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4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6" r:id="rId2"/>
    <p:sldMasterId id="2147483715" r:id="rId3"/>
    <p:sldMasterId id="2147483724" r:id="rId4"/>
    <p:sldMasterId id="2147483749" r:id="rId5"/>
  </p:sldMasterIdLst>
  <p:notesMasterIdLst>
    <p:notesMasterId r:id="rId17"/>
  </p:notesMasterIdLst>
  <p:sldIdLst>
    <p:sldId id="315" r:id="rId6"/>
    <p:sldId id="1580852110" r:id="rId7"/>
    <p:sldId id="1580852148" r:id="rId8"/>
    <p:sldId id="1580852135" r:id="rId9"/>
    <p:sldId id="1580852130" r:id="rId10"/>
    <p:sldId id="1580852125" r:id="rId11"/>
    <p:sldId id="1580852126" r:id="rId12"/>
    <p:sldId id="1580852127" r:id="rId13"/>
    <p:sldId id="1580852136" r:id="rId14"/>
    <p:sldId id="1580852133" r:id="rId15"/>
    <p:sldId id="158085212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79" autoAdjust="0"/>
    <p:restoredTop sz="86722" autoAdjust="0"/>
  </p:normalViewPr>
  <p:slideViewPr>
    <p:cSldViewPr snapToGrid="0">
      <p:cViewPr varScale="1">
        <p:scale>
          <a:sx n="99" d="100"/>
          <a:sy n="99" d="100"/>
        </p:scale>
        <p:origin x="74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tx>
            <c:strRef>
              <c:f>Data!$C$72:$D$72</c:f>
              <c:strCache>
                <c:ptCount val="1"/>
                <c:pt idx="0">
                  <c:v>Educational level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rgbClr val="002C4C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882-4B30-8467-353A80794221}"/>
              </c:ext>
            </c:extLst>
          </c:dPt>
          <c:dPt>
            <c:idx val="1"/>
            <c:bubble3D val="0"/>
            <c:spPr>
              <a:solidFill>
                <a:srgbClr val="0096D6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882-4B30-8467-353A80794221}"/>
              </c:ext>
            </c:extLst>
          </c:dPt>
          <c:dPt>
            <c:idx val="2"/>
            <c:bubble3D val="0"/>
            <c:spPr>
              <a:solidFill>
                <a:srgbClr val="7BB6CE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882-4B30-8467-353A80794221}"/>
              </c:ext>
            </c:extLst>
          </c:dPt>
          <c:dLbls>
            <c:dLbl>
              <c:idx val="0"/>
              <c:layout>
                <c:manualLayout>
                  <c:x val="-9.8512039263531151E-3"/>
                  <c:y val="7.733616190411606E-2"/>
                </c:manualLayout>
              </c:layout>
              <c:tx>
                <c:rich>
                  <a:bodyPr/>
                  <a:lstStyle/>
                  <a:p>
                    <a:fld id="{4CF2A28A-57B7-42C4-8F26-41C791E60B8E}" type="CELLRANGE">
                      <a:rPr lang="en-US"/>
                      <a:pPr/>
                      <a:t>[CELLRANGE]</a:t>
                    </a:fld>
                    <a:endParaRPr lang="en-US" baseline="0"/>
                  </a:p>
                  <a:p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1-3882-4B30-8467-353A80794221}"/>
                </c:ext>
              </c:extLst>
            </c:dLbl>
            <c:dLbl>
              <c:idx val="1"/>
              <c:layout>
                <c:manualLayout>
                  <c:x val="2.0638957825945423E-2"/>
                  <c:y val="-2.7599463799881176E-2"/>
                </c:manualLayout>
              </c:layout>
              <c:tx>
                <c:rich>
                  <a:bodyPr/>
                  <a:lstStyle/>
                  <a:p>
                    <a:fld id="{334C7850-ACE0-43AD-86AA-D98F6E8C9D27}" type="CELLRANGE">
                      <a:rPr lang="en-US" smtClean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3882-4B30-8467-353A8079422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D538DF91-46B4-469A-8C45-FFEB744FB572}" type="CELLRANGE">
                      <a:rPr lang="en-US" smtClean="0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3882-4B30-8467-353A8079422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howDataLabelsRange val="1"/>
              </c:ext>
            </c:extLst>
          </c:dLbls>
          <c:cat>
            <c:strRef>
              <c:f>Data!$C$73:$C$75</c:f>
              <c:strCache>
                <c:ptCount val="3"/>
                <c:pt idx="0">
                  <c:v>Bachelor</c:v>
                </c:pt>
                <c:pt idx="1">
                  <c:v>Master</c:v>
                </c:pt>
                <c:pt idx="2">
                  <c:v>PhD</c:v>
                </c:pt>
              </c:strCache>
            </c:strRef>
          </c:cat>
          <c:val>
            <c:numRef>
              <c:f>Data!$D$73:$D$75</c:f>
              <c:numCache>
                <c:formatCode>General</c:formatCode>
                <c:ptCount val="3"/>
                <c:pt idx="0">
                  <c:v>3</c:v>
                </c:pt>
                <c:pt idx="1">
                  <c:v>13</c:v>
                </c:pt>
                <c:pt idx="2">
                  <c:v>1</c:v>
                </c:pt>
              </c:numCache>
            </c:numRef>
          </c:val>
          <c:extLst>
            <c:ext xmlns:c15="http://schemas.microsoft.com/office/drawing/2012/chart" uri="{02D57815-91ED-43cb-92C2-25804820EDAC}">
              <c15:datalabelsRange>
                <c15:f>Data!$E$73:$E$75</c15:f>
                <c15:dlblRangeCache>
                  <c:ptCount val="3"/>
                  <c:pt idx="0">
                    <c:v>19%</c:v>
                  </c:pt>
                  <c:pt idx="1">
                    <c:v>81%</c:v>
                  </c:pt>
                  <c:pt idx="2">
                    <c:v>6%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6-3882-4B30-8467-353A80794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270098729518755"/>
          <c:y val="0.40223325728777082"/>
          <c:w val="0.25515865977107582"/>
          <c:h val="0.2679954068241469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rgbClr val="0096D6"/>
            </a:solidFill>
            <a:ln>
              <a:noFill/>
            </a:ln>
            <a:effectLst/>
          </c:spPr>
          <c:invertIfNegative val="0"/>
          <c:dLbls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FC3-410E-AE39-2296000DB5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0" i="0" u="none" strike="noStrike" kern="1200" baseline="0">
                    <a:solidFill>
                      <a:schemeClr val="accent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Sheet1!$A$20:$A$33</c:f>
              <c:strCache>
                <c:ptCount val="14"/>
                <c:pt idx="0">
                  <c:v>Biosciences</c:v>
                </c:pt>
                <c:pt idx="1">
                  <c:v>Philosophy</c:v>
                </c:pt>
                <c:pt idx="2">
                  <c:v>Anthropology </c:v>
                </c:pt>
                <c:pt idx="3">
                  <c:v>Law</c:v>
                </c:pt>
                <c:pt idx="4">
                  <c:v>Public Policy</c:v>
                </c:pt>
                <c:pt idx="5">
                  <c:v>Finance</c:v>
                </c:pt>
                <c:pt idx="6">
                  <c:v>Economics</c:v>
                </c:pt>
                <c:pt idx="7">
                  <c:v>Business Administration</c:v>
                </c:pt>
                <c:pt idx="8">
                  <c:v>International Relations</c:v>
                </c:pt>
                <c:pt idx="9">
                  <c:v>Political Science</c:v>
                </c:pt>
                <c:pt idx="10">
                  <c:v>Computer Science</c:v>
                </c:pt>
                <c:pt idx="11">
                  <c:v>Maths</c:v>
                </c:pt>
                <c:pt idx="12">
                  <c:v>Ind. economics and tech.</c:v>
                </c:pt>
                <c:pt idx="13">
                  <c:v>Physics</c:v>
                </c:pt>
              </c:strCache>
            </c:strRef>
          </c:cat>
          <c:val>
            <c:numRef>
              <c:f>Sheet1!$B$20:$B$33</c:f>
              <c:numCache>
                <c:formatCode>General</c:formatCode>
                <c:ptCount val="14"/>
                <c:pt idx="0">
                  <c:v>1</c:v>
                </c:pt>
                <c:pt idx="1">
                  <c:v>2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3</c:v>
                </c:pt>
                <c:pt idx="6">
                  <c:v>3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C3-410E-AE39-2296000DB5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69"/>
        <c:overlap val="-20"/>
        <c:axId val="244177248"/>
        <c:axId val="244173504"/>
      </c:barChart>
      <c:catAx>
        <c:axId val="2441772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3175" cap="flat" cmpd="sng" algn="ctr">
            <a:solidFill>
              <a:schemeClr val="accent1">
                <a:lumMod val="60000"/>
                <a:lumOff val="4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64" b="0" i="0" u="none" strike="noStrike" kern="1200" cap="all" spc="150" normalizeH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44173504"/>
        <c:crosses val="autoZero"/>
        <c:auto val="1"/>
        <c:lblAlgn val="ctr"/>
        <c:lblOffset val="100"/>
        <c:noMultiLvlLbl val="0"/>
      </c:catAx>
      <c:valAx>
        <c:axId val="244173504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lt1">
                  <a:alpha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244177248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solidFill>
            <a:schemeClr val="accent2"/>
          </a:solidFill>
        </a:defRPr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6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064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ltUpDiag">
        <a:fgClr>
          <a:schemeClr val="phClr"/>
        </a:fgClr>
        <a:bgClr>
          <a:schemeClr val="lt1"/>
        </a:bgClr>
      </a:pattFill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/>
    <cs:effectRef idx="0"/>
    <cs:fontRef idx="minor">
      <a:schemeClr val="dk1"/>
    </cs:fontRef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alpha val="25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alpha val="1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9BDE1C-DAB1-44EB-97AB-957362AC9A02}" type="datetimeFigureOut">
              <a:rPr lang="nb-NO" smtClean="0"/>
              <a:t>06.02.2022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7A27-1829-4D08-8E85-6EA3257B42C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8227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703-E6A0-453B-B428-18624FF2EBF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58281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GB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703-E6A0-453B-B428-18624FF2EBF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8498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CCF36-78D1-C746-8E2D-626C4A12C08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708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703-E6A0-453B-B428-18624FF2EBF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6682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3E9703-E6A0-453B-B428-18624FF2EBF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80407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9F1EFB-87AE-F64F-B2D0-EE34B184108F}" type="slidenum">
              <a:rPr kumimoji="0" lang="en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74027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CCF36-78D1-C746-8E2D-626C4A12C08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738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3CCF36-78D1-C746-8E2D-626C4A12C08A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51362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7A27-1829-4D08-8E85-6EA3257B42C5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07169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7A27-1829-4D08-8E85-6EA3257B42C5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72463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24.jpe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3.jpeg"/><Relationship Id="rId5" Type="http://schemas.openxmlformats.org/officeDocument/2006/relationships/image" Target="../media/image17.jpeg"/><Relationship Id="rId4" Type="http://schemas.openxmlformats.org/officeDocument/2006/relationships/image" Target="../media/image47.jpeg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jpe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9.jpeg"/><Relationship Id="rId5" Type="http://schemas.openxmlformats.org/officeDocument/2006/relationships/image" Target="../media/image46.jpeg"/><Relationship Id="rId4" Type="http://schemas.openxmlformats.org/officeDocument/2006/relationships/image" Target="../media/image29.jpeg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50.png"/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sv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41.png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3.jpeg"/><Relationship Id="rId5" Type="http://schemas.openxmlformats.org/officeDocument/2006/relationships/image" Target="../media/image17.jpeg"/><Relationship Id="rId4" Type="http://schemas.openxmlformats.org/officeDocument/2006/relationships/image" Target="../media/image22.jpe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26.jpe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27.jpe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35.sv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microsoft.com/office/2007/relationships/media" Target="../media/media7.m4a"/><Relationship Id="rId1" Type="http://schemas.openxmlformats.org/officeDocument/2006/relationships/audio" Target="NULL" TargetMode="External"/><Relationship Id="rId4" Type="http://schemas.openxmlformats.org/officeDocument/2006/relationships/image" Target="../media/image41.png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p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_Background_Grey_Small">
            <a:hlinkClick r:id="" action="ppaction://media"/>
            <a:extLst>
              <a:ext uri="{FF2B5EF4-FFF2-40B4-BE49-F238E27FC236}">
                <a16:creationId xmlns:a16="http://schemas.microsoft.com/office/drawing/2014/main" id="{370857E5-CC2D-4DFE-8D24-A4C772A1AA1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F5B8C72-F169-48CB-B88A-8D7F97EF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pic>
        <p:nvPicPr>
          <p:cNvPr id="8" name="Logo_NBIM_Sort">
            <a:extLst>
              <a:ext uri="{FF2B5EF4-FFF2-40B4-BE49-F238E27FC236}">
                <a16:creationId xmlns:a16="http://schemas.microsoft.com/office/drawing/2014/main" id="{DAB33FAE-7FE1-4017-B2D8-B2F2DB1A10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652" y="388942"/>
            <a:ext cx="2019761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5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484743E-C1EE-4C0E-9185-DBFE36419D0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90894" y="400050"/>
            <a:ext cx="2020106" cy="1407478"/>
          </a:xfrm>
        </p:spPr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3A00A8E-21E6-4497-AC41-D71B925F3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88013D-8A7F-4144-91AB-6A8A2DA24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32EDB6F-C53B-482A-896F-9E5FC4B40B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50" y="2028824"/>
            <a:ext cx="10607675" cy="44577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46697637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page w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BBAD14-26C0-44A5-B1CD-DB145FA339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181E270-6706-41FC-BE1A-5C2FC4F5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66A6-C045-4BE0-B713-EAEFFD95B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92113"/>
            <a:ext cx="398472" cy="37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5D62ACD-E774-42D6-9196-0ED8782FE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4426564"/>
            <a:ext cx="6485890" cy="2037600"/>
          </a:xfrm>
          <a:prstGeom prst="rect">
            <a:avLst/>
          </a:prstGeom>
          <a:solidFill>
            <a:schemeClr val="bg1"/>
          </a:solidFill>
        </p:spPr>
        <p:txBody>
          <a:bodyPr lIns="360000" tIns="288000" rIns="360000" bIns="36000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7082602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D7BE9FA-E0D4-4AC4-BE73-A9E743B70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6" name="Plassholder for tekst 1">
            <a:extLst>
              <a:ext uri="{FF2B5EF4-FFF2-40B4-BE49-F238E27FC236}">
                <a16:creationId xmlns:a16="http://schemas.microsoft.com/office/drawing/2014/main" id="{E31FB5E9-D22C-4241-BD1E-57BB56583B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0" y="6102446"/>
            <a:ext cx="5311776" cy="3840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Plassholder for tekst 1">
            <a:extLst>
              <a:ext uri="{FF2B5EF4-FFF2-40B4-BE49-F238E27FC236}">
                <a16:creationId xmlns:a16="http://schemas.microsoft.com/office/drawing/2014/main" id="{E376A581-7E6F-4464-A16F-C9A13F6F74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50" y="3420428"/>
            <a:ext cx="5311776" cy="25203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2496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0383301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C7F-350D-412E-8500-FB097894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6350" y="1695450"/>
            <a:ext cx="8610600" cy="2524125"/>
          </a:xfrm>
        </p:spPr>
        <p:txBody>
          <a:bodyPr anchor="b"/>
          <a:lstStyle>
            <a:lvl1pPr>
              <a:lnSpc>
                <a:spcPct val="90000"/>
              </a:lnSpc>
              <a:defRPr sz="6000"/>
            </a:lvl1pPr>
          </a:lstStyle>
          <a:p>
            <a:r>
              <a:rPr lang="en-US"/>
              <a:t>Click to add a quote</a:t>
            </a:r>
            <a:endParaRPr lang="en-GB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45092D13-82D9-4031-83F5-9C6A7CDCE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64FC4D-75CD-4C97-8A08-5E47F33BBC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350" y="4505325"/>
            <a:ext cx="8610600" cy="80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Quote" hidden="1">
            <a:extLst>
              <a:ext uri="{FF2B5EF4-FFF2-40B4-BE49-F238E27FC236}">
                <a16:creationId xmlns:a16="http://schemas.microsoft.com/office/drawing/2014/main" id="{93BE72B5-4C9E-40FE-BDD9-17D2BF20D75A}"/>
              </a:ext>
            </a:extLst>
          </p:cNvPr>
          <p:cNvSpPr/>
          <p:nvPr userDrawn="1"/>
        </p:nvSpPr>
        <p:spPr>
          <a:xfrm>
            <a:off x="0" y="-856343"/>
            <a:ext cx="773122" cy="37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606857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Quot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C7F-350D-412E-8500-FB097894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6350" y="1695450"/>
            <a:ext cx="8610600" cy="25241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add a quote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64FC4D-75CD-4C97-8A08-5E47F33BBC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350" y="4505325"/>
            <a:ext cx="8610600" cy="80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3C0AA9A2-96D2-4652-98E2-8DBADCE4B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6" name="Quote" hidden="1">
            <a:extLst>
              <a:ext uri="{FF2B5EF4-FFF2-40B4-BE49-F238E27FC236}">
                <a16:creationId xmlns:a16="http://schemas.microsoft.com/office/drawing/2014/main" id="{E671CF82-2C6D-4AA6-AF10-446648F26B90}"/>
              </a:ext>
            </a:extLst>
          </p:cNvPr>
          <p:cNvSpPr/>
          <p:nvPr userDrawn="1"/>
        </p:nvSpPr>
        <p:spPr>
          <a:xfrm>
            <a:off x="0" y="-856343"/>
            <a:ext cx="773122" cy="37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25057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Text and Glob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obe_Halvside_Contrast Blue_Loop_28s_Small">
            <a:hlinkClick r:id="" action="ppaction://media"/>
            <a:extLst>
              <a:ext uri="{FF2B5EF4-FFF2-40B4-BE49-F238E27FC236}">
                <a16:creationId xmlns:a16="http://schemas.microsoft.com/office/drawing/2014/main" id="{25772E33-01F5-4855-A676-582496475AC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F667C0CA-85A7-4F66-8C8D-6F994279187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3437571"/>
            <a:ext cx="5311776" cy="3048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D34871-6D30-4AA8-8C41-0F0E2B6D1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1776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14056E-7BA4-47B0-A063-0952014EAB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177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342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Text and Imag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89F6F527-CF9B-4A50-9B43-4D7A5DE68662}"/>
              </a:ext>
            </a:extLst>
          </p:cNvPr>
          <p:cNvSpPr/>
          <p:nvPr userDrawn="1"/>
        </p:nvSpPr>
        <p:spPr>
          <a:xfrm rot="19260000">
            <a:off x="2406978" y="330995"/>
            <a:ext cx="3114000" cy="331200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BF6B0CE-BBBF-4B5D-A3E5-3D88896CA571}"/>
              </a:ext>
            </a:extLst>
          </p:cNvPr>
          <p:cNvSpPr/>
          <p:nvPr userDrawn="1"/>
        </p:nvSpPr>
        <p:spPr>
          <a:xfrm rot="19260000">
            <a:off x="7251073" y="-3900060"/>
            <a:ext cx="3114000" cy="331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114" t="-16433" r="-114" b="-137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4EE97416-7EBE-4249-86DB-95E813FEF4F6}"/>
              </a:ext>
            </a:extLst>
          </p:cNvPr>
          <p:cNvSpPr/>
          <p:nvPr userDrawn="1"/>
        </p:nvSpPr>
        <p:spPr>
          <a:xfrm rot="19260000">
            <a:off x="9414853" y="-1256505"/>
            <a:ext cx="3114000" cy="3312000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2E098665-9BB9-4CE2-A432-6407DCE531A2}"/>
              </a:ext>
            </a:extLst>
          </p:cNvPr>
          <p:cNvSpPr/>
          <p:nvPr userDrawn="1"/>
        </p:nvSpPr>
        <p:spPr>
          <a:xfrm rot="19260000">
            <a:off x="11565085" y="1409795"/>
            <a:ext cx="3114000" cy="3312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ktangel 32">
            <a:extLst>
              <a:ext uri="{FF2B5EF4-FFF2-40B4-BE49-F238E27FC236}">
                <a16:creationId xmlns:a16="http://schemas.microsoft.com/office/drawing/2014/main" id="{F9E40253-74ED-4075-857E-B1F00A83E0B8}"/>
              </a:ext>
            </a:extLst>
          </p:cNvPr>
          <p:cNvSpPr/>
          <p:nvPr userDrawn="1"/>
        </p:nvSpPr>
        <p:spPr>
          <a:xfrm rot="19260000">
            <a:off x="13715318" y="4039805"/>
            <a:ext cx="3114000" cy="331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26" t="-16376" r="-26" b="-143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Plassholder for bilde 2">
            <a:extLst>
              <a:ext uri="{FF2B5EF4-FFF2-40B4-BE49-F238E27FC236}">
                <a16:creationId xmlns:a16="http://schemas.microsoft.com/office/drawing/2014/main" id="{39525ED2-7EFF-412A-8D60-CAE711B60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260000">
            <a:off x="8288570" y="2461581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4" name="Plassholder for bilde 2">
            <a:extLst>
              <a:ext uri="{FF2B5EF4-FFF2-40B4-BE49-F238E27FC236}">
                <a16:creationId xmlns:a16="http://schemas.microsoft.com/office/drawing/2014/main" id="{74A5742D-708E-4C5B-BFB3-4563C26DBD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9260000">
            <a:off x="10458914" y="5126109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5" name="Plassholder for bilde 2">
            <a:extLst>
              <a:ext uri="{FF2B5EF4-FFF2-40B4-BE49-F238E27FC236}">
                <a16:creationId xmlns:a16="http://schemas.microsoft.com/office/drawing/2014/main" id="{AC2693CD-E459-419A-B7AD-C5B5597A8A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9260000">
            <a:off x="6124789" y="-198647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45" name="Plassholder for bilde 2">
            <a:extLst>
              <a:ext uri="{FF2B5EF4-FFF2-40B4-BE49-F238E27FC236}">
                <a16:creationId xmlns:a16="http://schemas.microsoft.com/office/drawing/2014/main" id="{1E640482-0204-4F5B-820B-3986430DCF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19260000">
            <a:off x="12612142" y="7764822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7DFB443-495A-4AF0-9B13-B9DD09237FCC}"/>
              </a:ext>
            </a:extLst>
          </p:cNvPr>
          <p:cNvSpPr/>
          <p:nvPr userDrawn="1"/>
        </p:nvSpPr>
        <p:spPr>
          <a:xfrm rot="19260000">
            <a:off x="4577321" y="2977023"/>
            <a:ext cx="3114000" cy="3312000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898" b="-88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0B2E6423-0524-4783-A23A-566B7E1EEFAF}"/>
              </a:ext>
            </a:extLst>
          </p:cNvPr>
          <p:cNvSpPr/>
          <p:nvPr userDrawn="1"/>
        </p:nvSpPr>
        <p:spPr>
          <a:xfrm rot="19260000">
            <a:off x="6723793" y="5616728"/>
            <a:ext cx="3114000" cy="3312000"/>
          </a:xfrm>
          <a:prstGeom prst="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7C7E2868-DD05-4002-94FE-3200317E4D9E}"/>
              </a:ext>
            </a:extLst>
          </p:cNvPr>
          <p:cNvSpPr/>
          <p:nvPr userDrawn="1"/>
        </p:nvSpPr>
        <p:spPr>
          <a:xfrm rot="19260000">
            <a:off x="8870265" y="8253791"/>
            <a:ext cx="3114000" cy="3312000"/>
          </a:xfrm>
          <a:prstGeom prst="rect">
            <a:avLst/>
          </a:prstGeom>
          <a:blipFill dpi="0"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41AD4C-0F0E-45E4-9926-08BBE1743C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6096000" cy="685885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2028825"/>
            <a:ext cx="5310664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302357-9C4B-4247-AA06-3D70FB8D82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BE0487-8C99-4C9A-901D-C5F4AA9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24133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7747 0.38541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19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7643 0.38865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9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763 0.38357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9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17865 0.38611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32" y="1930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77556E-17 L -0.17695 -0.38843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1942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17747 -0.38797 " pathEditMode="relative" rAng="0" ptsTypes="AA">
                                      <p:cBhvr>
                                        <p:cTn id="16" dur="1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937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178 -0.38843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944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178 -0.38842 " pathEditMode="relative" rAng="0" ptsTypes="AA">
                                      <p:cBhvr>
                                        <p:cTn id="20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1942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17904 0.38612 " pathEditMode="relative" rAng="0" ptsTypes="AA">
                                      <p:cBhvr>
                                        <p:cTn id="22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930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17709 0.38565 " pathEditMode="relative" rAng="0" ptsTypes="AA">
                                      <p:cBhvr>
                                        <p:cTn id="24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928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7604 0.38588 " pathEditMode="relative" rAng="0" ptsTypes="AA">
                                      <p:cBhvr>
                                        <p:cTn id="26" dur="1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1928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59259E-6 L 0.17786 0.39166 " pathEditMode="relative" rAng="0" ptsTypes="AA">
                                      <p:cBhvr>
                                        <p:cTn id="28" dur="1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93" y="19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  <p:bldP spid="32" grpId="0" animBg="1"/>
      <p:bldP spid="33" grpId="0" animBg="1"/>
      <p:bldP spid="23" grpId="0" animBg="1"/>
      <p:bldP spid="24" grpId="0" animBg="1"/>
      <p:bldP spid="25" grpId="0" animBg="1"/>
      <p:bldP spid="45" grpId="0" animBg="1"/>
      <p:bldP spid="27" grpId="0" animBg="1"/>
      <p:bldP spid="28" grpId="0" animBg="1"/>
      <p:bldP spid="29" grpId="0" animBg="1"/>
    </p:bld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 animation and Quote">
    <p:bg>
      <p:bgPr>
        <a:solidFill>
          <a:srgbClr val="004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93EC131-DFC4-4CE8-B280-A1D5543296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200000">
            <a:off x="3121267" y="-249753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154EC8C9-85B0-490B-A1FD-F64EC4EC8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9200000">
            <a:off x="5843089" y="2984395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A244A2D7-4349-4229-90BF-6FCD51D412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9200000">
            <a:off x="388559" y="-3482088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67627C8-C354-44A8-AC90-DA9D582B1331}"/>
              </a:ext>
            </a:extLst>
          </p:cNvPr>
          <p:cNvSpPr/>
          <p:nvPr userDrawn="1"/>
        </p:nvSpPr>
        <p:spPr>
          <a:xfrm rot="19200000">
            <a:off x="-1351889" y="-259588"/>
            <a:ext cx="3276000" cy="41045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34FD2FE2-DD89-4333-9B48-E7F6802C1E4C}"/>
              </a:ext>
            </a:extLst>
          </p:cNvPr>
          <p:cNvSpPr/>
          <p:nvPr userDrawn="1"/>
        </p:nvSpPr>
        <p:spPr>
          <a:xfrm rot="19200000">
            <a:off x="1382633" y="2971501"/>
            <a:ext cx="3276000" cy="410451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35D12E15-43FC-4747-A9C5-ADE42890947B}"/>
              </a:ext>
            </a:extLst>
          </p:cNvPr>
          <p:cNvSpPr/>
          <p:nvPr userDrawn="1"/>
        </p:nvSpPr>
        <p:spPr>
          <a:xfrm rot="19200000">
            <a:off x="4109238" y="6232189"/>
            <a:ext cx="3276000" cy="41045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15FE120-B192-4E67-B4E5-6FFE70609CF9}"/>
              </a:ext>
            </a:extLst>
          </p:cNvPr>
          <p:cNvSpPr/>
          <p:nvPr userDrawn="1"/>
        </p:nvSpPr>
        <p:spPr>
          <a:xfrm rot="19200000">
            <a:off x="6847718" y="9490911"/>
            <a:ext cx="3276000" cy="41045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0B3E6967-DEEB-4B3E-9664-185AC87E18CB}"/>
              </a:ext>
            </a:extLst>
          </p:cNvPr>
          <p:cNvSpPr/>
          <p:nvPr userDrawn="1"/>
        </p:nvSpPr>
        <p:spPr>
          <a:xfrm rot="19200000">
            <a:off x="6279739" y="-1794986"/>
            <a:ext cx="3276000" cy="410451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b="-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985F6319-94F5-4154-B514-F93C0EF12F35}"/>
              </a:ext>
            </a:extLst>
          </p:cNvPr>
          <p:cNvSpPr/>
          <p:nvPr userDrawn="1"/>
        </p:nvSpPr>
        <p:spPr>
          <a:xfrm rot="19200000">
            <a:off x="9022030" y="1439678"/>
            <a:ext cx="3276000" cy="410451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b="-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BD76315F-B698-497F-B32A-78F6040150CB}"/>
              </a:ext>
            </a:extLst>
          </p:cNvPr>
          <p:cNvSpPr/>
          <p:nvPr userDrawn="1"/>
        </p:nvSpPr>
        <p:spPr>
          <a:xfrm rot="19200000">
            <a:off x="11747392" y="4693681"/>
            <a:ext cx="3276000" cy="4104513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b="-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E87038A0-2542-47A3-9E55-CB83EEC76BFD}"/>
              </a:ext>
            </a:extLst>
          </p:cNvPr>
          <p:cNvSpPr/>
          <p:nvPr userDrawn="1"/>
        </p:nvSpPr>
        <p:spPr>
          <a:xfrm rot="19200000">
            <a:off x="14466209" y="7938424"/>
            <a:ext cx="3276000" cy="410451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4146830F-AEDF-45A2-B763-D9ACB03FD3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6863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9" name="Plassholder for tekst 17">
            <a:extLst>
              <a:ext uri="{FF2B5EF4-FFF2-40B4-BE49-F238E27FC236}">
                <a16:creationId xmlns:a16="http://schemas.microsoft.com/office/drawing/2014/main" id="{E5C142D9-097A-4CC0-953B-5C6C3EFF48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5716" y="1453417"/>
            <a:ext cx="6288088" cy="2535237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0" name="Plassholder for tekst 17">
            <a:extLst>
              <a:ext uri="{FF2B5EF4-FFF2-40B4-BE49-F238E27FC236}">
                <a16:creationId xmlns:a16="http://schemas.microsoft.com/office/drawing/2014/main" id="{199D419A-D064-44CF-BA58-BC46CF48B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5716" y="4383268"/>
            <a:ext cx="6288088" cy="348389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Plassholder for bilde 2">
            <a:extLst>
              <a:ext uri="{FF2B5EF4-FFF2-40B4-BE49-F238E27FC236}">
                <a16:creationId xmlns:a16="http://schemas.microsoft.com/office/drawing/2014/main" id="{CDBDC674-058A-470A-BF1F-BBFD72B980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19200000">
            <a:off x="-2358328" y="-6710449"/>
            <a:ext cx="3276600" cy="4104513"/>
          </a:xfrm>
          <a:prstGeom prst="rect">
            <a:avLst/>
          </a:prstGeom>
          <a:solidFill>
            <a:srgbClr val="E1F6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8728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24141 -0.50578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2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22435 -0.47106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25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22356 -0.47546 " pathEditMode="relative" rAng="0" ptsTypes="AA">
                                      <p:cBhvr>
                                        <p:cTn id="16" dur="2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25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22461 -0.47524 " pathEditMode="relative" rAng="0" ptsTypes="AA">
                                      <p:cBhvr>
                                        <p:cTn id="18" dur="2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25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6.93889E-18 L -0.23737 -0.50046 " pathEditMode="relative" rAng="0" ptsTypes="AA">
                                      <p:cBhvr>
                                        <p:cTn id="20" dur="2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250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225 -0.47153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3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356 -0.47454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25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2292 -0.47315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25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22383 0.4713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235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22331 0.47153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3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22409 0.471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3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22539 0.47083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25" grpId="0" animBg="1"/>
      <p:bldP spid="26" grpId="0" animBg="1"/>
      <p:bldP spid="27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21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10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3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6" grpId="0" animBg="1"/>
    </p:bld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Horizontal Imag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E4BD4B70-A217-4080-B83A-664E62642C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275884" y="0"/>
            <a:ext cx="6095562" cy="6858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4" name="Plassholder for bilde 4">
            <a:extLst>
              <a:ext uri="{FF2B5EF4-FFF2-40B4-BE49-F238E27FC236}">
                <a16:creationId xmlns:a16="http://schemas.microsoft.com/office/drawing/2014/main" id="{B2218928-8FF0-4EA9-B56F-F3A5B00044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183923" y="0"/>
            <a:ext cx="609556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FF04C60-6CBF-4578-B0EC-8B648C52B70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1961" y="0"/>
            <a:ext cx="6095562" cy="6858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3" name="Plassholder for bilde 4">
            <a:extLst>
              <a:ext uri="{FF2B5EF4-FFF2-40B4-BE49-F238E27FC236}">
                <a16:creationId xmlns:a16="http://schemas.microsoft.com/office/drawing/2014/main" id="{2C29E258-1AD0-458C-BF02-70D566E682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09556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BF58C99-6470-41AE-8785-589584815B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1714884"/>
            <a:ext cx="5040000" cy="5143116"/>
          </a:xfrm>
          <a:prstGeom prst="rect">
            <a:avLst/>
          </a:prstGeom>
          <a:solidFill>
            <a:srgbClr val="002C4C"/>
          </a:solidFill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3902910"/>
            <a:ext cx="4315883" cy="26777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302357-9C4B-4247-AA06-3D70FB8D82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2121150"/>
            <a:ext cx="4315883" cy="45715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BE0487-8C99-4C9A-901D-C5F4AA9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2613772"/>
            <a:ext cx="4315883" cy="7853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F163224-7354-4162-9BF4-7A82BF57F862}"/>
              </a:ext>
            </a:extLst>
          </p:cNvPr>
          <p:cNvSpPr txBox="1"/>
          <p:nvPr userDrawn="1"/>
        </p:nvSpPr>
        <p:spPr>
          <a:xfrm>
            <a:off x="0" y="-757131"/>
            <a:ext cx="59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 stk bildebokser som sklir over mot venstre.</a:t>
            </a:r>
          </a:p>
        </p:txBody>
      </p:sp>
    </p:spTree>
    <p:extLst>
      <p:ext uri="{BB962C8B-B14F-4D97-AF65-F5344CB8AC3E}">
        <p14:creationId xmlns:p14="http://schemas.microsoft.com/office/powerpoint/2010/main" val="18878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98776 0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98776 0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98776 0 " pathEditMode="relative" rAng="0" ptsTypes="AA">
                                      <p:cBhvr>
                                        <p:cTn id="10" dur="5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98776 0 " pathEditMode="relative" rAng="0" ptsTypes="AA">
                                      <p:cBhvr>
                                        <p:cTn id="12" dur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5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Vertical Imag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ssholder for bilde 2">
            <a:extLst>
              <a:ext uri="{FF2B5EF4-FFF2-40B4-BE49-F238E27FC236}">
                <a16:creationId xmlns:a16="http://schemas.microsoft.com/office/drawing/2014/main" id="{694FB247-FE55-46EC-B130-C3862EB5B042}"/>
              </a:ext>
            </a:extLst>
          </p:cNvPr>
          <p:cNvSpPr>
            <a:spLocks noGrp="1"/>
          </p:cNvSpPr>
          <p:nvPr userDrawn="1">
            <p:ph type="pic" sz="quarter" idx="32" hasCustomPrompt="1"/>
          </p:nvPr>
        </p:nvSpPr>
        <p:spPr>
          <a:xfrm>
            <a:off x="9731021" y="-7329027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5" name="Plassholder for bilde 2">
            <a:extLst>
              <a:ext uri="{FF2B5EF4-FFF2-40B4-BE49-F238E27FC236}">
                <a16:creationId xmlns:a16="http://schemas.microsoft.com/office/drawing/2014/main" id="{06665995-4989-4AF1-852E-787A5DA6373B}"/>
              </a:ext>
            </a:extLst>
          </p:cNvPr>
          <p:cNvSpPr>
            <a:spLocks noGrp="1"/>
          </p:cNvSpPr>
          <p:nvPr userDrawn="1">
            <p:ph type="pic" sz="quarter" idx="33" hasCustomPrompt="1"/>
          </p:nvPr>
        </p:nvSpPr>
        <p:spPr>
          <a:xfrm>
            <a:off x="9731020" y="-2569075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6" name="Plassholder for bilde 2">
            <a:extLst>
              <a:ext uri="{FF2B5EF4-FFF2-40B4-BE49-F238E27FC236}">
                <a16:creationId xmlns:a16="http://schemas.microsoft.com/office/drawing/2014/main" id="{05540F3C-BA78-4009-BDB8-098679CE9B2B}"/>
              </a:ext>
            </a:extLst>
          </p:cNvPr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9731021" y="2190876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AACBC2D-171D-46C4-A7FF-F403B55269F2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-4559573" y="-7329028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6" name="Plassholder for bilde 2">
            <a:extLst>
              <a:ext uri="{FF2B5EF4-FFF2-40B4-BE49-F238E27FC236}">
                <a16:creationId xmlns:a16="http://schemas.microsoft.com/office/drawing/2014/main" id="{1D2F12CA-D8D3-4498-A908-5EE72C72066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4559572" y="-2569076"/>
            <a:ext cx="7020551" cy="4667123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7" name="Plassholder for bilde 2">
            <a:extLst>
              <a:ext uri="{FF2B5EF4-FFF2-40B4-BE49-F238E27FC236}">
                <a16:creationId xmlns:a16="http://schemas.microsoft.com/office/drawing/2014/main" id="{D0ACBB12-4243-442A-A16F-CABEC024C4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4559573" y="2190875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50" name="Bildeplassholder 3">
            <a:extLst>
              <a:ext uri="{FF2B5EF4-FFF2-40B4-BE49-F238E27FC236}">
                <a16:creationId xmlns:a16="http://schemas.microsoft.com/office/drawing/2014/main" id="{E66B32D0-20FA-478E-A6FE-945B3647FD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86533" y="16922331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51" name="Fargefigur 2">
            <a:extLst>
              <a:ext uri="{FF2B5EF4-FFF2-40B4-BE49-F238E27FC236}">
                <a16:creationId xmlns:a16="http://schemas.microsoft.com/office/drawing/2014/main" id="{654A4AA7-772C-4AD8-B275-D7EED085C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84915" y="12092531"/>
            <a:ext cx="7020551" cy="466712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9" name="Bildeplassholder 2">
            <a:extLst>
              <a:ext uri="{FF2B5EF4-FFF2-40B4-BE49-F238E27FC236}">
                <a16:creationId xmlns:a16="http://schemas.microsoft.com/office/drawing/2014/main" id="{3234E0F4-A76D-4E69-B8CF-9A9B836596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586533" y="7262729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3" name="Fargefigur 1">
            <a:extLst>
              <a:ext uri="{FF2B5EF4-FFF2-40B4-BE49-F238E27FC236}">
                <a16:creationId xmlns:a16="http://schemas.microsoft.com/office/drawing/2014/main" id="{8BBE174D-C900-41F6-B4E2-19B38582E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84915" y="2488491"/>
            <a:ext cx="7020551" cy="4667123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Bildeplassholder 1">
            <a:extLst>
              <a:ext uri="{FF2B5EF4-FFF2-40B4-BE49-F238E27FC236}">
                <a16:creationId xmlns:a16="http://schemas.microsoft.com/office/drawing/2014/main" id="{96659F46-F4A1-4F53-AFCA-DD6514CCBF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584914" y="-2271460"/>
            <a:ext cx="7020552" cy="4667123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9B177708-8062-4491-95AB-770BE9E816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99938" y="4109895"/>
            <a:ext cx="6460176" cy="27982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</p:txBody>
      </p:sp>
      <p:sp>
        <p:nvSpPr>
          <p:cNvPr id="62" name="Plassholder for tekst 13">
            <a:extLst>
              <a:ext uri="{FF2B5EF4-FFF2-40B4-BE49-F238E27FC236}">
                <a16:creationId xmlns:a16="http://schemas.microsoft.com/office/drawing/2014/main" id="{E33F45C3-47E8-4830-921A-E576290B21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99938" y="2720437"/>
            <a:ext cx="6460176" cy="11079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3" name="Plassholder for tekst 13">
            <a:extLst>
              <a:ext uri="{FF2B5EF4-FFF2-40B4-BE49-F238E27FC236}">
                <a16:creationId xmlns:a16="http://schemas.microsoft.com/office/drawing/2014/main" id="{EF37B32B-B7B6-435B-9911-CEE2EBF784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9938" y="13720264"/>
            <a:ext cx="6460176" cy="27982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</p:txBody>
      </p:sp>
      <p:sp>
        <p:nvSpPr>
          <p:cNvPr id="65" name="Plassholder for tekst 13">
            <a:extLst>
              <a:ext uri="{FF2B5EF4-FFF2-40B4-BE49-F238E27FC236}">
                <a16:creationId xmlns:a16="http://schemas.microsoft.com/office/drawing/2014/main" id="{D825678F-B7C0-4F61-95E5-CE1BD91FFB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9938" y="12321568"/>
            <a:ext cx="6460176" cy="11079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2933E0D-3DEA-4E18-8402-0BBE681E83DC}"/>
              </a:ext>
            </a:extLst>
          </p:cNvPr>
          <p:cNvSpPr txBox="1"/>
          <p:nvPr userDrawn="1"/>
        </p:nvSpPr>
        <p:spPr>
          <a:xfrm>
            <a:off x="-10006771" y="1266869"/>
            <a:ext cx="510184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/>
              <a:t>Hvis du ønsker å fjerne animasjonene fra denne siden:</a:t>
            </a:r>
          </a:p>
          <a:p>
            <a:pPr marL="342900" indent="-342900">
              <a:buFontTx/>
              <a:buChar char="-"/>
            </a:pPr>
            <a:r>
              <a:rPr lang="en-GB" sz="2500"/>
              <a:t>Åpne «animasjonsrute» fra fanen «Animasjon»</a:t>
            </a:r>
          </a:p>
          <a:p>
            <a:pPr marL="342900" indent="-342900">
              <a:buFontTx/>
              <a:buChar char="-"/>
            </a:pPr>
            <a:r>
              <a:rPr lang="en-GB" sz="2500"/>
              <a:t>Velg alle animasjonene</a:t>
            </a:r>
          </a:p>
          <a:p>
            <a:pPr marL="342900" indent="-342900">
              <a:buFontTx/>
              <a:buChar char="-"/>
            </a:pPr>
            <a:r>
              <a:rPr lang="en-GB" sz="2500"/>
              <a:t>-Høyreklikk og velg «Kopier effekter til lysbilde»</a:t>
            </a:r>
          </a:p>
          <a:p>
            <a:pPr marL="342900" indent="-342900">
              <a:buFontTx/>
              <a:buChar char="-"/>
            </a:pPr>
            <a:r>
              <a:rPr lang="en-GB" sz="2500"/>
              <a:t>Nå er animasjonene mulig å fjerne fra lysbildet, og du kan slette dem på siden som skal ha overgangen «Transformer»</a:t>
            </a:r>
          </a:p>
        </p:txBody>
      </p:sp>
    </p:spTree>
    <p:extLst>
      <p:ext uri="{BB962C8B-B14F-4D97-AF65-F5344CB8AC3E}">
        <p14:creationId xmlns:p14="http://schemas.microsoft.com/office/powerpoint/2010/main" val="2787294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8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0" dur="2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2" dur="2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4" dur="2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6" dur="2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-0.17176 " pathEditMode="relative" rAng="0" ptsTypes="AA">
                                      <p:cBhvr>
                                        <p:cTn id="20" dur="2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1.25E-6 -0.17176 " pathEditMode="relative" rAng="0" ptsTypes="AA">
                                      <p:cBhvr>
                                        <p:cTn id="22" dur="2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24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26" dur="2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28" dur="2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30" dur="2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32" dur="2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34" dur="2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3" grpId="0" animBg="1"/>
      <p:bldP spid="26" grpId="0" animBg="1"/>
      <p:bldP spid="27" grpId="0" animBg="1"/>
      <p:bldP spid="50" grpId="0" animBg="1"/>
      <p:bldP spid="51" grpId="0" animBg="1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5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49" grpId="0" animBg="1"/>
      <p:bldP spid="13" grpId="0" animBg="1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12" grpId="0" animBg="1"/>
      <p:bldP spid="14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6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63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25E-6 3.7037E-7 L -1.25E-6 -0.17176 " pathEditMode="relative" rAng="0" ptsTypes="AA">
                      <p:cBhvr>
                        <p:cTn dur="2200" fill="hold"/>
                        <p:tgtEl>
                          <p:spTgt spid="6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65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25E-6 3.7037E-6 L -1.25E-6 -0.17176 " pathEditMode="relative" rAng="0" ptsTypes="AA">
                      <p:cBhvr>
                        <p:cTn dur="22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686">
          <p15:clr>
            <a:srgbClr val="A4A3A4"/>
          </p15:clr>
        </p15:guide>
        <p15:guide id="3" orient="horz" pos="3702">
          <p15:clr>
            <a:srgbClr val="A4A3A4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371AB-8793-4397-8702-638CB769CA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C28873-2988-42BD-8215-4118F74FF0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5803107"/>
            <a:ext cx="3316288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9090609-8472-4A52-96DA-081031E28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50" y="6095999"/>
            <a:ext cx="3316288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108E33F-97DE-4FB5-9143-7531C1B70E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050" y="1917700"/>
            <a:ext cx="3316288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B48D07C-8B55-40BC-99A2-9EAEF89B9F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0716" y="5803107"/>
            <a:ext cx="3316288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1A194E9-E44D-446D-AF56-17FA1BA8A2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716" y="6095999"/>
            <a:ext cx="3316288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B4ADF832-8A56-467E-9FAE-44D573C70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60716" y="1917700"/>
            <a:ext cx="3316288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E0A2E4B-1D60-45C3-918D-A256913623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2487" y="5803107"/>
            <a:ext cx="3316288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95501C9-ACAF-4E89-90F0-35CBB6124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2487" y="6095999"/>
            <a:ext cx="3316288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2AB139D6-A597-4522-9D76-3DD1A013EF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72487" y="1917700"/>
            <a:ext cx="3316288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BF0F1-4DB4-4AB8-840A-40C50ACE0B0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1E2B881-5554-419B-8774-232C0574C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59063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w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99AE10F-F185-4D13-87DB-44BD0A6980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90894" y="400050"/>
            <a:ext cx="2020106" cy="1407478"/>
          </a:xfrm>
        </p:spPr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A70A7CC-1844-47C6-BF94-3C09282D7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7902E2-2563-4C14-B78E-F1EC1E135D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37502AE-A7A3-4A9D-9548-1E3BAD36A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50" y="2028825"/>
            <a:ext cx="10607675" cy="44577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9144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 b="0" i="0" u="none" cap="none">
                <a:solidFill>
                  <a:srgbClr val="1A1A1A"/>
                </a:solidFill>
                <a:latin typeface="+mn-lt"/>
              </a:defRPr>
            </a:lvl2pPr>
            <a:lvl3pPr marL="13716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000" b="0" i="0" u="none" cap="none">
                <a:solidFill>
                  <a:srgbClr val="1A1A1A"/>
                </a:solidFill>
                <a:latin typeface="+mn-lt"/>
              </a:defRPr>
            </a:lvl3pPr>
            <a:lvl4pPr marL="17145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4pPr>
            <a:lvl5pPr marL="21717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9440441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371AB-8793-4397-8702-638CB769CA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C28873-2988-42BD-8215-4118F74FF0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5803107"/>
            <a:ext cx="5330824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9090609-8472-4A52-96DA-081031E28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50" y="6095999"/>
            <a:ext cx="5330824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108E33F-97DE-4FB5-9143-7531C1B70E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050" y="1917700"/>
            <a:ext cx="5330824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E0A2E4B-1D60-45C3-918D-A256913623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5803107"/>
            <a:ext cx="5330825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95501C9-ACAF-4E89-90F0-35CBB6124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7950" y="6095999"/>
            <a:ext cx="5330825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2AB139D6-A597-4522-9D76-3DD1A013EF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57950" y="1917700"/>
            <a:ext cx="5330825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9AB2E2-3480-4D2E-AFB2-A7A5FA608D3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CB2788A-DF17-4875-AD27-DBE769E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0368009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sset classes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BDF0D9DC-1595-4183-A595-26F9B3B123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0372724" y="400050"/>
            <a:ext cx="1438275" cy="1407478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sp>
        <p:nvSpPr>
          <p:cNvPr id="34" name="Plassholder for tekst 5">
            <a:extLst>
              <a:ext uri="{FF2B5EF4-FFF2-40B4-BE49-F238E27FC236}">
                <a16:creationId xmlns:a16="http://schemas.microsoft.com/office/drawing/2014/main" id="{6AF2AF3E-4B07-4FD4-BF8E-C1CB0D8CA7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1735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6" name="Plassholder for tekst 5">
            <a:extLst>
              <a:ext uri="{FF2B5EF4-FFF2-40B4-BE49-F238E27FC236}">
                <a16:creationId xmlns:a16="http://schemas.microsoft.com/office/drawing/2014/main" id="{BE149469-ADEC-454B-BFAF-41E2C60908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02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7" name="Plassholder for tekst 5">
            <a:extLst>
              <a:ext uri="{FF2B5EF4-FFF2-40B4-BE49-F238E27FC236}">
                <a16:creationId xmlns:a16="http://schemas.microsoft.com/office/drawing/2014/main" id="{82CCAF63-E30F-40AE-ACBB-48EDF28FAF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55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8" name="Plassholder for tekst 5">
            <a:extLst>
              <a:ext uri="{FF2B5EF4-FFF2-40B4-BE49-F238E27FC236}">
                <a16:creationId xmlns:a16="http://schemas.microsoft.com/office/drawing/2014/main" id="{FD8A348C-92F9-47A2-881E-BA79555B80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51990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BC44CF20-4338-4A66-8E14-1F6FB22D1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1735" y="4572802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4" name="Plassholder for tekst 5">
            <a:extLst>
              <a:ext uri="{FF2B5EF4-FFF2-40B4-BE49-F238E27FC236}">
                <a16:creationId xmlns:a16="http://schemas.microsoft.com/office/drawing/2014/main" id="{47DAFF9B-13A8-470C-8179-A90EDF3A5F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76342" y="4568814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5" name="Plassholder for tekst 5">
            <a:extLst>
              <a:ext uri="{FF2B5EF4-FFF2-40B4-BE49-F238E27FC236}">
                <a16:creationId xmlns:a16="http://schemas.microsoft.com/office/drawing/2014/main" id="{1EBF1D25-D571-4A5C-821F-33C96CF577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551" y="456482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36D6E73D-246F-48BD-A04E-2DF76219A4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51990" y="4560838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7502CB-0F1E-4796-A9D5-179F5CAF6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ED4716-6B6B-4FD8-9C68-0BC45654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EF491E4C-44A6-4F8D-9615-1E700C96B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3836" y="2388679"/>
            <a:ext cx="1317364" cy="1040321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6C17E525-EAF9-4F00-921E-52B84D0AEA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9021" y="2437755"/>
            <a:ext cx="1616296" cy="991245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FE9E2223-EE98-4FC7-9D52-03D143A5A6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66807" y="2390582"/>
            <a:ext cx="1121687" cy="1038418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CA65B136-6413-4C20-80CD-FF5504404F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30792" y="2390582"/>
            <a:ext cx="1131483" cy="10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99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sset class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BDF0D9DC-1595-4183-A595-26F9B3B123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0372724" y="400050"/>
            <a:ext cx="1438275" cy="140747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sp>
        <p:nvSpPr>
          <p:cNvPr id="34" name="Plassholder for tekst 5">
            <a:extLst>
              <a:ext uri="{FF2B5EF4-FFF2-40B4-BE49-F238E27FC236}">
                <a16:creationId xmlns:a16="http://schemas.microsoft.com/office/drawing/2014/main" id="{6AF2AF3E-4B07-4FD4-BF8E-C1CB0D8CA7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1735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6" name="Plassholder for tekst 5">
            <a:extLst>
              <a:ext uri="{FF2B5EF4-FFF2-40B4-BE49-F238E27FC236}">
                <a16:creationId xmlns:a16="http://schemas.microsoft.com/office/drawing/2014/main" id="{BE149469-ADEC-454B-BFAF-41E2C60908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02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7" name="Plassholder for tekst 5">
            <a:extLst>
              <a:ext uri="{FF2B5EF4-FFF2-40B4-BE49-F238E27FC236}">
                <a16:creationId xmlns:a16="http://schemas.microsoft.com/office/drawing/2014/main" id="{82CCAF63-E30F-40AE-ACBB-48EDF28FAF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55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8" name="Plassholder for tekst 5">
            <a:extLst>
              <a:ext uri="{FF2B5EF4-FFF2-40B4-BE49-F238E27FC236}">
                <a16:creationId xmlns:a16="http://schemas.microsoft.com/office/drawing/2014/main" id="{FD8A348C-92F9-47A2-881E-BA79555B80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51990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BC44CF20-4338-4A66-8E14-1F6FB22D1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1735" y="4572802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4" name="Plassholder for tekst 5">
            <a:extLst>
              <a:ext uri="{FF2B5EF4-FFF2-40B4-BE49-F238E27FC236}">
                <a16:creationId xmlns:a16="http://schemas.microsoft.com/office/drawing/2014/main" id="{47DAFF9B-13A8-470C-8179-A90EDF3A5F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76342" y="4568814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5" name="Plassholder for tekst 5">
            <a:extLst>
              <a:ext uri="{FF2B5EF4-FFF2-40B4-BE49-F238E27FC236}">
                <a16:creationId xmlns:a16="http://schemas.microsoft.com/office/drawing/2014/main" id="{1EBF1D25-D571-4A5C-821F-33C96CF577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551" y="456482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36D6E73D-246F-48BD-A04E-2DF76219A4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51990" y="4560838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B52A88-8124-4C66-AE08-D95E6B7A52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83EBD2-8101-4D64-A335-9ECDA149D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291591-BD97-4097-A945-882C0694A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3836" y="2388679"/>
            <a:ext cx="1317364" cy="1040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152710-C23E-45C6-8B47-F23812838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9021" y="2437755"/>
            <a:ext cx="1616296" cy="991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07D3EC-BF05-476F-A292-E37FE71C37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66807" y="2390582"/>
            <a:ext cx="1121687" cy="1038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2BBE2D-9D75-4671-95D2-4A4677BC0D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30792" y="2390582"/>
            <a:ext cx="1131483" cy="10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438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Dark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F80AA76-9CA8-486F-8E1A-0DCE09B09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2359" r="6670" b="12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ext">
            <a:extLst>
              <a:ext uri="{FF2B5EF4-FFF2-40B4-BE49-F238E27FC236}">
                <a16:creationId xmlns:a16="http://schemas.microsoft.com/office/drawing/2014/main" id="{CED87BDB-BEF8-445B-9923-9F121F814F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6625" y="2639757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56D12FC-DF41-4851-9D9C-599F0D8F52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46625" y="3171590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Text">
            <a:extLst>
              <a:ext uri="{FF2B5EF4-FFF2-40B4-BE49-F238E27FC236}">
                <a16:creationId xmlns:a16="http://schemas.microsoft.com/office/drawing/2014/main" id="{6CFD71C0-A3E5-474C-82BB-E614988DC8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32675" y="3909268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DF8290F5-6E33-40AF-AE14-C5B25F1EAD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5" y="4441101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7B1C238C-A19B-40B7-BCB0-5E2DAEAB56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08400" y="5279514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2D325D41-AC86-4FDB-AD59-9868DFAA17B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08400" y="5811347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08D1BD4E-E242-4C0B-A592-FA423C4C3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3485" y="2768065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73E0FAE-BE94-44C2-8CA9-9DD7E81845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13485" y="3299898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D76AEB2-A70E-47CD-9EF0-A68909FC9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1B8CEC-D0FF-472D-BEBE-F19742B7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42153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Grey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21997F-B039-4946-9276-A900E516632D}"/>
              </a:ext>
            </a:extLst>
          </p:cNvPr>
          <p:cNvSpPr/>
          <p:nvPr userDrawn="1"/>
        </p:nvSpPr>
        <p:spPr>
          <a:xfrm>
            <a:off x="0" y="-14638"/>
            <a:ext cx="12192000" cy="6872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5046ADB-723A-A641-A886-50ABC79D6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0166" y="212772"/>
            <a:ext cx="11389363" cy="6403182"/>
          </a:xfrm>
          <a:prstGeom prst="rect">
            <a:avLst/>
          </a:prstGeom>
        </p:spPr>
      </p:pic>
      <p:sp>
        <p:nvSpPr>
          <p:cNvPr id="39" name="Text">
            <a:extLst>
              <a:ext uri="{FF2B5EF4-FFF2-40B4-BE49-F238E27FC236}">
                <a16:creationId xmlns:a16="http://schemas.microsoft.com/office/drawing/2014/main" id="{CED87BDB-BEF8-445B-9923-9F121F814F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6625" y="2639757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56D12FC-DF41-4851-9D9C-599F0D8F52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46625" y="3171590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Text">
            <a:extLst>
              <a:ext uri="{FF2B5EF4-FFF2-40B4-BE49-F238E27FC236}">
                <a16:creationId xmlns:a16="http://schemas.microsoft.com/office/drawing/2014/main" id="{6CFD71C0-A3E5-474C-82BB-E614988DC8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32675" y="3909268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DF8290F5-6E33-40AF-AE14-C5B25F1EAD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5" y="4441101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7B1C238C-A19B-40B7-BCB0-5E2DAEAB56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08400" y="5279514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2D325D41-AC86-4FDB-AD59-9868DFAA17B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08400" y="5811347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08D1BD4E-E242-4C0B-A592-FA423C4C3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3485" y="2768065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73E0FAE-BE94-44C2-8CA9-9DD7E81845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13485" y="3299898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D76AEB2-A70E-47CD-9EF0-A68909FC9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1B8CEC-D0FF-472D-BEBE-F19742B7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42177117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globe animation w Tex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lobe_Full_Dark Blue_Loop_28s_Small">
            <a:hlinkClick r:id="" action="ppaction://media"/>
            <a:extLst>
              <a:ext uri="{FF2B5EF4-FFF2-40B4-BE49-F238E27FC236}">
                <a16:creationId xmlns:a16="http://schemas.microsoft.com/office/drawing/2014/main" id="{61C289A5-AAAF-42F4-A833-D10208430C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65C7E6E8-3DC4-4BC2-91AF-437F45E19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938" y="1498935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23C2578-D6F6-4664-84A1-A72781F2C2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74938" y="1976488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728C5608-EAFF-4FBD-A990-93DD43F50D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74938" y="2454041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FF843088-491F-4173-B2DB-FFD6273A6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938" y="2931594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8AF3E4EF-E713-4011-9E47-EAD1885B8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938" y="3409147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E6313BD3-8D77-4683-B30B-E848DD7D35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4938" y="3886700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D154C77D-4164-4EBB-8CE8-8EA633638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4938" y="4364253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433E75FF-6854-4867-BBC3-535CA9BC3F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4938" y="4841806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2DA90A-1C53-42B4-A26C-7057FE8AC3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0CC1DB8-AD3B-4BDE-BD9E-81D610DAB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947AEE0-865D-4785-BA0F-F0E85306DA9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96050" y="609436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583775D-D74D-4805-A983-5344BF71802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96050" y="5614786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l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4494039-8F5A-4202-AEB0-AAB6AA11CA58}"/>
              </a:ext>
            </a:extLst>
          </p:cNvPr>
          <p:cNvSpPr txBox="1"/>
          <p:nvPr userDrawn="1"/>
        </p:nvSpPr>
        <p:spPr>
          <a:xfrm>
            <a:off x="12508213" y="1578376"/>
            <a:ext cx="2191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Tekstboksene animeres inn etter rekkefølgen når slideshow begynner. </a:t>
            </a:r>
          </a:p>
          <a:p>
            <a:r>
              <a:rPr lang="en-GB"/>
              <a:t>Plasser de ut slik du ønsker og slett de som ikke trengs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72C3E-3E4E-4FCB-83A1-E482325E0596}"/>
              </a:ext>
            </a:extLst>
          </p:cNvPr>
          <p:cNvSpPr txBox="1"/>
          <p:nvPr userDrawn="1"/>
        </p:nvSpPr>
        <p:spPr>
          <a:xfrm>
            <a:off x="10146013" y="0"/>
            <a:ext cx="204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highlight>
                  <a:srgbClr val="FFFF00"/>
                </a:highlight>
              </a:rPr>
              <a:t>SDG sender ny motion med riktig blåfarge 0, 44, 76</a:t>
            </a:r>
          </a:p>
        </p:txBody>
      </p:sp>
    </p:spTree>
    <p:extLst>
      <p:ext uri="{BB962C8B-B14F-4D97-AF65-F5344CB8AC3E}">
        <p14:creationId xmlns:p14="http://schemas.microsoft.com/office/powerpoint/2010/main" val="210376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7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ch globe animatio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BIM-Transaksjoner-Web">
            <a:hlinkClick r:id="" action="ppaction://media"/>
            <a:extLst>
              <a:ext uri="{FF2B5EF4-FFF2-40B4-BE49-F238E27FC236}">
                <a16:creationId xmlns:a16="http://schemas.microsoft.com/office/drawing/2014/main" id="{4468C99A-353B-4A36-89C8-82823BC8083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3">
            <a:extLst>
              <a:ext uri="{FF2B5EF4-FFF2-40B4-BE49-F238E27FC236}">
                <a16:creationId xmlns:a16="http://schemas.microsoft.com/office/drawing/2014/main" id="{6F7D6FE3-28C3-4D50-8014-6F60B115B7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0" name="Plassholder for tekst 5">
            <a:extLst>
              <a:ext uri="{FF2B5EF4-FFF2-40B4-BE49-F238E27FC236}">
                <a16:creationId xmlns:a16="http://schemas.microsoft.com/office/drawing/2014/main" id="{C2C7DD5C-FEBF-4AF8-92E4-2A99EFCB8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475" y="3405762"/>
            <a:ext cx="534352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Plassholder for tekst 5">
            <a:extLst>
              <a:ext uri="{FF2B5EF4-FFF2-40B4-BE49-F238E27FC236}">
                <a16:creationId xmlns:a16="http://schemas.microsoft.com/office/drawing/2014/main" id="{08691C04-1C36-43B7-B48A-DB6C11C7A3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1474" y="3614862"/>
            <a:ext cx="5343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00000</a:t>
            </a:r>
          </a:p>
        </p:txBody>
      </p:sp>
      <p:sp>
        <p:nvSpPr>
          <p:cNvPr id="42" name="Plassholder for tekst 5">
            <a:extLst>
              <a:ext uri="{FF2B5EF4-FFF2-40B4-BE49-F238E27FC236}">
                <a16:creationId xmlns:a16="http://schemas.microsoft.com/office/drawing/2014/main" id="{DAAE407B-0A92-4AEE-8717-3DBAE3A233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475" y="4934135"/>
            <a:ext cx="534352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7" name="Plassholder for tekst 5">
            <a:extLst>
              <a:ext uri="{FF2B5EF4-FFF2-40B4-BE49-F238E27FC236}">
                <a16:creationId xmlns:a16="http://schemas.microsoft.com/office/drawing/2014/main" id="{7B6E8496-36CB-4C24-B976-5BC43DC8D1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1474" y="5143235"/>
            <a:ext cx="5343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00000</a:t>
            </a:r>
          </a:p>
        </p:txBody>
      </p:sp>
      <p:sp>
        <p:nvSpPr>
          <p:cNvPr id="48" name="Plassholder for tekst 5">
            <a:extLst>
              <a:ext uri="{FF2B5EF4-FFF2-40B4-BE49-F238E27FC236}">
                <a16:creationId xmlns:a16="http://schemas.microsoft.com/office/drawing/2014/main" id="{7A5A80B9-45E1-444C-BE64-8666574952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3225" y="1920473"/>
            <a:ext cx="534352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4F6C8B68-D4F3-4F4A-B260-00E890D1DD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3224" y="2129573"/>
            <a:ext cx="5343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00000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77A9AEC-335D-483B-83AB-ED017D54DE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C1B70B9-C703-4AF4-9E4E-59CF5195A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004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w doths animation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C396369-C1A0-4368-9D0C-B74C8AAB1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991" y="1383614"/>
            <a:ext cx="9980017" cy="4090771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116D3BD-9326-4A0E-8640-685C148B321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96050" y="5864286"/>
            <a:ext cx="3046826" cy="756426"/>
          </a:xfrm>
        </p:spPr>
        <p:txBody>
          <a:bodyPr lIns="0" tIns="0" rIns="0" bIns="45720" anchor="b">
            <a:normAutofit/>
          </a:bodyPr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A16743-7957-4BF4-BC7A-A16AF9BB65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BF5FBB-648E-4953-8DF4-ECB6EF73B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8" name="Plassholder for tekst 1">
            <a:extLst>
              <a:ext uri="{FF2B5EF4-FFF2-40B4-BE49-F238E27FC236}">
                <a16:creationId xmlns:a16="http://schemas.microsoft.com/office/drawing/2014/main" id="{CB45C283-8D40-4DD4-8BB4-B35B330F843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409709" y="237287"/>
            <a:ext cx="1385476" cy="6383425"/>
          </a:xfrm>
        </p:spPr>
        <p:txBody>
          <a:bodyPr lIns="0" tIns="0" rIns="0" bIns="45720" anchor="ctr">
            <a:norm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85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216B72B-C249-4D37-87D9-877CD33551B2}"/>
              </a:ext>
            </a:extLst>
          </p:cNvPr>
          <p:cNvSpPr txBox="1"/>
          <p:nvPr userDrawn="1"/>
        </p:nvSpPr>
        <p:spPr>
          <a:xfrm>
            <a:off x="12630810" y="645279"/>
            <a:ext cx="15496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Kopier de blå prikkene for å</a:t>
            </a:r>
            <a:br>
              <a:rPr lang="en-GB" sz="1400"/>
            </a:br>
            <a:r>
              <a:rPr lang="en-GB" sz="1400"/>
              <a:t>legge til nye.</a:t>
            </a:r>
          </a:p>
          <a:p>
            <a:endParaRPr lang="en-GB" sz="1400"/>
          </a:p>
          <a:p>
            <a:r>
              <a:rPr lang="en-GB" sz="1400"/>
              <a:t>Vær obs på at det er to stk som ligger over hverandre for å få ønsker animasjon</a:t>
            </a:r>
          </a:p>
        </p:txBody>
      </p:sp>
    </p:spTree>
    <p:extLst>
      <p:ext uri="{BB962C8B-B14F-4D97-AF65-F5344CB8AC3E}">
        <p14:creationId xmlns:p14="http://schemas.microsoft.com/office/powerpoint/2010/main" val="99041353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NBIM offices">
    <p:bg>
      <p:bgPr>
        <a:solidFill>
          <a:srgbClr val="00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rihåndsform: figur 316">
            <a:extLst>
              <a:ext uri="{FF2B5EF4-FFF2-40B4-BE49-F238E27FC236}">
                <a16:creationId xmlns:a16="http://schemas.microsoft.com/office/drawing/2014/main" id="{6B4A6BEA-EC81-467A-B0B9-09E828CE553B}"/>
              </a:ext>
            </a:extLst>
          </p:cNvPr>
          <p:cNvSpPr/>
          <p:nvPr/>
        </p:nvSpPr>
        <p:spPr>
          <a:xfrm>
            <a:off x="7677720" y="5202406"/>
            <a:ext cx="280656" cy="352330"/>
          </a:xfrm>
          <a:custGeom>
            <a:avLst/>
            <a:gdLst>
              <a:gd name="connsiteX0" fmla="*/ 279269 w 280656"/>
              <a:gd name="connsiteY0" fmla="*/ 16077 h 352330"/>
              <a:gd name="connsiteX1" fmla="*/ 230054 w 280656"/>
              <a:gd name="connsiteY1" fmla="*/ 20126 h 352330"/>
              <a:gd name="connsiteX2" fmla="*/ 193447 w 280656"/>
              <a:gd name="connsiteY2" fmla="*/ 22959 h 352330"/>
              <a:gd name="connsiteX3" fmla="*/ 141918 w 280656"/>
              <a:gd name="connsiteY3" fmla="*/ 22959 h 352330"/>
              <a:gd name="connsiteX4" fmla="*/ 133475 w 280656"/>
              <a:gd name="connsiteY4" fmla="*/ 13186 h 352330"/>
              <a:gd name="connsiteX5" fmla="*/ 52511 w 280656"/>
              <a:gd name="connsiteY5" fmla="*/ 13186 h 352330"/>
              <a:gd name="connsiteX6" fmla="*/ 31402 w 280656"/>
              <a:gd name="connsiteY6" fmla="*/ 6304 h 352330"/>
              <a:gd name="connsiteX7" fmla="*/ 8906 w 280656"/>
              <a:gd name="connsiteY7" fmla="*/ 5147 h 352330"/>
              <a:gd name="connsiteX8" fmla="*/ 0 w 280656"/>
              <a:gd name="connsiteY8" fmla="*/ 0 h 352330"/>
              <a:gd name="connsiteX9" fmla="*/ 7518 w 280656"/>
              <a:gd name="connsiteY9" fmla="*/ 35046 h 352330"/>
              <a:gd name="connsiteX10" fmla="*/ 15498 w 280656"/>
              <a:gd name="connsiteY10" fmla="*/ 64945 h 352330"/>
              <a:gd name="connsiteX11" fmla="*/ 29089 w 280656"/>
              <a:gd name="connsiteY11" fmla="*/ 91952 h 352330"/>
              <a:gd name="connsiteX12" fmla="*/ 33773 w 280656"/>
              <a:gd name="connsiteY12" fmla="*/ 138218 h 352330"/>
              <a:gd name="connsiteX13" fmla="*/ 43142 w 280656"/>
              <a:gd name="connsiteY13" fmla="*/ 161350 h 352330"/>
              <a:gd name="connsiteX14" fmla="*/ 44068 w 280656"/>
              <a:gd name="connsiteY14" fmla="*/ 208483 h 352330"/>
              <a:gd name="connsiteX15" fmla="*/ 49851 w 280656"/>
              <a:gd name="connsiteY15" fmla="*/ 234912 h 352330"/>
              <a:gd name="connsiteX16" fmla="*/ 52685 w 280656"/>
              <a:gd name="connsiteY16" fmla="*/ 242951 h 352330"/>
              <a:gd name="connsiteX17" fmla="*/ 62979 w 280656"/>
              <a:gd name="connsiteY17" fmla="*/ 289216 h 352330"/>
              <a:gd name="connsiteX18" fmla="*/ 69571 w 280656"/>
              <a:gd name="connsiteY18" fmla="*/ 321949 h 352330"/>
              <a:gd name="connsiteX19" fmla="*/ 72868 w 280656"/>
              <a:gd name="connsiteY19" fmla="*/ 326575 h 352330"/>
              <a:gd name="connsiteX20" fmla="*/ 92068 w 280656"/>
              <a:gd name="connsiteY20" fmla="*/ 340918 h 352330"/>
              <a:gd name="connsiteX21" fmla="*/ 92531 w 280656"/>
              <a:gd name="connsiteY21" fmla="*/ 339241 h 352330"/>
              <a:gd name="connsiteX22" fmla="*/ 105659 w 280656"/>
              <a:gd name="connsiteY22" fmla="*/ 331144 h 352330"/>
              <a:gd name="connsiteX23" fmla="*/ 118323 w 280656"/>
              <a:gd name="connsiteY23" fmla="*/ 350691 h 352330"/>
              <a:gd name="connsiteX24" fmla="*/ 148280 w 280656"/>
              <a:gd name="connsiteY24" fmla="*/ 350113 h 352330"/>
              <a:gd name="connsiteX25" fmla="*/ 163779 w 280656"/>
              <a:gd name="connsiteY25" fmla="*/ 331723 h 352330"/>
              <a:gd name="connsiteX26" fmla="*/ 163779 w 280656"/>
              <a:gd name="connsiteY26" fmla="*/ 147933 h 352330"/>
              <a:gd name="connsiteX27" fmla="*/ 186912 w 280656"/>
              <a:gd name="connsiteY27" fmla="*/ 137003 h 352330"/>
              <a:gd name="connsiteX28" fmla="*/ 186912 w 280656"/>
              <a:gd name="connsiteY28" fmla="*/ 41581 h 352330"/>
              <a:gd name="connsiteX29" fmla="*/ 208946 w 280656"/>
              <a:gd name="connsiteY29" fmla="*/ 38169 h 352330"/>
              <a:gd name="connsiteX30" fmla="*/ 235201 w 280656"/>
              <a:gd name="connsiteY30" fmla="*/ 28974 h 352330"/>
              <a:gd name="connsiteX31" fmla="*/ 247866 w 280656"/>
              <a:gd name="connsiteY31" fmla="*/ 39904 h 352330"/>
              <a:gd name="connsiteX32" fmla="*/ 264696 w 280656"/>
              <a:gd name="connsiteY32" fmla="*/ 27239 h 352330"/>
              <a:gd name="connsiteX33" fmla="*/ 280656 w 280656"/>
              <a:gd name="connsiteY33" fmla="*/ 23769 h 352330"/>
              <a:gd name="connsiteX34" fmla="*/ 279269 w 280656"/>
              <a:gd name="connsiteY34" fmla="*/ 16077 h 35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80656" h="352330">
                <a:moveTo>
                  <a:pt x="279269" y="16077"/>
                </a:moveTo>
                <a:cubicBezTo>
                  <a:pt x="279269" y="9195"/>
                  <a:pt x="237052" y="17234"/>
                  <a:pt x="230054" y="20126"/>
                </a:cubicBezTo>
                <a:cubicBezTo>
                  <a:pt x="223056" y="23017"/>
                  <a:pt x="200502" y="27008"/>
                  <a:pt x="193447" y="22959"/>
                </a:cubicBezTo>
                <a:cubicBezTo>
                  <a:pt x="186391" y="18911"/>
                  <a:pt x="141918" y="22959"/>
                  <a:pt x="141918" y="22959"/>
                </a:cubicBezTo>
                <a:lnTo>
                  <a:pt x="133475" y="13186"/>
                </a:lnTo>
                <a:lnTo>
                  <a:pt x="52511" y="13186"/>
                </a:lnTo>
                <a:cubicBezTo>
                  <a:pt x="44820" y="13793"/>
                  <a:pt x="37243" y="11318"/>
                  <a:pt x="31402" y="6304"/>
                </a:cubicBezTo>
                <a:cubicBezTo>
                  <a:pt x="25041" y="792"/>
                  <a:pt x="15788" y="318"/>
                  <a:pt x="8906" y="5147"/>
                </a:cubicBezTo>
                <a:cubicBezTo>
                  <a:pt x="1446" y="8617"/>
                  <a:pt x="3759" y="1735"/>
                  <a:pt x="0" y="0"/>
                </a:cubicBezTo>
                <a:cubicBezTo>
                  <a:pt x="2834" y="11566"/>
                  <a:pt x="5783" y="23133"/>
                  <a:pt x="7518" y="35046"/>
                </a:cubicBezTo>
                <a:cubicBezTo>
                  <a:pt x="10351" y="44820"/>
                  <a:pt x="11739" y="55172"/>
                  <a:pt x="15498" y="64945"/>
                </a:cubicBezTo>
                <a:cubicBezTo>
                  <a:pt x="19258" y="74719"/>
                  <a:pt x="24867" y="82757"/>
                  <a:pt x="29089" y="91952"/>
                </a:cubicBezTo>
                <a:cubicBezTo>
                  <a:pt x="34872" y="106295"/>
                  <a:pt x="34236" y="121851"/>
                  <a:pt x="33773" y="138218"/>
                </a:cubicBezTo>
                <a:cubicBezTo>
                  <a:pt x="37591" y="145626"/>
                  <a:pt x="40713" y="153370"/>
                  <a:pt x="43142" y="161350"/>
                </a:cubicBezTo>
                <a:cubicBezTo>
                  <a:pt x="46901" y="176849"/>
                  <a:pt x="40308" y="198710"/>
                  <a:pt x="44068" y="208483"/>
                </a:cubicBezTo>
                <a:cubicBezTo>
                  <a:pt x="46670" y="217129"/>
                  <a:pt x="48636" y="225966"/>
                  <a:pt x="49851" y="234912"/>
                </a:cubicBezTo>
                <a:cubicBezTo>
                  <a:pt x="50834" y="237746"/>
                  <a:pt x="51759" y="240696"/>
                  <a:pt x="52685" y="242951"/>
                </a:cubicBezTo>
                <a:cubicBezTo>
                  <a:pt x="57774" y="257952"/>
                  <a:pt x="61244" y="273469"/>
                  <a:pt x="62979" y="289216"/>
                </a:cubicBezTo>
                <a:cubicBezTo>
                  <a:pt x="64425" y="297833"/>
                  <a:pt x="65349" y="313910"/>
                  <a:pt x="69571" y="321949"/>
                </a:cubicBezTo>
                <a:cubicBezTo>
                  <a:pt x="70786" y="323406"/>
                  <a:pt x="71884" y="324950"/>
                  <a:pt x="72868" y="326575"/>
                </a:cubicBezTo>
                <a:cubicBezTo>
                  <a:pt x="78651" y="331723"/>
                  <a:pt x="86458" y="334614"/>
                  <a:pt x="92068" y="340918"/>
                </a:cubicBezTo>
                <a:cubicBezTo>
                  <a:pt x="92068" y="340339"/>
                  <a:pt x="92531" y="339819"/>
                  <a:pt x="92531" y="339241"/>
                </a:cubicBezTo>
                <a:cubicBezTo>
                  <a:pt x="92531" y="333457"/>
                  <a:pt x="100974" y="322527"/>
                  <a:pt x="105659" y="331144"/>
                </a:cubicBezTo>
                <a:cubicBezTo>
                  <a:pt x="110343" y="339761"/>
                  <a:pt x="108492" y="350691"/>
                  <a:pt x="118323" y="350691"/>
                </a:cubicBezTo>
                <a:cubicBezTo>
                  <a:pt x="128154" y="350691"/>
                  <a:pt x="145504" y="354739"/>
                  <a:pt x="148280" y="350113"/>
                </a:cubicBezTo>
                <a:cubicBezTo>
                  <a:pt x="151056" y="345487"/>
                  <a:pt x="163779" y="340918"/>
                  <a:pt x="163779" y="331723"/>
                </a:cubicBezTo>
                <a:lnTo>
                  <a:pt x="163779" y="147933"/>
                </a:lnTo>
                <a:cubicBezTo>
                  <a:pt x="163779" y="141630"/>
                  <a:pt x="186912" y="147933"/>
                  <a:pt x="186912" y="137003"/>
                </a:cubicBezTo>
                <a:lnTo>
                  <a:pt x="186912" y="41581"/>
                </a:lnTo>
                <a:cubicBezTo>
                  <a:pt x="194314" y="40951"/>
                  <a:pt x="201717" y="39811"/>
                  <a:pt x="208946" y="38169"/>
                </a:cubicBezTo>
                <a:cubicBezTo>
                  <a:pt x="213630" y="36434"/>
                  <a:pt x="230979" y="25504"/>
                  <a:pt x="235201" y="28974"/>
                </a:cubicBezTo>
                <a:cubicBezTo>
                  <a:pt x="239423" y="32444"/>
                  <a:pt x="245033" y="43894"/>
                  <a:pt x="247866" y="39904"/>
                </a:cubicBezTo>
                <a:cubicBezTo>
                  <a:pt x="250700" y="35914"/>
                  <a:pt x="257697" y="27239"/>
                  <a:pt x="264696" y="27239"/>
                </a:cubicBezTo>
                <a:cubicBezTo>
                  <a:pt x="270131" y="26684"/>
                  <a:pt x="275510" y="25521"/>
                  <a:pt x="280656" y="23769"/>
                </a:cubicBezTo>
                <a:cubicBezTo>
                  <a:pt x="279962" y="21259"/>
                  <a:pt x="279442" y="18680"/>
                  <a:pt x="279269" y="1607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8" name="Frihåndsform: figur 317">
            <a:extLst>
              <a:ext uri="{FF2B5EF4-FFF2-40B4-BE49-F238E27FC236}">
                <a16:creationId xmlns:a16="http://schemas.microsoft.com/office/drawing/2014/main" id="{95DFC466-74E9-42FD-B8A6-5F09A276ACEC}"/>
              </a:ext>
            </a:extLst>
          </p:cNvPr>
          <p:cNvSpPr/>
          <p:nvPr/>
        </p:nvSpPr>
        <p:spPr>
          <a:xfrm>
            <a:off x="7958839" y="5163023"/>
            <a:ext cx="184498" cy="194256"/>
          </a:xfrm>
          <a:custGeom>
            <a:avLst/>
            <a:gdLst>
              <a:gd name="connsiteX0" fmla="*/ 124685 w 184498"/>
              <a:gd name="connsiteY0" fmla="*/ 9195 h 194256"/>
              <a:gd name="connsiteX1" fmla="*/ 121389 w 184498"/>
              <a:gd name="connsiteY1" fmla="*/ 0 h 194256"/>
              <a:gd name="connsiteX2" fmla="*/ 101263 w 184498"/>
              <a:gd name="connsiteY2" fmla="*/ 579 h 194256"/>
              <a:gd name="connsiteX3" fmla="*/ 88135 w 184498"/>
              <a:gd name="connsiteY3" fmla="*/ 14342 h 194256"/>
              <a:gd name="connsiteX4" fmla="*/ 66564 w 184498"/>
              <a:gd name="connsiteY4" fmla="*/ 33890 h 194256"/>
              <a:gd name="connsiteX5" fmla="*/ 42159 w 184498"/>
              <a:gd name="connsiteY5" fmla="*/ 65523 h 194256"/>
              <a:gd name="connsiteX6" fmla="*/ 12202 w 184498"/>
              <a:gd name="connsiteY6" fmla="*/ 59740 h 194256"/>
              <a:gd name="connsiteX7" fmla="*/ 0 w 184498"/>
              <a:gd name="connsiteY7" fmla="*/ 61996 h 194256"/>
              <a:gd name="connsiteX8" fmla="*/ 13590 w 184498"/>
              <a:gd name="connsiteY8" fmla="*/ 78131 h 194256"/>
              <a:gd name="connsiteX9" fmla="*/ 26718 w 184498"/>
              <a:gd name="connsiteY9" fmla="*/ 111442 h 194256"/>
              <a:gd name="connsiteX10" fmla="*/ 49851 w 184498"/>
              <a:gd name="connsiteY10" fmla="*/ 130989 h 194256"/>
              <a:gd name="connsiteX11" fmla="*/ 59220 w 184498"/>
              <a:gd name="connsiteY11" fmla="*/ 151693 h 194256"/>
              <a:gd name="connsiteX12" fmla="*/ 75644 w 184498"/>
              <a:gd name="connsiteY12" fmla="*/ 171240 h 194256"/>
              <a:gd name="connsiteX13" fmla="*/ 92068 w 184498"/>
              <a:gd name="connsiteY13" fmla="*/ 183268 h 194256"/>
              <a:gd name="connsiteX14" fmla="*/ 114564 w 184498"/>
              <a:gd name="connsiteY14" fmla="*/ 188473 h 194256"/>
              <a:gd name="connsiteX15" fmla="*/ 141282 w 184498"/>
              <a:gd name="connsiteY15" fmla="*/ 194257 h 194256"/>
              <a:gd name="connsiteX16" fmla="*/ 165167 w 184498"/>
              <a:gd name="connsiteY16" fmla="*/ 166093 h 194256"/>
              <a:gd name="connsiteX17" fmla="*/ 170950 w 184498"/>
              <a:gd name="connsiteY17" fmla="*/ 139085 h 194256"/>
              <a:gd name="connsiteX18" fmla="*/ 183615 w 184498"/>
              <a:gd name="connsiteY18" fmla="*/ 117803 h 194256"/>
              <a:gd name="connsiteX19" fmla="*/ 176155 w 184498"/>
              <a:gd name="connsiteY19" fmla="*/ 96579 h 194256"/>
              <a:gd name="connsiteX20" fmla="*/ 182228 w 184498"/>
              <a:gd name="connsiteY20" fmla="*/ 71827 h 194256"/>
              <a:gd name="connsiteX21" fmla="*/ 181302 w 184498"/>
              <a:gd name="connsiteY21" fmla="*/ 28743 h 194256"/>
              <a:gd name="connsiteX22" fmla="*/ 154121 w 184498"/>
              <a:gd name="connsiteY22" fmla="*/ 17812 h 194256"/>
              <a:gd name="connsiteX23" fmla="*/ 124685 w 184498"/>
              <a:gd name="connsiteY23" fmla="*/ 9195 h 19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498" h="194256">
                <a:moveTo>
                  <a:pt x="124685" y="9195"/>
                </a:moveTo>
                <a:lnTo>
                  <a:pt x="121389" y="0"/>
                </a:lnTo>
                <a:lnTo>
                  <a:pt x="101263" y="579"/>
                </a:lnTo>
                <a:cubicBezTo>
                  <a:pt x="88135" y="4627"/>
                  <a:pt x="88135" y="9774"/>
                  <a:pt x="88135" y="14342"/>
                </a:cubicBezTo>
                <a:cubicBezTo>
                  <a:pt x="88135" y="18911"/>
                  <a:pt x="75470" y="31056"/>
                  <a:pt x="66564" y="33890"/>
                </a:cubicBezTo>
                <a:cubicBezTo>
                  <a:pt x="57658" y="36723"/>
                  <a:pt x="47827" y="62054"/>
                  <a:pt x="42159" y="65523"/>
                </a:cubicBezTo>
                <a:cubicBezTo>
                  <a:pt x="36491" y="68993"/>
                  <a:pt x="17812" y="60319"/>
                  <a:pt x="12202" y="59740"/>
                </a:cubicBezTo>
                <a:cubicBezTo>
                  <a:pt x="8039" y="59578"/>
                  <a:pt x="3874" y="60347"/>
                  <a:pt x="0" y="61996"/>
                </a:cubicBezTo>
                <a:cubicBezTo>
                  <a:pt x="3296" y="69514"/>
                  <a:pt x="10757" y="78131"/>
                  <a:pt x="13590" y="78131"/>
                </a:cubicBezTo>
                <a:cubicBezTo>
                  <a:pt x="16424" y="78131"/>
                  <a:pt x="18275" y="107393"/>
                  <a:pt x="26718" y="111442"/>
                </a:cubicBezTo>
                <a:cubicBezTo>
                  <a:pt x="35161" y="115490"/>
                  <a:pt x="49851" y="125264"/>
                  <a:pt x="49851" y="130989"/>
                </a:cubicBezTo>
                <a:cubicBezTo>
                  <a:pt x="49851" y="136714"/>
                  <a:pt x="59220" y="143654"/>
                  <a:pt x="59220" y="151693"/>
                </a:cubicBezTo>
                <a:cubicBezTo>
                  <a:pt x="59220" y="159731"/>
                  <a:pt x="68588" y="171240"/>
                  <a:pt x="75644" y="171240"/>
                </a:cubicBezTo>
                <a:cubicBezTo>
                  <a:pt x="90622" y="170661"/>
                  <a:pt x="92068" y="178122"/>
                  <a:pt x="92068" y="183268"/>
                </a:cubicBezTo>
                <a:cubicBezTo>
                  <a:pt x="92068" y="188416"/>
                  <a:pt x="111730" y="183268"/>
                  <a:pt x="114564" y="188473"/>
                </a:cubicBezTo>
                <a:cubicBezTo>
                  <a:pt x="117398" y="193678"/>
                  <a:pt x="136598" y="191307"/>
                  <a:pt x="141282" y="194257"/>
                </a:cubicBezTo>
                <a:cubicBezTo>
                  <a:pt x="149205" y="185061"/>
                  <a:pt x="160945" y="172454"/>
                  <a:pt x="165167" y="166093"/>
                </a:cubicBezTo>
                <a:cubicBezTo>
                  <a:pt x="170950" y="156319"/>
                  <a:pt x="166092" y="142555"/>
                  <a:pt x="170950" y="139085"/>
                </a:cubicBezTo>
                <a:cubicBezTo>
                  <a:pt x="175808" y="135615"/>
                  <a:pt x="187837" y="119538"/>
                  <a:pt x="183615" y="117803"/>
                </a:cubicBezTo>
                <a:cubicBezTo>
                  <a:pt x="179394" y="116068"/>
                  <a:pt x="182690" y="104039"/>
                  <a:pt x="176155" y="96579"/>
                </a:cubicBezTo>
                <a:cubicBezTo>
                  <a:pt x="169620" y="89119"/>
                  <a:pt x="183615" y="85649"/>
                  <a:pt x="182228" y="71827"/>
                </a:cubicBezTo>
                <a:cubicBezTo>
                  <a:pt x="180840" y="58005"/>
                  <a:pt x="184078" y="31056"/>
                  <a:pt x="181302" y="28743"/>
                </a:cubicBezTo>
                <a:cubicBezTo>
                  <a:pt x="178526" y="26429"/>
                  <a:pt x="163490" y="25273"/>
                  <a:pt x="154121" y="17812"/>
                </a:cubicBezTo>
                <a:cubicBezTo>
                  <a:pt x="144753" y="10352"/>
                  <a:pt x="124685" y="9195"/>
                  <a:pt x="124685" y="91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9" name="Frihåndsform: figur 318">
            <a:extLst>
              <a:ext uri="{FF2B5EF4-FFF2-40B4-BE49-F238E27FC236}">
                <a16:creationId xmlns:a16="http://schemas.microsoft.com/office/drawing/2014/main" id="{4A82D9D2-F03A-4C91-AAEA-E6B5B949E5E5}"/>
              </a:ext>
            </a:extLst>
          </p:cNvPr>
          <p:cNvSpPr/>
          <p:nvPr/>
        </p:nvSpPr>
        <p:spPr>
          <a:xfrm>
            <a:off x="7841788" y="5225597"/>
            <a:ext cx="209062" cy="267411"/>
          </a:xfrm>
          <a:custGeom>
            <a:avLst/>
            <a:gdLst>
              <a:gd name="connsiteX0" fmla="*/ 192521 w 209062"/>
              <a:gd name="connsiteY0" fmla="*/ 109244 h 267411"/>
              <a:gd name="connsiteX1" fmla="*/ 176097 w 209062"/>
              <a:gd name="connsiteY1" fmla="*/ 89697 h 267411"/>
              <a:gd name="connsiteX2" fmla="*/ 166728 w 209062"/>
              <a:gd name="connsiteY2" fmla="*/ 68993 h 267411"/>
              <a:gd name="connsiteX3" fmla="*/ 143596 w 209062"/>
              <a:gd name="connsiteY3" fmla="*/ 49446 h 267411"/>
              <a:gd name="connsiteX4" fmla="*/ 130468 w 209062"/>
              <a:gd name="connsiteY4" fmla="*/ 16135 h 267411"/>
              <a:gd name="connsiteX5" fmla="*/ 116878 w 209062"/>
              <a:gd name="connsiteY5" fmla="*/ 0 h 267411"/>
              <a:gd name="connsiteX6" fmla="*/ 100916 w 209062"/>
              <a:gd name="connsiteY6" fmla="*/ 3470 h 267411"/>
              <a:gd name="connsiteX7" fmla="*/ 84087 w 209062"/>
              <a:gd name="connsiteY7" fmla="*/ 16135 h 267411"/>
              <a:gd name="connsiteX8" fmla="*/ 71422 w 209062"/>
              <a:gd name="connsiteY8" fmla="*/ 5205 h 267411"/>
              <a:gd name="connsiteX9" fmla="*/ 45166 w 209062"/>
              <a:gd name="connsiteY9" fmla="*/ 14400 h 267411"/>
              <a:gd name="connsiteX10" fmla="*/ 23133 w 209062"/>
              <a:gd name="connsiteY10" fmla="*/ 17812 h 267411"/>
              <a:gd name="connsiteX11" fmla="*/ 23133 w 209062"/>
              <a:gd name="connsiteY11" fmla="*/ 113234 h 267411"/>
              <a:gd name="connsiteX12" fmla="*/ 0 w 209062"/>
              <a:gd name="connsiteY12" fmla="*/ 124165 h 267411"/>
              <a:gd name="connsiteX13" fmla="*/ 0 w 209062"/>
              <a:gd name="connsiteY13" fmla="*/ 206343 h 267411"/>
              <a:gd name="connsiteX14" fmla="*/ 11219 w 209062"/>
              <a:gd name="connsiteY14" fmla="*/ 214960 h 267411"/>
              <a:gd name="connsiteX15" fmla="*/ 18737 w 209062"/>
              <a:gd name="connsiteY15" fmla="*/ 246594 h 267411"/>
              <a:gd name="connsiteX16" fmla="*/ 14053 w 209062"/>
              <a:gd name="connsiteY16" fmla="*/ 252898 h 267411"/>
              <a:gd name="connsiteX17" fmla="*/ 18274 w 209062"/>
              <a:gd name="connsiteY17" fmla="*/ 265563 h 267411"/>
              <a:gd name="connsiteX18" fmla="*/ 41696 w 209062"/>
              <a:gd name="connsiteY18" fmla="*/ 263828 h 267411"/>
              <a:gd name="connsiteX19" fmla="*/ 63267 w 209062"/>
              <a:gd name="connsiteY19" fmla="*/ 234912 h 267411"/>
              <a:gd name="connsiteX20" fmla="*/ 79171 w 209062"/>
              <a:gd name="connsiteY20" fmla="*/ 219992 h 267411"/>
              <a:gd name="connsiteX21" fmla="*/ 106873 w 209062"/>
              <a:gd name="connsiteY21" fmla="*/ 230922 h 267411"/>
              <a:gd name="connsiteX22" fmla="*/ 128906 w 209062"/>
              <a:gd name="connsiteY22" fmla="*/ 218257 h 267411"/>
              <a:gd name="connsiteX23" fmla="*/ 137813 w 209062"/>
              <a:gd name="connsiteY23" fmla="*/ 197553 h 267411"/>
              <a:gd name="connsiteX24" fmla="*/ 157938 w 209062"/>
              <a:gd name="connsiteY24" fmla="*/ 180204 h 267411"/>
              <a:gd name="connsiteX25" fmla="*/ 167770 w 209062"/>
              <a:gd name="connsiteY25" fmla="*/ 161235 h 267411"/>
              <a:gd name="connsiteX26" fmla="*/ 186507 w 209062"/>
              <a:gd name="connsiteY26" fmla="*/ 144579 h 267411"/>
              <a:gd name="connsiteX27" fmla="*/ 201081 w 209062"/>
              <a:gd name="connsiteY27" fmla="*/ 134806 h 267411"/>
              <a:gd name="connsiteX28" fmla="*/ 209004 w 209062"/>
              <a:gd name="connsiteY28" fmla="*/ 121562 h 267411"/>
              <a:gd name="connsiteX29" fmla="*/ 192521 w 209062"/>
              <a:gd name="connsiteY29" fmla="*/ 109244 h 26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9062" h="267411">
                <a:moveTo>
                  <a:pt x="192521" y="109244"/>
                </a:moveTo>
                <a:cubicBezTo>
                  <a:pt x="185466" y="109822"/>
                  <a:pt x="176097" y="98314"/>
                  <a:pt x="176097" y="89697"/>
                </a:cubicBezTo>
                <a:cubicBezTo>
                  <a:pt x="176097" y="81080"/>
                  <a:pt x="166728" y="74140"/>
                  <a:pt x="166728" y="68993"/>
                </a:cubicBezTo>
                <a:cubicBezTo>
                  <a:pt x="166728" y="63846"/>
                  <a:pt x="151287" y="53494"/>
                  <a:pt x="143596" y="49446"/>
                </a:cubicBezTo>
                <a:cubicBezTo>
                  <a:pt x="135904" y="45398"/>
                  <a:pt x="134227" y="16135"/>
                  <a:pt x="130468" y="16135"/>
                </a:cubicBezTo>
                <a:cubicBezTo>
                  <a:pt x="127634" y="16135"/>
                  <a:pt x="120637" y="7461"/>
                  <a:pt x="116878" y="0"/>
                </a:cubicBezTo>
                <a:cubicBezTo>
                  <a:pt x="111730" y="1793"/>
                  <a:pt x="106352" y="2961"/>
                  <a:pt x="100916" y="3470"/>
                </a:cubicBezTo>
                <a:cubicBezTo>
                  <a:pt x="93919" y="3470"/>
                  <a:pt x="86863" y="11508"/>
                  <a:pt x="84087" y="16135"/>
                </a:cubicBezTo>
                <a:cubicBezTo>
                  <a:pt x="81311" y="20762"/>
                  <a:pt x="75644" y="8617"/>
                  <a:pt x="71422" y="5205"/>
                </a:cubicBezTo>
                <a:cubicBezTo>
                  <a:pt x="67200" y="1793"/>
                  <a:pt x="49851" y="12665"/>
                  <a:pt x="45166" y="14400"/>
                </a:cubicBezTo>
                <a:cubicBezTo>
                  <a:pt x="37937" y="16043"/>
                  <a:pt x="30535" y="17182"/>
                  <a:pt x="23133" y="17812"/>
                </a:cubicBezTo>
                <a:lnTo>
                  <a:pt x="23133" y="113234"/>
                </a:lnTo>
                <a:cubicBezTo>
                  <a:pt x="23133" y="124165"/>
                  <a:pt x="0" y="117283"/>
                  <a:pt x="0" y="124165"/>
                </a:cubicBezTo>
                <a:lnTo>
                  <a:pt x="0" y="206343"/>
                </a:lnTo>
                <a:cubicBezTo>
                  <a:pt x="4626" y="207859"/>
                  <a:pt x="8559" y="210901"/>
                  <a:pt x="11219" y="214960"/>
                </a:cubicBezTo>
                <a:cubicBezTo>
                  <a:pt x="14053" y="222999"/>
                  <a:pt x="20125" y="241389"/>
                  <a:pt x="18737" y="246594"/>
                </a:cubicBezTo>
                <a:cubicBezTo>
                  <a:pt x="17349" y="251799"/>
                  <a:pt x="14053" y="248329"/>
                  <a:pt x="14053" y="252898"/>
                </a:cubicBezTo>
                <a:cubicBezTo>
                  <a:pt x="14053" y="257467"/>
                  <a:pt x="11219" y="265563"/>
                  <a:pt x="18274" y="265563"/>
                </a:cubicBezTo>
                <a:cubicBezTo>
                  <a:pt x="25330" y="265563"/>
                  <a:pt x="37012" y="270710"/>
                  <a:pt x="41696" y="263828"/>
                </a:cubicBezTo>
                <a:cubicBezTo>
                  <a:pt x="46381" y="256946"/>
                  <a:pt x="62343" y="242546"/>
                  <a:pt x="63267" y="234912"/>
                </a:cubicBezTo>
                <a:cubicBezTo>
                  <a:pt x="64193" y="227279"/>
                  <a:pt x="67489" y="210796"/>
                  <a:pt x="79171" y="219992"/>
                </a:cubicBezTo>
                <a:cubicBezTo>
                  <a:pt x="90853" y="229187"/>
                  <a:pt x="91837" y="230922"/>
                  <a:pt x="106873" y="230922"/>
                </a:cubicBezTo>
                <a:cubicBezTo>
                  <a:pt x="121909" y="230922"/>
                  <a:pt x="126073" y="230344"/>
                  <a:pt x="128906" y="218257"/>
                </a:cubicBezTo>
                <a:cubicBezTo>
                  <a:pt x="131741" y="206170"/>
                  <a:pt x="128906" y="197553"/>
                  <a:pt x="137813" y="197553"/>
                </a:cubicBezTo>
                <a:cubicBezTo>
                  <a:pt x="146719" y="197553"/>
                  <a:pt x="157938" y="187780"/>
                  <a:pt x="157938" y="180204"/>
                </a:cubicBezTo>
                <a:cubicBezTo>
                  <a:pt x="157938" y="172628"/>
                  <a:pt x="162159" y="161235"/>
                  <a:pt x="167770" y="161235"/>
                </a:cubicBezTo>
                <a:cubicBezTo>
                  <a:pt x="176617" y="159610"/>
                  <a:pt x="183846" y="153190"/>
                  <a:pt x="186507" y="144579"/>
                </a:cubicBezTo>
                <a:cubicBezTo>
                  <a:pt x="187953" y="136541"/>
                  <a:pt x="198073" y="139374"/>
                  <a:pt x="201081" y="134806"/>
                </a:cubicBezTo>
                <a:cubicBezTo>
                  <a:pt x="204030" y="130578"/>
                  <a:pt x="206690" y="126154"/>
                  <a:pt x="209004" y="121562"/>
                </a:cubicBezTo>
                <a:cubicBezTo>
                  <a:pt x="209466" y="116126"/>
                  <a:pt x="207500" y="108550"/>
                  <a:pt x="192521" y="10924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0" name="Frihåndsform: figur 319">
            <a:extLst>
              <a:ext uri="{FF2B5EF4-FFF2-40B4-BE49-F238E27FC236}">
                <a16:creationId xmlns:a16="http://schemas.microsoft.com/office/drawing/2014/main" id="{AD54FA20-60DA-4ADD-AD39-F7EDEB495BE0}"/>
              </a:ext>
            </a:extLst>
          </p:cNvPr>
          <p:cNvSpPr/>
          <p:nvPr/>
        </p:nvSpPr>
        <p:spPr>
          <a:xfrm>
            <a:off x="8088671" y="5457849"/>
            <a:ext cx="31402" cy="46149"/>
          </a:xfrm>
          <a:custGeom>
            <a:avLst/>
            <a:gdLst>
              <a:gd name="connsiteX0" fmla="*/ 15962 w 31402"/>
              <a:gd name="connsiteY0" fmla="*/ 0 h 46149"/>
              <a:gd name="connsiteX1" fmla="*/ 0 w 31402"/>
              <a:gd name="connsiteY1" fmla="*/ 20067 h 46149"/>
              <a:gd name="connsiteX2" fmla="*/ 14516 w 31402"/>
              <a:gd name="connsiteY2" fmla="*/ 45976 h 46149"/>
              <a:gd name="connsiteX3" fmla="*/ 27644 w 31402"/>
              <a:gd name="connsiteY3" fmla="*/ 39615 h 46149"/>
              <a:gd name="connsiteX4" fmla="*/ 31403 w 31402"/>
              <a:gd name="connsiteY4" fmla="*/ 32154 h 46149"/>
              <a:gd name="connsiteX5" fmla="*/ 29089 w 31402"/>
              <a:gd name="connsiteY5" fmla="*/ 8039 h 46149"/>
              <a:gd name="connsiteX6" fmla="*/ 15962 w 31402"/>
              <a:gd name="connsiteY6" fmla="*/ 0 h 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2" h="46149">
                <a:moveTo>
                  <a:pt x="15962" y="0"/>
                </a:moveTo>
                <a:cubicBezTo>
                  <a:pt x="10178" y="0"/>
                  <a:pt x="0" y="16656"/>
                  <a:pt x="0" y="20067"/>
                </a:cubicBezTo>
                <a:cubicBezTo>
                  <a:pt x="0" y="23480"/>
                  <a:pt x="7055" y="45398"/>
                  <a:pt x="14516" y="45976"/>
                </a:cubicBezTo>
                <a:cubicBezTo>
                  <a:pt x="21976" y="46554"/>
                  <a:pt x="27181" y="45976"/>
                  <a:pt x="27644" y="39615"/>
                </a:cubicBezTo>
                <a:cubicBezTo>
                  <a:pt x="28106" y="36798"/>
                  <a:pt x="29379" y="34190"/>
                  <a:pt x="31403" y="32154"/>
                </a:cubicBezTo>
                <a:cubicBezTo>
                  <a:pt x="30940" y="27007"/>
                  <a:pt x="29552" y="14805"/>
                  <a:pt x="29089" y="8039"/>
                </a:cubicBezTo>
                <a:cubicBezTo>
                  <a:pt x="24868" y="4569"/>
                  <a:pt x="19663" y="0"/>
                  <a:pt x="1596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1" name="Frihåndsform: figur 320">
            <a:extLst>
              <a:ext uri="{FF2B5EF4-FFF2-40B4-BE49-F238E27FC236}">
                <a16:creationId xmlns:a16="http://schemas.microsoft.com/office/drawing/2014/main" id="{3F517058-4CA3-44F1-853C-CA3912AB50AE}"/>
              </a:ext>
            </a:extLst>
          </p:cNvPr>
          <p:cNvSpPr/>
          <p:nvPr/>
        </p:nvSpPr>
        <p:spPr>
          <a:xfrm>
            <a:off x="8003659" y="5542189"/>
            <a:ext cx="53552" cy="62956"/>
          </a:xfrm>
          <a:custGeom>
            <a:avLst/>
            <a:gdLst>
              <a:gd name="connsiteX0" fmla="*/ 37185 w 53552"/>
              <a:gd name="connsiteY0" fmla="*/ 1829 h 62956"/>
              <a:gd name="connsiteX1" fmla="*/ 14053 w 53552"/>
              <a:gd name="connsiteY1" fmla="*/ 13395 h 62956"/>
              <a:gd name="connsiteX2" fmla="*/ 0 w 53552"/>
              <a:gd name="connsiteY2" fmla="*/ 38089 h 62956"/>
              <a:gd name="connsiteX3" fmla="*/ 14053 w 53552"/>
              <a:gd name="connsiteY3" fmla="*/ 61222 h 62956"/>
              <a:gd name="connsiteX4" fmla="*/ 23884 w 53552"/>
              <a:gd name="connsiteY4" fmla="*/ 62957 h 62956"/>
              <a:gd name="connsiteX5" fmla="*/ 29668 w 53552"/>
              <a:gd name="connsiteY5" fmla="*/ 47979 h 62956"/>
              <a:gd name="connsiteX6" fmla="*/ 45108 w 53552"/>
              <a:gd name="connsiteY6" fmla="*/ 42832 h 62956"/>
              <a:gd name="connsiteX7" fmla="*/ 53552 w 53552"/>
              <a:gd name="connsiteY7" fmla="*/ 23285 h 62956"/>
              <a:gd name="connsiteX8" fmla="*/ 37185 w 53552"/>
              <a:gd name="connsiteY8" fmla="*/ 1829 h 6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52" h="62956">
                <a:moveTo>
                  <a:pt x="37185" y="1829"/>
                </a:moveTo>
                <a:cubicBezTo>
                  <a:pt x="34410" y="-4475"/>
                  <a:pt x="16598" y="7034"/>
                  <a:pt x="14053" y="13395"/>
                </a:cubicBezTo>
                <a:cubicBezTo>
                  <a:pt x="11508" y="19757"/>
                  <a:pt x="0" y="38089"/>
                  <a:pt x="0" y="38089"/>
                </a:cubicBezTo>
                <a:lnTo>
                  <a:pt x="14053" y="61222"/>
                </a:lnTo>
                <a:lnTo>
                  <a:pt x="23884" y="62957"/>
                </a:lnTo>
                <a:cubicBezTo>
                  <a:pt x="23884" y="62957"/>
                  <a:pt x="26718" y="54918"/>
                  <a:pt x="29668" y="47979"/>
                </a:cubicBezTo>
                <a:cubicBezTo>
                  <a:pt x="32617" y="41039"/>
                  <a:pt x="45108" y="49714"/>
                  <a:pt x="45108" y="42832"/>
                </a:cubicBezTo>
                <a:cubicBezTo>
                  <a:pt x="45108" y="35950"/>
                  <a:pt x="53552" y="29588"/>
                  <a:pt x="53552" y="23285"/>
                </a:cubicBezTo>
                <a:cubicBezTo>
                  <a:pt x="53552" y="16981"/>
                  <a:pt x="40019" y="8191"/>
                  <a:pt x="37185" y="18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2" name="Frihåndsform: figur 321">
            <a:extLst>
              <a:ext uri="{FF2B5EF4-FFF2-40B4-BE49-F238E27FC236}">
                <a16:creationId xmlns:a16="http://schemas.microsoft.com/office/drawing/2014/main" id="{52DF9A78-B599-4EA1-ADBB-222101955AB2}"/>
              </a:ext>
            </a:extLst>
          </p:cNvPr>
          <p:cNvSpPr/>
          <p:nvPr/>
        </p:nvSpPr>
        <p:spPr>
          <a:xfrm>
            <a:off x="7771002" y="5346754"/>
            <a:ext cx="366999" cy="391481"/>
          </a:xfrm>
          <a:custGeom>
            <a:avLst/>
            <a:gdLst>
              <a:gd name="connsiteX0" fmla="*/ 323278 w 366999"/>
              <a:gd name="connsiteY0" fmla="*/ 208772 h 391481"/>
              <a:gd name="connsiteX1" fmla="*/ 345775 w 366999"/>
              <a:gd name="connsiteY1" fmla="*/ 181765 h 391481"/>
              <a:gd name="connsiteX2" fmla="*/ 346238 w 366999"/>
              <a:gd name="connsiteY2" fmla="*/ 181187 h 391481"/>
              <a:gd name="connsiteX3" fmla="*/ 352021 w 366999"/>
              <a:gd name="connsiteY3" fmla="*/ 163374 h 391481"/>
              <a:gd name="connsiteX4" fmla="*/ 366999 w 366999"/>
              <a:gd name="connsiteY4" fmla="*/ 146025 h 391481"/>
              <a:gd name="connsiteX5" fmla="*/ 366999 w 366999"/>
              <a:gd name="connsiteY5" fmla="*/ 144290 h 391481"/>
              <a:gd name="connsiteX6" fmla="*/ 349650 w 366999"/>
              <a:gd name="connsiteY6" fmla="*/ 146025 h 391481"/>
              <a:gd name="connsiteX7" fmla="*/ 349187 w 366999"/>
              <a:gd name="connsiteY7" fmla="*/ 143133 h 391481"/>
              <a:gd name="connsiteX8" fmla="*/ 345428 w 366999"/>
              <a:gd name="connsiteY8" fmla="*/ 150593 h 391481"/>
              <a:gd name="connsiteX9" fmla="*/ 332300 w 366999"/>
              <a:gd name="connsiteY9" fmla="*/ 156955 h 391481"/>
              <a:gd name="connsiteX10" fmla="*/ 317785 w 366999"/>
              <a:gd name="connsiteY10" fmla="*/ 131047 h 391481"/>
              <a:gd name="connsiteX11" fmla="*/ 333746 w 366999"/>
              <a:gd name="connsiteY11" fmla="*/ 110921 h 391481"/>
              <a:gd name="connsiteX12" fmla="*/ 347336 w 366999"/>
              <a:gd name="connsiteY12" fmla="*/ 118960 h 391481"/>
              <a:gd name="connsiteX13" fmla="*/ 347336 w 366999"/>
              <a:gd name="connsiteY13" fmla="*/ 113813 h 391481"/>
              <a:gd name="connsiteX14" fmla="*/ 345428 w 366999"/>
              <a:gd name="connsiteY14" fmla="*/ 63268 h 391481"/>
              <a:gd name="connsiteX15" fmla="*/ 330912 w 366999"/>
              <a:gd name="connsiteY15" fmla="*/ 11508 h 391481"/>
              <a:gd name="connsiteX16" fmla="*/ 303269 w 366999"/>
              <a:gd name="connsiteY16" fmla="*/ 4626 h 391481"/>
              <a:gd name="connsiteX17" fmla="*/ 280772 w 366999"/>
              <a:gd name="connsiteY17" fmla="*/ 0 h 391481"/>
              <a:gd name="connsiteX18" fmla="*/ 272791 w 366999"/>
              <a:gd name="connsiteY18" fmla="*/ 13243 h 391481"/>
              <a:gd name="connsiteX19" fmla="*/ 258276 w 366999"/>
              <a:gd name="connsiteY19" fmla="*/ 23017 h 391481"/>
              <a:gd name="connsiteX20" fmla="*/ 239538 w 366999"/>
              <a:gd name="connsiteY20" fmla="*/ 39672 h 391481"/>
              <a:gd name="connsiteX21" fmla="*/ 229649 w 366999"/>
              <a:gd name="connsiteY21" fmla="*/ 58641 h 391481"/>
              <a:gd name="connsiteX22" fmla="*/ 209524 w 366999"/>
              <a:gd name="connsiteY22" fmla="*/ 75991 h 391481"/>
              <a:gd name="connsiteX23" fmla="*/ 200618 w 366999"/>
              <a:gd name="connsiteY23" fmla="*/ 96695 h 391481"/>
              <a:gd name="connsiteX24" fmla="*/ 178584 w 366999"/>
              <a:gd name="connsiteY24" fmla="*/ 109360 h 391481"/>
              <a:gd name="connsiteX25" fmla="*/ 150940 w 366999"/>
              <a:gd name="connsiteY25" fmla="*/ 98430 h 391481"/>
              <a:gd name="connsiteX26" fmla="*/ 134979 w 366999"/>
              <a:gd name="connsiteY26" fmla="*/ 113350 h 391481"/>
              <a:gd name="connsiteX27" fmla="*/ 113408 w 366999"/>
              <a:gd name="connsiteY27" fmla="*/ 142266 h 391481"/>
              <a:gd name="connsiteX28" fmla="*/ 89986 w 366999"/>
              <a:gd name="connsiteY28" fmla="*/ 144001 h 391481"/>
              <a:gd name="connsiteX29" fmla="*/ 85764 w 366999"/>
              <a:gd name="connsiteY29" fmla="*/ 131336 h 391481"/>
              <a:gd name="connsiteX30" fmla="*/ 90449 w 366999"/>
              <a:gd name="connsiteY30" fmla="*/ 125032 h 391481"/>
              <a:gd name="connsiteX31" fmla="*/ 82988 w 366999"/>
              <a:gd name="connsiteY31" fmla="*/ 93398 h 391481"/>
              <a:gd name="connsiteX32" fmla="*/ 71711 w 366999"/>
              <a:gd name="connsiteY32" fmla="*/ 84781 h 391481"/>
              <a:gd name="connsiteX33" fmla="*/ 71711 w 366999"/>
              <a:gd name="connsiteY33" fmla="*/ 186334 h 391481"/>
              <a:gd name="connsiteX34" fmla="*/ 56270 w 366999"/>
              <a:gd name="connsiteY34" fmla="*/ 204724 h 391481"/>
              <a:gd name="connsiteX35" fmla="*/ 26255 w 366999"/>
              <a:gd name="connsiteY35" fmla="*/ 205302 h 391481"/>
              <a:gd name="connsiteX36" fmla="*/ 13590 w 366999"/>
              <a:gd name="connsiteY36" fmla="*/ 185755 h 391481"/>
              <a:gd name="connsiteX37" fmla="*/ 462 w 366999"/>
              <a:gd name="connsiteY37" fmla="*/ 193852 h 391481"/>
              <a:gd name="connsiteX38" fmla="*/ 0 w 366999"/>
              <a:gd name="connsiteY38" fmla="*/ 195529 h 391481"/>
              <a:gd name="connsiteX39" fmla="*/ 3296 w 366999"/>
              <a:gd name="connsiteY39" fmla="*/ 200155 h 391481"/>
              <a:gd name="connsiteX40" fmla="*/ 11277 w 366999"/>
              <a:gd name="connsiteY40" fmla="*/ 227163 h 391481"/>
              <a:gd name="connsiteX41" fmla="*/ 15962 w 366999"/>
              <a:gd name="connsiteY41" fmla="*/ 259375 h 391481"/>
              <a:gd name="connsiteX42" fmla="*/ 16886 w 366999"/>
              <a:gd name="connsiteY42" fmla="*/ 266257 h 391481"/>
              <a:gd name="connsiteX43" fmla="*/ 30477 w 366999"/>
              <a:gd name="connsiteY43" fmla="*/ 296734 h 391481"/>
              <a:gd name="connsiteX44" fmla="*/ 30477 w 366999"/>
              <a:gd name="connsiteY44" fmla="*/ 322585 h 391481"/>
              <a:gd name="connsiteX45" fmla="*/ 30014 w 366999"/>
              <a:gd name="connsiteY45" fmla="*/ 322585 h 391481"/>
              <a:gd name="connsiteX46" fmla="*/ 37012 w 366999"/>
              <a:gd name="connsiteY46" fmla="*/ 357284 h 391481"/>
              <a:gd name="connsiteX47" fmla="*/ 35624 w 366999"/>
              <a:gd name="connsiteY47" fmla="*/ 365901 h 391481"/>
              <a:gd name="connsiteX48" fmla="*/ 38921 w 366999"/>
              <a:gd name="connsiteY48" fmla="*/ 368792 h 391481"/>
              <a:gd name="connsiteX49" fmla="*/ 48752 w 366999"/>
              <a:gd name="connsiteY49" fmla="*/ 375674 h 391481"/>
              <a:gd name="connsiteX50" fmla="*/ 61417 w 366999"/>
              <a:gd name="connsiteY50" fmla="*/ 387761 h 391481"/>
              <a:gd name="connsiteX51" fmla="*/ 74198 w 366999"/>
              <a:gd name="connsiteY51" fmla="*/ 389699 h 391481"/>
              <a:gd name="connsiteX52" fmla="*/ 76858 w 366999"/>
              <a:gd name="connsiteY52" fmla="*/ 386605 h 391481"/>
              <a:gd name="connsiteX53" fmla="*/ 101263 w 366999"/>
              <a:gd name="connsiteY53" fmla="*/ 377988 h 391481"/>
              <a:gd name="connsiteX54" fmla="*/ 112830 w 366999"/>
              <a:gd name="connsiteY54" fmla="*/ 370527 h 391481"/>
              <a:gd name="connsiteX55" fmla="*/ 124396 w 366999"/>
              <a:gd name="connsiteY55" fmla="*/ 367636 h 391481"/>
              <a:gd name="connsiteX56" fmla="*/ 141282 w 366999"/>
              <a:gd name="connsiteY56" fmla="*/ 364166 h 391481"/>
              <a:gd name="connsiteX57" fmla="*/ 156724 w 366999"/>
              <a:gd name="connsiteY57" fmla="*/ 364744 h 391481"/>
              <a:gd name="connsiteX58" fmla="*/ 168290 w 366999"/>
              <a:gd name="connsiteY58" fmla="*/ 361911 h 391481"/>
              <a:gd name="connsiteX59" fmla="*/ 171528 w 366999"/>
              <a:gd name="connsiteY59" fmla="*/ 361911 h 391481"/>
              <a:gd name="connsiteX60" fmla="*/ 172974 w 366999"/>
              <a:gd name="connsiteY60" fmla="*/ 361332 h 391481"/>
              <a:gd name="connsiteX61" fmla="*/ 175287 w 366999"/>
              <a:gd name="connsiteY61" fmla="*/ 360176 h 391481"/>
              <a:gd name="connsiteX62" fmla="*/ 175750 w 366999"/>
              <a:gd name="connsiteY62" fmla="*/ 359597 h 391481"/>
              <a:gd name="connsiteX63" fmla="*/ 177659 w 366999"/>
              <a:gd name="connsiteY63" fmla="*/ 357284 h 391481"/>
              <a:gd name="connsiteX64" fmla="*/ 206574 w 366999"/>
              <a:gd name="connsiteY64" fmla="*/ 352715 h 391481"/>
              <a:gd name="connsiteX65" fmla="*/ 209871 w 366999"/>
              <a:gd name="connsiteY65" fmla="*/ 352137 h 391481"/>
              <a:gd name="connsiteX66" fmla="*/ 275972 w 366999"/>
              <a:gd name="connsiteY66" fmla="*/ 303847 h 391481"/>
              <a:gd name="connsiteX67" fmla="*/ 303616 w 366999"/>
              <a:gd name="connsiteY67" fmla="*/ 254401 h 391481"/>
              <a:gd name="connsiteX68" fmla="*/ 299857 w 366999"/>
              <a:gd name="connsiteY68" fmla="*/ 241216 h 391481"/>
              <a:gd name="connsiteX69" fmla="*/ 325650 w 366999"/>
              <a:gd name="connsiteY69" fmla="*/ 214151 h 391481"/>
              <a:gd name="connsiteX70" fmla="*/ 326575 w 366999"/>
              <a:gd name="connsiteY70" fmla="*/ 214151 h 391481"/>
              <a:gd name="connsiteX71" fmla="*/ 323278 w 366999"/>
              <a:gd name="connsiteY71" fmla="*/ 208772 h 391481"/>
              <a:gd name="connsiteX72" fmla="*/ 277013 w 366999"/>
              <a:gd name="connsiteY72" fmla="*/ 238093 h 391481"/>
              <a:gd name="connsiteX73" fmla="*/ 261515 w 366999"/>
              <a:gd name="connsiteY73" fmla="*/ 243240 h 391481"/>
              <a:gd name="connsiteX74" fmla="*/ 255731 w 366999"/>
              <a:gd name="connsiteY74" fmla="*/ 258218 h 391481"/>
              <a:gd name="connsiteX75" fmla="*/ 245900 w 366999"/>
              <a:gd name="connsiteY75" fmla="*/ 256484 h 391481"/>
              <a:gd name="connsiteX76" fmla="*/ 231847 w 366999"/>
              <a:gd name="connsiteY76" fmla="*/ 233351 h 391481"/>
              <a:gd name="connsiteX77" fmla="*/ 245900 w 366999"/>
              <a:gd name="connsiteY77" fmla="*/ 208657 h 391481"/>
              <a:gd name="connsiteX78" fmla="*/ 269033 w 366999"/>
              <a:gd name="connsiteY78" fmla="*/ 197090 h 391481"/>
              <a:gd name="connsiteX79" fmla="*/ 284531 w 366999"/>
              <a:gd name="connsiteY79" fmla="*/ 218372 h 391481"/>
              <a:gd name="connsiteX80" fmla="*/ 276898 w 366999"/>
              <a:gd name="connsiteY80" fmla="*/ 238093 h 39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66999" h="391481">
                <a:moveTo>
                  <a:pt x="323278" y="208772"/>
                </a:moveTo>
                <a:cubicBezTo>
                  <a:pt x="323221" y="195506"/>
                  <a:pt x="332705" y="184119"/>
                  <a:pt x="345775" y="181765"/>
                </a:cubicBezTo>
                <a:cubicBezTo>
                  <a:pt x="345775" y="181765"/>
                  <a:pt x="345775" y="181187"/>
                  <a:pt x="346238" y="181187"/>
                </a:cubicBezTo>
                <a:cubicBezTo>
                  <a:pt x="348666" y="175426"/>
                  <a:pt x="350575" y="169464"/>
                  <a:pt x="352021" y="163374"/>
                </a:cubicBezTo>
                <a:cubicBezTo>
                  <a:pt x="353929" y="155503"/>
                  <a:pt x="359481" y="149032"/>
                  <a:pt x="366999" y="146025"/>
                </a:cubicBezTo>
                <a:lnTo>
                  <a:pt x="366999" y="144290"/>
                </a:lnTo>
                <a:cubicBezTo>
                  <a:pt x="361158" y="144388"/>
                  <a:pt x="355375" y="144967"/>
                  <a:pt x="349650" y="146025"/>
                </a:cubicBezTo>
                <a:cubicBezTo>
                  <a:pt x="349592" y="145048"/>
                  <a:pt x="349476" y="144076"/>
                  <a:pt x="349187" y="143133"/>
                </a:cubicBezTo>
                <a:cubicBezTo>
                  <a:pt x="347048" y="145042"/>
                  <a:pt x="345660" y="147714"/>
                  <a:pt x="345428" y="150593"/>
                </a:cubicBezTo>
                <a:cubicBezTo>
                  <a:pt x="344965" y="156955"/>
                  <a:pt x="339645" y="157475"/>
                  <a:pt x="332300" y="156955"/>
                </a:cubicBezTo>
                <a:cubicBezTo>
                  <a:pt x="324956" y="156435"/>
                  <a:pt x="317785" y="134516"/>
                  <a:pt x="317785" y="131047"/>
                </a:cubicBezTo>
                <a:cubicBezTo>
                  <a:pt x="317785" y="127577"/>
                  <a:pt x="328079" y="110921"/>
                  <a:pt x="333746" y="110921"/>
                </a:cubicBezTo>
                <a:cubicBezTo>
                  <a:pt x="337447" y="110921"/>
                  <a:pt x="342652" y="115548"/>
                  <a:pt x="347336" y="118960"/>
                </a:cubicBezTo>
                <a:lnTo>
                  <a:pt x="347336" y="113813"/>
                </a:lnTo>
                <a:cubicBezTo>
                  <a:pt x="347800" y="110343"/>
                  <a:pt x="351558" y="67547"/>
                  <a:pt x="345428" y="63268"/>
                </a:cubicBezTo>
                <a:cubicBezTo>
                  <a:pt x="339298" y="58988"/>
                  <a:pt x="332763" y="15557"/>
                  <a:pt x="330912" y="11508"/>
                </a:cubicBezTo>
                <a:cubicBezTo>
                  <a:pt x="329061" y="7460"/>
                  <a:pt x="306045" y="9774"/>
                  <a:pt x="303269" y="4626"/>
                </a:cubicBezTo>
                <a:cubicBezTo>
                  <a:pt x="300493" y="-520"/>
                  <a:pt x="281235" y="4626"/>
                  <a:pt x="280772" y="0"/>
                </a:cubicBezTo>
                <a:cubicBezTo>
                  <a:pt x="277939" y="5205"/>
                  <a:pt x="274179" y="10930"/>
                  <a:pt x="272791" y="13243"/>
                </a:cubicBezTo>
                <a:cubicBezTo>
                  <a:pt x="269495" y="18390"/>
                  <a:pt x="259664" y="14979"/>
                  <a:pt x="258276" y="23017"/>
                </a:cubicBezTo>
                <a:cubicBezTo>
                  <a:pt x="255384" y="31472"/>
                  <a:pt x="248271" y="37799"/>
                  <a:pt x="239538" y="39672"/>
                </a:cubicBezTo>
                <a:cubicBezTo>
                  <a:pt x="233755" y="39672"/>
                  <a:pt x="229649" y="51239"/>
                  <a:pt x="229649" y="58641"/>
                </a:cubicBezTo>
                <a:cubicBezTo>
                  <a:pt x="229649" y="66044"/>
                  <a:pt x="218430" y="75991"/>
                  <a:pt x="209524" y="75991"/>
                </a:cubicBezTo>
                <a:cubicBezTo>
                  <a:pt x="200618" y="75991"/>
                  <a:pt x="203741" y="85186"/>
                  <a:pt x="200618" y="96695"/>
                </a:cubicBezTo>
                <a:cubicBezTo>
                  <a:pt x="197494" y="108203"/>
                  <a:pt x="193562" y="109360"/>
                  <a:pt x="178584" y="109360"/>
                </a:cubicBezTo>
                <a:cubicBezTo>
                  <a:pt x="163605" y="109360"/>
                  <a:pt x="162623" y="107625"/>
                  <a:pt x="150940" y="98430"/>
                </a:cubicBezTo>
                <a:cubicBezTo>
                  <a:pt x="139258" y="89234"/>
                  <a:pt x="135441" y="105890"/>
                  <a:pt x="134979" y="113350"/>
                </a:cubicBezTo>
                <a:cubicBezTo>
                  <a:pt x="134516" y="120810"/>
                  <a:pt x="118092" y="135789"/>
                  <a:pt x="113408" y="142266"/>
                </a:cubicBezTo>
                <a:cubicBezTo>
                  <a:pt x="108723" y="148743"/>
                  <a:pt x="96579" y="144001"/>
                  <a:pt x="89986" y="144001"/>
                </a:cubicBezTo>
                <a:cubicBezTo>
                  <a:pt x="83393" y="144001"/>
                  <a:pt x="85764" y="136540"/>
                  <a:pt x="85764" y="131336"/>
                </a:cubicBezTo>
                <a:cubicBezTo>
                  <a:pt x="85764" y="126131"/>
                  <a:pt x="89060" y="129601"/>
                  <a:pt x="90449" y="125032"/>
                </a:cubicBezTo>
                <a:cubicBezTo>
                  <a:pt x="91837" y="120463"/>
                  <a:pt x="85764" y="101899"/>
                  <a:pt x="82988" y="93398"/>
                </a:cubicBezTo>
                <a:cubicBezTo>
                  <a:pt x="80270" y="89350"/>
                  <a:pt x="76337" y="86314"/>
                  <a:pt x="71711" y="84781"/>
                </a:cubicBezTo>
                <a:lnTo>
                  <a:pt x="71711" y="186334"/>
                </a:lnTo>
                <a:cubicBezTo>
                  <a:pt x="71711" y="195529"/>
                  <a:pt x="59046" y="199577"/>
                  <a:pt x="56270" y="204724"/>
                </a:cubicBezTo>
                <a:cubicBezTo>
                  <a:pt x="53494" y="209871"/>
                  <a:pt x="36087" y="205302"/>
                  <a:pt x="26255" y="205302"/>
                </a:cubicBezTo>
                <a:cubicBezTo>
                  <a:pt x="16424" y="205302"/>
                  <a:pt x="18737" y="193736"/>
                  <a:pt x="13590" y="185755"/>
                </a:cubicBezTo>
                <a:cubicBezTo>
                  <a:pt x="8443" y="177774"/>
                  <a:pt x="462" y="188069"/>
                  <a:pt x="462" y="193852"/>
                </a:cubicBezTo>
                <a:cubicBezTo>
                  <a:pt x="520" y="194447"/>
                  <a:pt x="347" y="195049"/>
                  <a:pt x="0" y="195529"/>
                </a:cubicBezTo>
                <a:cubicBezTo>
                  <a:pt x="1388" y="196853"/>
                  <a:pt x="2486" y="198420"/>
                  <a:pt x="3296" y="200155"/>
                </a:cubicBezTo>
                <a:cubicBezTo>
                  <a:pt x="7055" y="206459"/>
                  <a:pt x="7055" y="222016"/>
                  <a:pt x="11277" y="227163"/>
                </a:cubicBezTo>
                <a:cubicBezTo>
                  <a:pt x="18564" y="236254"/>
                  <a:pt x="20357" y="248584"/>
                  <a:pt x="15962" y="259375"/>
                </a:cubicBezTo>
                <a:cubicBezTo>
                  <a:pt x="16482" y="261630"/>
                  <a:pt x="16829" y="263938"/>
                  <a:pt x="16886" y="266257"/>
                </a:cubicBezTo>
                <a:cubicBezTo>
                  <a:pt x="22033" y="276129"/>
                  <a:pt x="26602" y="286307"/>
                  <a:pt x="30477" y="296734"/>
                </a:cubicBezTo>
                <a:cubicBezTo>
                  <a:pt x="33773" y="309341"/>
                  <a:pt x="37995" y="321428"/>
                  <a:pt x="30477" y="322585"/>
                </a:cubicBezTo>
                <a:lnTo>
                  <a:pt x="30014" y="322585"/>
                </a:lnTo>
                <a:cubicBezTo>
                  <a:pt x="34294" y="333677"/>
                  <a:pt x="36665" y="345405"/>
                  <a:pt x="37012" y="357284"/>
                </a:cubicBezTo>
                <a:cubicBezTo>
                  <a:pt x="37070" y="360216"/>
                  <a:pt x="36607" y="363131"/>
                  <a:pt x="35624" y="365901"/>
                </a:cubicBezTo>
                <a:cubicBezTo>
                  <a:pt x="36087" y="367636"/>
                  <a:pt x="36549" y="368214"/>
                  <a:pt x="38921" y="368792"/>
                </a:cubicBezTo>
                <a:cubicBezTo>
                  <a:pt x="45456" y="370527"/>
                  <a:pt x="43605" y="375096"/>
                  <a:pt x="48752" y="375674"/>
                </a:cubicBezTo>
                <a:cubicBezTo>
                  <a:pt x="53899" y="376253"/>
                  <a:pt x="57658" y="382036"/>
                  <a:pt x="61417" y="387761"/>
                </a:cubicBezTo>
                <a:cubicBezTo>
                  <a:pt x="64425" y="391827"/>
                  <a:pt x="70150" y="392694"/>
                  <a:pt x="74198" y="389699"/>
                </a:cubicBezTo>
                <a:cubicBezTo>
                  <a:pt x="75297" y="388883"/>
                  <a:pt x="76222" y="387825"/>
                  <a:pt x="76858" y="386605"/>
                </a:cubicBezTo>
                <a:cubicBezTo>
                  <a:pt x="80155" y="380822"/>
                  <a:pt x="90449" y="378566"/>
                  <a:pt x="101263" y="377988"/>
                </a:cubicBezTo>
                <a:cubicBezTo>
                  <a:pt x="104444" y="374605"/>
                  <a:pt x="108434" y="372048"/>
                  <a:pt x="112830" y="370527"/>
                </a:cubicBezTo>
                <a:cubicBezTo>
                  <a:pt x="116588" y="369371"/>
                  <a:pt x="120347" y="368792"/>
                  <a:pt x="124396" y="367636"/>
                </a:cubicBezTo>
                <a:cubicBezTo>
                  <a:pt x="129427" y="364519"/>
                  <a:pt x="135441" y="363293"/>
                  <a:pt x="141282" y="364166"/>
                </a:cubicBezTo>
                <a:cubicBezTo>
                  <a:pt x="146429" y="363772"/>
                  <a:pt x="151634" y="363963"/>
                  <a:pt x="156724" y="364744"/>
                </a:cubicBezTo>
                <a:cubicBezTo>
                  <a:pt x="160309" y="362951"/>
                  <a:pt x="164299" y="361986"/>
                  <a:pt x="168290" y="361911"/>
                </a:cubicBezTo>
                <a:lnTo>
                  <a:pt x="171528" y="361911"/>
                </a:lnTo>
                <a:cubicBezTo>
                  <a:pt x="172049" y="361980"/>
                  <a:pt x="172627" y="361760"/>
                  <a:pt x="172974" y="361332"/>
                </a:cubicBezTo>
                <a:cubicBezTo>
                  <a:pt x="173899" y="360754"/>
                  <a:pt x="174362" y="360176"/>
                  <a:pt x="175287" y="360176"/>
                </a:cubicBezTo>
                <a:lnTo>
                  <a:pt x="175750" y="359597"/>
                </a:lnTo>
                <a:lnTo>
                  <a:pt x="177659" y="357284"/>
                </a:lnTo>
                <a:cubicBezTo>
                  <a:pt x="184830" y="348817"/>
                  <a:pt x="197148" y="346874"/>
                  <a:pt x="206574" y="352715"/>
                </a:cubicBezTo>
                <a:cubicBezTo>
                  <a:pt x="207500" y="352715"/>
                  <a:pt x="208483" y="352137"/>
                  <a:pt x="209871" y="352137"/>
                </a:cubicBezTo>
                <a:cubicBezTo>
                  <a:pt x="230979" y="333168"/>
                  <a:pt x="258623" y="327963"/>
                  <a:pt x="275972" y="303847"/>
                </a:cubicBezTo>
                <a:cubicBezTo>
                  <a:pt x="287191" y="288291"/>
                  <a:pt x="294247" y="271057"/>
                  <a:pt x="303616" y="254401"/>
                </a:cubicBezTo>
                <a:cubicBezTo>
                  <a:pt x="301476" y="250307"/>
                  <a:pt x="300204" y="245819"/>
                  <a:pt x="299857" y="241216"/>
                </a:cubicBezTo>
                <a:cubicBezTo>
                  <a:pt x="299395" y="227972"/>
                  <a:pt x="312059" y="212300"/>
                  <a:pt x="325650" y="214151"/>
                </a:cubicBezTo>
                <a:lnTo>
                  <a:pt x="326575" y="214151"/>
                </a:lnTo>
                <a:cubicBezTo>
                  <a:pt x="324262" y="213433"/>
                  <a:pt x="322874" y="211138"/>
                  <a:pt x="323278" y="208772"/>
                </a:cubicBezTo>
                <a:close/>
                <a:moveTo>
                  <a:pt x="277013" y="238093"/>
                </a:moveTo>
                <a:cubicBezTo>
                  <a:pt x="277013" y="244397"/>
                  <a:pt x="264348" y="236358"/>
                  <a:pt x="261515" y="243240"/>
                </a:cubicBezTo>
                <a:cubicBezTo>
                  <a:pt x="258681" y="250122"/>
                  <a:pt x="255731" y="258218"/>
                  <a:pt x="255731" y="258218"/>
                </a:cubicBezTo>
                <a:lnTo>
                  <a:pt x="245900" y="256484"/>
                </a:lnTo>
                <a:lnTo>
                  <a:pt x="231847" y="233351"/>
                </a:lnTo>
                <a:cubicBezTo>
                  <a:pt x="231847" y="233351"/>
                  <a:pt x="243066" y="214960"/>
                  <a:pt x="245900" y="208657"/>
                </a:cubicBezTo>
                <a:cubicBezTo>
                  <a:pt x="248734" y="202353"/>
                  <a:pt x="266546" y="190266"/>
                  <a:pt x="269033" y="197090"/>
                </a:cubicBezTo>
                <a:cubicBezTo>
                  <a:pt x="271519" y="203914"/>
                  <a:pt x="284531" y="212069"/>
                  <a:pt x="284531" y="218372"/>
                </a:cubicBezTo>
                <a:cubicBezTo>
                  <a:pt x="284531" y="224676"/>
                  <a:pt x="276898" y="231789"/>
                  <a:pt x="276898" y="23809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3" name="Frihåndsform: figur 322">
            <a:extLst>
              <a:ext uri="{FF2B5EF4-FFF2-40B4-BE49-F238E27FC236}">
                <a16:creationId xmlns:a16="http://schemas.microsoft.com/office/drawing/2014/main" id="{A5509044-95B3-4C4F-9D38-578DA955A60F}"/>
              </a:ext>
            </a:extLst>
          </p:cNvPr>
          <p:cNvSpPr/>
          <p:nvPr/>
        </p:nvSpPr>
        <p:spPr>
          <a:xfrm>
            <a:off x="7675001" y="4884166"/>
            <a:ext cx="261861" cy="341982"/>
          </a:xfrm>
          <a:custGeom>
            <a:avLst/>
            <a:gdLst>
              <a:gd name="connsiteX0" fmla="*/ 254286 w 261861"/>
              <a:gd name="connsiteY0" fmla="*/ 139715 h 341982"/>
              <a:gd name="connsiteX1" fmla="*/ 233698 w 261861"/>
              <a:gd name="connsiteY1" fmla="*/ 142028 h 341982"/>
              <a:gd name="connsiteX2" fmla="*/ 221033 w 261861"/>
              <a:gd name="connsiteY2" fmla="*/ 149488 h 341982"/>
              <a:gd name="connsiteX3" fmla="*/ 221033 w 261861"/>
              <a:gd name="connsiteY3" fmla="*/ 127049 h 341982"/>
              <a:gd name="connsiteX4" fmla="*/ 209813 w 261861"/>
              <a:gd name="connsiteY4" fmla="*/ 104669 h 341982"/>
              <a:gd name="connsiteX5" fmla="*/ 213052 w 261861"/>
              <a:gd name="connsiteY5" fmla="*/ 64996 h 341982"/>
              <a:gd name="connsiteX6" fmla="*/ 208831 w 261861"/>
              <a:gd name="connsiteY6" fmla="*/ 42557 h 341982"/>
              <a:gd name="connsiteX7" fmla="*/ 193389 w 261861"/>
              <a:gd name="connsiteY7" fmla="*/ 39146 h 341982"/>
              <a:gd name="connsiteX8" fmla="*/ 181823 w 261861"/>
              <a:gd name="connsiteY8" fmla="*/ 32842 h 341982"/>
              <a:gd name="connsiteX9" fmla="*/ 163086 w 261861"/>
              <a:gd name="connsiteY9" fmla="*/ 32842 h 341982"/>
              <a:gd name="connsiteX10" fmla="*/ 153717 w 261861"/>
              <a:gd name="connsiteY10" fmla="*/ 57536 h 341982"/>
              <a:gd name="connsiteX11" fmla="*/ 126536 w 261861"/>
              <a:gd name="connsiteY11" fmla="*/ 62683 h 341982"/>
              <a:gd name="connsiteX12" fmla="*/ 106873 w 261861"/>
              <a:gd name="connsiteY12" fmla="*/ 45334 h 341982"/>
              <a:gd name="connsiteX13" fmla="*/ 97447 w 261861"/>
              <a:gd name="connsiteY13" fmla="*/ 24051 h 341982"/>
              <a:gd name="connsiteX14" fmla="*/ 93282 w 261861"/>
              <a:gd name="connsiteY14" fmla="*/ 514 h 341982"/>
              <a:gd name="connsiteX15" fmla="*/ 17349 w 261861"/>
              <a:gd name="connsiteY15" fmla="*/ 514 h 341982"/>
              <a:gd name="connsiteX16" fmla="*/ 4222 w 261861"/>
              <a:gd name="connsiteY16" fmla="*/ 9131 h 341982"/>
              <a:gd name="connsiteX17" fmla="*/ 24810 w 261861"/>
              <a:gd name="connsiteY17" fmla="*/ 66963 h 341982"/>
              <a:gd name="connsiteX18" fmla="*/ 21051 w 261861"/>
              <a:gd name="connsiteY18" fmla="*/ 96283 h 341982"/>
              <a:gd name="connsiteX19" fmla="*/ 35624 w 261861"/>
              <a:gd name="connsiteY19" fmla="*/ 154866 h 341982"/>
              <a:gd name="connsiteX20" fmla="*/ 18738 w 261861"/>
              <a:gd name="connsiteY20" fmla="*/ 195349 h 341982"/>
              <a:gd name="connsiteX21" fmla="*/ 12145 w 261861"/>
              <a:gd name="connsiteY21" fmla="*/ 206915 h 341982"/>
              <a:gd name="connsiteX22" fmla="*/ 2313 w 261861"/>
              <a:gd name="connsiteY22" fmla="*/ 291985 h 341982"/>
              <a:gd name="connsiteX23" fmla="*/ 0 w 261861"/>
              <a:gd name="connsiteY23" fmla="*/ 298867 h 341982"/>
              <a:gd name="connsiteX24" fmla="*/ 1389 w 261861"/>
              <a:gd name="connsiteY24" fmla="*/ 306327 h 341982"/>
              <a:gd name="connsiteX25" fmla="*/ 3759 w 261861"/>
              <a:gd name="connsiteY25" fmla="*/ 317258 h 341982"/>
              <a:gd name="connsiteX26" fmla="*/ 12665 w 261861"/>
              <a:gd name="connsiteY26" fmla="*/ 322405 h 341982"/>
              <a:gd name="connsiteX27" fmla="*/ 35162 w 261861"/>
              <a:gd name="connsiteY27" fmla="*/ 323562 h 341982"/>
              <a:gd name="connsiteX28" fmla="*/ 56213 w 261861"/>
              <a:gd name="connsiteY28" fmla="*/ 330501 h 341982"/>
              <a:gd name="connsiteX29" fmla="*/ 137177 w 261861"/>
              <a:gd name="connsiteY29" fmla="*/ 330501 h 341982"/>
              <a:gd name="connsiteX30" fmla="*/ 145620 w 261861"/>
              <a:gd name="connsiteY30" fmla="*/ 340275 h 341982"/>
              <a:gd name="connsiteX31" fmla="*/ 197206 w 261861"/>
              <a:gd name="connsiteY31" fmla="*/ 340275 h 341982"/>
              <a:gd name="connsiteX32" fmla="*/ 233756 w 261861"/>
              <a:gd name="connsiteY32" fmla="*/ 337383 h 341982"/>
              <a:gd name="connsiteX33" fmla="*/ 240291 w 261861"/>
              <a:gd name="connsiteY33" fmla="*/ 335648 h 341982"/>
              <a:gd name="connsiteX34" fmla="*/ 213573 w 261861"/>
              <a:gd name="connsiteY34" fmla="*/ 291985 h 341982"/>
              <a:gd name="connsiteX35" fmla="*/ 215944 w 261861"/>
              <a:gd name="connsiteY35" fmla="*/ 199455 h 341982"/>
              <a:gd name="connsiteX36" fmla="*/ 250643 w 261861"/>
              <a:gd name="connsiteY36" fmla="*/ 200611 h 341982"/>
              <a:gd name="connsiteX37" fmla="*/ 256715 w 261861"/>
              <a:gd name="connsiteY37" fmla="*/ 193672 h 341982"/>
              <a:gd name="connsiteX38" fmla="*/ 261862 w 261861"/>
              <a:gd name="connsiteY38" fmla="*/ 138500 h 341982"/>
              <a:gd name="connsiteX39" fmla="*/ 254286 w 261861"/>
              <a:gd name="connsiteY39" fmla="*/ 139715 h 34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1861" h="341982">
                <a:moveTo>
                  <a:pt x="254286" y="139715"/>
                </a:moveTo>
                <a:cubicBezTo>
                  <a:pt x="247693" y="142161"/>
                  <a:pt x="240638" y="142959"/>
                  <a:pt x="233698" y="142028"/>
                </a:cubicBezTo>
                <a:cubicBezTo>
                  <a:pt x="226180" y="142028"/>
                  <a:pt x="225255" y="150645"/>
                  <a:pt x="221033" y="149488"/>
                </a:cubicBezTo>
                <a:cubicBezTo>
                  <a:pt x="216811" y="148332"/>
                  <a:pt x="220108" y="133411"/>
                  <a:pt x="221033" y="127049"/>
                </a:cubicBezTo>
                <a:cubicBezTo>
                  <a:pt x="221958" y="120688"/>
                  <a:pt x="214960" y="109700"/>
                  <a:pt x="209813" y="104669"/>
                </a:cubicBezTo>
                <a:cubicBezTo>
                  <a:pt x="204666" y="99637"/>
                  <a:pt x="215597" y="69044"/>
                  <a:pt x="213052" y="64996"/>
                </a:cubicBezTo>
                <a:cubicBezTo>
                  <a:pt x="210507" y="60948"/>
                  <a:pt x="208831" y="51232"/>
                  <a:pt x="208831" y="42557"/>
                </a:cubicBezTo>
                <a:cubicBezTo>
                  <a:pt x="208831" y="33883"/>
                  <a:pt x="203684" y="39146"/>
                  <a:pt x="193389" y="39146"/>
                </a:cubicBezTo>
                <a:cubicBezTo>
                  <a:pt x="183095" y="39146"/>
                  <a:pt x="181823" y="32842"/>
                  <a:pt x="181823" y="32842"/>
                </a:cubicBezTo>
                <a:cubicBezTo>
                  <a:pt x="181823" y="32842"/>
                  <a:pt x="169215" y="29372"/>
                  <a:pt x="163086" y="32842"/>
                </a:cubicBezTo>
                <a:cubicBezTo>
                  <a:pt x="156955" y="36312"/>
                  <a:pt x="157939" y="58693"/>
                  <a:pt x="153717" y="57536"/>
                </a:cubicBezTo>
                <a:cubicBezTo>
                  <a:pt x="144406" y="57235"/>
                  <a:pt x="135095" y="58993"/>
                  <a:pt x="126536" y="62683"/>
                </a:cubicBezTo>
                <a:cubicBezTo>
                  <a:pt x="116242" y="66153"/>
                  <a:pt x="112021" y="60428"/>
                  <a:pt x="106873" y="45334"/>
                </a:cubicBezTo>
                <a:cubicBezTo>
                  <a:pt x="101726" y="30239"/>
                  <a:pt x="95307" y="35560"/>
                  <a:pt x="97447" y="24051"/>
                </a:cubicBezTo>
                <a:cubicBezTo>
                  <a:pt x="98141" y="15978"/>
                  <a:pt x="96695" y="7858"/>
                  <a:pt x="93282" y="514"/>
                </a:cubicBezTo>
                <a:cubicBezTo>
                  <a:pt x="93282" y="514"/>
                  <a:pt x="24348" y="-643"/>
                  <a:pt x="17349" y="514"/>
                </a:cubicBezTo>
                <a:cubicBezTo>
                  <a:pt x="12434" y="2434"/>
                  <a:pt x="7924" y="5372"/>
                  <a:pt x="4222" y="9131"/>
                </a:cubicBezTo>
                <a:cubicBezTo>
                  <a:pt x="9890" y="28811"/>
                  <a:pt x="16771" y="48127"/>
                  <a:pt x="24810" y="66963"/>
                </a:cubicBezTo>
                <a:cubicBezTo>
                  <a:pt x="28107" y="75001"/>
                  <a:pt x="21051" y="81883"/>
                  <a:pt x="21051" y="96283"/>
                </a:cubicBezTo>
                <a:cubicBezTo>
                  <a:pt x="21051" y="110683"/>
                  <a:pt x="34179" y="137055"/>
                  <a:pt x="35624" y="154866"/>
                </a:cubicBezTo>
                <a:cubicBezTo>
                  <a:pt x="37070" y="172679"/>
                  <a:pt x="27181" y="183782"/>
                  <a:pt x="18738" y="195349"/>
                </a:cubicBezTo>
                <a:cubicBezTo>
                  <a:pt x="16193" y="198981"/>
                  <a:pt x="13938" y="202850"/>
                  <a:pt x="12145" y="206915"/>
                </a:cubicBezTo>
                <a:cubicBezTo>
                  <a:pt x="15962" y="235646"/>
                  <a:pt x="12550" y="264880"/>
                  <a:pt x="2313" y="291985"/>
                </a:cubicBezTo>
                <a:cubicBezTo>
                  <a:pt x="1331" y="294206"/>
                  <a:pt x="579" y="296508"/>
                  <a:pt x="0" y="298867"/>
                </a:cubicBezTo>
                <a:cubicBezTo>
                  <a:pt x="463" y="301181"/>
                  <a:pt x="926" y="304014"/>
                  <a:pt x="1389" y="306327"/>
                </a:cubicBezTo>
                <a:cubicBezTo>
                  <a:pt x="2371" y="309925"/>
                  <a:pt x="3181" y="313574"/>
                  <a:pt x="3759" y="317258"/>
                </a:cubicBezTo>
                <a:cubicBezTo>
                  <a:pt x="7461" y="318993"/>
                  <a:pt x="5147" y="326453"/>
                  <a:pt x="12665" y="322405"/>
                </a:cubicBezTo>
                <a:cubicBezTo>
                  <a:pt x="19721" y="318166"/>
                  <a:pt x="28627" y="318623"/>
                  <a:pt x="35162" y="323562"/>
                </a:cubicBezTo>
                <a:cubicBezTo>
                  <a:pt x="41003" y="328541"/>
                  <a:pt x="48579" y="331033"/>
                  <a:pt x="56213" y="330501"/>
                </a:cubicBezTo>
                <a:lnTo>
                  <a:pt x="137177" y="330501"/>
                </a:lnTo>
                <a:lnTo>
                  <a:pt x="145620" y="340275"/>
                </a:lnTo>
                <a:cubicBezTo>
                  <a:pt x="145620" y="340275"/>
                  <a:pt x="190150" y="336227"/>
                  <a:pt x="197206" y="340275"/>
                </a:cubicBezTo>
                <a:cubicBezTo>
                  <a:pt x="204262" y="344323"/>
                  <a:pt x="226700" y="340275"/>
                  <a:pt x="233756" y="337383"/>
                </a:cubicBezTo>
                <a:cubicBezTo>
                  <a:pt x="235895" y="336632"/>
                  <a:pt x="238093" y="336047"/>
                  <a:pt x="240291" y="335648"/>
                </a:cubicBezTo>
                <a:lnTo>
                  <a:pt x="213573" y="291985"/>
                </a:lnTo>
                <a:lnTo>
                  <a:pt x="215944" y="199455"/>
                </a:lnTo>
                <a:lnTo>
                  <a:pt x="250643" y="200611"/>
                </a:lnTo>
                <a:lnTo>
                  <a:pt x="256715" y="193672"/>
                </a:lnTo>
                <a:lnTo>
                  <a:pt x="261862" y="138500"/>
                </a:lnTo>
                <a:cubicBezTo>
                  <a:pt x="259260" y="138292"/>
                  <a:pt x="256657" y="138709"/>
                  <a:pt x="254286" y="13971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4" name="Frihåndsform: figur 323">
            <a:extLst>
              <a:ext uri="{FF2B5EF4-FFF2-40B4-BE49-F238E27FC236}">
                <a16:creationId xmlns:a16="http://schemas.microsoft.com/office/drawing/2014/main" id="{482AC72E-6FA3-466A-8C2D-6F0155F337BA}"/>
              </a:ext>
            </a:extLst>
          </p:cNvPr>
          <p:cNvSpPr/>
          <p:nvPr/>
        </p:nvSpPr>
        <p:spPr>
          <a:xfrm>
            <a:off x="7887648" y="4949104"/>
            <a:ext cx="271404" cy="279024"/>
          </a:xfrm>
          <a:custGeom>
            <a:avLst/>
            <a:gdLst>
              <a:gd name="connsiteX0" fmla="*/ 207616 w 271404"/>
              <a:gd name="connsiteY0" fmla="*/ 11566 h 279024"/>
              <a:gd name="connsiteX1" fmla="*/ 190729 w 271404"/>
              <a:gd name="connsiteY1" fmla="*/ 0 h 279024"/>
              <a:gd name="connsiteX2" fmla="*/ 162565 w 271404"/>
              <a:gd name="connsiteY2" fmla="*/ 5147 h 279024"/>
              <a:gd name="connsiteX3" fmla="*/ 156782 w 271404"/>
              <a:gd name="connsiteY3" fmla="*/ 23538 h 279024"/>
              <a:gd name="connsiteX4" fmla="*/ 153485 w 271404"/>
              <a:gd name="connsiteY4" fmla="*/ 38516 h 279024"/>
              <a:gd name="connsiteX5" fmla="*/ 152560 w 271404"/>
              <a:gd name="connsiteY5" fmla="*/ 69514 h 279024"/>
              <a:gd name="connsiteX6" fmla="*/ 147413 w 271404"/>
              <a:gd name="connsiteY6" fmla="*/ 95422 h 279024"/>
              <a:gd name="connsiteX7" fmla="*/ 162854 w 271404"/>
              <a:gd name="connsiteY7" fmla="*/ 117803 h 279024"/>
              <a:gd name="connsiteX8" fmla="*/ 178353 w 271404"/>
              <a:gd name="connsiteY8" fmla="*/ 111500 h 279024"/>
              <a:gd name="connsiteX9" fmla="*/ 181649 w 271404"/>
              <a:gd name="connsiteY9" fmla="*/ 131047 h 279024"/>
              <a:gd name="connsiteX10" fmla="*/ 177428 w 271404"/>
              <a:gd name="connsiteY10" fmla="*/ 143133 h 279024"/>
              <a:gd name="connsiteX11" fmla="*/ 160541 w 271404"/>
              <a:gd name="connsiteY11" fmla="*/ 143133 h 279024"/>
              <a:gd name="connsiteX12" fmla="*/ 151172 w 271404"/>
              <a:gd name="connsiteY12" fmla="*/ 119538 h 279024"/>
              <a:gd name="connsiteX13" fmla="*/ 133360 w 271404"/>
              <a:gd name="connsiteY13" fmla="*/ 114391 h 279024"/>
              <a:gd name="connsiteX14" fmla="*/ 120695 w 271404"/>
              <a:gd name="connsiteY14" fmla="*/ 98256 h 279024"/>
              <a:gd name="connsiteX15" fmla="*/ 112251 w 271404"/>
              <a:gd name="connsiteY15" fmla="*/ 103461 h 279024"/>
              <a:gd name="connsiteX16" fmla="*/ 101957 w 271404"/>
              <a:gd name="connsiteY16" fmla="*/ 106873 h 279024"/>
              <a:gd name="connsiteX17" fmla="*/ 82237 w 271404"/>
              <a:gd name="connsiteY17" fmla="*/ 99413 h 279024"/>
              <a:gd name="connsiteX18" fmla="*/ 74777 w 271404"/>
              <a:gd name="connsiteY18" fmla="*/ 85649 h 279024"/>
              <a:gd name="connsiteX19" fmla="*/ 60261 w 271404"/>
              <a:gd name="connsiteY19" fmla="*/ 86805 h 279024"/>
              <a:gd name="connsiteX20" fmla="*/ 54130 w 271404"/>
              <a:gd name="connsiteY20" fmla="*/ 80444 h 279024"/>
              <a:gd name="connsiteX21" fmla="*/ 48347 w 271404"/>
              <a:gd name="connsiteY21" fmla="*/ 73562 h 279024"/>
              <a:gd name="connsiteX22" fmla="*/ 43201 w 271404"/>
              <a:gd name="connsiteY22" fmla="*/ 128733 h 279024"/>
              <a:gd name="connsiteX23" fmla="*/ 37070 w 271404"/>
              <a:gd name="connsiteY23" fmla="*/ 135615 h 279024"/>
              <a:gd name="connsiteX24" fmla="*/ 2371 w 271404"/>
              <a:gd name="connsiteY24" fmla="*/ 134516 h 279024"/>
              <a:gd name="connsiteX25" fmla="*/ 0 w 271404"/>
              <a:gd name="connsiteY25" fmla="*/ 227047 h 279024"/>
              <a:gd name="connsiteX26" fmla="*/ 26718 w 271404"/>
              <a:gd name="connsiteY26" fmla="*/ 270710 h 279024"/>
              <a:gd name="connsiteX27" fmla="*/ 69861 w 271404"/>
              <a:gd name="connsiteY27" fmla="*/ 268397 h 279024"/>
              <a:gd name="connsiteX28" fmla="*/ 71711 w 271404"/>
              <a:gd name="connsiteY28" fmla="*/ 274758 h 279024"/>
              <a:gd name="connsiteX29" fmla="*/ 83914 w 271404"/>
              <a:gd name="connsiteY29" fmla="*/ 272445 h 279024"/>
              <a:gd name="connsiteX30" fmla="*/ 113871 w 271404"/>
              <a:gd name="connsiteY30" fmla="*/ 278228 h 279024"/>
              <a:gd name="connsiteX31" fmla="*/ 138276 w 271404"/>
              <a:gd name="connsiteY31" fmla="*/ 246652 h 279024"/>
              <a:gd name="connsiteX32" fmla="*/ 159847 w 271404"/>
              <a:gd name="connsiteY32" fmla="*/ 227105 h 279024"/>
              <a:gd name="connsiteX33" fmla="*/ 172975 w 271404"/>
              <a:gd name="connsiteY33" fmla="*/ 213283 h 279024"/>
              <a:gd name="connsiteX34" fmla="*/ 193100 w 271404"/>
              <a:gd name="connsiteY34" fmla="*/ 212705 h 279024"/>
              <a:gd name="connsiteX35" fmla="*/ 194488 w 271404"/>
              <a:gd name="connsiteY35" fmla="*/ 212705 h 279024"/>
              <a:gd name="connsiteX36" fmla="*/ 189804 w 271404"/>
              <a:gd name="connsiteY36" fmla="*/ 192001 h 279024"/>
              <a:gd name="connsiteX37" fmla="*/ 254980 w 271404"/>
              <a:gd name="connsiteY37" fmla="*/ 163837 h 279024"/>
              <a:gd name="connsiteX38" fmla="*/ 250758 w 271404"/>
              <a:gd name="connsiteY38" fmla="*/ 151808 h 279024"/>
              <a:gd name="connsiteX39" fmla="*/ 254517 w 271404"/>
              <a:gd name="connsiteY39" fmla="*/ 124801 h 279024"/>
              <a:gd name="connsiteX40" fmla="*/ 264349 w 271404"/>
              <a:gd name="connsiteY40" fmla="*/ 117861 h 279024"/>
              <a:gd name="connsiteX41" fmla="*/ 262961 w 271404"/>
              <a:gd name="connsiteY41" fmla="*/ 72463 h 279024"/>
              <a:gd name="connsiteX42" fmla="*/ 271404 w 271404"/>
              <a:gd name="connsiteY42" fmla="*/ 66680 h 279024"/>
              <a:gd name="connsiteX43" fmla="*/ 260590 w 271404"/>
              <a:gd name="connsiteY43" fmla="*/ 36781 h 279024"/>
              <a:gd name="connsiteX44" fmla="*/ 230633 w 271404"/>
              <a:gd name="connsiteY44" fmla="*/ 21282 h 279024"/>
              <a:gd name="connsiteX45" fmla="*/ 207616 w 271404"/>
              <a:gd name="connsiteY45" fmla="*/ 11566 h 27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71404" h="279024">
                <a:moveTo>
                  <a:pt x="207616" y="11566"/>
                </a:moveTo>
                <a:cubicBezTo>
                  <a:pt x="204320" y="11566"/>
                  <a:pt x="196801" y="5783"/>
                  <a:pt x="190729" y="0"/>
                </a:cubicBezTo>
                <a:cubicBezTo>
                  <a:pt x="186045" y="5783"/>
                  <a:pt x="170083" y="5147"/>
                  <a:pt x="162565" y="5147"/>
                </a:cubicBezTo>
                <a:cubicBezTo>
                  <a:pt x="154179" y="5147"/>
                  <a:pt x="161640" y="18969"/>
                  <a:pt x="156782" y="23538"/>
                </a:cubicBezTo>
                <a:cubicBezTo>
                  <a:pt x="151924" y="28106"/>
                  <a:pt x="149264" y="36203"/>
                  <a:pt x="153485" y="38516"/>
                </a:cubicBezTo>
                <a:cubicBezTo>
                  <a:pt x="157707" y="40829"/>
                  <a:pt x="152560" y="62054"/>
                  <a:pt x="152560" y="69514"/>
                </a:cubicBezTo>
                <a:cubicBezTo>
                  <a:pt x="152560" y="76974"/>
                  <a:pt x="144117" y="93109"/>
                  <a:pt x="147413" y="95422"/>
                </a:cubicBezTo>
                <a:cubicBezTo>
                  <a:pt x="150710" y="97736"/>
                  <a:pt x="155857" y="114969"/>
                  <a:pt x="162854" y="117803"/>
                </a:cubicBezTo>
                <a:cubicBezTo>
                  <a:pt x="169852" y="120637"/>
                  <a:pt x="175520" y="111500"/>
                  <a:pt x="178353" y="111500"/>
                </a:cubicBezTo>
                <a:cubicBezTo>
                  <a:pt x="181187" y="111500"/>
                  <a:pt x="181649" y="122430"/>
                  <a:pt x="181649" y="131047"/>
                </a:cubicBezTo>
                <a:cubicBezTo>
                  <a:pt x="182054" y="135494"/>
                  <a:pt x="180493" y="139889"/>
                  <a:pt x="177428" y="143133"/>
                </a:cubicBezTo>
                <a:cubicBezTo>
                  <a:pt x="177428" y="143133"/>
                  <a:pt x="166150" y="148280"/>
                  <a:pt x="160541" y="143133"/>
                </a:cubicBezTo>
                <a:cubicBezTo>
                  <a:pt x="155279" y="136309"/>
                  <a:pt x="151982" y="128132"/>
                  <a:pt x="151172" y="119538"/>
                </a:cubicBezTo>
                <a:cubicBezTo>
                  <a:pt x="151172" y="114391"/>
                  <a:pt x="138507" y="114391"/>
                  <a:pt x="133360" y="114391"/>
                </a:cubicBezTo>
                <a:cubicBezTo>
                  <a:pt x="128213" y="114391"/>
                  <a:pt x="123066" y="103461"/>
                  <a:pt x="120695" y="98256"/>
                </a:cubicBezTo>
                <a:cubicBezTo>
                  <a:pt x="118324" y="93051"/>
                  <a:pt x="112251" y="99413"/>
                  <a:pt x="112251" y="103461"/>
                </a:cubicBezTo>
                <a:cubicBezTo>
                  <a:pt x="112251" y="107509"/>
                  <a:pt x="107104" y="106873"/>
                  <a:pt x="101957" y="106873"/>
                </a:cubicBezTo>
                <a:cubicBezTo>
                  <a:pt x="96810" y="106873"/>
                  <a:pt x="86459" y="97100"/>
                  <a:pt x="82237" y="99413"/>
                </a:cubicBezTo>
                <a:cubicBezTo>
                  <a:pt x="78015" y="101726"/>
                  <a:pt x="73851" y="90796"/>
                  <a:pt x="74777" y="85649"/>
                </a:cubicBezTo>
                <a:cubicBezTo>
                  <a:pt x="75702" y="80502"/>
                  <a:pt x="64425" y="84492"/>
                  <a:pt x="60261" y="86805"/>
                </a:cubicBezTo>
                <a:cubicBezTo>
                  <a:pt x="56097" y="89119"/>
                  <a:pt x="54130" y="80444"/>
                  <a:pt x="54130" y="80444"/>
                </a:cubicBezTo>
                <a:cubicBezTo>
                  <a:pt x="52916" y="77633"/>
                  <a:pt x="50892" y="75239"/>
                  <a:pt x="48347" y="73562"/>
                </a:cubicBezTo>
                <a:lnTo>
                  <a:pt x="43201" y="128733"/>
                </a:lnTo>
                <a:lnTo>
                  <a:pt x="37070" y="135615"/>
                </a:lnTo>
                <a:lnTo>
                  <a:pt x="2371" y="134516"/>
                </a:lnTo>
                <a:lnTo>
                  <a:pt x="0" y="227047"/>
                </a:lnTo>
                <a:lnTo>
                  <a:pt x="26718" y="270710"/>
                </a:lnTo>
                <a:cubicBezTo>
                  <a:pt x="40772" y="267240"/>
                  <a:pt x="69861" y="262672"/>
                  <a:pt x="69861" y="268397"/>
                </a:cubicBezTo>
                <a:cubicBezTo>
                  <a:pt x="70150" y="270606"/>
                  <a:pt x="70728" y="272757"/>
                  <a:pt x="71711" y="274758"/>
                </a:cubicBezTo>
                <a:cubicBezTo>
                  <a:pt x="75702" y="273596"/>
                  <a:pt x="79808" y="272821"/>
                  <a:pt x="83914" y="272445"/>
                </a:cubicBezTo>
                <a:cubicBezTo>
                  <a:pt x="89697" y="273023"/>
                  <a:pt x="108261" y="281640"/>
                  <a:pt x="113871" y="278228"/>
                </a:cubicBezTo>
                <a:cubicBezTo>
                  <a:pt x="119480" y="274816"/>
                  <a:pt x="129369" y="250064"/>
                  <a:pt x="138276" y="246652"/>
                </a:cubicBezTo>
                <a:cubicBezTo>
                  <a:pt x="147182" y="243240"/>
                  <a:pt x="159847" y="231674"/>
                  <a:pt x="159847" y="227105"/>
                </a:cubicBezTo>
                <a:cubicBezTo>
                  <a:pt x="159847" y="222536"/>
                  <a:pt x="159847" y="217331"/>
                  <a:pt x="172975" y="213283"/>
                </a:cubicBezTo>
                <a:lnTo>
                  <a:pt x="193100" y="212705"/>
                </a:lnTo>
                <a:lnTo>
                  <a:pt x="194488" y="212705"/>
                </a:lnTo>
                <a:lnTo>
                  <a:pt x="189804" y="192001"/>
                </a:lnTo>
                <a:cubicBezTo>
                  <a:pt x="189804" y="192001"/>
                  <a:pt x="251221" y="164994"/>
                  <a:pt x="254980" y="163837"/>
                </a:cubicBezTo>
                <a:cubicBezTo>
                  <a:pt x="252147" y="157533"/>
                  <a:pt x="249197" y="152271"/>
                  <a:pt x="250758" y="151808"/>
                </a:cubicBezTo>
                <a:cubicBezTo>
                  <a:pt x="253129" y="150651"/>
                  <a:pt x="254517" y="130526"/>
                  <a:pt x="254517" y="124801"/>
                </a:cubicBezTo>
                <a:cubicBezTo>
                  <a:pt x="254517" y="119076"/>
                  <a:pt x="269033" y="123066"/>
                  <a:pt x="264349" y="117861"/>
                </a:cubicBezTo>
                <a:cubicBezTo>
                  <a:pt x="259664" y="112656"/>
                  <a:pt x="260590" y="79345"/>
                  <a:pt x="262961" y="72463"/>
                </a:cubicBezTo>
                <a:cubicBezTo>
                  <a:pt x="265332" y="65581"/>
                  <a:pt x="271404" y="72463"/>
                  <a:pt x="271404" y="66680"/>
                </a:cubicBezTo>
                <a:cubicBezTo>
                  <a:pt x="269496" y="56178"/>
                  <a:pt x="265853" y="46075"/>
                  <a:pt x="260590" y="36781"/>
                </a:cubicBezTo>
                <a:cubicBezTo>
                  <a:pt x="257814" y="32733"/>
                  <a:pt x="236705" y="22381"/>
                  <a:pt x="230633" y="21282"/>
                </a:cubicBezTo>
                <a:cubicBezTo>
                  <a:pt x="223057" y="20183"/>
                  <a:pt x="213688" y="11566"/>
                  <a:pt x="207616" y="1156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5" name="Frihåndsform: figur 324">
            <a:extLst>
              <a:ext uri="{FF2B5EF4-FFF2-40B4-BE49-F238E27FC236}">
                <a16:creationId xmlns:a16="http://schemas.microsoft.com/office/drawing/2014/main" id="{2168D6F7-A47F-4514-AB23-456755CB654C}"/>
              </a:ext>
            </a:extLst>
          </p:cNvPr>
          <p:cNvSpPr/>
          <p:nvPr/>
        </p:nvSpPr>
        <p:spPr>
          <a:xfrm>
            <a:off x="8047961" y="4749122"/>
            <a:ext cx="45535" cy="45863"/>
          </a:xfrm>
          <a:custGeom>
            <a:avLst/>
            <a:gdLst>
              <a:gd name="connsiteX0" fmla="*/ 37414 w 45535"/>
              <a:gd name="connsiteY0" fmla="*/ 0 h 45863"/>
              <a:gd name="connsiteX1" fmla="*/ 24286 w 45535"/>
              <a:gd name="connsiteY1" fmla="*/ 5205 h 45863"/>
              <a:gd name="connsiteX2" fmla="*/ 12719 w 45535"/>
              <a:gd name="connsiteY2" fmla="*/ 7460 h 45863"/>
              <a:gd name="connsiteX3" fmla="*/ 9886 w 45535"/>
              <a:gd name="connsiteY3" fmla="*/ 10352 h 45863"/>
              <a:gd name="connsiteX4" fmla="*/ 5201 w 45535"/>
              <a:gd name="connsiteY4" fmla="*/ 28164 h 45863"/>
              <a:gd name="connsiteX5" fmla="*/ 54 w 45535"/>
              <a:gd name="connsiteY5" fmla="*/ 36202 h 45863"/>
              <a:gd name="connsiteX6" fmla="*/ 4738 w 45535"/>
              <a:gd name="connsiteY6" fmla="*/ 44241 h 45863"/>
              <a:gd name="connsiteX7" fmla="*/ 12719 w 45535"/>
              <a:gd name="connsiteY7" fmla="*/ 45398 h 45863"/>
              <a:gd name="connsiteX8" fmla="*/ 24864 w 45535"/>
              <a:gd name="connsiteY8" fmla="*/ 36781 h 45863"/>
              <a:gd name="connsiteX9" fmla="*/ 45510 w 45535"/>
              <a:gd name="connsiteY9" fmla="*/ 30998 h 45863"/>
              <a:gd name="connsiteX10" fmla="*/ 41751 w 45535"/>
              <a:gd name="connsiteY10" fmla="*/ 12607 h 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35" h="45863">
                <a:moveTo>
                  <a:pt x="37414" y="0"/>
                </a:moveTo>
                <a:cubicBezTo>
                  <a:pt x="32845" y="1243"/>
                  <a:pt x="28449" y="2990"/>
                  <a:pt x="24286" y="5205"/>
                </a:cubicBezTo>
                <a:cubicBezTo>
                  <a:pt x="20932" y="7611"/>
                  <a:pt x="16709" y="8432"/>
                  <a:pt x="12719" y="7460"/>
                </a:cubicBezTo>
                <a:cubicBezTo>
                  <a:pt x="11910" y="8559"/>
                  <a:pt x="10984" y="9536"/>
                  <a:pt x="9886" y="10352"/>
                </a:cubicBezTo>
                <a:cubicBezTo>
                  <a:pt x="4102" y="12665"/>
                  <a:pt x="5201" y="28164"/>
                  <a:pt x="5201" y="28164"/>
                </a:cubicBezTo>
                <a:cubicBezTo>
                  <a:pt x="5201" y="28164"/>
                  <a:pt x="54" y="28742"/>
                  <a:pt x="54" y="36202"/>
                </a:cubicBezTo>
                <a:cubicBezTo>
                  <a:pt x="-351" y="39632"/>
                  <a:pt x="1557" y="42917"/>
                  <a:pt x="4738" y="44241"/>
                </a:cubicBezTo>
                <a:cubicBezTo>
                  <a:pt x="7456" y="44311"/>
                  <a:pt x="10117" y="44698"/>
                  <a:pt x="12719" y="45398"/>
                </a:cubicBezTo>
                <a:cubicBezTo>
                  <a:pt x="25847" y="48289"/>
                  <a:pt x="24864" y="36781"/>
                  <a:pt x="24864" y="36781"/>
                </a:cubicBezTo>
                <a:cubicBezTo>
                  <a:pt x="24864" y="36781"/>
                  <a:pt x="44122" y="37938"/>
                  <a:pt x="45510" y="30998"/>
                </a:cubicBezTo>
                <a:cubicBezTo>
                  <a:pt x="45741" y="24659"/>
                  <a:pt x="44411" y="18355"/>
                  <a:pt x="41751" y="1260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6" name="Frihåndsform: figur 325">
            <a:extLst>
              <a:ext uri="{FF2B5EF4-FFF2-40B4-BE49-F238E27FC236}">
                <a16:creationId xmlns:a16="http://schemas.microsoft.com/office/drawing/2014/main" id="{90424026-A655-48E7-AB2E-4C42990DF180}"/>
              </a:ext>
            </a:extLst>
          </p:cNvPr>
          <p:cNvSpPr/>
          <p:nvPr/>
        </p:nvSpPr>
        <p:spPr>
          <a:xfrm>
            <a:off x="8330523" y="4378104"/>
            <a:ext cx="240001" cy="384319"/>
          </a:xfrm>
          <a:custGeom>
            <a:avLst/>
            <a:gdLst>
              <a:gd name="connsiteX0" fmla="*/ 240001 w 240001"/>
              <a:gd name="connsiteY0" fmla="*/ 2573 h 384319"/>
              <a:gd name="connsiteX1" fmla="*/ 227799 w 240001"/>
              <a:gd name="connsiteY1" fmla="*/ 6043 h 384319"/>
              <a:gd name="connsiteX2" fmla="*/ 174825 w 240001"/>
              <a:gd name="connsiteY2" fmla="*/ 22698 h 384319"/>
              <a:gd name="connsiteX3" fmla="*/ 137350 w 240001"/>
              <a:gd name="connsiteY3" fmla="*/ 33050 h 384319"/>
              <a:gd name="connsiteX4" fmla="*/ 106873 w 240001"/>
              <a:gd name="connsiteY4" fmla="*/ 39412 h 384319"/>
              <a:gd name="connsiteX5" fmla="*/ 67952 w 240001"/>
              <a:gd name="connsiteY5" fmla="*/ 35942 h 384319"/>
              <a:gd name="connsiteX6" fmla="*/ 55807 w 240001"/>
              <a:gd name="connsiteY6" fmla="*/ 19864 h 384319"/>
              <a:gd name="connsiteX7" fmla="*/ 42680 w 240001"/>
              <a:gd name="connsiteY7" fmla="*/ 43980 h 384319"/>
              <a:gd name="connsiteX8" fmla="*/ 57196 w 240001"/>
              <a:gd name="connsiteY8" fmla="*/ 69253 h 384319"/>
              <a:gd name="connsiteX9" fmla="*/ 72636 w 240001"/>
              <a:gd name="connsiteY9" fmla="*/ 85966 h 384319"/>
              <a:gd name="connsiteX10" fmla="*/ 120001 w 240001"/>
              <a:gd name="connsiteY10" fmla="*/ 105513 h 384319"/>
              <a:gd name="connsiteX11" fmla="*/ 152328 w 240001"/>
              <a:gd name="connsiteY11" fmla="*/ 114130 h 384319"/>
              <a:gd name="connsiteX12" fmla="*/ 160772 w 240001"/>
              <a:gd name="connsiteY12" fmla="*/ 120434 h 384319"/>
              <a:gd name="connsiteX13" fmla="*/ 98430 w 240001"/>
              <a:gd name="connsiteY13" fmla="*/ 194574 h 384319"/>
              <a:gd name="connsiteX14" fmla="*/ 72174 w 240001"/>
              <a:gd name="connsiteY14" fmla="*/ 200357 h 384319"/>
              <a:gd name="connsiteX15" fmla="*/ 41234 w 240001"/>
              <a:gd name="connsiteY15" fmla="*/ 219326 h 384319"/>
              <a:gd name="connsiteX16" fmla="*/ 22033 w 240001"/>
              <a:gd name="connsiteY16" fmla="*/ 222796 h 384319"/>
              <a:gd name="connsiteX17" fmla="*/ 10757 w 240001"/>
              <a:gd name="connsiteY17" fmla="*/ 242343 h 384319"/>
              <a:gd name="connsiteX18" fmla="*/ 0 w 240001"/>
              <a:gd name="connsiteY18" fmla="*/ 262468 h 384319"/>
              <a:gd name="connsiteX19" fmla="*/ 1388 w 240001"/>
              <a:gd name="connsiteY19" fmla="*/ 362459 h 384319"/>
              <a:gd name="connsiteX20" fmla="*/ 12954 w 240001"/>
              <a:gd name="connsiteY20" fmla="*/ 384320 h 384319"/>
              <a:gd name="connsiteX21" fmla="*/ 27932 w 240001"/>
              <a:gd name="connsiteY21" fmla="*/ 364194 h 384319"/>
              <a:gd name="connsiteX22" fmla="*/ 68415 w 240001"/>
              <a:gd name="connsiteY22" fmla="*/ 303818 h 384319"/>
              <a:gd name="connsiteX23" fmla="*/ 86690 w 240001"/>
              <a:gd name="connsiteY23" fmla="*/ 295779 h 384319"/>
              <a:gd name="connsiteX24" fmla="*/ 106410 w 240001"/>
              <a:gd name="connsiteY24" fmla="*/ 282015 h 384319"/>
              <a:gd name="connsiteX25" fmla="*/ 117976 w 240001"/>
              <a:gd name="connsiteY25" fmla="*/ 272242 h 384319"/>
              <a:gd name="connsiteX26" fmla="*/ 118497 w 240001"/>
              <a:gd name="connsiteY26" fmla="*/ 271085 h 384319"/>
              <a:gd name="connsiteX27" fmla="*/ 184540 w 240001"/>
              <a:gd name="connsiteY27" fmla="*/ 146921 h 384319"/>
              <a:gd name="connsiteX28" fmla="*/ 202353 w 240001"/>
              <a:gd name="connsiteY28" fmla="*/ 135354 h 384319"/>
              <a:gd name="connsiteX29" fmla="*/ 203799 w 240001"/>
              <a:gd name="connsiteY29" fmla="*/ 133099 h 384319"/>
              <a:gd name="connsiteX30" fmla="*/ 204723 w 240001"/>
              <a:gd name="connsiteY30" fmla="*/ 126159 h 384319"/>
              <a:gd name="connsiteX31" fmla="*/ 207037 w 240001"/>
              <a:gd name="connsiteY31" fmla="*/ 117542 h 384319"/>
              <a:gd name="connsiteX32" fmla="*/ 207037 w 240001"/>
              <a:gd name="connsiteY32" fmla="*/ 115287 h 384319"/>
              <a:gd name="connsiteX33" fmla="*/ 214555 w 240001"/>
              <a:gd name="connsiteY33" fmla="*/ 69021 h 384319"/>
              <a:gd name="connsiteX34" fmla="*/ 217851 w 240001"/>
              <a:gd name="connsiteY34" fmla="*/ 60983 h 384319"/>
              <a:gd name="connsiteX35" fmla="*/ 218777 w 240001"/>
              <a:gd name="connsiteY35" fmla="*/ 27672 h 384319"/>
              <a:gd name="connsiteX36" fmla="*/ 240001 w 240001"/>
              <a:gd name="connsiteY36" fmla="*/ 2573 h 38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40001" h="384319">
                <a:moveTo>
                  <a:pt x="240001" y="2573"/>
                </a:moveTo>
                <a:cubicBezTo>
                  <a:pt x="236242" y="-1996"/>
                  <a:pt x="230112" y="-261"/>
                  <a:pt x="227799" y="6043"/>
                </a:cubicBezTo>
                <a:cubicBezTo>
                  <a:pt x="224040" y="15816"/>
                  <a:pt x="194025" y="22698"/>
                  <a:pt x="174825" y="22698"/>
                </a:cubicBezTo>
                <a:cubicBezTo>
                  <a:pt x="155624" y="22698"/>
                  <a:pt x="144348" y="25012"/>
                  <a:pt x="137350" y="33050"/>
                </a:cubicBezTo>
                <a:cubicBezTo>
                  <a:pt x="130352" y="41089"/>
                  <a:pt x="112945" y="30795"/>
                  <a:pt x="106873" y="39412"/>
                </a:cubicBezTo>
                <a:cubicBezTo>
                  <a:pt x="100800" y="48028"/>
                  <a:pt x="75933" y="55489"/>
                  <a:pt x="67952" y="35942"/>
                </a:cubicBezTo>
                <a:cubicBezTo>
                  <a:pt x="65755" y="29418"/>
                  <a:pt x="61475" y="23785"/>
                  <a:pt x="55807" y="19864"/>
                </a:cubicBezTo>
                <a:cubicBezTo>
                  <a:pt x="49215" y="27903"/>
                  <a:pt x="40771" y="39990"/>
                  <a:pt x="42680" y="43980"/>
                </a:cubicBezTo>
                <a:cubicBezTo>
                  <a:pt x="44530" y="49763"/>
                  <a:pt x="52973" y="67113"/>
                  <a:pt x="57196" y="69253"/>
                </a:cubicBezTo>
                <a:cubicBezTo>
                  <a:pt x="61417" y="71393"/>
                  <a:pt x="67952" y="84809"/>
                  <a:pt x="72636" y="85966"/>
                </a:cubicBezTo>
                <a:cubicBezTo>
                  <a:pt x="88829" y="91518"/>
                  <a:pt x="104617" y="98047"/>
                  <a:pt x="120001" y="105513"/>
                </a:cubicBezTo>
                <a:cubicBezTo>
                  <a:pt x="129948" y="110862"/>
                  <a:pt x="141051" y="113812"/>
                  <a:pt x="152328" y="114130"/>
                </a:cubicBezTo>
                <a:cubicBezTo>
                  <a:pt x="157475" y="114130"/>
                  <a:pt x="165456" y="115807"/>
                  <a:pt x="160772" y="120434"/>
                </a:cubicBezTo>
                <a:cubicBezTo>
                  <a:pt x="156088" y="125060"/>
                  <a:pt x="105022" y="185957"/>
                  <a:pt x="98430" y="194574"/>
                </a:cubicBezTo>
                <a:cubicBezTo>
                  <a:pt x="91837" y="203191"/>
                  <a:pt x="87672" y="200357"/>
                  <a:pt x="72174" y="200357"/>
                </a:cubicBezTo>
                <a:cubicBezTo>
                  <a:pt x="56675" y="200357"/>
                  <a:pt x="45456" y="219904"/>
                  <a:pt x="41234" y="219326"/>
                </a:cubicBezTo>
                <a:cubicBezTo>
                  <a:pt x="34757" y="219823"/>
                  <a:pt x="28280" y="220985"/>
                  <a:pt x="22033" y="222796"/>
                </a:cubicBezTo>
                <a:lnTo>
                  <a:pt x="10757" y="242343"/>
                </a:lnTo>
                <a:lnTo>
                  <a:pt x="0" y="262468"/>
                </a:lnTo>
                <a:lnTo>
                  <a:pt x="1388" y="362459"/>
                </a:lnTo>
                <a:lnTo>
                  <a:pt x="12954" y="384320"/>
                </a:lnTo>
                <a:cubicBezTo>
                  <a:pt x="17580" y="377339"/>
                  <a:pt x="22554" y="370625"/>
                  <a:pt x="27932" y="364194"/>
                </a:cubicBezTo>
                <a:cubicBezTo>
                  <a:pt x="39325" y="342727"/>
                  <a:pt x="52858" y="322492"/>
                  <a:pt x="68415" y="303818"/>
                </a:cubicBezTo>
                <a:cubicBezTo>
                  <a:pt x="72810" y="298318"/>
                  <a:pt x="79634" y="295317"/>
                  <a:pt x="86690" y="295779"/>
                </a:cubicBezTo>
                <a:cubicBezTo>
                  <a:pt x="92589" y="290262"/>
                  <a:pt x="99181" y="285624"/>
                  <a:pt x="106410" y="282015"/>
                </a:cubicBezTo>
                <a:cubicBezTo>
                  <a:pt x="110574" y="279135"/>
                  <a:pt x="114448" y="275862"/>
                  <a:pt x="117976" y="272242"/>
                </a:cubicBezTo>
                <a:cubicBezTo>
                  <a:pt x="117976" y="271663"/>
                  <a:pt x="118497" y="271663"/>
                  <a:pt x="118497" y="271085"/>
                </a:cubicBezTo>
                <a:cubicBezTo>
                  <a:pt x="140010" y="229099"/>
                  <a:pt x="158979" y="186015"/>
                  <a:pt x="184540" y="146921"/>
                </a:cubicBezTo>
                <a:cubicBezTo>
                  <a:pt x="188242" y="140409"/>
                  <a:pt x="194892" y="136095"/>
                  <a:pt x="202353" y="135354"/>
                </a:cubicBezTo>
                <a:cubicBezTo>
                  <a:pt x="202931" y="134683"/>
                  <a:pt x="203451" y="133926"/>
                  <a:pt x="203799" y="133099"/>
                </a:cubicBezTo>
                <a:cubicBezTo>
                  <a:pt x="203857" y="130763"/>
                  <a:pt x="204203" y="128437"/>
                  <a:pt x="204723" y="126159"/>
                </a:cubicBezTo>
                <a:cubicBezTo>
                  <a:pt x="205649" y="123325"/>
                  <a:pt x="206112" y="120376"/>
                  <a:pt x="207037" y="117542"/>
                </a:cubicBezTo>
                <a:lnTo>
                  <a:pt x="207037" y="115287"/>
                </a:lnTo>
                <a:cubicBezTo>
                  <a:pt x="209871" y="99730"/>
                  <a:pt x="212242" y="84809"/>
                  <a:pt x="214555" y="69021"/>
                </a:cubicBezTo>
                <a:cubicBezTo>
                  <a:pt x="215133" y="66159"/>
                  <a:pt x="216233" y="63429"/>
                  <a:pt x="217851" y="60983"/>
                </a:cubicBezTo>
                <a:cubicBezTo>
                  <a:pt x="218835" y="49908"/>
                  <a:pt x="219181" y="38781"/>
                  <a:pt x="218777" y="27672"/>
                </a:cubicBezTo>
                <a:cubicBezTo>
                  <a:pt x="218430" y="15117"/>
                  <a:pt x="227567" y="4308"/>
                  <a:pt x="240001" y="257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7" name="Frihåndsform: figur 326">
            <a:extLst>
              <a:ext uri="{FF2B5EF4-FFF2-40B4-BE49-F238E27FC236}">
                <a16:creationId xmlns:a16="http://schemas.microsoft.com/office/drawing/2014/main" id="{3B68CF13-4922-4A48-9E77-83127639F2F4}"/>
              </a:ext>
            </a:extLst>
          </p:cNvPr>
          <p:cNvSpPr/>
          <p:nvPr/>
        </p:nvSpPr>
        <p:spPr>
          <a:xfrm>
            <a:off x="7075807" y="3666701"/>
            <a:ext cx="282267" cy="264682"/>
          </a:xfrm>
          <a:custGeom>
            <a:avLst/>
            <a:gdLst>
              <a:gd name="connsiteX0" fmla="*/ 282161 w 282267"/>
              <a:gd name="connsiteY0" fmla="*/ 108190 h 264682"/>
              <a:gd name="connsiteX1" fmla="*/ 272792 w 282267"/>
              <a:gd name="connsiteY1" fmla="*/ 89221 h 264682"/>
              <a:gd name="connsiteX2" fmla="*/ 271346 w 282267"/>
              <a:gd name="connsiteY2" fmla="*/ 63948 h 264682"/>
              <a:gd name="connsiteX3" fmla="*/ 264349 w 282267"/>
              <a:gd name="connsiteY3" fmla="*/ 34628 h 264682"/>
              <a:gd name="connsiteX4" fmla="*/ 260590 w 282267"/>
              <a:gd name="connsiteY4" fmla="*/ 26011 h 264682"/>
              <a:gd name="connsiteX5" fmla="*/ 233408 w 282267"/>
              <a:gd name="connsiteY5" fmla="*/ 18551 h 264682"/>
              <a:gd name="connsiteX6" fmla="*/ 193563 w 282267"/>
              <a:gd name="connsiteY6" fmla="*/ 13346 h 264682"/>
              <a:gd name="connsiteX7" fmla="*/ 172454 w 282267"/>
              <a:gd name="connsiteY7" fmla="*/ 738 h 264682"/>
              <a:gd name="connsiteX8" fmla="*/ 179510 w 282267"/>
              <a:gd name="connsiteY8" fmla="*/ 19129 h 264682"/>
              <a:gd name="connsiteX9" fmla="*/ 153717 w 282267"/>
              <a:gd name="connsiteY9" fmla="*/ 46136 h 264682"/>
              <a:gd name="connsiteX10" fmla="*/ 152329 w 282267"/>
              <a:gd name="connsiteY10" fmla="*/ 46136 h 264682"/>
              <a:gd name="connsiteX11" fmla="*/ 151404 w 282267"/>
              <a:gd name="connsiteY11" fmla="*/ 48450 h 264682"/>
              <a:gd name="connsiteX12" fmla="*/ 147644 w 282267"/>
              <a:gd name="connsiteY12" fmla="*/ 55332 h 264682"/>
              <a:gd name="connsiteX13" fmla="*/ 135442 w 282267"/>
              <a:gd name="connsiteY13" fmla="*/ 86966 h 264682"/>
              <a:gd name="connsiteX14" fmla="*/ 108724 w 282267"/>
              <a:gd name="connsiteY14" fmla="*/ 129472 h 264682"/>
              <a:gd name="connsiteX15" fmla="*/ 104965 w 282267"/>
              <a:gd name="connsiteY15" fmla="*/ 139823 h 264682"/>
              <a:gd name="connsiteX16" fmla="*/ 89986 w 282267"/>
              <a:gd name="connsiteY16" fmla="*/ 157636 h 264682"/>
              <a:gd name="connsiteX17" fmla="*/ 79692 w 282267"/>
              <a:gd name="connsiteY17" fmla="*/ 174985 h 264682"/>
              <a:gd name="connsiteX18" fmla="*/ 51066 w 282267"/>
              <a:gd name="connsiteY18" fmla="*/ 216393 h 264682"/>
              <a:gd name="connsiteX19" fmla="*/ 16887 w 282267"/>
              <a:gd name="connsiteY19" fmla="*/ 243978 h 264682"/>
              <a:gd name="connsiteX20" fmla="*/ 0 w 282267"/>
              <a:gd name="connsiteY20" fmla="*/ 253752 h 264682"/>
              <a:gd name="connsiteX21" fmla="*/ 87153 w 282267"/>
              <a:gd name="connsiteY21" fmla="*/ 253752 h 264682"/>
              <a:gd name="connsiteX22" fmla="*/ 104039 w 282267"/>
              <a:gd name="connsiteY22" fmla="*/ 264682 h 264682"/>
              <a:gd name="connsiteX23" fmla="*/ 103577 w 282267"/>
              <a:gd name="connsiteY23" fmla="*/ 226745 h 264682"/>
              <a:gd name="connsiteX24" fmla="*/ 141051 w 282267"/>
              <a:gd name="connsiteY24" fmla="*/ 197424 h 264682"/>
              <a:gd name="connsiteX25" fmla="*/ 156551 w 282267"/>
              <a:gd name="connsiteY25" fmla="*/ 192219 h 264682"/>
              <a:gd name="connsiteX26" fmla="*/ 177138 w 282267"/>
              <a:gd name="connsiteY26" fmla="*/ 187072 h 264682"/>
              <a:gd name="connsiteX27" fmla="*/ 189341 w 282267"/>
              <a:gd name="connsiteY27" fmla="*/ 170995 h 264682"/>
              <a:gd name="connsiteX28" fmla="*/ 207153 w 282267"/>
              <a:gd name="connsiteY28" fmla="*/ 163477 h 264682"/>
              <a:gd name="connsiteX29" fmla="*/ 217910 w 282267"/>
              <a:gd name="connsiteY29" fmla="*/ 155438 h 264682"/>
              <a:gd name="connsiteX30" fmla="*/ 221206 w 282267"/>
              <a:gd name="connsiteY30" fmla="*/ 138089 h 264682"/>
              <a:gd name="connsiteX31" fmla="*/ 228724 w 282267"/>
              <a:gd name="connsiteY31" fmla="*/ 130628 h 264682"/>
              <a:gd name="connsiteX32" fmla="*/ 242315 w 282267"/>
              <a:gd name="connsiteY32" fmla="*/ 120855 h 264682"/>
              <a:gd name="connsiteX33" fmla="*/ 277014 w 282267"/>
              <a:gd name="connsiteY33" fmla="*/ 119120 h 264682"/>
              <a:gd name="connsiteX34" fmla="*/ 282161 w 282267"/>
              <a:gd name="connsiteY34" fmla="*/ 108190 h 2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82267" h="264682">
                <a:moveTo>
                  <a:pt x="282161" y="108190"/>
                </a:moveTo>
                <a:cubicBezTo>
                  <a:pt x="281235" y="103621"/>
                  <a:pt x="277477" y="89799"/>
                  <a:pt x="272792" y="89221"/>
                </a:cubicBezTo>
                <a:cubicBezTo>
                  <a:pt x="268107" y="88643"/>
                  <a:pt x="271346" y="74879"/>
                  <a:pt x="271346" y="63948"/>
                </a:cubicBezTo>
                <a:cubicBezTo>
                  <a:pt x="271982" y="53695"/>
                  <a:pt x="269553" y="43488"/>
                  <a:pt x="264349" y="34628"/>
                </a:cubicBezTo>
                <a:cubicBezTo>
                  <a:pt x="262845" y="31864"/>
                  <a:pt x="261630" y="28983"/>
                  <a:pt x="260590" y="26011"/>
                </a:cubicBezTo>
                <a:cubicBezTo>
                  <a:pt x="252147" y="26011"/>
                  <a:pt x="241852" y="18551"/>
                  <a:pt x="233408" y="18551"/>
                </a:cubicBezTo>
                <a:cubicBezTo>
                  <a:pt x="221206" y="17972"/>
                  <a:pt x="202469" y="25433"/>
                  <a:pt x="193563" y="13346"/>
                </a:cubicBezTo>
                <a:cubicBezTo>
                  <a:pt x="184657" y="1259"/>
                  <a:pt x="179047" y="-1575"/>
                  <a:pt x="172454" y="738"/>
                </a:cubicBezTo>
                <a:cubicBezTo>
                  <a:pt x="177138" y="5695"/>
                  <a:pt x="179683" y="12305"/>
                  <a:pt x="179510" y="19129"/>
                </a:cubicBezTo>
                <a:cubicBezTo>
                  <a:pt x="179510" y="32315"/>
                  <a:pt x="167943" y="48045"/>
                  <a:pt x="153717" y="46136"/>
                </a:cubicBezTo>
                <a:lnTo>
                  <a:pt x="152329" y="46136"/>
                </a:lnTo>
                <a:cubicBezTo>
                  <a:pt x="152329" y="46715"/>
                  <a:pt x="151866" y="47293"/>
                  <a:pt x="151404" y="48450"/>
                </a:cubicBezTo>
                <a:cubicBezTo>
                  <a:pt x="149958" y="50705"/>
                  <a:pt x="149032" y="53018"/>
                  <a:pt x="147644" y="55332"/>
                </a:cubicBezTo>
                <a:cubicBezTo>
                  <a:pt x="142960" y="65105"/>
                  <a:pt x="139664" y="76614"/>
                  <a:pt x="135442" y="86966"/>
                </a:cubicBezTo>
                <a:cubicBezTo>
                  <a:pt x="128907" y="103621"/>
                  <a:pt x="120926" y="119698"/>
                  <a:pt x="108724" y="129472"/>
                </a:cubicBezTo>
                <a:cubicBezTo>
                  <a:pt x="108146" y="133127"/>
                  <a:pt x="106873" y="136637"/>
                  <a:pt x="104965" y="139823"/>
                </a:cubicBezTo>
                <a:cubicBezTo>
                  <a:pt x="101205" y="147284"/>
                  <a:pt x="95133" y="151390"/>
                  <a:pt x="89986" y="157636"/>
                </a:cubicBezTo>
                <a:cubicBezTo>
                  <a:pt x="86054" y="163124"/>
                  <a:pt x="82642" y="168925"/>
                  <a:pt x="79692" y="174985"/>
                </a:cubicBezTo>
                <a:cubicBezTo>
                  <a:pt x="78709" y="186552"/>
                  <a:pt x="61880" y="209684"/>
                  <a:pt x="51066" y="216393"/>
                </a:cubicBezTo>
                <a:cubicBezTo>
                  <a:pt x="39499" y="224431"/>
                  <a:pt x="35624" y="240509"/>
                  <a:pt x="16887" y="243978"/>
                </a:cubicBezTo>
                <a:cubicBezTo>
                  <a:pt x="10352" y="245349"/>
                  <a:pt x="4453" y="248773"/>
                  <a:pt x="0" y="253752"/>
                </a:cubicBezTo>
                <a:lnTo>
                  <a:pt x="87153" y="253752"/>
                </a:lnTo>
                <a:cubicBezTo>
                  <a:pt x="105428" y="253752"/>
                  <a:pt x="101205" y="258321"/>
                  <a:pt x="104039" y="264682"/>
                </a:cubicBezTo>
                <a:cubicBezTo>
                  <a:pt x="103577" y="246292"/>
                  <a:pt x="103114" y="228422"/>
                  <a:pt x="103577" y="226745"/>
                </a:cubicBezTo>
                <a:cubicBezTo>
                  <a:pt x="104502" y="223275"/>
                  <a:pt x="135904" y="201414"/>
                  <a:pt x="141051" y="197424"/>
                </a:cubicBezTo>
                <a:cubicBezTo>
                  <a:pt x="146199" y="193434"/>
                  <a:pt x="156551" y="199159"/>
                  <a:pt x="156551" y="192219"/>
                </a:cubicBezTo>
                <a:cubicBezTo>
                  <a:pt x="156551" y="185279"/>
                  <a:pt x="169679" y="188807"/>
                  <a:pt x="177138" y="187072"/>
                </a:cubicBezTo>
                <a:cubicBezTo>
                  <a:pt x="184599" y="185395"/>
                  <a:pt x="189746" y="178611"/>
                  <a:pt x="189341" y="170995"/>
                </a:cubicBezTo>
                <a:cubicBezTo>
                  <a:pt x="189341" y="162956"/>
                  <a:pt x="200155" y="164633"/>
                  <a:pt x="207153" y="163477"/>
                </a:cubicBezTo>
                <a:cubicBezTo>
                  <a:pt x="214151" y="162320"/>
                  <a:pt x="212937" y="155438"/>
                  <a:pt x="217910" y="155438"/>
                </a:cubicBezTo>
                <a:cubicBezTo>
                  <a:pt x="222883" y="155438"/>
                  <a:pt x="220281" y="147399"/>
                  <a:pt x="221206" y="138089"/>
                </a:cubicBezTo>
                <a:cubicBezTo>
                  <a:pt x="222132" y="128778"/>
                  <a:pt x="222132" y="130628"/>
                  <a:pt x="228724" y="130628"/>
                </a:cubicBezTo>
                <a:cubicBezTo>
                  <a:pt x="235317" y="130628"/>
                  <a:pt x="242315" y="126002"/>
                  <a:pt x="242315" y="120855"/>
                </a:cubicBezTo>
                <a:cubicBezTo>
                  <a:pt x="242315" y="115708"/>
                  <a:pt x="272330" y="119120"/>
                  <a:pt x="277014" y="119120"/>
                </a:cubicBezTo>
                <a:cubicBezTo>
                  <a:pt x="281698" y="119120"/>
                  <a:pt x="282623" y="112816"/>
                  <a:pt x="282161" y="10819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8" name="Frihåndsform: figur 327">
            <a:extLst>
              <a:ext uri="{FF2B5EF4-FFF2-40B4-BE49-F238E27FC236}">
                <a16:creationId xmlns:a16="http://schemas.microsoft.com/office/drawing/2014/main" id="{153667EF-4EAF-4B00-B4EE-491D8FD8B2CF}"/>
              </a:ext>
            </a:extLst>
          </p:cNvPr>
          <p:cNvSpPr/>
          <p:nvPr/>
        </p:nvSpPr>
        <p:spPr>
          <a:xfrm>
            <a:off x="7560117" y="3630080"/>
            <a:ext cx="98575" cy="214381"/>
          </a:xfrm>
          <a:custGeom>
            <a:avLst/>
            <a:gdLst>
              <a:gd name="connsiteX0" fmla="*/ 89381 w 98575"/>
              <a:gd name="connsiteY0" fmla="*/ 112656 h 214381"/>
              <a:gd name="connsiteX1" fmla="*/ 79549 w 98575"/>
              <a:gd name="connsiteY1" fmla="*/ 103461 h 214381"/>
              <a:gd name="connsiteX2" fmla="*/ 61275 w 98575"/>
              <a:gd name="connsiteY2" fmla="*/ 94266 h 214381"/>
              <a:gd name="connsiteX3" fmla="*/ 79549 w 98575"/>
              <a:gd name="connsiteY3" fmla="*/ 74719 h 214381"/>
              <a:gd name="connsiteX4" fmla="*/ 80012 w 98575"/>
              <a:gd name="connsiteY4" fmla="*/ 37359 h 214381"/>
              <a:gd name="connsiteX5" fmla="*/ 84234 w 98575"/>
              <a:gd name="connsiteY5" fmla="*/ 13186 h 214381"/>
              <a:gd name="connsiteX6" fmla="*/ 85159 w 98575"/>
              <a:gd name="connsiteY6" fmla="*/ 11508 h 214381"/>
              <a:gd name="connsiteX7" fmla="*/ 42016 w 98575"/>
              <a:gd name="connsiteY7" fmla="*/ 2313 h 214381"/>
              <a:gd name="connsiteX8" fmla="*/ 31723 w 98575"/>
              <a:gd name="connsiteY8" fmla="*/ 0 h 214381"/>
              <a:gd name="connsiteX9" fmla="*/ 25188 w 98575"/>
              <a:gd name="connsiteY9" fmla="*/ 578 h 214381"/>
              <a:gd name="connsiteX10" fmla="*/ 24725 w 98575"/>
              <a:gd name="connsiteY10" fmla="*/ 44241 h 214381"/>
              <a:gd name="connsiteX11" fmla="*/ 17669 w 98575"/>
              <a:gd name="connsiteY11" fmla="*/ 74140 h 214381"/>
              <a:gd name="connsiteX12" fmla="*/ 2228 w 98575"/>
              <a:gd name="connsiteY12" fmla="*/ 92531 h 214381"/>
              <a:gd name="connsiteX13" fmla="*/ 12060 w 98575"/>
              <a:gd name="connsiteY13" fmla="*/ 122430 h 214381"/>
              <a:gd name="connsiteX14" fmla="*/ 21891 w 98575"/>
              <a:gd name="connsiteY14" fmla="*/ 140820 h 214381"/>
              <a:gd name="connsiteX15" fmla="*/ 40166 w 98575"/>
              <a:gd name="connsiteY15" fmla="*/ 157476 h 214381"/>
              <a:gd name="connsiteX16" fmla="*/ 51732 w 98575"/>
              <a:gd name="connsiteY16" fmla="*/ 206922 h 214381"/>
              <a:gd name="connsiteX17" fmla="*/ 53583 w 98575"/>
              <a:gd name="connsiteY17" fmla="*/ 214382 h 214381"/>
              <a:gd name="connsiteX18" fmla="*/ 63414 w 98575"/>
              <a:gd name="connsiteY18" fmla="*/ 204030 h 214381"/>
              <a:gd name="connsiteX19" fmla="*/ 67636 w 98575"/>
              <a:gd name="connsiteY19" fmla="*/ 181591 h 214381"/>
              <a:gd name="connsiteX20" fmla="*/ 69544 w 98575"/>
              <a:gd name="connsiteY20" fmla="*/ 168984 h 214381"/>
              <a:gd name="connsiteX21" fmla="*/ 87819 w 98575"/>
              <a:gd name="connsiteY21" fmla="*/ 148859 h 214381"/>
              <a:gd name="connsiteX22" fmla="*/ 97650 w 98575"/>
              <a:gd name="connsiteY22" fmla="*/ 140242 h 214381"/>
              <a:gd name="connsiteX23" fmla="*/ 98576 w 98575"/>
              <a:gd name="connsiteY23" fmla="*/ 125842 h 214381"/>
              <a:gd name="connsiteX24" fmla="*/ 89381 w 98575"/>
              <a:gd name="connsiteY24" fmla="*/ 112656 h 21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8575" h="214381">
                <a:moveTo>
                  <a:pt x="89381" y="112656"/>
                </a:moveTo>
                <a:cubicBezTo>
                  <a:pt x="89381" y="107451"/>
                  <a:pt x="83598" y="98256"/>
                  <a:pt x="79549" y="103461"/>
                </a:cubicBezTo>
                <a:cubicBezTo>
                  <a:pt x="75501" y="108666"/>
                  <a:pt x="62663" y="104039"/>
                  <a:pt x="61275" y="94266"/>
                </a:cubicBezTo>
                <a:cubicBezTo>
                  <a:pt x="59887" y="84492"/>
                  <a:pt x="70180" y="84492"/>
                  <a:pt x="79549" y="74719"/>
                </a:cubicBezTo>
                <a:cubicBezTo>
                  <a:pt x="89959" y="64511"/>
                  <a:pt x="90191" y="47821"/>
                  <a:pt x="80012" y="37359"/>
                </a:cubicBezTo>
                <a:cubicBezTo>
                  <a:pt x="69718" y="27586"/>
                  <a:pt x="76715" y="21802"/>
                  <a:pt x="84234" y="13186"/>
                </a:cubicBezTo>
                <a:cubicBezTo>
                  <a:pt x="84696" y="12729"/>
                  <a:pt x="85043" y="12145"/>
                  <a:pt x="85159" y="11508"/>
                </a:cubicBezTo>
                <a:cubicBezTo>
                  <a:pt x="72031" y="4170"/>
                  <a:pt x="56995" y="966"/>
                  <a:pt x="42016" y="2313"/>
                </a:cubicBezTo>
                <a:cubicBezTo>
                  <a:pt x="38431" y="2707"/>
                  <a:pt x="34787" y="1897"/>
                  <a:pt x="31723" y="0"/>
                </a:cubicBezTo>
                <a:cubicBezTo>
                  <a:pt x="29582" y="503"/>
                  <a:pt x="27385" y="700"/>
                  <a:pt x="25188" y="578"/>
                </a:cubicBezTo>
                <a:cubicBezTo>
                  <a:pt x="23279" y="17234"/>
                  <a:pt x="21429" y="37359"/>
                  <a:pt x="24725" y="44241"/>
                </a:cubicBezTo>
                <a:cubicBezTo>
                  <a:pt x="30508" y="54015"/>
                  <a:pt x="23279" y="70670"/>
                  <a:pt x="17669" y="74140"/>
                </a:cubicBezTo>
                <a:cubicBezTo>
                  <a:pt x="12060" y="77610"/>
                  <a:pt x="7838" y="92531"/>
                  <a:pt x="2228" y="92531"/>
                </a:cubicBezTo>
                <a:cubicBezTo>
                  <a:pt x="-3381" y="92531"/>
                  <a:pt x="2228" y="117225"/>
                  <a:pt x="12060" y="122430"/>
                </a:cubicBezTo>
                <a:cubicBezTo>
                  <a:pt x="18942" y="125830"/>
                  <a:pt x="22874" y="133221"/>
                  <a:pt x="21891" y="140820"/>
                </a:cubicBezTo>
                <a:cubicBezTo>
                  <a:pt x="21891" y="145967"/>
                  <a:pt x="35944" y="150594"/>
                  <a:pt x="40166" y="157476"/>
                </a:cubicBezTo>
                <a:cubicBezTo>
                  <a:pt x="44388" y="164358"/>
                  <a:pt x="51732" y="195413"/>
                  <a:pt x="51732" y="206922"/>
                </a:cubicBezTo>
                <a:cubicBezTo>
                  <a:pt x="51848" y="209507"/>
                  <a:pt x="52484" y="212045"/>
                  <a:pt x="53583" y="214382"/>
                </a:cubicBezTo>
                <a:cubicBezTo>
                  <a:pt x="57631" y="211727"/>
                  <a:pt x="60985" y="208188"/>
                  <a:pt x="63414" y="204030"/>
                </a:cubicBezTo>
                <a:cubicBezTo>
                  <a:pt x="66768" y="197056"/>
                  <a:pt x="68272" y="189312"/>
                  <a:pt x="67636" y="181591"/>
                </a:cubicBezTo>
                <a:cubicBezTo>
                  <a:pt x="66190" y="177329"/>
                  <a:pt x="66884" y="172622"/>
                  <a:pt x="69544" y="168984"/>
                </a:cubicBezTo>
                <a:cubicBezTo>
                  <a:pt x="72783" y="165514"/>
                  <a:pt x="84986" y="150015"/>
                  <a:pt x="87819" y="148859"/>
                </a:cubicBezTo>
                <a:cubicBezTo>
                  <a:pt x="90653" y="147702"/>
                  <a:pt x="98113" y="149437"/>
                  <a:pt x="97650" y="140242"/>
                </a:cubicBezTo>
                <a:cubicBezTo>
                  <a:pt x="97535" y="135424"/>
                  <a:pt x="97882" y="130607"/>
                  <a:pt x="98576" y="125842"/>
                </a:cubicBezTo>
                <a:cubicBezTo>
                  <a:pt x="92677" y="120116"/>
                  <a:pt x="89381" y="115490"/>
                  <a:pt x="89381" y="11265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9" name="Frihåndsform: figur 328">
            <a:extLst>
              <a:ext uri="{FF2B5EF4-FFF2-40B4-BE49-F238E27FC236}">
                <a16:creationId xmlns:a16="http://schemas.microsoft.com/office/drawing/2014/main" id="{6FAE10A0-DAF2-4C02-8A0C-6AD5CD2AD766}"/>
              </a:ext>
            </a:extLst>
          </p:cNvPr>
          <p:cNvSpPr/>
          <p:nvPr/>
        </p:nvSpPr>
        <p:spPr>
          <a:xfrm>
            <a:off x="7179424" y="3622417"/>
            <a:ext cx="489967" cy="558856"/>
          </a:xfrm>
          <a:custGeom>
            <a:avLst/>
            <a:gdLst>
              <a:gd name="connsiteX0" fmla="*/ 167730 w 489967"/>
              <a:gd name="connsiteY0" fmla="*/ 108232 h 558856"/>
              <a:gd name="connsiteX1" fmla="*/ 169176 w 489967"/>
              <a:gd name="connsiteY1" fmla="*/ 133504 h 558856"/>
              <a:gd name="connsiteX2" fmla="*/ 178544 w 489967"/>
              <a:gd name="connsiteY2" fmla="*/ 152473 h 558856"/>
              <a:gd name="connsiteX3" fmla="*/ 173397 w 489967"/>
              <a:gd name="connsiteY3" fmla="*/ 163403 h 558856"/>
              <a:gd name="connsiteX4" fmla="*/ 138698 w 489967"/>
              <a:gd name="connsiteY4" fmla="*/ 165138 h 558856"/>
              <a:gd name="connsiteX5" fmla="*/ 125108 w 489967"/>
              <a:gd name="connsiteY5" fmla="*/ 174912 h 558856"/>
              <a:gd name="connsiteX6" fmla="*/ 117590 w 489967"/>
              <a:gd name="connsiteY6" fmla="*/ 182372 h 558856"/>
              <a:gd name="connsiteX7" fmla="*/ 114294 w 489967"/>
              <a:gd name="connsiteY7" fmla="*/ 199722 h 558856"/>
              <a:gd name="connsiteX8" fmla="*/ 103537 w 489967"/>
              <a:gd name="connsiteY8" fmla="*/ 207818 h 558856"/>
              <a:gd name="connsiteX9" fmla="*/ 85724 w 489967"/>
              <a:gd name="connsiteY9" fmla="*/ 215278 h 558856"/>
              <a:gd name="connsiteX10" fmla="*/ 73754 w 489967"/>
              <a:gd name="connsiteY10" fmla="*/ 231240 h 558856"/>
              <a:gd name="connsiteX11" fmla="*/ 53165 w 489967"/>
              <a:gd name="connsiteY11" fmla="*/ 236387 h 558856"/>
              <a:gd name="connsiteX12" fmla="*/ 37667 w 489967"/>
              <a:gd name="connsiteY12" fmla="*/ 241592 h 558856"/>
              <a:gd name="connsiteX13" fmla="*/ 192 w 489967"/>
              <a:gd name="connsiteY13" fmla="*/ 270912 h 558856"/>
              <a:gd name="connsiteX14" fmla="*/ 654 w 489967"/>
              <a:gd name="connsiteY14" fmla="*/ 308850 h 558856"/>
              <a:gd name="connsiteX15" fmla="*/ 5339 w 489967"/>
              <a:gd name="connsiteY15" fmla="*/ 313997 h 558856"/>
              <a:gd name="connsiteX16" fmla="*/ 233138 w 489967"/>
              <a:gd name="connsiteY16" fmla="*/ 494490 h 558856"/>
              <a:gd name="connsiteX17" fmla="*/ 248116 w 489967"/>
              <a:gd name="connsiteY17" fmla="*/ 519762 h 558856"/>
              <a:gd name="connsiteX18" fmla="*/ 274371 w 489967"/>
              <a:gd name="connsiteY18" fmla="*/ 529536 h 558856"/>
              <a:gd name="connsiteX19" fmla="*/ 285937 w 489967"/>
              <a:gd name="connsiteY19" fmla="*/ 558856 h 558856"/>
              <a:gd name="connsiteX20" fmla="*/ 309070 w 489967"/>
              <a:gd name="connsiteY20" fmla="*/ 553073 h 558856"/>
              <a:gd name="connsiteX21" fmla="*/ 345620 w 489967"/>
              <a:gd name="connsiteY21" fmla="*/ 539251 h 558856"/>
              <a:gd name="connsiteX22" fmla="*/ 388762 w 489967"/>
              <a:gd name="connsiteY22" fmla="*/ 497902 h 558856"/>
              <a:gd name="connsiteX23" fmla="*/ 489505 w 489967"/>
              <a:gd name="connsiteY23" fmla="*/ 423183 h 558856"/>
              <a:gd name="connsiteX24" fmla="*/ 489968 w 489967"/>
              <a:gd name="connsiteY24" fmla="*/ 423183 h 558856"/>
              <a:gd name="connsiteX25" fmla="*/ 478401 w 489967"/>
              <a:gd name="connsiteY25" fmla="*/ 399588 h 558856"/>
              <a:gd name="connsiteX26" fmla="*/ 461052 w 489967"/>
              <a:gd name="connsiteY26" fmla="*/ 393284 h 558856"/>
              <a:gd name="connsiteX27" fmla="*/ 444628 w 489967"/>
              <a:gd name="connsiteY27" fmla="*/ 381718 h 558856"/>
              <a:gd name="connsiteX28" fmla="*/ 441852 w 489967"/>
              <a:gd name="connsiteY28" fmla="*/ 359857 h 558856"/>
              <a:gd name="connsiteX29" fmla="*/ 431500 w 489967"/>
              <a:gd name="connsiteY29" fmla="*/ 342508 h 558856"/>
              <a:gd name="connsiteX30" fmla="*/ 441852 w 489967"/>
              <a:gd name="connsiteY30" fmla="*/ 328744 h 558856"/>
              <a:gd name="connsiteX31" fmla="*/ 438555 w 489967"/>
              <a:gd name="connsiteY31" fmla="*/ 316079 h 558856"/>
              <a:gd name="connsiteX32" fmla="*/ 438555 w 489967"/>
              <a:gd name="connsiteY32" fmla="*/ 298729 h 558856"/>
              <a:gd name="connsiteX33" fmla="*/ 440406 w 489967"/>
              <a:gd name="connsiteY33" fmla="*/ 279761 h 558856"/>
              <a:gd name="connsiteX34" fmla="*/ 441332 w 489967"/>
              <a:gd name="connsiteY34" fmla="*/ 250440 h 558856"/>
              <a:gd name="connsiteX35" fmla="*/ 430574 w 489967"/>
              <a:gd name="connsiteY35" fmla="*/ 225168 h 558856"/>
              <a:gd name="connsiteX36" fmla="*/ 435722 w 489967"/>
              <a:gd name="connsiteY36" fmla="*/ 219384 h 558856"/>
              <a:gd name="connsiteX37" fmla="*/ 433871 w 489967"/>
              <a:gd name="connsiteY37" fmla="*/ 211924 h 558856"/>
              <a:gd name="connsiteX38" fmla="*/ 422305 w 489967"/>
              <a:gd name="connsiteY38" fmla="*/ 162478 h 558856"/>
              <a:gd name="connsiteX39" fmla="*/ 404030 w 489967"/>
              <a:gd name="connsiteY39" fmla="*/ 145822 h 558856"/>
              <a:gd name="connsiteX40" fmla="*/ 394199 w 489967"/>
              <a:gd name="connsiteY40" fmla="*/ 127432 h 558856"/>
              <a:gd name="connsiteX41" fmla="*/ 384367 w 489967"/>
              <a:gd name="connsiteY41" fmla="*/ 97533 h 558856"/>
              <a:gd name="connsiteX42" fmla="*/ 399808 w 489967"/>
              <a:gd name="connsiteY42" fmla="*/ 79143 h 558856"/>
              <a:gd name="connsiteX43" fmla="*/ 406864 w 489967"/>
              <a:gd name="connsiteY43" fmla="*/ 49244 h 558856"/>
              <a:gd name="connsiteX44" fmla="*/ 407327 w 489967"/>
              <a:gd name="connsiteY44" fmla="*/ 5581 h 558856"/>
              <a:gd name="connsiteX45" fmla="*/ 385293 w 489967"/>
              <a:gd name="connsiteY45" fmla="*/ 434 h 558856"/>
              <a:gd name="connsiteX46" fmla="*/ 361408 w 489967"/>
              <a:gd name="connsiteY46" fmla="*/ 3267 h 558856"/>
              <a:gd name="connsiteX47" fmla="*/ 328560 w 489967"/>
              <a:gd name="connsiteY47" fmla="*/ 11364 h 558856"/>
              <a:gd name="connsiteX48" fmla="*/ 240482 w 489967"/>
              <a:gd name="connsiteY48" fmla="*/ 17668 h 558856"/>
              <a:gd name="connsiteX49" fmla="*/ 203875 w 489967"/>
              <a:gd name="connsiteY49" fmla="*/ 40800 h 558856"/>
              <a:gd name="connsiteX50" fmla="*/ 166862 w 489967"/>
              <a:gd name="connsiteY50" fmla="*/ 63239 h 558856"/>
              <a:gd name="connsiteX51" fmla="*/ 157957 w 489967"/>
              <a:gd name="connsiteY51" fmla="*/ 67808 h 558856"/>
              <a:gd name="connsiteX52" fmla="*/ 161715 w 489967"/>
              <a:gd name="connsiteY52" fmla="*/ 76482 h 558856"/>
              <a:gd name="connsiteX53" fmla="*/ 167730 w 489967"/>
              <a:gd name="connsiteY53" fmla="*/ 108232 h 5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967" h="558856">
                <a:moveTo>
                  <a:pt x="167730" y="108232"/>
                </a:moveTo>
                <a:cubicBezTo>
                  <a:pt x="167730" y="119162"/>
                  <a:pt x="164491" y="132984"/>
                  <a:pt x="169176" y="133504"/>
                </a:cubicBezTo>
                <a:cubicBezTo>
                  <a:pt x="173860" y="134025"/>
                  <a:pt x="177619" y="147905"/>
                  <a:pt x="178544" y="152473"/>
                </a:cubicBezTo>
                <a:cubicBezTo>
                  <a:pt x="179470" y="157042"/>
                  <a:pt x="177619" y="163403"/>
                  <a:pt x="173397" y="163403"/>
                </a:cubicBezTo>
                <a:cubicBezTo>
                  <a:pt x="169176" y="163403"/>
                  <a:pt x="138698" y="159991"/>
                  <a:pt x="138698" y="165138"/>
                </a:cubicBezTo>
                <a:cubicBezTo>
                  <a:pt x="138698" y="170285"/>
                  <a:pt x="131643" y="174912"/>
                  <a:pt x="125108" y="174912"/>
                </a:cubicBezTo>
                <a:cubicBezTo>
                  <a:pt x="118573" y="174912"/>
                  <a:pt x="118053" y="173177"/>
                  <a:pt x="117590" y="182372"/>
                </a:cubicBezTo>
                <a:cubicBezTo>
                  <a:pt x="117127" y="191567"/>
                  <a:pt x="119035" y="199722"/>
                  <a:pt x="114294" y="199722"/>
                </a:cubicBezTo>
                <a:cubicBezTo>
                  <a:pt x="109551" y="199722"/>
                  <a:pt x="110592" y="207240"/>
                  <a:pt x="103537" y="207818"/>
                </a:cubicBezTo>
                <a:cubicBezTo>
                  <a:pt x="96482" y="208396"/>
                  <a:pt x="85724" y="206661"/>
                  <a:pt x="85724" y="215278"/>
                </a:cubicBezTo>
                <a:cubicBezTo>
                  <a:pt x="86072" y="222779"/>
                  <a:pt x="81040" y="229476"/>
                  <a:pt x="73754" y="231240"/>
                </a:cubicBezTo>
                <a:cubicBezTo>
                  <a:pt x="66293" y="232975"/>
                  <a:pt x="53165" y="229505"/>
                  <a:pt x="53165" y="236387"/>
                </a:cubicBezTo>
                <a:cubicBezTo>
                  <a:pt x="53165" y="243269"/>
                  <a:pt x="43334" y="238122"/>
                  <a:pt x="37667" y="241592"/>
                </a:cubicBezTo>
                <a:cubicBezTo>
                  <a:pt x="31999" y="245062"/>
                  <a:pt x="1117" y="266864"/>
                  <a:pt x="192" y="270912"/>
                </a:cubicBezTo>
                <a:cubicBezTo>
                  <a:pt x="-271" y="272647"/>
                  <a:pt x="192" y="290459"/>
                  <a:pt x="654" y="308850"/>
                </a:cubicBezTo>
                <a:cubicBezTo>
                  <a:pt x="1638" y="311007"/>
                  <a:pt x="3314" y="312806"/>
                  <a:pt x="5339" y="313997"/>
                </a:cubicBezTo>
                <a:cubicBezTo>
                  <a:pt x="16905" y="322036"/>
                  <a:pt x="226603" y="486451"/>
                  <a:pt x="233138" y="494490"/>
                </a:cubicBezTo>
                <a:cubicBezTo>
                  <a:pt x="238805" y="502482"/>
                  <a:pt x="243837" y="510937"/>
                  <a:pt x="248116" y="519762"/>
                </a:cubicBezTo>
                <a:cubicBezTo>
                  <a:pt x="257485" y="521040"/>
                  <a:pt x="266448" y="524377"/>
                  <a:pt x="274371" y="529536"/>
                </a:cubicBezTo>
                <a:cubicBezTo>
                  <a:pt x="285937" y="537574"/>
                  <a:pt x="285937" y="558856"/>
                  <a:pt x="285937" y="558856"/>
                </a:cubicBezTo>
                <a:cubicBezTo>
                  <a:pt x="285937" y="558856"/>
                  <a:pt x="300916" y="554808"/>
                  <a:pt x="309070" y="553073"/>
                </a:cubicBezTo>
                <a:cubicBezTo>
                  <a:pt x="321504" y="549123"/>
                  <a:pt x="333706" y="544508"/>
                  <a:pt x="345620" y="539251"/>
                </a:cubicBezTo>
                <a:lnTo>
                  <a:pt x="388762" y="497902"/>
                </a:lnTo>
                <a:lnTo>
                  <a:pt x="489505" y="423183"/>
                </a:lnTo>
                <a:lnTo>
                  <a:pt x="489968" y="423183"/>
                </a:lnTo>
                <a:cubicBezTo>
                  <a:pt x="486729" y="409940"/>
                  <a:pt x="483433" y="399588"/>
                  <a:pt x="478401" y="399588"/>
                </a:cubicBezTo>
                <a:cubicBezTo>
                  <a:pt x="472272" y="399588"/>
                  <a:pt x="468050" y="393284"/>
                  <a:pt x="461052" y="393284"/>
                </a:cubicBezTo>
                <a:cubicBezTo>
                  <a:pt x="454054" y="393284"/>
                  <a:pt x="445553" y="389236"/>
                  <a:pt x="444628" y="381718"/>
                </a:cubicBezTo>
                <a:cubicBezTo>
                  <a:pt x="443702" y="374200"/>
                  <a:pt x="447462" y="369631"/>
                  <a:pt x="441852" y="359857"/>
                </a:cubicBezTo>
                <a:cubicBezTo>
                  <a:pt x="436243" y="350084"/>
                  <a:pt x="431500" y="346672"/>
                  <a:pt x="431500" y="342508"/>
                </a:cubicBezTo>
                <a:cubicBezTo>
                  <a:pt x="431500" y="338344"/>
                  <a:pt x="440406" y="330421"/>
                  <a:pt x="441852" y="328744"/>
                </a:cubicBezTo>
                <a:cubicBezTo>
                  <a:pt x="443298" y="327067"/>
                  <a:pt x="438555" y="320648"/>
                  <a:pt x="438555" y="316079"/>
                </a:cubicBezTo>
                <a:cubicBezTo>
                  <a:pt x="438555" y="311510"/>
                  <a:pt x="435259" y="303414"/>
                  <a:pt x="438555" y="298729"/>
                </a:cubicBezTo>
                <a:cubicBezTo>
                  <a:pt x="442893" y="293339"/>
                  <a:pt x="443644" y="285885"/>
                  <a:pt x="440406" y="279761"/>
                </a:cubicBezTo>
                <a:cubicBezTo>
                  <a:pt x="436647" y="270565"/>
                  <a:pt x="445553" y="262411"/>
                  <a:pt x="441332" y="250440"/>
                </a:cubicBezTo>
                <a:cubicBezTo>
                  <a:pt x="437109" y="238469"/>
                  <a:pt x="430112" y="229158"/>
                  <a:pt x="430574" y="225168"/>
                </a:cubicBezTo>
                <a:cubicBezTo>
                  <a:pt x="431038" y="223433"/>
                  <a:pt x="432946" y="221698"/>
                  <a:pt x="435722" y="219384"/>
                </a:cubicBezTo>
                <a:cubicBezTo>
                  <a:pt x="434334" y="217158"/>
                  <a:pt x="433698" y="214544"/>
                  <a:pt x="433871" y="211924"/>
                </a:cubicBezTo>
                <a:cubicBezTo>
                  <a:pt x="433871" y="200358"/>
                  <a:pt x="426816" y="168840"/>
                  <a:pt x="422305" y="162478"/>
                </a:cubicBezTo>
                <a:cubicBezTo>
                  <a:pt x="417794" y="156117"/>
                  <a:pt x="404030" y="150912"/>
                  <a:pt x="404030" y="145822"/>
                </a:cubicBezTo>
                <a:cubicBezTo>
                  <a:pt x="405013" y="138224"/>
                  <a:pt x="401080" y="130844"/>
                  <a:pt x="394199" y="127432"/>
                </a:cubicBezTo>
                <a:cubicBezTo>
                  <a:pt x="384367" y="122285"/>
                  <a:pt x="378758" y="97533"/>
                  <a:pt x="384367" y="97533"/>
                </a:cubicBezTo>
                <a:cubicBezTo>
                  <a:pt x="389977" y="97533"/>
                  <a:pt x="394199" y="82613"/>
                  <a:pt x="399808" y="79143"/>
                </a:cubicBezTo>
                <a:cubicBezTo>
                  <a:pt x="405418" y="75673"/>
                  <a:pt x="412473" y="59596"/>
                  <a:pt x="406864" y="49244"/>
                </a:cubicBezTo>
                <a:cubicBezTo>
                  <a:pt x="403104" y="42940"/>
                  <a:pt x="404955" y="22236"/>
                  <a:pt x="407327" y="5581"/>
                </a:cubicBezTo>
                <a:cubicBezTo>
                  <a:pt x="399750" y="5205"/>
                  <a:pt x="392290" y="3464"/>
                  <a:pt x="385293" y="434"/>
                </a:cubicBezTo>
                <a:cubicBezTo>
                  <a:pt x="381071" y="-1301"/>
                  <a:pt x="368869" y="2689"/>
                  <a:pt x="361408" y="3267"/>
                </a:cubicBezTo>
                <a:cubicBezTo>
                  <a:pt x="353948" y="3846"/>
                  <a:pt x="335152" y="18246"/>
                  <a:pt x="328560" y="11364"/>
                </a:cubicBezTo>
                <a:cubicBezTo>
                  <a:pt x="321967" y="4482"/>
                  <a:pt x="258294" y="16511"/>
                  <a:pt x="240482" y="17668"/>
                </a:cubicBezTo>
                <a:cubicBezTo>
                  <a:pt x="222670" y="18824"/>
                  <a:pt x="214689" y="40800"/>
                  <a:pt x="203875" y="40800"/>
                </a:cubicBezTo>
                <a:cubicBezTo>
                  <a:pt x="193060" y="40800"/>
                  <a:pt x="176231" y="51730"/>
                  <a:pt x="166862" y="63239"/>
                </a:cubicBezTo>
                <a:cubicBezTo>
                  <a:pt x="164896" y="66235"/>
                  <a:pt x="161542" y="67975"/>
                  <a:pt x="157957" y="67808"/>
                </a:cubicBezTo>
                <a:cubicBezTo>
                  <a:pt x="159403" y="71278"/>
                  <a:pt x="160790" y="74747"/>
                  <a:pt x="161715" y="76482"/>
                </a:cubicBezTo>
                <a:cubicBezTo>
                  <a:pt x="166053" y="86493"/>
                  <a:pt x="168077" y="97337"/>
                  <a:pt x="167730" y="10823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0" name="Frihåndsform: figur 329">
            <a:extLst>
              <a:ext uri="{FF2B5EF4-FFF2-40B4-BE49-F238E27FC236}">
                <a16:creationId xmlns:a16="http://schemas.microsoft.com/office/drawing/2014/main" id="{873BEC13-C4F5-4DED-8E0C-7DD93A7173E9}"/>
              </a:ext>
            </a:extLst>
          </p:cNvPr>
          <p:cNvSpPr/>
          <p:nvPr/>
        </p:nvSpPr>
        <p:spPr>
          <a:xfrm>
            <a:off x="7608466" y="3754765"/>
            <a:ext cx="355519" cy="407250"/>
          </a:xfrm>
          <a:custGeom>
            <a:avLst/>
            <a:gdLst>
              <a:gd name="connsiteX0" fmla="*/ 355520 w 355519"/>
              <a:gd name="connsiteY0" fmla="*/ 35682 h 407250"/>
              <a:gd name="connsiteX1" fmla="*/ 355057 w 355519"/>
              <a:gd name="connsiteY1" fmla="*/ 34525 h 407250"/>
              <a:gd name="connsiteX2" fmla="*/ 323655 w 355519"/>
              <a:gd name="connsiteY2" fmla="*/ 24752 h 407250"/>
              <a:gd name="connsiteX3" fmla="*/ 297399 w 355519"/>
              <a:gd name="connsiteY3" fmla="*/ 5205 h 407250"/>
              <a:gd name="connsiteX4" fmla="*/ 272589 w 355519"/>
              <a:gd name="connsiteY4" fmla="*/ 29899 h 407250"/>
              <a:gd name="connsiteX5" fmla="*/ 250555 w 355519"/>
              <a:gd name="connsiteY5" fmla="*/ 15557 h 407250"/>
              <a:gd name="connsiteX6" fmla="*/ 235056 w 355519"/>
              <a:gd name="connsiteY6" fmla="*/ 34525 h 407250"/>
              <a:gd name="connsiteX7" fmla="*/ 238353 w 355519"/>
              <a:gd name="connsiteY7" fmla="*/ 70728 h 407250"/>
              <a:gd name="connsiteX8" fmla="*/ 202266 w 355519"/>
              <a:gd name="connsiteY8" fmla="*/ 71306 h 407250"/>
              <a:gd name="connsiteX9" fmla="*/ 158661 w 355519"/>
              <a:gd name="connsiteY9" fmla="*/ 52916 h 407250"/>
              <a:gd name="connsiteX10" fmla="*/ 135528 w 355519"/>
              <a:gd name="connsiteY10" fmla="*/ 33369 h 407250"/>
              <a:gd name="connsiteX11" fmla="*/ 120087 w 355519"/>
              <a:gd name="connsiteY11" fmla="*/ 17292 h 407250"/>
              <a:gd name="connsiteX12" fmla="*/ 77407 w 355519"/>
              <a:gd name="connsiteY12" fmla="*/ 6940 h 407250"/>
              <a:gd name="connsiteX13" fmla="*/ 50227 w 355519"/>
              <a:gd name="connsiteY13" fmla="*/ 0 h 407250"/>
              <a:gd name="connsiteX14" fmla="*/ 49301 w 355519"/>
              <a:gd name="connsiteY14" fmla="*/ 14400 h 407250"/>
              <a:gd name="connsiteX15" fmla="*/ 39470 w 355519"/>
              <a:gd name="connsiteY15" fmla="*/ 23017 h 407250"/>
              <a:gd name="connsiteX16" fmla="*/ 21195 w 355519"/>
              <a:gd name="connsiteY16" fmla="*/ 43142 h 407250"/>
              <a:gd name="connsiteX17" fmla="*/ 19287 w 355519"/>
              <a:gd name="connsiteY17" fmla="*/ 55749 h 407250"/>
              <a:gd name="connsiteX18" fmla="*/ 15065 w 355519"/>
              <a:gd name="connsiteY18" fmla="*/ 78188 h 407250"/>
              <a:gd name="connsiteX19" fmla="*/ 86 w 355519"/>
              <a:gd name="connsiteY19" fmla="*/ 94266 h 407250"/>
              <a:gd name="connsiteX20" fmla="*/ 10844 w 355519"/>
              <a:gd name="connsiteY20" fmla="*/ 119596 h 407250"/>
              <a:gd name="connsiteX21" fmla="*/ 9918 w 355519"/>
              <a:gd name="connsiteY21" fmla="*/ 148859 h 407250"/>
              <a:gd name="connsiteX22" fmla="*/ 8067 w 355519"/>
              <a:gd name="connsiteY22" fmla="*/ 167827 h 407250"/>
              <a:gd name="connsiteX23" fmla="*/ 8067 w 355519"/>
              <a:gd name="connsiteY23" fmla="*/ 185177 h 407250"/>
              <a:gd name="connsiteX24" fmla="*/ 11306 w 355519"/>
              <a:gd name="connsiteY24" fmla="*/ 197784 h 407250"/>
              <a:gd name="connsiteX25" fmla="*/ 1012 w 355519"/>
              <a:gd name="connsiteY25" fmla="*/ 211606 h 407250"/>
              <a:gd name="connsiteX26" fmla="*/ 11306 w 355519"/>
              <a:gd name="connsiteY26" fmla="*/ 228955 h 407250"/>
              <a:gd name="connsiteX27" fmla="*/ 14140 w 355519"/>
              <a:gd name="connsiteY27" fmla="*/ 250816 h 407250"/>
              <a:gd name="connsiteX28" fmla="*/ 30564 w 355519"/>
              <a:gd name="connsiteY28" fmla="*/ 262382 h 407250"/>
              <a:gd name="connsiteX29" fmla="*/ 47913 w 355519"/>
              <a:gd name="connsiteY29" fmla="*/ 268743 h 407250"/>
              <a:gd name="connsiteX30" fmla="*/ 59479 w 355519"/>
              <a:gd name="connsiteY30" fmla="*/ 292281 h 407250"/>
              <a:gd name="connsiteX31" fmla="*/ 93716 w 355519"/>
              <a:gd name="connsiteY31" fmla="*/ 300320 h 407250"/>
              <a:gd name="connsiteX32" fmla="*/ 108694 w 355519"/>
              <a:gd name="connsiteY32" fmla="*/ 318132 h 407250"/>
              <a:gd name="connsiteX33" fmla="*/ 148540 w 355519"/>
              <a:gd name="connsiteY33" fmla="*/ 292859 h 407250"/>
              <a:gd name="connsiteX34" fmla="*/ 327818 w 355519"/>
              <a:gd name="connsiteY34" fmla="*/ 407250 h 407250"/>
              <a:gd name="connsiteX35" fmla="*/ 327818 w 355519"/>
              <a:gd name="connsiteY35" fmla="*/ 392330 h 407250"/>
              <a:gd name="connsiteX36" fmla="*/ 349390 w 355519"/>
              <a:gd name="connsiteY36" fmla="*/ 392330 h 407250"/>
              <a:gd name="connsiteX37" fmla="*/ 349390 w 355519"/>
              <a:gd name="connsiteY37" fmla="*/ 118439 h 407250"/>
              <a:gd name="connsiteX38" fmla="*/ 349390 w 355519"/>
              <a:gd name="connsiteY38" fmla="*/ 77031 h 407250"/>
              <a:gd name="connsiteX39" fmla="*/ 352165 w 355519"/>
              <a:gd name="connsiteY39" fmla="*/ 42332 h 407250"/>
              <a:gd name="connsiteX40" fmla="*/ 355520 w 355519"/>
              <a:gd name="connsiteY40" fmla="*/ 35682 h 40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5519" h="407250">
                <a:moveTo>
                  <a:pt x="355520" y="35682"/>
                </a:moveTo>
                <a:cubicBezTo>
                  <a:pt x="355520" y="35103"/>
                  <a:pt x="355057" y="35103"/>
                  <a:pt x="355057" y="34525"/>
                </a:cubicBezTo>
                <a:cubicBezTo>
                  <a:pt x="353207" y="28742"/>
                  <a:pt x="343838" y="28164"/>
                  <a:pt x="323655" y="24752"/>
                </a:cubicBezTo>
                <a:cubicBezTo>
                  <a:pt x="306768" y="21860"/>
                  <a:pt x="309139" y="9774"/>
                  <a:pt x="297399" y="5205"/>
                </a:cubicBezTo>
                <a:cubicBezTo>
                  <a:pt x="297283" y="18847"/>
                  <a:pt x="286238" y="29870"/>
                  <a:pt x="272589" y="29899"/>
                </a:cubicBezTo>
                <a:cubicBezTo>
                  <a:pt x="262989" y="30159"/>
                  <a:pt x="254199" y="24451"/>
                  <a:pt x="250555" y="15557"/>
                </a:cubicBezTo>
                <a:cubicBezTo>
                  <a:pt x="241649" y="21860"/>
                  <a:pt x="235056" y="29320"/>
                  <a:pt x="235056" y="34525"/>
                </a:cubicBezTo>
                <a:cubicBezTo>
                  <a:pt x="234594" y="46092"/>
                  <a:pt x="245871" y="58641"/>
                  <a:pt x="238353" y="70728"/>
                </a:cubicBezTo>
                <a:cubicBezTo>
                  <a:pt x="230835" y="82815"/>
                  <a:pt x="214005" y="83913"/>
                  <a:pt x="202266" y="71306"/>
                </a:cubicBezTo>
                <a:cubicBezTo>
                  <a:pt x="190816" y="59538"/>
                  <a:pt x="175085" y="52904"/>
                  <a:pt x="158661" y="52916"/>
                </a:cubicBezTo>
                <a:cubicBezTo>
                  <a:pt x="144607" y="52916"/>
                  <a:pt x="134314" y="41985"/>
                  <a:pt x="135528" y="33369"/>
                </a:cubicBezTo>
                <a:cubicBezTo>
                  <a:pt x="136742" y="24752"/>
                  <a:pt x="132232" y="20125"/>
                  <a:pt x="120087" y="17292"/>
                </a:cubicBezTo>
                <a:cubicBezTo>
                  <a:pt x="107942" y="14458"/>
                  <a:pt x="98053" y="2892"/>
                  <a:pt x="77407" y="6940"/>
                </a:cubicBezTo>
                <a:cubicBezTo>
                  <a:pt x="67750" y="8831"/>
                  <a:pt x="57803" y="6281"/>
                  <a:pt x="50227" y="0"/>
                </a:cubicBezTo>
                <a:cubicBezTo>
                  <a:pt x="49764" y="5205"/>
                  <a:pt x="49301" y="10930"/>
                  <a:pt x="49301" y="14400"/>
                </a:cubicBezTo>
                <a:cubicBezTo>
                  <a:pt x="49764" y="23595"/>
                  <a:pt x="41783" y="21860"/>
                  <a:pt x="39470" y="23017"/>
                </a:cubicBezTo>
                <a:cubicBezTo>
                  <a:pt x="33051" y="29413"/>
                  <a:pt x="26920" y="36127"/>
                  <a:pt x="21195" y="43142"/>
                </a:cubicBezTo>
                <a:cubicBezTo>
                  <a:pt x="18303" y="46681"/>
                  <a:pt x="17609" y="51511"/>
                  <a:pt x="19287" y="55749"/>
                </a:cubicBezTo>
                <a:cubicBezTo>
                  <a:pt x="19923" y="63470"/>
                  <a:pt x="18419" y="71214"/>
                  <a:pt x="15065" y="78188"/>
                </a:cubicBezTo>
                <a:cubicBezTo>
                  <a:pt x="11768" y="85070"/>
                  <a:pt x="1012" y="90275"/>
                  <a:pt x="86" y="94266"/>
                </a:cubicBezTo>
                <a:cubicBezTo>
                  <a:pt x="-839" y="98256"/>
                  <a:pt x="5869" y="108087"/>
                  <a:pt x="10844" y="119596"/>
                </a:cubicBezTo>
                <a:cubicBezTo>
                  <a:pt x="15817" y="131104"/>
                  <a:pt x="6159" y="139663"/>
                  <a:pt x="9918" y="148859"/>
                </a:cubicBezTo>
                <a:cubicBezTo>
                  <a:pt x="13330" y="154948"/>
                  <a:pt x="12578" y="162512"/>
                  <a:pt x="8067" y="167827"/>
                </a:cubicBezTo>
                <a:cubicBezTo>
                  <a:pt x="4771" y="173032"/>
                  <a:pt x="8067" y="180492"/>
                  <a:pt x="8067" y="185177"/>
                </a:cubicBezTo>
                <a:cubicBezTo>
                  <a:pt x="8067" y="189861"/>
                  <a:pt x="12752" y="196107"/>
                  <a:pt x="11306" y="197784"/>
                </a:cubicBezTo>
                <a:cubicBezTo>
                  <a:pt x="9860" y="199461"/>
                  <a:pt x="1012" y="207557"/>
                  <a:pt x="1012" y="211606"/>
                </a:cubicBezTo>
                <a:cubicBezTo>
                  <a:pt x="1012" y="215654"/>
                  <a:pt x="6159" y="219644"/>
                  <a:pt x="11306" y="228955"/>
                </a:cubicBezTo>
                <a:cubicBezTo>
                  <a:pt x="16453" y="238266"/>
                  <a:pt x="13214" y="243297"/>
                  <a:pt x="14140" y="250816"/>
                </a:cubicBezTo>
                <a:cubicBezTo>
                  <a:pt x="15065" y="258334"/>
                  <a:pt x="23508" y="262382"/>
                  <a:pt x="30564" y="262382"/>
                </a:cubicBezTo>
                <a:cubicBezTo>
                  <a:pt x="37619" y="262382"/>
                  <a:pt x="41783" y="268743"/>
                  <a:pt x="47913" y="268743"/>
                </a:cubicBezTo>
                <a:cubicBezTo>
                  <a:pt x="54044" y="268743"/>
                  <a:pt x="56762" y="279095"/>
                  <a:pt x="59479" y="292281"/>
                </a:cubicBezTo>
                <a:cubicBezTo>
                  <a:pt x="62313" y="292281"/>
                  <a:pt x="84810" y="292859"/>
                  <a:pt x="93716" y="300320"/>
                </a:cubicBezTo>
                <a:cubicBezTo>
                  <a:pt x="99731" y="305310"/>
                  <a:pt x="104820" y="311342"/>
                  <a:pt x="108694" y="318132"/>
                </a:cubicBezTo>
                <a:lnTo>
                  <a:pt x="148540" y="292859"/>
                </a:lnTo>
                <a:lnTo>
                  <a:pt x="327818" y="407250"/>
                </a:lnTo>
                <a:lnTo>
                  <a:pt x="327818" y="392330"/>
                </a:lnTo>
                <a:lnTo>
                  <a:pt x="349390" y="392330"/>
                </a:lnTo>
                <a:lnTo>
                  <a:pt x="349390" y="118439"/>
                </a:lnTo>
                <a:cubicBezTo>
                  <a:pt x="349390" y="99470"/>
                  <a:pt x="342334" y="87384"/>
                  <a:pt x="349390" y="77031"/>
                </a:cubicBezTo>
                <a:cubicBezTo>
                  <a:pt x="356445" y="66680"/>
                  <a:pt x="346556" y="61533"/>
                  <a:pt x="352165" y="42332"/>
                </a:cubicBezTo>
                <a:cubicBezTo>
                  <a:pt x="353669" y="40314"/>
                  <a:pt x="354768" y="38070"/>
                  <a:pt x="355520" y="3568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1" name="Frihåndsform: figur 330">
            <a:extLst>
              <a:ext uri="{FF2B5EF4-FFF2-40B4-BE49-F238E27FC236}">
                <a16:creationId xmlns:a16="http://schemas.microsoft.com/office/drawing/2014/main" id="{E719FDCF-C07B-4392-952F-AEA6AA9E4367}"/>
              </a:ext>
            </a:extLst>
          </p:cNvPr>
          <p:cNvSpPr/>
          <p:nvPr/>
        </p:nvSpPr>
        <p:spPr>
          <a:xfrm>
            <a:off x="6993745" y="4327170"/>
            <a:ext cx="66101" cy="22508"/>
          </a:xfrm>
          <a:custGeom>
            <a:avLst/>
            <a:gdLst>
              <a:gd name="connsiteX0" fmla="*/ 30940 w 66101"/>
              <a:gd name="connsiteY0" fmla="*/ 1227 h 22508"/>
              <a:gd name="connsiteX1" fmla="*/ 1446 w 66101"/>
              <a:gd name="connsiteY1" fmla="*/ 7010 h 22508"/>
              <a:gd name="connsiteX2" fmla="*/ 0 w 66101"/>
              <a:gd name="connsiteY2" fmla="*/ 15627 h 22508"/>
              <a:gd name="connsiteX3" fmla="*/ 3759 w 66101"/>
              <a:gd name="connsiteY3" fmla="*/ 22509 h 22508"/>
              <a:gd name="connsiteX4" fmla="*/ 5205 w 66101"/>
              <a:gd name="connsiteY4" fmla="*/ 22509 h 22508"/>
              <a:gd name="connsiteX5" fmla="*/ 31923 w 66101"/>
              <a:gd name="connsiteY5" fmla="*/ 13892 h 22508"/>
              <a:gd name="connsiteX6" fmla="*/ 51586 w 66101"/>
              <a:gd name="connsiteY6" fmla="*/ 20195 h 22508"/>
              <a:gd name="connsiteX7" fmla="*/ 66101 w 66101"/>
              <a:gd name="connsiteY7" fmla="*/ 15627 h 22508"/>
              <a:gd name="connsiteX8" fmla="*/ 53436 w 66101"/>
              <a:gd name="connsiteY8" fmla="*/ 13313 h 22508"/>
              <a:gd name="connsiteX9" fmla="*/ 30940 w 66101"/>
              <a:gd name="connsiteY9" fmla="*/ 1227 h 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01" h="22508">
                <a:moveTo>
                  <a:pt x="30940" y="1227"/>
                </a:moveTo>
                <a:cubicBezTo>
                  <a:pt x="22265" y="6969"/>
                  <a:pt x="11682" y="9051"/>
                  <a:pt x="1446" y="7010"/>
                </a:cubicBezTo>
                <a:cubicBezTo>
                  <a:pt x="1099" y="9907"/>
                  <a:pt x="636" y="12782"/>
                  <a:pt x="0" y="15627"/>
                </a:cubicBezTo>
                <a:cubicBezTo>
                  <a:pt x="1446" y="17807"/>
                  <a:pt x="2718" y="20109"/>
                  <a:pt x="3759" y="22509"/>
                </a:cubicBezTo>
                <a:lnTo>
                  <a:pt x="5205" y="22509"/>
                </a:lnTo>
                <a:cubicBezTo>
                  <a:pt x="12202" y="21930"/>
                  <a:pt x="27238" y="19039"/>
                  <a:pt x="31923" y="13892"/>
                </a:cubicBezTo>
                <a:cubicBezTo>
                  <a:pt x="36607" y="8745"/>
                  <a:pt x="44530" y="19039"/>
                  <a:pt x="51586" y="20195"/>
                </a:cubicBezTo>
                <a:cubicBezTo>
                  <a:pt x="56790" y="20421"/>
                  <a:pt x="61937" y="18802"/>
                  <a:pt x="66101" y="15627"/>
                </a:cubicBezTo>
                <a:cubicBezTo>
                  <a:pt x="62053" y="14094"/>
                  <a:pt x="57774" y="13308"/>
                  <a:pt x="53436" y="13313"/>
                </a:cubicBezTo>
                <a:cubicBezTo>
                  <a:pt x="41754" y="11579"/>
                  <a:pt x="40829" y="-4499"/>
                  <a:pt x="30940" y="122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2" name="Frihåndsform: figur 331">
            <a:extLst>
              <a:ext uri="{FF2B5EF4-FFF2-40B4-BE49-F238E27FC236}">
                <a16:creationId xmlns:a16="http://schemas.microsoft.com/office/drawing/2014/main" id="{4AD6D348-ABAE-4919-8A61-B60017C17DEC}"/>
              </a:ext>
            </a:extLst>
          </p:cNvPr>
          <p:cNvSpPr/>
          <p:nvPr/>
        </p:nvSpPr>
        <p:spPr>
          <a:xfrm>
            <a:off x="6982141" y="4249315"/>
            <a:ext cx="134296" cy="123817"/>
          </a:xfrm>
          <a:custGeom>
            <a:avLst/>
            <a:gdLst>
              <a:gd name="connsiteX0" fmla="*/ 120675 w 134296"/>
              <a:gd name="connsiteY0" fmla="*/ 84865 h 123817"/>
              <a:gd name="connsiteX1" fmla="*/ 117378 w 134296"/>
              <a:gd name="connsiteY1" fmla="*/ 67515 h 123817"/>
              <a:gd name="connsiteX2" fmla="*/ 113156 w 134296"/>
              <a:gd name="connsiteY2" fmla="*/ 60055 h 123817"/>
              <a:gd name="connsiteX3" fmla="*/ 100029 w 134296"/>
              <a:gd name="connsiteY3" fmla="*/ 40508 h 123817"/>
              <a:gd name="connsiteX4" fmla="*/ 83662 w 134296"/>
              <a:gd name="connsiteY4" fmla="*/ 15235 h 123817"/>
              <a:gd name="connsiteX5" fmla="*/ 75219 w 134296"/>
              <a:gd name="connsiteY5" fmla="*/ 15235 h 123817"/>
              <a:gd name="connsiteX6" fmla="*/ 62091 w 134296"/>
              <a:gd name="connsiteY6" fmla="*/ 1414 h 123817"/>
              <a:gd name="connsiteX7" fmla="*/ 43816 w 134296"/>
              <a:gd name="connsiteY7" fmla="*/ 3149 h 123817"/>
              <a:gd name="connsiteX8" fmla="*/ 22245 w 134296"/>
              <a:gd name="connsiteY8" fmla="*/ 3149 h 123817"/>
              <a:gd name="connsiteX9" fmla="*/ 9117 w 134296"/>
              <a:gd name="connsiteY9" fmla="*/ 16970 h 123817"/>
              <a:gd name="connsiteX10" fmla="*/ 7729 w 134296"/>
              <a:gd name="connsiteY10" fmla="*/ 17549 h 123817"/>
              <a:gd name="connsiteX11" fmla="*/ 2525 w 134296"/>
              <a:gd name="connsiteY11" fmla="*/ 39930 h 123817"/>
              <a:gd name="connsiteX12" fmla="*/ 211 w 134296"/>
              <a:gd name="connsiteY12" fmla="*/ 52595 h 123817"/>
              <a:gd name="connsiteX13" fmla="*/ 11430 w 134296"/>
              <a:gd name="connsiteY13" fmla="*/ 79024 h 123817"/>
              <a:gd name="connsiteX14" fmla="*/ 12876 w 134296"/>
              <a:gd name="connsiteY14" fmla="*/ 84228 h 123817"/>
              <a:gd name="connsiteX15" fmla="*/ 42370 w 134296"/>
              <a:gd name="connsiteY15" fmla="*/ 78445 h 123817"/>
              <a:gd name="connsiteX16" fmla="*/ 64867 w 134296"/>
              <a:gd name="connsiteY16" fmla="*/ 90012 h 123817"/>
              <a:gd name="connsiteX17" fmla="*/ 77532 w 134296"/>
              <a:gd name="connsiteY17" fmla="*/ 92325 h 123817"/>
              <a:gd name="connsiteX18" fmla="*/ 63017 w 134296"/>
              <a:gd name="connsiteY18" fmla="*/ 96894 h 123817"/>
              <a:gd name="connsiteX19" fmla="*/ 43354 w 134296"/>
              <a:gd name="connsiteY19" fmla="*/ 90590 h 123817"/>
              <a:gd name="connsiteX20" fmla="*/ 16635 w 134296"/>
              <a:gd name="connsiteY20" fmla="*/ 99207 h 123817"/>
              <a:gd name="connsiteX21" fmla="*/ 15190 w 134296"/>
              <a:gd name="connsiteY21" fmla="*/ 99207 h 123817"/>
              <a:gd name="connsiteX22" fmla="*/ 20973 w 134296"/>
              <a:gd name="connsiteY22" fmla="*/ 115863 h 123817"/>
              <a:gd name="connsiteX23" fmla="*/ 26756 w 134296"/>
              <a:gd name="connsiteY23" fmla="*/ 120489 h 123817"/>
              <a:gd name="connsiteX24" fmla="*/ 39884 w 134296"/>
              <a:gd name="connsiteY24" fmla="*/ 114128 h 123817"/>
              <a:gd name="connsiteX25" fmla="*/ 74062 w 134296"/>
              <a:gd name="connsiteY25" fmla="*/ 111294 h 123817"/>
              <a:gd name="connsiteX26" fmla="*/ 80192 w 134296"/>
              <a:gd name="connsiteY26" fmla="*/ 113029 h 123817"/>
              <a:gd name="connsiteX27" fmla="*/ 80192 w 134296"/>
              <a:gd name="connsiteY27" fmla="*/ 110715 h 123817"/>
              <a:gd name="connsiteX28" fmla="*/ 97022 w 134296"/>
              <a:gd name="connsiteY28" fmla="*/ 118754 h 123817"/>
              <a:gd name="connsiteX29" fmla="*/ 131257 w 134296"/>
              <a:gd name="connsiteY29" fmla="*/ 121067 h 123817"/>
              <a:gd name="connsiteX30" fmla="*/ 134091 w 134296"/>
              <a:gd name="connsiteY30" fmla="*/ 119911 h 123817"/>
              <a:gd name="connsiteX31" fmla="*/ 134091 w 134296"/>
              <a:gd name="connsiteY31" fmla="*/ 102099 h 123817"/>
              <a:gd name="connsiteX32" fmla="*/ 120675 w 134296"/>
              <a:gd name="connsiteY32" fmla="*/ 84865 h 12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296" h="123817">
                <a:moveTo>
                  <a:pt x="120675" y="84865"/>
                </a:moveTo>
                <a:cubicBezTo>
                  <a:pt x="116453" y="79660"/>
                  <a:pt x="117378" y="67515"/>
                  <a:pt x="117378" y="67515"/>
                </a:cubicBezTo>
                <a:lnTo>
                  <a:pt x="113156" y="60055"/>
                </a:lnTo>
                <a:cubicBezTo>
                  <a:pt x="113156" y="60055"/>
                  <a:pt x="109860" y="44556"/>
                  <a:pt x="100029" y="40508"/>
                </a:cubicBezTo>
                <a:cubicBezTo>
                  <a:pt x="90197" y="36460"/>
                  <a:pt x="83662" y="15235"/>
                  <a:pt x="83662" y="15235"/>
                </a:cubicBezTo>
                <a:lnTo>
                  <a:pt x="75219" y="15235"/>
                </a:lnTo>
                <a:cubicBezTo>
                  <a:pt x="71633" y="9927"/>
                  <a:pt x="67238" y="5254"/>
                  <a:pt x="62091" y="1414"/>
                </a:cubicBezTo>
                <a:cubicBezTo>
                  <a:pt x="55498" y="-2577"/>
                  <a:pt x="43816" y="3149"/>
                  <a:pt x="43816" y="3149"/>
                </a:cubicBezTo>
                <a:cubicBezTo>
                  <a:pt x="36645" y="4097"/>
                  <a:pt x="29416" y="4097"/>
                  <a:pt x="22245" y="3149"/>
                </a:cubicBezTo>
                <a:cubicBezTo>
                  <a:pt x="13802" y="1414"/>
                  <a:pt x="15652" y="14715"/>
                  <a:pt x="9117" y="16970"/>
                </a:cubicBezTo>
                <a:cubicBezTo>
                  <a:pt x="8597" y="16901"/>
                  <a:pt x="8076" y="17121"/>
                  <a:pt x="7729" y="17549"/>
                </a:cubicBezTo>
                <a:cubicBezTo>
                  <a:pt x="7325" y="25252"/>
                  <a:pt x="5532" y="32822"/>
                  <a:pt x="2525" y="39930"/>
                </a:cubicBezTo>
                <a:cubicBezTo>
                  <a:pt x="385" y="43781"/>
                  <a:pt x="-425" y="48234"/>
                  <a:pt x="211" y="52595"/>
                </a:cubicBezTo>
                <a:cubicBezTo>
                  <a:pt x="8366" y="58794"/>
                  <a:pt x="12645" y="68845"/>
                  <a:pt x="11430" y="79024"/>
                </a:cubicBezTo>
                <a:cubicBezTo>
                  <a:pt x="12529" y="80533"/>
                  <a:pt x="13050" y="82378"/>
                  <a:pt x="12876" y="84228"/>
                </a:cubicBezTo>
                <a:cubicBezTo>
                  <a:pt x="23113" y="86236"/>
                  <a:pt x="33696" y="84159"/>
                  <a:pt x="42370" y="78445"/>
                </a:cubicBezTo>
                <a:cubicBezTo>
                  <a:pt x="52722" y="72662"/>
                  <a:pt x="53185" y="88797"/>
                  <a:pt x="64867" y="90012"/>
                </a:cubicBezTo>
                <a:cubicBezTo>
                  <a:pt x="69204" y="90006"/>
                  <a:pt x="73484" y="90792"/>
                  <a:pt x="77532" y="92325"/>
                </a:cubicBezTo>
                <a:cubicBezTo>
                  <a:pt x="73368" y="95488"/>
                  <a:pt x="68222" y="97102"/>
                  <a:pt x="63017" y="96894"/>
                </a:cubicBezTo>
                <a:cubicBezTo>
                  <a:pt x="55961" y="95737"/>
                  <a:pt x="48038" y="85327"/>
                  <a:pt x="43354" y="90590"/>
                </a:cubicBezTo>
                <a:cubicBezTo>
                  <a:pt x="38669" y="95853"/>
                  <a:pt x="23633" y="99207"/>
                  <a:pt x="16635" y="99207"/>
                </a:cubicBezTo>
                <a:lnTo>
                  <a:pt x="15190" y="99207"/>
                </a:lnTo>
                <a:cubicBezTo>
                  <a:pt x="18023" y="104394"/>
                  <a:pt x="19990" y="110022"/>
                  <a:pt x="20973" y="115863"/>
                </a:cubicBezTo>
                <a:cubicBezTo>
                  <a:pt x="25194" y="116441"/>
                  <a:pt x="23807" y="120489"/>
                  <a:pt x="26756" y="120489"/>
                </a:cubicBezTo>
                <a:cubicBezTo>
                  <a:pt x="30978" y="121067"/>
                  <a:pt x="39884" y="114128"/>
                  <a:pt x="39884" y="114128"/>
                </a:cubicBezTo>
                <a:cubicBezTo>
                  <a:pt x="39884" y="114128"/>
                  <a:pt x="69378" y="111294"/>
                  <a:pt x="74062" y="111294"/>
                </a:cubicBezTo>
                <a:cubicBezTo>
                  <a:pt x="76202" y="111386"/>
                  <a:pt x="78284" y="111976"/>
                  <a:pt x="80192" y="113029"/>
                </a:cubicBezTo>
                <a:lnTo>
                  <a:pt x="80192" y="110715"/>
                </a:lnTo>
                <a:cubicBezTo>
                  <a:pt x="80192" y="110715"/>
                  <a:pt x="95634" y="114128"/>
                  <a:pt x="97022" y="118754"/>
                </a:cubicBezTo>
                <a:cubicBezTo>
                  <a:pt x="98409" y="123381"/>
                  <a:pt x="119518" y="126214"/>
                  <a:pt x="131257" y="121067"/>
                </a:cubicBezTo>
                <a:cubicBezTo>
                  <a:pt x="132183" y="120489"/>
                  <a:pt x="133166" y="120489"/>
                  <a:pt x="134091" y="119911"/>
                </a:cubicBezTo>
                <a:cubicBezTo>
                  <a:pt x="134091" y="114128"/>
                  <a:pt x="134554" y="104932"/>
                  <a:pt x="134091" y="102099"/>
                </a:cubicBezTo>
                <a:cubicBezTo>
                  <a:pt x="130159" y="95968"/>
                  <a:pt x="125648" y="90197"/>
                  <a:pt x="120675" y="8486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3" name="Frihåndsform: figur 332">
            <a:extLst>
              <a:ext uri="{FF2B5EF4-FFF2-40B4-BE49-F238E27FC236}">
                <a16:creationId xmlns:a16="http://schemas.microsoft.com/office/drawing/2014/main" id="{B989F296-B89A-4674-9642-07A67B621D03}"/>
              </a:ext>
            </a:extLst>
          </p:cNvPr>
          <p:cNvSpPr/>
          <p:nvPr/>
        </p:nvSpPr>
        <p:spPr>
          <a:xfrm>
            <a:off x="7002940" y="4361134"/>
            <a:ext cx="58467" cy="46608"/>
          </a:xfrm>
          <a:custGeom>
            <a:avLst/>
            <a:gdLst>
              <a:gd name="connsiteX0" fmla="*/ 18911 w 58467"/>
              <a:gd name="connsiteY0" fmla="*/ 3524 h 46608"/>
              <a:gd name="connsiteX1" fmla="*/ 5783 w 58467"/>
              <a:gd name="connsiteY1" fmla="*/ 9827 h 46608"/>
              <a:gd name="connsiteX2" fmla="*/ 0 w 58467"/>
              <a:gd name="connsiteY2" fmla="*/ 5201 h 46608"/>
              <a:gd name="connsiteX3" fmla="*/ 463 w 58467"/>
              <a:gd name="connsiteY3" fmla="*/ 8671 h 46608"/>
              <a:gd name="connsiteX4" fmla="*/ 463 w 58467"/>
              <a:gd name="connsiteY4" fmla="*/ 16131 h 46608"/>
              <a:gd name="connsiteX5" fmla="*/ 12029 w 58467"/>
              <a:gd name="connsiteY5" fmla="*/ 23013 h 46608"/>
              <a:gd name="connsiteX6" fmla="*/ 21861 w 58467"/>
              <a:gd name="connsiteY6" fmla="*/ 44295 h 46608"/>
              <a:gd name="connsiteX7" fmla="*/ 24694 w 58467"/>
              <a:gd name="connsiteY7" fmla="*/ 46608 h 46608"/>
              <a:gd name="connsiteX8" fmla="*/ 27066 w 58467"/>
              <a:gd name="connsiteY8" fmla="*/ 43717 h 46608"/>
              <a:gd name="connsiteX9" fmla="*/ 46265 w 58467"/>
              <a:gd name="connsiteY9" fmla="*/ 29953 h 46608"/>
              <a:gd name="connsiteX10" fmla="*/ 54478 w 58467"/>
              <a:gd name="connsiteY10" fmla="*/ 26217 h 46608"/>
              <a:gd name="connsiteX11" fmla="*/ 54709 w 58467"/>
              <a:gd name="connsiteY11" fmla="*/ 25326 h 46608"/>
              <a:gd name="connsiteX12" fmla="*/ 53321 w 58467"/>
              <a:gd name="connsiteY12" fmla="*/ 12141 h 46608"/>
              <a:gd name="connsiteX13" fmla="*/ 58468 w 58467"/>
              <a:gd name="connsiteY13" fmla="*/ 1789 h 46608"/>
              <a:gd name="connsiteX14" fmla="*/ 52338 w 58467"/>
              <a:gd name="connsiteY14" fmla="*/ 54 h 46608"/>
              <a:gd name="connsiteX15" fmla="*/ 18911 w 58467"/>
              <a:gd name="connsiteY15" fmla="*/ 3524 h 4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467" h="46608">
                <a:moveTo>
                  <a:pt x="18911" y="3524"/>
                </a:moveTo>
                <a:cubicBezTo>
                  <a:pt x="18911" y="3524"/>
                  <a:pt x="10005" y="10406"/>
                  <a:pt x="5783" y="9827"/>
                </a:cubicBezTo>
                <a:cubicBezTo>
                  <a:pt x="2949" y="9249"/>
                  <a:pt x="4395" y="5201"/>
                  <a:pt x="0" y="5201"/>
                </a:cubicBezTo>
                <a:cubicBezTo>
                  <a:pt x="0" y="6357"/>
                  <a:pt x="463" y="7514"/>
                  <a:pt x="463" y="8671"/>
                </a:cubicBezTo>
                <a:cubicBezTo>
                  <a:pt x="926" y="11135"/>
                  <a:pt x="926" y="13667"/>
                  <a:pt x="463" y="16131"/>
                </a:cubicBezTo>
                <a:cubicBezTo>
                  <a:pt x="3470" y="19641"/>
                  <a:pt x="7518" y="22059"/>
                  <a:pt x="12029" y="23013"/>
                </a:cubicBezTo>
                <a:cubicBezTo>
                  <a:pt x="25620" y="27640"/>
                  <a:pt x="11104" y="35678"/>
                  <a:pt x="21861" y="44295"/>
                </a:cubicBezTo>
                <a:cubicBezTo>
                  <a:pt x="22844" y="44873"/>
                  <a:pt x="23769" y="46030"/>
                  <a:pt x="24694" y="46608"/>
                </a:cubicBezTo>
                <a:lnTo>
                  <a:pt x="27066" y="43717"/>
                </a:lnTo>
                <a:cubicBezTo>
                  <a:pt x="32213" y="39148"/>
                  <a:pt x="42506" y="28218"/>
                  <a:pt x="46265" y="29953"/>
                </a:cubicBezTo>
                <a:cubicBezTo>
                  <a:pt x="49562" y="31179"/>
                  <a:pt x="53206" y="29508"/>
                  <a:pt x="54478" y="26217"/>
                </a:cubicBezTo>
                <a:cubicBezTo>
                  <a:pt x="54536" y="25928"/>
                  <a:pt x="54651" y="25627"/>
                  <a:pt x="54709" y="25326"/>
                </a:cubicBezTo>
                <a:cubicBezTo>
                  <a:pt x="54709" y="23013"/>
                  <a:pt x="47191" y="14975"/>
                  <a:pt x="53321" y="12141"/>
                </a:cubicBezTo>
                <a:cubicBezTo>
                  <a:pt x="57022" y="10406"/>
                  <a:pt x="58005" y="5201"/>
                  <a:pt x="58468" y="1789"/>
                </a:cubicBezTo>
                <a:cubicBezTo>
                  <a:pt x="56733" y="424"/>
                  <a:pt x="54536" y="-195"/>
                  <a:pt x="52338" y="54"/>
                </a:cubicBezTo>
                <a:cubicBezTo>
                  <a:pt x="48463" y="632"/>
                  <a:pt x="18911" y="3524"/>
                  <a:pt x="18911" y="352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4" name="Frihåndsform: figur 333">
            <a:extLst>
              <a:ext uri="{FF2B5EF4-FFF2-40B4-BE49-F238E27FC236}">
                <a16:creationId xmlns:a16="http://schemas.microsoft.com/office/drawing/2014/main" id="{820EE154-45F9-4660-BCAD-194AC12F157F}"/>
              </a:ext>
            </a:extLst>
          </p:cNvPr>
          <p:cNvSpPr/>
          <p:nvPr/>
        </p:nvSpPr>
        <p:spPr>
          <a:xfrm>
            <a:off x="7724043" y="4404961"/>
            <a:ext cx="288695" cy="239139"/>
          </a:xfrm>
          <a:custGeom>
            <a:avLst/>
            <a:gdLst>
              <a:gd name="connsiteX0" fmla="*/ 266662 w 288695"/>
              <a:gd name="connsiteY0" fmla="*/ 135563 h 239139"/>
              <a:gd name="connsiteX1" fmla="*/ 257755 w 288695"/>
              <a:gd name="connsiteY1" fmla="*/ 116594 h 239139"/>
              <a:gd name="connsiteX2" fmla="*/ 243240 w 288695"/>
              <a:gd name="connsiteY2" fmla="*/ 101037 h 239139"/>
              <a:gd name="connsiteX3" fmla="*/ 232945 w 288695"/>
              <a:gd name="connsiteY3" fmla="*/ 83688 h 239139"/>
              <a:gd name="connsiteX4" fmla="*/ 214150 w 288695"/>
              <a:gd name="connsiteY4" fmla="*/ 73336 h 239139"/>
              <a:gd name="connsiteX5" fmla="*/ 211374 w 288695"/>
              <a:gd name="connsiteY5" fmla="*/ 64719 h 239139"/>
              <a:gd name="connsiteX6" fmla="*/ 201080 w 288695"/>
              <a:gd name="connsiteY6" fmla="*/ 62984 h 239139"/>
              <a:gd name="connsiteX7" fmla="*/ 203857 w 288695"/>
              <a:gd name="connsiteY7" fmla="*/ 52690 h 239139"/>
              <a:gd name="connsiteX8" fmla="*/ 202469 w 288695"/>
              <a:gd name="connsiteY8" fmla="*/ 28516 h 239139"/>
              <a:gd name="connsiteX9" fmla="*/ 185582 w 288695"/>
              <a:gd name="connsiteY9" fmla="*/ 2087 h 239139"/>
              <a:gd name="connsiteX10" fmla="*/ 181360 w 288695"/>
              <a:gd name="connsiteY10" fmla="*/ 931 h 239139"/>
              <a:gd name="connsiteX11" fmla="*/ 162159 w 288695"/>
              <a:gd name="connsiteY11" fmla="*/ 10126 h 239139"/>
              <a:gd name="connsiteX12" fmla="*/ 157475 w 288695"/>
              <a:gd name="connsiteY12" fmla="*/ 23369 h 239139"/>
              <a:gd name="connsiteX13" fmla="*/ 134343 w 288695"/>
              <a:gd name="connsiteY13" fmla="*/ 51533 h 239139"/>
              <a:gd name="connsiteX14" fmla="*/ 101032 w 288695"/>
              <a:gd name="connsiteY14" fmla="*/ 59572 h 239139"/>
              <a:gd name="connsiteX15" fmla="*/ 99644 w 288695"/>
              <a:gd name="connsiteY15" fmla="*/ 74493 h 239139"/>
              <a:gd name="connsiteX16" fmla="*/ 78998 w 288695"/>
              <a:gd name="connsiteY16" fmla="*/ 87736 h 239139"/>
              <a:gd name="connsiteX17" fmla="*/ 53263 w 288695"/>
              <a:gd name="connsiteY17" fmla="*/ 96931 h 239139"/>
              <a:gd name="connsiteX18" fmla="*/ 37764 w 288695"/>
              <a:gd name="connsiteY18" fmla="*/ 96931 h 239139"/>
              <a:gd name="connsiteX19" fmla="*/ 24636 w 288695"/>
              <a:gd name="connsiteY19" fmla="*/ 103235 h 239139"/>
              <a:gd name="connsiteX20" fmla="*/ 22785 w 288695"/>
              <a:gd name="connsiteY20" fmla="*/ 100343 h 239139"/>
              <a:gd name="connsiteX21" fmla="*/ 11219 w 288695"/>
              <a:gd name="connsiteY21" fmla="*/ 117693 h 239139"/>
              <a:gd name="connsiteX22" fmla="*/ 0 w 288695"/>
              <a:gd name="connsiteY22" fmla="*/ 145278 h 239139"/>
              <a:gd name="connsiteX23" fmla="*/ 3238 w 288695"/>
              <a:gd name="connsiteY23" fmla="*/ 168411 h 239139"/>
              <a:gd name="connsiteX24" fmla="*/ 9831 w 288695"/>
              <a:gd name="connsiteY24" fmla="*/ 190850 h 239139"/>
              <a:gd name="connsiteX25" fmla="*/ 13590 w 288695"/>
              <a:gd name="connsiteY25" fmla="*/ 207505 h 239139"/>
              <a:gd name="connsiteX26" fmla="*/ 18737 w 288695"/>
              <a:gd name="connsiteY26" fmla="*/ 216700 h 239139"/>
              <a:gd name="connsiteX27" fmla="*/ 33716 w 288695"/>
              <a:gd name="connsiteY27" fmla="*/ 234513 h 239139"/>
              <a:gd name="connsiteX28" fmla="*/ 37937 w 288695"/>
              <a:gd name="connsiteY28" fmla="*/ 239139 h 239139"/>
              <a:gd name="connsiteX29" fmla="*/ 39325 w 288695"/>
              <a:gd name="connsiteY29" fmla="*/ 236247 h 239139"/>
              <a:gd name="connsiteX30" fmla="*/ 43547 w 288695"/>
              <a:gd name="connsiteY30" fmla="*/ 215544 h 239139"/>
              <a:gd name="connsiteX31" fmla="*/ 56675 w 288695"/>
              <a:gd name="connsiteY31" fmla="*/ 212132 h 239139"/>
              <a:gd name="connsiteX32" fmla="*/ 67027 w 288695"/>
              <a:gd name="connsiteY32" fmla="*/ 208662 h 239139"/>
              <a:gd name="connsiteX33" fmla="*/ 87152 w 288695"/>
              <a:gd name="connsiteY33" fmla="*/ 212132 h 239139"/>
              <a:gd name="connsiteX34" fmla="*/ 87152 w 288695"/>
              <a:gd name="connsiteY34" fmla="*/ 192990 h 239139"/>
              <a:gd name="connsiteX35" fmla="*/ 112020 w 288695"/>
              <a:gd name="connsiteY35" fmla="*/ 170609 h 239139"/>
              <a:gd name="connsiteX36" fmla="*/ 130757 w 288695"/>
              <a:gd name="connsiteY36" fmla="*/ 186108 h 239139"/>
              <a:gd name="connsiteX37" fmla="*/ 175750 w 288695"/>
              <a:gd name="connsiteY37" fmla="*/ 196459 h 239139"/>
              <a:gd name="connsiteX38" fmla="*/ 182748 w 288695"/>
              <a:gd name="connsiteY38" fmla="*/ 177491 h 239139"/>
              <a:gd name="connsiteX39" fmla="*/ 201543 w 288695"/>
              <a:gd name="connsiteY39" fmla="*/ 177491 h 239139"/>
              <a:gd name="connsiteX40" fmla="*/ 226353 w 288695"/>
              <a:gd name="connsiteY40" fmla="*/ 168874 h 239139"/>
              <a:gd name="connsiteX41" fmla="*/ 245091 w 288695"/>
              <a:gd name="connsiteY41" fmla="*/ 165404 h 239139"/>
              <a:gd name="connsiteX42" fmla="*/ 271346 w 288695"/>
              <a:gd name="connsiteY42" fmla="*/ 168874 h 239139"/>
              <a:gd name="connsiteX43" fmla="*/ 288695 w 288695"/>
              <a:gd name="connsiteY43" fmla="*/ 165404 h 239139"/>
              <a:gd name="connsiteX44" fmla="*/ 282912 w 288695"/>
              <a:gd name="connsiteY44" fmla="*/ 148054 h 239139"/>
              <a:gd name="connsiteX45" fmla="*/ 266662 w 288695"/>
              <a:gd name="connsiteY45" fmla="*/ 135563 h 23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8695" h="239139">
                <a:moveTo>
                  <a:pt x="266662" y="135563"/>
                </a:moveTo>
                <a:cubicBezTo>
                  <a:pt x="266662" y="130358"/>
                  <a:pt x="266662" y="125211"/>
                  <a:pt x="257755" y="116594"/>
                </a:cubicBezTo>
                <a:cubicBezTo>
                  <a:pt x="248849" y="107977"/>
                  <a:pt x="243240" y="106242"/>
                  <a:pt x="243240" y="101037"/>
                </a:cubicBezTo>
                <a:cubicBezTo>
                  <a:pt x="243240" y="95832"/>
                  <a:pt x="240406" y="94155"/>
                  <a:pt x="232945" y="83688"/>
                </a:cubicBezTo>
                <a:cubicBezTo>
                  <a:pt x="228608" y="77523"/>
                  <a:pt x="221668" y="73700"/>
                  <a:pt x="214150" y="73336"/>
                </a:cubicBezTo>
                <a:lnTo>
                  <a:pt x="211374" y="64719"/>
                </a:lnTo>
                <a:lnTo>
                  <a:pt x="201080" y="62984"/>
                </a:lnTo>
                <a:cubicBezTo>
                  <a:pt x="201080" y="62984"/>
                  <a:pt x="195297" y="57837"/>
                  <a:pt x="203857" y="52690"/>
                </a:cubicBezTo>
                <a:cubicBezTo>
                  <a:pt x="212416" y="47543"/>
                  <a:pt x="203857" y="33663"/>
                  <a:pt x="202469" y="28516"/>
                </a:cubicBezTo>
                <a:cubicBezTo>
                  <a:pt x="197552" y="19286"/>
                  <a:pt x="191885" y="10450"/>
                  <a:pt x="185582" y="2087"/>
                </a:cubicBezTo>
                <a:cubicBezTo>
                  <a:pt x="184136" y="1971"/>
                  <a:pt x="182690" y="1584"/>
                  <a:pt x="181360" y="931"/>
                </a:cubicBezTo>
                <a:cubicBezTo>
                  <a:pt x="176675" y="-2539"/>
                  <a:pt x="166844" y="4401"/>
                  <a:pt x="162159" y="10126"/>
                </a:cubicBezTo>
                <a:cubicBezTo>
                  <a:pt x="157475" y="15851"/>
                  <a:pt x="160772" y="19321"/>
                  <a:pt x="157475" y="23369"/>
                </a:cubicBezTo>
                <a:cubicBezTo>
                  <a:pt x="149147" y="32247"/>
                  <a:pt x="141456" y="41656"/>
                  <a:pt x="134343" y="51533"/>
                </a:cubicBezTo>
                <a:cubicBezTo>
                  <a:pt x="126824" y="63100"/>
                  <a:pt x="107161" y="55524"/>
                  <a:pt x="101032" y="59572"/>
                </a:cubicBezTo>
                <a:cubicBezTo>
                  <a:pt x="94901" y="63620"/>
                  <a:pt x="103865" y="70502"/>
                  <a:pt x="99644" y="74493"/>
                </a:cubicBezTo>
                <a:cubicBezTo>
                  <a:pt x="93109" y="79414"/>
                  <a:pt x="86169" y="83838"/>
                  <a:pt x="78998" y="87736"/>
                </a:cubicBezTo>
                <a:cubicBezTo>
                  <a:pt x="74776" y="90049"/>
                  <a:pt x="58410" y="89471"/>
                  <a:pt x="53263" y="96931"/>
                </a:cubicBezTo>
                <a:cubicBezTo>
                  <a:pt x="48116" y="104391"/>
                  <a:pt x="42911" y="88893"/>
                  <a:pt x="37764" y="96931"/>
                </a:cubicBezTo>
                <a:cubicBezTo>
                  <a:pt x="32617" y="104970"/>
                  <a:pt x="27470" y="106126"/>
                  <a:pt x="24636" y="103235"/>
                </a:cubicBezTo>
                <a:cubicBezTo>
                  <a:pt x="23884" y="102361"/>
                  <a:pt x="23248" y="101390"/>
                  <a:pt x="22785" y="100343"/>
                </a:cubicBezTo>
                <a:cubicBezTo>
                  <a:pt x="17638" y="105143"/>
                  <a:pt x="13648" y="111088"/>
                  <a:pt x="11219" y="117693"/>
                </a:cubicBezTo>
                <a:cubicBezTo>
                  <a:pt x="7923" y="129259"/>
                  <a:pt x="0" y="140073"/>
                  <a:pt x="0" y="145278"/>
                </a:cubicBezTo>
                <a:cubicBezTo>
                  <a:pt x="0" y="150483"/>
                  <a:pt x="3238" y="158464"/>
                  <a:pt x="3238" y="168411"/>
                </a:cubicBezTo>
                <a:cubicBezTo>
                  <a:pt x="2892" y="176415"/>
                  <a:pt x="5204" y="184297"/>
                  <a:pt x="9831" y="190850"/>
                </a:cubicBezTo>
                <a:cubicBezTo>
                  <a:pt x="12723" y="195910"/>
                  <a:pt x="13995" y="201705"/>
                  <a:pt x="13590" y="207505"/>
                </a:cubicBezTo>
                <a:cubicBezTo>
                  <a:pt x="15036" y="210721"/>
                  <a:pt x="16771" y="213797"/>
                  <a:pt x="18737" y="216700"/>
                </a:cubicBezTo>
                <a:cubicBezTo>
                  <a:pt x="22497" y="222484"/>
                  <a:pt x="32790" y="230522"/>
                  <a:pt x="33716" y="234513"/>
                </a:cubicBezTo>
                <a:cubicBezTo>
                  <a:pt x="34583" y="236490"/>
                  <a:pt x="36029" y="238121"/>
                  <a:pt x="37937" y="239139"/>
                </a:cubicBezTo>
                <a:cubicBezTo>
                  <a:pt x="38400" y="237982"/>
                  <a:pt x="38863" y="237404"/>
                  <a:pt x="39325" y="236247"/>
                </a:cubicBezTo>
                <a:cubicBezTo>
                  <a:pt x="42795" y="229938"/>
                  <a:pt x="44299" y="222715"/>
                  <a:pt x="43547" y="215544"/>
                </a:cubicBezTo>
                <a:lnTo>
                  <a:pt x="56675" y="212132"/>
                </a:lnTo>
                <a:lnTo>
                  <a:pt x="67027" y="208662"/>
                </a:lnTo>
                <a:lnTo>
                  <a:pt x="87152" y="212132"/>
                </a:lnTo>
                <a:lnTo>
                  <a:pt x="87152" y="192990"/>
                </a:lnTo>
                <a:cubicBezTo>
                  <a:pt x="87152" y="192990"/>
                  <a:pt x="101668" y="170609"/>
                  <a:pt x="112020" y="170609"/>
                </a:cubicBezTo>
                <a:cubicBezTo>
                  <a:pt x="122371" y="170609"/>
                  <a:pt x="130757" y="186108"/>
                  <a:pt x="130757" y="186108"/>
                </a:cubicBezTo>
                <a:lnTo>
                  <a:pt x="175750" y="196459"/>
                </a:lnTo>
                <a:cubicBezTo>
                  <a:pt x="175750" y="196459"/>
                  <a:pt x="178526" y="180960"/>
                  <a:pt x="182748" y="177491"/>
                </a:cubicBezTo>
                <a:cubicBezTo>
                  <a:pt x="186969" y="174021"/>
                  <a:pt x="195876" y="180960"/>
                  <a:pt x="201543" y="177491"/>
                </a:cubicBezTo>
                <a:cubicBezTo>
                  <a:pt x="208888" y="172401"/>
                  <a:pt x="217447" y="169423"/>
                  <a:pt x="226353" y="168874"/>
                </a:cubicBezTo>
                <a:cubicBezTo>
                  <a:pt x="236647" y="168874"/>
                  <a:pt x="240868" y="175755"/>
                  <a:pt x="245091" y="165404"/>
                </a:cubicBezTo>
                <a:cubicBezTo>
                  <a:pt x="249312" y="155052"/>
                  <a:pt x="271346" y="168874"/>
                  <a:pt x="271346" y="168874"/>
                </a:cubicBezTo>
                <a:lnTo>
                  <a:pt x="288695" y="165404"/>
                </a:lnTo>
                <a:lnTo>
                  <a:pt x="282912" y="148054"/>
                </a:lnTo>
                <a:cubicBezTo>
                  <a:pt x="282623" y="149327"/>
                  <a:pt x="266662" y="140710"/>
                  <a:pt x="266662" y="1355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5" name="Frihåndsform: figur 334">
            <a:extLst>
              <a:ext uri="{FF2B5EF4-FFF2-40B4-BE49-F238E27FC236}">
                <a16:creationId xmlns:a16="http://schemas.microsoft.com/office/drawing/2014/main" id="{20CF990B-E0D2-4F84-908C-82CA66ADE85F}"/>
              </a:ext>
            </a:extLst>
          </p:cNvPr>
          <p:cNvSpPr/>
          <p:nvPr/>
        </p:nvSpPr>
        <p:spPr>
          <a:xfrm>
            <a:off x="7449124" y="4328352"/>
            <a:ext cx="278226" cy="261467"/>
          </a:xfrm>
          <a:custGeom>
            <a:avLst/>
            <a:gdLst>
              <a:gd name="connsiteX0" fmla="*/ 275844 w 278226"/>
              <a:gd name="connsiteY0" fmla="*/ 46600 h 261467"/>
              <a:gd name="connsiteX1" fmla="*/ 266012 w 278226"/>
              <a:gd name="connsiteY1" fmla="*/ 35034 h 261467"/>
              <a:gd name="connsiteX2" fmla="*/ 267400 w 278226"/>
              <a:gd name="connsiteY2" fmla="*/ 20113 h 261467"/>
              <a:gd name="connsiteX3" fmla="*/ 258494 w 278226"/>
              <a:gd name="connsiteY3" fmla="*/ 8547 h 261467"/>
              <a:gd name="connsiteX4" fmla="*/ 250051 w 278226"/>
              <a:gd name="connsiteY4" fmla="*/ 2763 h 261467"/>
              <a:gd name="connsiteX5" fmla="*/ 233164 w 278226"/>
              <a:gd name="connsiteY5" fmla="*/ 21154 h 261467"/>
              <a:gd name="connsiteX6" fmla="*/ 213502 w 278226"/>
              <a:gd name="connsiteY6" fmla="*/ 15371 h 261467"/>
              <a:gd name="connsiteX7" fmla="*/ 183487 w 278226"/>
              <a:gd name="connsiteY7" fmla="*/ 14850 h 261467"/>
              <a:gd name="connsiteX8" fmla="*/ 166137 w 278226"/>
              <a:gd name="connsiteY8" fmla="*/ 28036 h 261467"/>
              <a:gd name="connsiteX9" fmla="*/ 143004 w 278226"/>
              <a:gd name="connsiteY9" fmla="*/ 28036 h 261467"/>
              <a:gd name="connsiteX10" fmla="*/ 124729 w 278226"/>
              <a:gd name="connsiteY10" fmla="*/ 16469 h 261467"/>
              <a:gd name="connsiteX11" fmla="*/ 105530 w 278226"/>
              <a:gd name="connsiteY11" fmla="*/ 22831 h 261467"/>
              <a:gd name="connsiteX12" fmla="*/ 92402 w 278226"/>
              <a:gd name="connsiteY12" fmla="*/ 7853 h 261467"/>
              <a:gd name="connsiteX13" fmla="*/ 73664 w 278226"/>
              <a:gd name="connsiteY13" fmla="*/ 1549 h 261467"/>
              <a:gd name="connsiteX14" fmla="*/ 59611 w 278226"/>
              <a:gd name="connsiteY14" fmla="*/ 7332 h 261467"/>
              <a:gd name="connsiteX15" fmla="*/ 38040 w 278226"/>
              <a:gd name="connsiteY15" fmla="*/ 7332 h 261467"/>
              <a:gd name="connsiteX16" fmla="*/ 32257 w 278226"/>
              <a:gd name="connsiteY16" fmla="*/ 29771 h 261467"/>
              <a:gd name="connsiteX17" fmla="*/ 21905 w 278226"/>
              <a:gd name="connsiteY17" fmla="*/ 49318 h 261467"/>
              <a:gd name="connsiteX18" fmla="*/ 19592 w 278226"/>
              <a:gd name="connsiteY18" fmla="*/ 55101 h 261467"/>
              <a:gd name="connsiteX19" fmla="*/ 21905 w 278226"/>
              <a:gd name="connsiteY19" fmla="*/ 74070 h 261467"/>
              <a:gd name="connsiteX20" fmla="*/ 19129 w 278226"/>
              <a:gd name="connsiteY20" fmla="*/ 113742 h 261467"/>
              <a:gd name="connsiteX21" fmla="*/ 10223 w 278226"/>
              <a:gd name="connsiteY21" fmla="*/ 129820 h 261467"/>
              <a:gd name="connsiteX22" fmla="*/ 333 w 278226"/>
              <a:gd name="connsiteY22" fmla="*/ 150523 h 261467"/>
              <a:gd name="connsiteX23" fmla="*/ 854 w 278226"/>
              <a:gd name="connsiteY23" fmla="*/ 183314 h 261467"/>
              <a:gd name="connsiteX24" fmla="*/ 7852 w 278226"/>
              <a:gd name="connsiteY24" fmla="*/ 205116 h 261467"/>
              <a:gd name="connsiteX25" fmla="*/ 8314 w 278226"/>
              <a:gd name="connsiteY25" fmla="*/ 205116 h 261467"/>
              <a:gd name="connsiteX26" fmla="*/ 11611 w 278226"/>
              <a:gd name="connsiteY26" fmla="*/ 208008 h 261467"/>
              <a:gd name="connsiteX27" fmla="*/ 20054 w 278226"/>
              <a:gd name="connsiteY27" fmla="*/ 210899 h 261467"/>
              <a:gd name="connsiteX28" fmla="*/ 43187 w 278226"/>
              <a:gd name="connsiteY28" fmla="*/ 215468 h 261467"/>
              <a:gd name="connsiteX29" fmla="*/ 65221 w 278226"/>
              <a:gd name="connsiteY29" fmla="*/ 243632 h 261467"/>
              <a:gd name="connsiteX30" fmla="*/ 65684 w 278226"/>
              <a:gd name="connsiteY30" fmla="*/ 247680 h 261467"/>
              <a:gd name="connsiteX31" fmla="*/ 100845 w 278226"/>
              <a:gd name="connsiteY31" fmla="*/ 261444 h 261467"/>
              <a:gd name="connsiteX32" fmla="*/ 101308 w 278226"/>
              <a:gd name="connsiteY32" fmla="*/ 261444 h 261467"/>
              <a:gd name="connsiteX33" fmla="*/ 132710 w 278226"/>
              <a:gd name="connsiteY33" fmla="*/ 257454 h 261467"/>
              <a:gd name="connsiteX34" fmla="*/ 136238 w 278226"/>
              <a:gd name="connsiteY34" fmla="*/ 257205 h 261467"/>
              <a:gd name="connsiteX35" fmla="*/ 136469 w 278226"/>
              <a:gd name="connsiteY35" fmla="*/ 257454 h 261467"/>
              <a:gd name="connsiteX36" fmla="*/ 143467 w 278226"/>
              <a:gd name="connsiteY36" fmla="*/ 227555 h 261467"/>
              <a:gd name="connsiteX37" fmla="*/ 170186 w 278226"/>
              <a:gd name="connsiteY37" fmla="*/ 197078 h 261467"/>
              <a:gd name="connsiteX38" fmla="*/ 184296 w 278226"/>
              <a:gd name="connsiteY38" fmla="*/ 194765 h 261467"/>
              <a:gd name="connsiteX39" fmla="*/ 201125 w 278226"/>
              <a:gd name="connsiteY39" fmla="*/ 208586 h 261467"/>
              <a:gd name="connsiteX40" fmla="*/ 211014 w 278226"/>
              <a:gd name="connsiteY40" fmla="*/ 195921 h 261467"/>
              <a:gd name="connsiteX41" fmla="*/ 228364 w 278226"/>
              <a:gd name="connsiteY41" fmla="*/ 152837 h 261467"/>
              <a:gd name="connsiteX42" fmla="*/ 239930 w 278226"/>
              <a:gd name="connsiteY42" fmla="*/ 136181 h 261467"/>
              <a:gd name="connsiteX43" fmla="*/ 242764 w 278226"/>
              <a:gd name="connsiteY43" fmla="*/ 121202 h 261467"/>
              <a:gd name="connsiteX44" fmla="*/ 248547 w 278226"/>
              <a:gd name="connsiteY44" fmla="*/ 102812 h 261467"/>
              <a:gd name="connsiteX45" fmla="*/ 262601 w 278226"/>
              <a:gd name="connsiteY45" fmla="*/ 72335 h 261467"/>
              <a:gd name="connsiteX46" fmla="*/ 276653 w 278226"/>
              <a:gd name="connsiteY46" fmla="*/ 63140 h 261467"/>
              <a:gd name="connsiteX47" fmla="*/ 275844 w 278226"/>
              <a:gd name="connsiteY47" fmla="*/ 46600 h 26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8226" h="261467">
                <a:moveTo>
                  <a:pt x="275844" y="46600"/>
                </a:moveTo>
                <a:cubicBezTo>
                  <a:pt x="271622" y="44865"/>
                  <a:pt x="266012" y="39139"/>
                  <a:pt x="266012" y="35034"/>
                </a:cubicBezTo>
                <a:cubicBezTo>
                  <a:pt x="266186" y="30037"/>
                  <a:pt x="266648" y="25052"/>
                  <a:pt x="267400" y="20113"/>
                </a:cubicBezTo>
                <a:cubicBezTo>
                  <a:pt x="261617" y="18956"/>
                  <a:pt x="261617" y="12653"/>
                  <a:pt x="258494" y="8547"/>
                </a:cubicBezTo>
                <a:cubicBezTo>
                  <a:pt x="255372" y="4440"/>
                  <a:pt x="255198" y="1086"/>
                  <a:pt x="250051" y="2763"/>
                </a:cubicBezTo>
                <a:cubicBezTo>
                  <a:pt x="244904" y="4440"/>
                  <a:pt x="239757" y="18262"/>
                  <a:pt x="233164" y="21154"/>
                </a:cubicBezTo>
                <a:cubicBezTo>
                  <a:pt x="226572" y="24045"/>
                  <a:pt x="217723" y="17684"/>
                  <a:pt x="213502" y="15371"/>
                </a:cubicBezTo>
                <a:cubicBezTo>
                  <a:pt x="209279" y="13058"/>
                  <a:pt x="190369" y="15371"/>
                  <a:pt x="183487" y="14850"/>
                </a:cubicBezTo>
                <a:cubicBezTo>
                  <a:pt x="176605" y="14330"/>
                  <a:pt x="170822" y="24566"/>
                  <a:pt x="166137" y="28036"/>
                </a:cubicBezTo>
                <a:cubicBezTo>
                  <a:pt x="161453" y="31506"/>
                  <a:pt x="147400" y="29771"/>
                  <a:pt x="143004" y="28036"/>
                </a:cubicBezTo>
                <a:cubicBezTo>
                  <a:pt x="138609" y="26301"/>
                  <a:pt x="128952" y="16469"/>
                  <a:pt x="124729" y="16469"/>
                </a:cubicBezTo>
                <a:cubicBezTo>
                  <a:pt x="117848" y="16776"/>
                  <a:pt x="111197" y="18979"/>
                  <a:pt x="105530" y="22831"/>
                </a:cubicBezTo>
                <a:cubicBezTo>
                  <a:pt x="98474" y="27978"/>
                  <a:pt x="96623" y="13636"/>
                  <a:pt x="92402" y="7853"/>
                </a:cubicBezTo>
                <a:cubicBezTo>
                  <a:pt x="88180" y="2069"/>
                  <a:pt x="79274" y="7274"/>
                  <a:pt x="73664" y="1549"/>
                </a:cubicBezTo>
                <a:cubicBezTo>
                  <a:pt x="68055" y="-4176"/>
                  <a:pt x="64758" y="7853"/>
                  <a:pt x="59611" y="7332"/>
                </a:cubicBezTo>
                <a:cubicBezTo>
                  <a:pt x="54465" y="6812"/>
                  <a:pt x="42261" y="3342"/>
                  <a:pt x="38040" y="7332"/>
                </a:cubicBezTo>
                <a:cubicBezTo>
                  <a:pt x="33818" y="11322"/>
                  <a:pt x="34744" y="26879"/>
                  <a:pt x="32257" y="29771"/>
                </a:cubicBezTo>
                <a:cubicBezTo>
                  <a:pt x="29770" y="32662"/>
                  <a:pt x="21905" y="43593"/>
                  <a:pt x="21905" y="49318"/>
                </a:cubicBezTo>
                <a:cubicBezTo>
                  <a:pt x="22136" y="51504"/>
                  <a:pt x="21269" y="53655"/>
                  <a:pt x="19592" y="55101"/>
                </a:cubicBezTo>
                <a:cubicBezTo>
                  <a:pt x="20517" y="62041"/>
                  <a:pt x="21442" y="70658"/>
                  <a:pt x="21905" y="74070"/>
                </a:cubicBezTo>
                <a:cubicBezTo>
                  <a:pt x="22368" y="79853"/>
                  <a:pt x="24739" y="107439"/>
                  <a:pt x="19129" y="113742"/>
                </a:cubicBezTo>
                <a:cubicBezTo>
                  <a:pt x="15428" y="118670"/>
                  <a:pt x="12421" y="124077"/>
                  <a:pt x="10223" y="129820"/>
                </a:cubicBezTo>
                <a:cubicBezTo>
                  <a:pt x="4498" y="135279"/>
                  <a:pt x="970" y="142641"/>
                  <a:pt x="333" y="150523"/>
                </a:cubicBezTo>
                <a:cubicBezTo>
                  <a:pt x="-245" y="161453"/>
                  <a:pt x="-71" y="172407"/>
                  <a:pt x="854" y="183314"/>
                </a:cubicBezTo>
                <a:cubicBezTo>
                  <a:pt x="854" y="190774"/>
                  <a:pt x="5538" y="195921"/>
                  <a:pt x="7852" y="205116"/>
                </a:cubicBezTo>
                <a:lnTo>
                  <a:pt x="8314" y="205116"/>
                </a:lnTo>
                <a:cubicBezTo>
                  <a:pt x="9008" y="206441"/>
                  <a:pt x="10223" y="207470"/>
                  <a:pt x="11611" y="208008"/>
                </a:cubicBezTo>
                <a:cubicBezTo>
                  <a:pt x="14503" y="208713"/>
                  <a:pt x="17336" y="209679"/>
                  <a:pt x="20054" y="210899"/>
                </a:cubicBezTo>
                <a:cubicBezTo>
                  <a:pt x="27573" y="212577"/>
                  <a:pt x="36941" y="213733"/>
                  <a:pt x="43187" y="215468"/>
                </a:cubicBezTo>
                <a:cubicBezTo>
                  <a:pt x="54753" y="218360"/>
                  <a:pt x="65684" y="236750"/>
                  <a:pt x="65221" y="243632"/>
                </a:cubicBezTo>
                <a:cubicBezTo>
                  <a:pt x="65163" y="244997"/>
                  <a:pt x="65279" y="246368"/>
                  <a:pt x="65684" y="247680"/>
                </a:cubicBezTo>
                <a:cubicBezTo>
                  <a:pt x="76498" y="254314"/>
                  <a:pt x="88412" y="258969"/>
                  <a:pt x="100845" y="261444"/>
                </a:cubicBezTo>
                <a:lnTo>
                  <a:pt x="101308" y="261444"/>
                </a:lnTo>
                <a:cubicBezTo>
                  <a:pt x="107091" y="261444"/>
                  <a:pt x="128489" y="262023"/>
                  <a:pt x="132710" y="257454"/>
                </a:cubicBezTo>
                <a:cubicBezTo>
                  <a:pt x="133636" y="256413"/>
                  <a:pt x="135197" y="256303"/>
                  <a:pt x="136238" y="257205"/>
                </a:cubicBezTo>
                <a:cubicBezTo>
                  <a:pt x="136296" y="257280"/>
                  <a:pt x="136411" y="257361"/>
                  <a:pt x="136469" y="257454"/>
                </a:cubicBezTo>
                <a:cubicBezTo>
                  <a:pt x="139593" y="247686"/>
                  <a:pt x="141906" y="237687"/>
                  <a:pt x="143467" y="227555"/>
                </a:cubicBezTo>
                <a:cubicBezTo>
                  <a:pt x="143467" y="227555"/>
                  <a:pt x="167409" y="197656"/>
                  <a:pt x="170186" y="197078"/>
                </a:cubicBezTo>
                <a:cubicBezTo>
                  <a:pt x="172961" y="196499"/>
                  <a:pt x="179091" y="198813"/>
                  <a:pt x="184296" y="194765"/>
                </a:cubicBezTo>
                <a:cubicBezTo>
                  <a:pt x="189501" y="190716"/>
                  <a:pt x="199738" y="200548"/>
                  <a:pt x="201125" y="208586"/>
                </a:cubicBezTo>
                <a:cubicBezTo>
                  <a:pt x="202513" y="216625"/>
                  <a:pt x="206909" y="205116"/>
                  <a:pt x="211014" y="195921"/>
                </a:cubicBezTo>
                <a:cubicBezTo>
                  <a:pt x="215120" y="186726"/>
                  <a:pt x="228364" y="159719"/>
                  <a:pt x="228364" y="152837"/>
                </a:cubicBezTo>
                <a:cubicBezTo>
                  <a:pt x="228364" y="145955"/>
                  <a:pt x="239930" y="140171"/>
                  <a:pt x="239930" y="136181"/>
                </a:cubicBezTo>
                <a:cubicBezTo>
                  <a:pt x="239930" y="132191"/>
                  <a:pt x="239005" y="122938"/>
                  <a:pt x="242764" y="121202"/>
                </a:cubicBezTo>
                <a:cubicBezTo>
                  <a:pt x="246523" y="119468"/>
                  <a:pt x="248547" y="107439"/>
                  <a:pt x="248547" y="102812"/>
                </a:cubicBezTo>
                <a:cubicBezTo>
                  <a:pt x="248547" y="98186"/>
                  <a:pt x="260113" y="75805"/>
                  <a:pt x="262601" y="72335"/>
                </a:cubicBezTo>
                <a:cubicBezTo>
                  <a:pt x="265087" y="68865"/>
                  <a:pt x="275728" y="70658"/>
                  <a:pt x="276653" y="63140"/>
                </a:cubicBezTo>
                <a:cubicBezTo>
                  <a:pt x="277579" y="55622"/>
                  <a:pt x="280066" y="48335"/>
                  <a:pt x="275844" y="4660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6" name="Frihåndsform: figur 335">
            <a:extLst>
              <a:ext uri="{FF2B5EF4-FFF2-40B4-BE49-F238E27FC236}">
                <a16:creationId xmlns:a16="http://schemas.microsoft.com/office/drawing/2014/main" id="{225EFBFD-A7DC-4FA8-B905-5DD9706E1B1A}"/>
              </a:ext>
            </a:extLst>
          </p:cNvPr>
          <p:cNvSpPr/>
          <p:nvPr/>
        </p:nvSpPr>
        <p:spPr>
          <a:xfrm>
            <a:off x="7404349" y="4368264"/>
            <a:ext cx="69167" cy="167632"/>
          </a:xfrm>
          <a:custGeom>
            <a:avLst/>
            <a:gdLst>
              <a:gd name="connsiteX0" fmla="*/ 12202 w 69167"/>
              <a:gd name="connsiteY0" fmla="*/ 66485 h 167632"/>
              <a:gd name="connsiteX1" fmla="*/ 16887 w 69167"/>
              <a:gd name="connsiteY1" fmla="*/ 87767 h 167632"/>
              <a:gd name="connsiteX2" fmla="*/ 20646 w 69167"/>
              <a:gd name="connsiteY2" fmla="*/ 120500 h 167632"/>
              <a:gd name="connsiteX3" fmla="*/ 22497 w 69167"/>
              <a:gd name="connsiteY3" fmla="*/ 167633 h 167632"/>
              <a:gd name="connsiteX4" fmla="*/ 36549 w 69167"/>
              <a:gd name="connsiteY4" fmla="*/ 165320 h 167632"/>
              <a:gd name="connsiteX5" fmla="*/ 47364 w 69167"/>
              <a:gd name="connsiteY5" fmla="*/ 165320 h 167632"/>
              <a:gd name="connsiteX6" fmla="*/ 54362 w 69167"/>
              <a:gd name="connsiteY6" fmla="*/ 164163 h 167632"/>
              <a:gd name="connsiteX7" fmla="*/ 47364 w 69167"/>
              <a:gd name="connsiteY7" fmla="*/ 142360 h 167632"/>
              <a:gd name="connsiteX8" fmla="*/ 46901 w 69167"/>
              <a:gd name="connsiteY8" fmla="*/ 109570 h 167632"/>
              <a:gd name="connsiteX9" fmla="*/ 56732 w 69167"/>
              <a:gd name="connsiteY9" fmla="*/ 88866 h 167632"/>
              <a:gd name="connsiteX10" fmla="*/ 65639 w 69167"/>
              <a:gd name="connsiteY10" fmla="*/ 72789 h 167632"/>
              <a:gd name="connsiteX11" fmla="*/ 68415 w 69167"/>
              <a:gd name="connsiteY11" fmla="*/ 33117 h 167632"/>
              <a:gd name="connsiteX12" fmla="*/ 66101 w 69167"/>
              <a:gd name="connsiteY12" fmla="*/ 14148 h 167632"/>
              <a:gd name="connsiteX13" fmla="*/ 58583 w 69167"/>
              <a:gd name="connsiteY13" fmla="*/ 13627 h 167632"/>
              <a:gd name="connsiteX14" fmla="*/ 51123 w 69167"/>
              <a:gd name="connsiteY14" fmla="*/ 384 h 167632"/>
              <a:gd name="connsiteX15" fmla="*/ 42680 w 69167"/>
              <a:gd name="connsiteY15" fmla="*/ 13627 h 167632"/>
              <a:gd name="connsiteX16" fmla="*/ 36549 w 69167"/>
              <a:gd name="connsiteY16" fmla="*/ 24499 h 167632"/>
              <a:gd name="connsiteX17" fmla="*/ 16887 w 69167"/>
              <a:gd name="connsiteY17" fmla="*/ 29704 h 167632"/>
              <a:gd name="connsiteX18" fmla="*/ 3759 w 69167"/>
              <a:gd name="connsiteY18" fmla="*/ 40635 h 167632"/>
              <a:gd name="connsiteX19" fmla="*/ 0 w 69167"/>
              <a:gd name="connsiteY19" fmla="*/ 41213 h 167632"/>
              <a:gd name="connsiteX20" fmla="*/ 12202 w 69167"/>
              <a:gd name="connsiteY20" fmla="*/ 66485 h 16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67" h="167632">
                <a:moveTo>
                  <a:pt x="12202" y="66485"/>
                </a:moveTo>
                <a:cubicBezTo>
                  <a:pt x="22033" y="73367"/>
                  <a:pt x="12665" y="82563"/>
                  <a:pt x="16887" y="87767"/>
                </a:cubicBezTo>
                <a:cubicBezTo>
                  <a:pt x="21109" y="92972"/>
                  <a:pt x="19721" y="105117"/>
                  <a:pt x="20646" y="120500"/>
                </a:cubicBezTo>
                <a:cubicBezTo>
                  <a:pt x="21109" y="129117"/>
                  <a:pt x="22033" y="150399"/>
                  <a:pt x="22497" y="167633"/>
                </a:cubicBezTo>
                <a:cubicBezTo>
                  <a:pt x="27123" y="166580"/>
                  <a:pt x="31807" y="165805"/>
                  <a:pt x="36549" y="165320"/>
                </a:cubicBezTo>
                <a:lnTo>
                  <a:pt x="47364" y="165320"/>
                </a:lnTo>
                <a:cubicBezTo>
                  <a:pt x="50140" y="163064"/>
                  <a:pt x="52511" y="161329"/>
                  <a:pt x="54362" y="164163"/>
                </a:cubicBezTo>
                <a:cubicBezTo>
                  <a:pt x="52048" y="154968"/>
                  <a:pt x="47364" y="149821"/>
                  <a:pt x="47364" y="142360"/>
                </a:cubicBezTo>
                <a:cubicBezTo>
                  <a:pt x="46439" y="131453"/>
                  <a:pt x="46323" y="120500"/>
                  <a:pt x="46901" y="109570"/>
                </a:cubicBezTo>
                <a:cubicBezTo>
                  <a:pt x="47537" y="101693"/>
                  <a:pt x="51007" y="94320"/>
                  <a:pt x="56732" y="88866"/>
                </a:cubicBezTo>
                <a:cubicBezTo>
                  <a:pt x="58988" y="83135"/>
                  <a:pt x="61995" y="77733"/>
                  <a:pt x="65639" y="72789"/>
                </a:cubicBezTo>
                <a:cubicBezTo>
                  <a:pt x="70786" y="66485"/>
                  <a:pt x="68936" y="38900"/>
                  <a:pt x="68415" y="33117"/>
                </a:cubicBezTo>
                <a:cubicBezTo>
                  <a:pt x="67952" y="29704"/>
                  <a:pt x="67027" y="21087"/>
                  <a:pt x="66101" y="14148"/>
                </a:cubicBezTo>
                <a:cubicBezTo>
                  <a:pt x="63673" y="15385"/>
                  <a:pt x="60781" y="15183"/>
                  <a:pt x="58583" y="13627"/>
                </a:cubicBezTo>
                <a:cubicBezTo>
                  <a:pt x="52800" y="10157"/>
                  <a:pt x="58120" y="2697"/>
                  <a:pt x="51123" y="384"/>
                </a:cubicBezTo>
                <a:cubicBezTo>
                  <a:pt x="44126" y="-1929"/>
                  <a:pt x="41234" y="6687"/>
                  <a:pt x="42680" y="13627"/>
                </a:cubicBezTo>
                <a:cubicBezTo>
                  <a:pt x="44126" y="20567"/>
                  <a:pt x="39383" y="19931"/>
                  <a:pt x="36549" y="24499"/>
                </a:cubicBezTo>
                <a:cubicBezTo>
                  <a:pt x="33716" y="29068"/>
                  <a:pt x="21109" y="29704"/>
                  <a:pt x="16887" y="29704"/>
                </a:cubicBezTo>
                <a:cubicBezTo>
                  <a:pt x="12665" y="29704"/>
                  <a:pt x="7981" y="38900"/>
                  <a:pt x="3759" y="40635"/>
                </a:cubicBezTo>
                <a:cubicBezTo>
                  <a:pt x="2602" y="41149"/>
                  <a:pt x="1272" y="41346"/>
                  <a:pt x="0" y="41213"/>
                </a:cubicBezTo>
                <a:cubicBezTo>
                  <a:pt x="462" y="62437"/>
                  <a:pt x="3296" y="60702"/>
                  <a:pt x="12202" y="664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7" name="Frihåndsform: figur 336">
            <a:extLst>
              <a:ext uri="{FF2B5EF4-FFF2-40B4-BE49-F238E27FC236}">
                <a16:creationId xmlns:a16="http://schemas.microsoft.com/office/drawing/2014/main" id="{3059AEC4-777C-4AC1-95D4-81004CBA79A5}"/>
              </a:ext>
            </a:extLst>
          </p:cNvPr>
          <p:cNvSpPr/>
          <p:nvPr/>
        </p:nvSpPr>
        <p:spPr>
          <a:xfrm>
            <a:off x="7382894" y="4405409"/>
            <a:ext cx="43604" cy="137369"/>
          </a:xfrm>
          <a:custGeom>
            <a:avLst/>
            <a:gdLst>
              <a:gd name="connsiteX0" fmla="*/ 10699 w 43604"/>
              <a:gd name="connsiteY0" fmla="*/ 35065 h 137369"/>
              <a:gd name="connsiteX1" fmla="*/ 11161 w 43604"/>
              <a:gd name="connsiteY1" fmla="*/ 74160 h 137369"/>
              <a:gd name="connsiteX2" fmla="*/ 17234 w 43604"/>
              <a:gd name="connsiteY2" fmla="*/ 112676 h 137369"/>
              <a:gd name="connsiteX3" fmla="*/ 23017 w 43604"/>
              <a:gd name="connsiteY3" fmla="*/ 137370 h 137369"/>
              <a:gd name="connsiteX4" fmla="*/ 43605 w 43604"/>
              <a:gd name="connsiteY4" fmla="*/ 130488 h 137369"/>
              <a:gd name="connsiteX5" fmla="*/ 41754 w 43604"/>
              <a:gd name="connsiteY5" fmla="*/ 83355 h 137369"/>
              <a:gd name="connsiteX6" fmla="*/ 37995 w 43604"/>
              <a:gd name="connsiteY6" fmla="*/ 50622 h 137369"/>
              <a:gd name="connsiteX7" fmla="*/ 33310 w 43604"/>
              <a:gd name="connsiteY7" fmla="*/ 29340 h 137369"/>
              <a:gd name="connsiteX8" fmla="*/ 20646 w 43604"/>
              <a:gd name="connsiteY8" fmla="*/ 3490 h 137369"/>
              <a:gd name="connsiteX9" fmla="*/ 2834 w 43604"/>
              <a:gd name="connsiteY9" fmla="*/ 20 h 137369"/>
              <a:gd name="connsiteX10" fmla="*/ 0 w 43604"/>
              <a:gd name="connsiteY10" fmla="*/ 598 h 137369"/>
              <a:gd name="connsiteX11" fmla="*/ 4684 w 43604"/>
              <a:gd name="connsiteY11" fmla="*/ 18410 h 137369"/>
              <a:gd name="connsiteX12" fmla="*/ 10699 w 43604"/>
              <a:gd name="connsiteY12" fmla="*/ 35065 h 1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604" h="137369">
                <a:moveTo>
                  <a:pt x="10699" y="35065"/>
                </a:moveTo>
                <a:cubicBezTo>
                  <a:pt x="10236" y="44261"/>
                  <a:pt x="7865" y="64965"/>
                  <a:pt x="11161" y="74160"/>
                </a:cubicBezTo>
                <a:cubicBezTo>
                  <a:pt x="15210" y="86599"/>
                  <a:pt x="17234" y="99600"/>
                  <a:pt x="17234" y="112676"/>
                </a:cubicBezTo>
                <a:cubicBezTo>
                  <a:pt x="17754" y="121171"/>
                  <a:pt x="19720" y="129522"/>
                  <a:pt x="23017" y="137370"/>
                </a:cubicBezTo>
                <a:cubicBezTo>
                  <a:pt x="30014" y="135115"/>
                  <a:pt x="36607" y="132223"/>
                  <a:pt x="43605" y="130488"/>
                </a:cubicBezTo>
                <a:cubicBezTo>
                  <a:pt x="43142" y="113138"/>
                  <a:pt x="42217" y="91972"/>
                  <a:pt x="41754" y="83355"/>
                </a:cubicBezTo>
                <a:cubicBezTo>
                  <a:pt x="40771" y="67856"/>
                  <a:pt x="42217" y="55769"/>
                  <a:pt x="37995" y="50622"/>
                </a:cubicBezTo>
                <a:cubicBezTo>
                  <a:pt x="33773" y="45475"/>
                  <a:pt x="43142" y="36222"/>
                  <a:pt x="33310" y="29340"/>
                </a:cubicBezTo>
                <a:cubicBezTo>
                  <a:pt x="24405" y="23557"/>
                  <a:pt x="21744" y="24772"/>
                  <a:pt x="20646" y="3490"/>
                </a:cubicBezTo>
                <a:cubicBezTo>
                  <a:pt x="15498" y="2911"/>
                  <a:pt x="7981" y="598"/>
                  <a:pt x="2834" y="20"/>
                </a:cubicBezTo>
                <a:cubicBezTo>
                  <a:pt x="1850" y="-67"/>
                  <a:pt x="867" y="135"/>
                  <a:pt x="0" y="598"/>
                </a:cubicBezTo>
                <a:cubicBezTo>
                  <a:pt x="983" y="8637"/>
                  <a:pt x="2834" y="17254"/>
                  <a:pt x="4684" y="18410"/>
                </a:cubicBezTo>
                <a:cubicBezTo>
                  <a:pt x="9079" y="20781"/>
                  <a:pt x="11161" y="25870"/>
                  <a:pt x="10699" y="3506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8" name="Frihåndsform: figur 337">
            <a:extLst>
              <a:ext uri="{FF2B5EF4-FFF2-40B4-BE49-F238E27FC236}">
                <a16:creationId xmlns:a16="http://schemas.microsoft.com/office/drawing/2014/main" id="{90A39C53-A244-4889-9D00-EB683B55838A}"/>
              </a:ext>
            </a:extLst>
          </p:cNvPr>
          <p:cNvSpPr/>
          <p:nvPr/>
        </p:nvSpPr>
        <p:spPr>
          <a:xfrm>
            <a:off x="7585594" y="4348869"/>
            <a:ext cx="173830" cy="322237"/>
          </a:xfrm>
          <a:custGeom>
            <a:avLst/>
            <a:gdLst>
              <a:gd name="connsiteX0" fmla="*/ 172165 w 173830"/>
              <a:gd name="connsiteY0" fmla="*/ 291298 h 322237"/>
              <a:gd name="connsiteX1" fmla="*/ 157187 w 173830"/>
              <a:gd name="connsiteY1" fmla="*/ 273486 h 322237"/>
              <a:gd name="connsiteX2" fmla="*/ 152040 w 173830"/>
              <a:gd name="connsiteY2" fmla="*/ 264291 h 322237"/>
              <a:gd name="connsiteX3" fmla="*/ 148280 w 173830"/>
              <a:gd name="connsiteY3" fmla="*/ 247635 h 322237"/>
              <a:gd name="connsiteX4" fmla="*/ 141688 w 173830"/>
              <a:gd name="connsiteY4" fmla="*/ 225196 h 322237"/>
              <a:gd name="connsiteX5" fmla="*/ 138449 w 173830"/>
              <a:gd name="connsiteY5" fmla="*/ 202064 h 322237"/>
              <a:gd name="connsiteX6" fmla="*/ 149668 w 173830"/>
              <a:gd name="connsiteY6" fmla="*/ 174478 h 322237"/>
              <a:gd name="connsiteX7" fmla="*/ 161235 w 173830"/>
              <a:gd name="connsiteY7" fmla="*/ 157128 h 322237"/>
              <a:gd name="connsiteX8" fmla="*/ 154179 w 173830"/>
              <a:gd name="connsiteY8" fmla="*/ 137003 h 322237"/>
              <a:gd name="connsiteX9" fmla="*/ 134516 w 173830"/>
              <a:gd name="connsiteY9" fmla="*/ 112887 h 322237"/>
              <a:gd name="connsiteX10" fmla="*/ 128733 w 173830"/>
              <a:gd name="connsiteY10" fmla="*/ 93340 h 322237"/>
              <a:gd name="connsiteX11" fmla="*/ 148859 w 173830"/>
              <a:gd name="connsiteY11" fmla="*/ 89870 h 322237"/>
              <a:gd name="connsiteX12" fmla="*/ 158690 w 173830"/>
              <a:gd name="connsiteY12" fmla="*/ 85880 h 322237"/>
              <a:gd name="connsiteX13" fmla="*/ 148859 w 173830"/>
              <a:gd name="connsiteY13" fmla="*/ 51181 h 322237"/>
              <a:gd name="connsiteX14" fmla="*/ 146025 w 173830"/>
              <a:gd name="connsiteY14" fmla="*/ 26429 h 322237"/>
              <a:gd name="connsiteX15" fmla="*/ 131509 w 173830"/>
              <a:gd name="connsiteY15" fmla="*/ 0 h 322237"/>
              <a:gd name="connsiteX16" fmla="*/ 130237 w 173830"/>
              <a:gd name="connsiteY16" fmla="*/ 0 h 322237"/>
              <a:gd name="connsiteX17" fmla="*/ 128849 w 173830"/>
              <a:gd name="connsiteY17" fmla="*/ 14921 h 322237"/>
              <a:gd name="connsiteX18" fmla="*/ 138680 w 173830"/>
              <a:gd name="connsiteY18" fmla="*/ 26487 h 322237"/>
              <a:gd name="connsiteX19" fmla="*/ 140068 w 173830"/>
              <a:gd name="connsiteY19" fmla="*/ 43836 h 322237"/>
              <a:gd name="connsiteX20" fmla="*/ 126015 w 173830"/>
              <a:gd name="connsiteY20" fmla="*/ 53032 h 322237"/>
              <a:gd name="connsiteX21" fmla="*/ 111962 w 173830"/>
              <a:gd name="connsiteY21" fmla="*/ 83509 h 322237"/>
              <a:gd name="connsiteX22" fmla="*/ 106179 w 173830"/>
              <a:gd name="connsiteY22" fmla="*/ 101899 h 322237"/>
              <a:gd name="connsiteX23" fmla="*/ 103403 w 173830"/>
              <a:gd name="connsiteY23" fmla="*/ 116878 h 322237"/>
              <a:gd name="connsiteX24" fmla="*/ 91837 w 173830"/>
              <a:gd name="connsiteY24" fmla="*/ 133533 h 322237"/>
              <a:gd name="connsiteX25" fmla="*/ 74487 w 173830"/>
              <a:gd name="connsiteY25" fmla="*/ 176618 h 322237"/>
              <a:gd name="connsiteX26" fmla="*/ 64656 w 173830"/>
              <a:gd name="connsiteY26" fmla="*/ 189283 h 322237"/>
              <a:gd name="connsiteX27" fmla="*/ 47769 w 173830"/>
              <a:gd name="connsiteY27" fmla="*/ 175461 h 322237"/>
              <a:gd name="connsiteX28" fmla="*/ 33716 w 173830"/>
              <a:gd name="connsiteY28" fmla="*/ 177774 h 322237"/>
              <a:gd name="connsiteX29" fmla="*/ 6997 w 173830"/>
              <a:gd name="connsiteY29" fmla="*/ 208252 h 322237"/>
              <a:gd name="connsiteX30" fmla="*/ 0 w 173830"/>
              <a:gd name="connsiteY30" fmla="*/ 238151 h 322237"/>
              <a:gd name="connsiteX31" fmla="*/ 4685 w 173830"/>
              <a:gd name="connsiteY31" fmla="*/ 244454 h 322237"/>
              <a:gd name="connsiteX32" fmla="*/ 10468 w 173830"/>
              <a:gd name="connsiteY32" fmla="*/ 243876 h 322237"/>
              <a:gd name="connsiteX33" fmla="*/ 39384 w 173830"/>
              <a:gd name="connsiteY33" fmla="*/ 261225 h 322237"/>
              <a:gd name="connsiteX34" fmla="*/ 42159 w 173830"/>
              <a:gd name="connsiteY34" fmla="*/ 280194 h 322237"/>
              <a:gd name="connsiteX35" fmla="*/ 42622 w 173830"/>
              <a:gd name="connsiteY35" fmla="*/ 285978 h 322237"/>
              <a:gd name="connsiteX36" fmla="*/ 40308 w 173830"/>
              <a:gd name="connsiteY36" fmla="*/ 307838 h 322237"/>
              <a:gd name="connsiteX37" fmla="*/ 39384 w 173830"/>
              <a:gd name="connsiteY37" fmla="*/ 310151 h 322237"/>
              <a:gd name="connsiteX38" fmla="*/ 61880 w 173830"/>
              <a:gd name="connsiteY38" fmla="*/ 310151 h 322237"/>
              <a:gd name="connsiteX39" fmla="*/ 72174 w 173830"/>
              <a:gd name="connsiteY39" fmla="*/ 306681 h 322237"/>
              <a:gd name="connsiteX40" fmla="*/ 134516 w 173830"/>
              <a:gd name="connsiteY40" fmla="*/ 308416 h 322237"/>
              <a:gd name="connsiteX41" fmla="*/ 167770 w 173830"/>
              <a:gd name="connsiteY41" fmla="*/ 322238 h 322237"/>
              <a:gd name="connsiteX42" fmla="*/ 173553 w 173830"/>
              <a:gd name="connsiteY42" fmla="*/ 297486 h 322237"/>
              <a:gd name="connsiteX43" fmla="*/ 172165 w 173830"/>
              <a:gd name="connsiteY43" fmla="*/ 291298 h 32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3830" h="322237">
                <a:moveTo>
                  <a:pt x="172165" y="291298"/>
                </a:moveTo>
                <a:cubicBezTo>
                  <a:pt x="171239" y="286671"/>
                  <a:pt x="160946" y="278633"/>
                  <a:pt x="157187" y="273486"/>
                </a:cubicBezTo>
                <a:cubicBezTo>
                  <a:pt x="155220" y="270571"/>
                  <a:pt x="153485" y="267494"/>
                  <a:pt x="152040" y="264291"/>
                </a:cubicBezTo>
                <a:cubicBezTo>
                  <a:pt x="152444" y="258490"/>
                  <a:pt x="151172" y="252695"/>
                  <a:pt x="148280" y="247635"/>
                </a:cubicBezTo>
                <a:cubicBezTo>
                  <a:pt x="143654" y="241083"/>
                  <a:pt x="141341" y="233195"/>
                  <a:pt x="141688" y="225196"/>
                </a:cubicBezTo>
                <a:cubicBezTo>
                  <a:pt x="141688" y="215423"/>
                  <a:pt x="138449" y="207847"/>
                  <a:pt x="138449" y="202064"/>
                </a:cubicBezTo>
                <a:cubicBezTo>
                  <a:pt x="138449" y="196281"/>
                  <a:pt x="146835" y="185986"/>
                  <a:pt x="149668" y="174478"/>
                </a:cubicBezTo>
                <a:cubicBezTo>
                  <a:pt x="152155" y="167891"/>
                  <a:pt x="156088" y="161958"/>
                  <a:pt x="161235" y="157128"/>
                </a:cubicBezTo>
                <a:cubicBezTo>
                  <a:pt x="158227" y="150663"/>
                  <a:pt x="155857" y="143926"/>
                  <a:pt x="154179" y="137003"/>
                </a:cubicBezTo>
                <a:cubicBezTo>
                  <a:pt x="151404" y="126131"/>
                  <a:pt x="143885" y="123239"/>
                  <a:pt x="134516" y="112887"/>
                </a:cubicBezTo>
                <a:cubicBezTo>
                  <a:pt x="129081" y="107966"/>
                  <a:pt x="126883" y="100425"/>
                  <a:pt x="128733" y="93340"/>
                </a:cubicBezTo>
                <a:cubicBezTo>
                  <a:pt x="128733" y="89350"/>
                  <a:pt x="140300" y="89350"/>
                  <a:pt x="148859" y="89870"/>
                </a:cubicBezTo>
                <a:cubicBezTo>
                  <a:pt x="157418" y="90391"/>
                  <a:pt x="161986" y="88193"/>
                  <a:pt x="158690" y="85880"/>
                </a:cubicBezTo>
                <a:cubicBezTo>
                  <a:pt x="155394" y="83567"/>
                  <a:pt x="148396" y="64598"/>
                  <a:pt x="148859" y="51181"/>
                </a:cubicBezTo>
                <a:cubicBezTo>
                  <a:pt x="149322" y="37764"/>
                  <a:pt x="145563" y="33831"/>
                  <a:pt x="146025" y="26429"/>
                </a:cubicBezTo>
                <a:cubicBezTo>
                  <a:pt x="146488" y="19026"/>
                  <a:pt x="138564" y="0"/>
                  <a:pt x="131509" y="0"/>
                </a:cubicBezTo>
                <a:lnTo>
                  <a:pt x="130237" y="0"/>
                </a:lnTo>
                <a:cubicBezTo>
                  <a:pt x="129254" y="4910"/>
                  <a:pt x="128791" y="9912"/>
                  <a:pt x="128849" y="14921"/>
                </a:cubicBezTo>
                <a:cubicBezTo>
                  <a:pt x="128849" y="18969"/>
                  <a:pt x="134632" y="24694"/>
                  <a:pt x="138680" y="26487"/>
                </a:cubicBezTo>
                <a:cubicBezTo>
                  <a:pt x="142729" y="28280"/>
                  <a:pt x="140531" y="36261"/>
                  <a:pt x="140068" y="43836"/>
                </a:cubicBezTo>
                <a:cubicBezTo>
                  <a:pt x="139606" y="51412"/>
                  <a:pt x="128502" y="49620"/>
                  <a:pt x="126015" y="53032"/>
                </a:cubicBezTo>
                <a:cubicBezTo>
                  <a:pt x="123528" y="56444"/>
                  <a:pt x="111500" y="79519"/>
                  <a:pt x="111962" y="83509"/>
                </a:cubicBezTo>
                <a:cubicBezTo>
                  <a:pt x="112425" y="87499"/>
                  <a:pt x="110054" y="100164"/>
                  <a:pt x="106179" y="101899"/>
                </a:cubicBezTo>
                <a:cubicBezTo>
                  <a:pt x="102305" y="103634"/>
                  <a:pt x="103403" y="112830"/>
                  <a:pt x="103403" y="116878"/>
                </a:cubicBezTo>
                <a:cubicBezTo>
                  <a:pt x="103403" y="120926"/>
                  <a:pt x="91837" y="126594"/>
                  <a:pt x="91837" y="133533"/>
                </a:cubicBezTo>
                <a:cubicBezTo>
                  <a:pt x="91837" y="140473"/>
                  <a:pt x="78709" y="167423"/>
                  <a:pt x="74487" y="176618"/>
                </a:cubicBezTo>
                <a:cubicBezTo>
                  <a:pt x="70266" y="185813"/>
                  <a:pt x="66102" y="197322"/>
                  <a:pt x="64656" y="189283"/>
                </a:cubicBezTo>
                <a:cubicBezTo>
                  <a:pt x="63210" y="181244"/>
                  <a:pt x="53090" y="170892"/>
                  <a:pt x="47769" y="175461"/>
                </a:cubicBezTo>
                <a:cubicBezTo>
                  <a:pt x="42448" y="180030"/>
                  <a:pt x="36550" y="177196"/>
                  <a:pt x="33716" y="177774"/>
                </a:cubicBezTo>
                <a:cubicBezTo>
                  <a:pt x="30882" y="178353"/>
                  <a:pt x="6997" y="208252"/>
                  <a:pt x="6997" y="208252"/>
                </a:cubicBezTo>
                <a:cubicBezTo>
                  <a:pt x="5437" y="218384"/>
                  <a:pt x="3123" y="228383"/>
                  <a:pt x="0" y="238151"/>
                </a:cubicBezTo>
                <a:cubicBezTo>
                  <a:pt x="1966" y="239914"/>
                  <a:pt x="3586" y="242060"/>
                  <a:pt x="4685" y="244454"/>
                </a:cubicBezTo>
                <a:cubicBezTo>
                  <a:pt x="6535" y="243749"/>
                  <a:pt x="8501" y="243546"/>
                  <a:pt x="10468" y="243876"/>
                </a:cubicBezTo>
                <a:cubicBezTo>
                  <a:pt x="22497" y="244101"/>
                  <a:pt x="33543" y="250712"/>
                  <a:pt x="39384" y="261225"/>
                </a:cubicBezTo>
                <a:cubicBezTo>
                  <a:pt x="42333" y="267078"/>
                  <a:pt x="43316" y="273740"/>
                  <a:pt x="42159" y="280194"/>
                </a:cubicBezTo>
                <a:cubicBezTo>
                  <a:pt x="42564" y="282097"/>
                  <a:pt x="42680" y="284040"/>
                  <a:pt x="42622" y="285978"/>
                </a:cubicBezTo>
                <a:cubicBezTo>
                  <a:pt x="42796" y="293334"/>
                  <a:pt x="42044" y="300684"/>
                  <a:pt x="40308" y="307838"/>
                </a:cubicBezTo>
                <a:cubicBezTo>
                  <a:pt x="40193" y="308676"/>
                  <a:pt x="39904" y="309474"/>
                  <a:pt x="39384" y="310151"/>
                </a:cubicBezTo>
                <a:lnTo>
                  <a:pt x="61880" y="310151"/>
                </a:lnTo>
                <a:lnTo>
                  <a:pt x="72174" y="306681"/>
                </a:lnTo>
                <a:cubicBezTo>
                  <a:pt x="72174" y="306681"/>
                  <a:pt x="127461" y="310151"/>
                  <a:pt x="134516" y="308416"/>
                </a:cubicBezTo>
                <a:cubicBezTo>
                  <a:pt x="141572" y="306681"/>
                  <a:pt x="167770" y="322238"/>
                  <a:pt x="167770" y="322238"/>
                </a:cubicBezTo>
                <a:cubicBezTo>
                  <a:pt x="168579" y="313766"/>
                  <a:pt x="170545" y="305443"/>
                  <a:pt x="173553" y="297486"/>
                </a:cubicBezTo>
                <a:cubicBezTo>
                  <a:pt x="174536" y="294537"/>
                  <a:pt x="172627" y="292802"/>
                  <a:pt x="172165" y="29129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9" name="Frihåndsform: figur 338">
            <a:extLst>
              <a:ext uri="{FF2B5EF4-FFF2-40B4-BE49-F238E27FC236}">
                <a16:creationId xmlns:a16="http://schemas.microsoft.com/office/drawing/2014/main" id="{3AA0E20F-5A3D-4D9D-99B8-7994BF174052}"/>
              </a:ext>
            </a:extLst>
          </p:cNvPr>
          <p:cNvSpPr/>
          <p:nvPr/>
        </p:nvSpPr>
        <p:spPr>
          <a:xfrm>
            <a:off x="7184514" y="4419145"/>
            <a:ext cx="142688" cy="161571"/>
          </a:xfrm>
          <a:custGeom>
            <a:avLst/>
            <a:gdLst>
              <a:gd name="connsiteX0" fmla="*/ 7998 w 142688"/>
              <a:gd name="connsiteY0" fmla="*/ 126525 h 161571"/>
              <a:gd name="connsiteX1" fmla="*/ 26273 w 142688"/>
              <a:gd name="connsiteY1" fmla="*/ 147808 h 161571"/>
              <a:gd name="connsiteX2" fmla="*/ 22514 w 142688"/>
              <a:gd name="connsiteY2" fmla="*/ 160993 h 161571"/>
              <a:gd name="connsiteX3" fmla="*/ 23439 w 142688"/>
              <a:gd name="connsiteY3" fmla="*/ 161571 h 161571"/>
              <a:gd name="connsiteX4" fmla="*/ 35006 w 142688"/>
              <a:gd name="connsiteY4" fmla="*/ 158159 h 161571"/>
              <a:gd name="connsiteX5" fmla="*/ 133320 w 142688"/>
              <a:gd name="connsiteY5" fmla="*/ 142603 h 161571"/>
              <a:gd name="connsiteX6" fmla="*/ 124876 w 142688"/>
              <a:gd name="connsiteY6" fmla="*/ 114439 h 161571"/>
              <a:gd name="connsiteX7" fmla="*/ 133782 w 142688"/>
              <a:gd name="connsiteY7" fmla="*/ 87431 h 161571"/>
              <a:gd name="connsiteX8" fmla="*/ 142688 w 142688"/>
              <a:gd name="connsiteY8" fmla="*/ 69041 h 161571"/>
              <a:gd name="connsiteX9" fmla="*/ 134707 w 142688"/>
              <a:gd name="connsiteY9" fmla="*/ 25956 h 161571"/>
              <a:gd name="connsiteX10" fmla="*/ 130485 w 142688"/>
              <a:gd name="connsiteY10" fmla="*/ 23065 h 161571"/>
              <a:gd name="connsiteX11" fmla="*/ 102842 w 142688"/>
              <a:gd name="connsiteY11" fmla="*/ 27113 h 161571"/>
              <a:gd name="connsiteX12" fmla="*/ 82196 w 142688"/>
              <a:gd name="connsiteY12" fmla="*/ 15546 h 161571"/>
              <a:gd name="connsiteX13" fmla="*/ 63922 w 142688"/>
              <a:gd name="connsiteY13" fmla="*/ 8086 h 161571"/>
              <a:gd name="connsiteX14" fmla="*/ 55536 w 142688"/>
              <a:gd name="connsiteY14" fmla="*/ 4616 h 161571"/>
              <a:gd name="connsiteX15" fmla="*/ 43969 w 142688"/>
              <a:gd name="connsiteY15" fmla="*/ 6351 h 161571"/>
              <a:gd name="connsiteX16" fmla="*/ 30841 w 142688"/>
              <a:gd name="connsiteY16" fmla="*/ 13811 h 161571"/>
              <a:gd name="connsiteX17" fmla="*/ 19275 w 142688"/>
              <a:gd name="connsiteY17" fmla="*/ 9763 h 161571"/>
              <a:gd name="connsiteX18" fmla="*/ 11352 w 142688"/>
              <a:gd name="connsiteY18" fmla="*/ 12077 h 161571"/>
              <a:gd name="connsiteX19" fmla="*/ 11352 w 142688"/>
              <a:gd name="connsiteY19" fmla="*/ 34515 h 161571"/>
              <a:gd name="connsiteX20" fmla="*/ 15574 w 142688"/>
              <a:gd name="connsiteY20" fmla="*/ 47701 h 161571"/>
              <a:gd name="connsiteX21" fmla="*/ 19738 w 142688"/>
              <a:gd name="connsiteY21" fmla="*/ 65050 h 161571"/>
              <a:gd name="connsiteX22" fmla="*/ 8982 w 142688"/>
              <a:gd name="connsiteY22" fmla="*/ 66727 h 161571"/>
              <a:gd name="connsiteX23" fmla="*/ 10832 w 142688"/>
              <a:gd name="connsiteY23" fmla="*/ 83441 h 161571"/>
              <a:gd name="connsiteX24" fmla="*/ 4297 w 142688"/>
              <a:gd name="connsiteY24" fmla="*/ 98940 h 161571"/>
              <a:gd name="connsiteX25" fmla="*/ 1463 w 142688"/>
              <a:gd name="connsiteY25" fmla="*/ 118487 h 161571"/>
              <a:gd name="connsiteX26" fmla="*/ 7998 w 142688"/>
              <a:gd name="connsiteY26" fmla="*/ 126525 h 16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688" h="161571">
                <a:moveTo>
                  <a:pt x="7998" y="126525"/>
                </a:moveTo>
                <a:cubicBezTo>
                  <a:pt x="15517" y="132308"/>
                  <a:pt x="27198" y="138092"/>
                  <a:pt x="26273" y="147808"/>
                </a:cubicBezTo>
                <a:cubicBezTo>
                  <a:pt x="25694" y="152370"/>
                  <a:pt x="24422" y="156812"/>
                  <a:pt x="22514" y="160993"/>
                </a:cubicBezTo>
                <a:cubicBezTo>
                  <a:pt x="22976" y="160993"/>
                  <a:pt x="22976" y="161571"/>
                  <a:pt x="23439" y="161571"/>
                </a:cubicBezTo>
                <a:cubicBezTo>
                  <a:pt x="27198" y="160415"/>
                  <a:pt x="31420" y="159258"/>
                  <a:pt x="35006" y="158159"/>
                </a:cubicBezTo>
                <a:cubicBezTo>
                  <a:pt x="68259" y="148386"/>
                  <a:pt x="99661" y="145494"/>
                  <a:pt x="133320" y="142603"/>
                </a:cubicBezTo>
                <a:cubicBezTo>
                  <a:pt x="129271" y="133639"/>
                  <a:pt x="126379" y="124166"/>
                  <a:pt x="124876" y="114439"/>
                </a:cubicBezTo>
                <a:cubicBezTo>
                  <a:pt x="125339" y="109291"/>
                  <a:pt x="134244" y="94891"/>
                  <a:pt x="133782" y="87431"/>
                </a:cubicBezTo>
                <a:cubicBezTo>
                  <a:pt x="133320" y="79971"/>
                  <a:pt x="142688" y="74766"/>
                  <a:pt x="142688" y="69041"/>
                </a:cubicBezTo>
                <a:cubicBezTo>
                  <a:pt x="141879" y="54398"/>
                  <a:pt x="139218" y="39917"/>
                  <a:pt x="134707" y="25956"/>
                </a:cubicBezTo>
                <a:cubicBezTo>
                  <a:pt x="133320" y="25956"/>
                  <a:pt x="131931" y="25378"/>
                  <a:pt x="130485" y="23065"/>
                </a:cubicBezTo>
                <a:cubicBezTo>
                  <a:pt x="126264" y="17918"/>
                  <a:pt x="108914" y="19074"/>
                  <a:pt x="102842" y="27113"/>
                </a:cubicBezTo>
                <a:cubicBezTo>
                  <a:pt x="96770" y="35151"/>
                  <a:pt x="84105" y="19595"/>
                  <a:pt x="82196" y="15546"/>
                </a:cubicBezTo>
                <a:cubicBezTo>
                  <a:pt x="80288" y="11498"/>
                  <a:pt x="70977" y="2303"/>
                  <a:pt x="63922" y="8086"/>
                </a:cubicBezTo>
                <a:cubicBezTo>
                  <a:pt x="56866" y="13869"/>
                  <a:pt x="55015" y="12077"/>
                  <a:pt x="55536" y="4616"/>
                </a:cubicBezTo>
                <a:cubicBezTo>
                  <a:pt x="56056" y="-2844"/>
                  <a:pt x="45183" y="-531"/>
                  <a:pt x="43969" y="6351"/>
                </a:cubicBezTo>
                <a:cubicBezTo>
                  <a:pt x="42755" y="13233"/>
                  <a:pt x="33675" y="19016"/>
                  <a:pt x="30841" y="13811"/>
                </a:cubicBezTo>
                <a:cubicBezTo>
                  <a:pt x="28008" y="8607"/>
                  <a:pt x="21936" y="2245"/>
                  <a:pt x="19275" y="9763"/>
                </a:cubicBezTo>
                <a:cubicBezTo>
                  <a:pt x="17425" y="14968"/>
                  <a:pt x="14128" y="14390"/>
                  <a:pt x="11352" y="12077"/>
                </a:cubicBezTo>
                <a:cubicBezTo>
                  <a:pt x="9444" y="21272"/>
                  <a:pt x="7593" y="31624"/>
                  <a:pt x="11352" y="34515"/>
                </a:cubicBezTo>
                <a:cubicBezTo>
                  <a:pt x="15343" y="37627"/>
                  <a:pt x="17020" y="42855"/>
                  <a:pt x="15574" y="47701"/>
                </a:cubicBezTo>
                <a:cubicBezTo>
                  <a:pt x="14591" y="51171"/>
                  <a:pt x="23497" y="60944"/>
                  <a:pt x="19738" y="65050"/>
                </a:cubicBezTo>
                <a:cubicBezTo>
                  <a:pt x="15979" y="69156"/>
                  <a:pt x="11352" y="60424"/>
                  <a:pt x="8982" y="66727"/>
                </a:cubicBezTo>
                <a:cubicBezTo>
                  <a:pt x="6610" y="73031"/>
                  <a:pt x="14128" y="78294"/>
                  <a:pt x="10832" y="83441"/>
                </a:cubicBezTo>
                <a:cubicBezTo>
                  <a:pt x="7536" y="88588"/>
                  <a:pt x="2909" y="89224"/>
                  <a:pt x="4297" y="98940"/>
                </a:cubicBezTo>
                <a:cubicBezTo>
                  <a:pt x="5685" y="108655"/>
                  <a:pt x="4759" y="115595"/>
                  <a:pt x="1463" y="118487"/>
                </a:cubicBezTo>
                <a:cubicBezTo>
                  <a:pt x="-1833" y="121378"/>
                  <a:pt x="480" y="120800"/>
                  <a:pt x="7998" y="12652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0" name="Frihåndsform: figur 339">
            <a:extLst>
              <a:ext uri="{FF2B5EF4-FFF2-40B4-BE49-F238E27FC236}">
                <a16:creationId xmlns:a16="http://schemas.microsoft.com/office/drawing/2014/main" id="{26777E07-832A-4261-B4C2-8F98EBDF8686}"/>
              </a:ext>
            </a:extLst>
          </p:cNvPr>
          <p:cNvSpPr/>
          <p:nvPr/>
        </p:nvSpPr>
        <p:spPr>
          <a:xfrm>
            <a:off x="7309679" y="4405891"/>
            <a:ext cx="96578" cy="155162"/>
          </a:xfrm>
          <a:custGeom>
            <a:avLst/>
            <a:gdLst>
              <a:gd name="connsiteX0" fmla="*/ 22497 w 96578"/>
              <a:gd name="connsiteY0" fmla="*/ 154121 h 155162"/>
              <a:gd name="connsiteX1" fmla="*/ 79692 w 96578"/>
              <a:gd name="connsiteY1" fmla="*/ 142555 h 155162"/>
              <a:gd name="connsiteX2" fmla="*/ 96579 w 96578"/>
              <a:gd name="connsiteY2" fmla="*/ 136772 h 155162"/>
              <a:gd name="connsiteX3" fmla="*/ 90795 w 96578"/>
              <a:gd name="connsiteY3" fmla="*/ 112078 h 155162"/>
              <a:gd name="connsiteX4" fmla="*/ 85012 w 96578"/>
              <a:gd name="connsiteY4" fmla="*/ 73562 h 155162"/>
              <a:gd name="connsiteX5" fmla="*/ 84550 w 96578"/>
              <a:gd name="connsiteY5" fmla="*/ 34468 h 155162"/>
              <a:gd name="connsiteX6" fmla="*/ 78767 w 96578"/>
              <a:gd name="connsiteY6" fmla="*/ 17812 h 155162"/>
              <a:gd name="connsiteX7" fmla="*/ 74082 w 96578"/>
              <a:gd name="connsiteY7" fmla="*/ 0 h 155162"/>
              <a:gd name="connsiteX8" fmla="*/ 67952 w 96578"/>
              <a:gd name="connsiteY8" fmla="*/ 6882 h 155162"/>
              <a:gd name="connsiteX9" fmla="*/ 8906 w 96578"/>
              <a:gd name="connsiteY9" fmla="*/ 5147 h 155162"/>
              <a:gd name="connsiteX10" fmla="*/ 13128 w 96578"/>
              <a:gd name="connsiteY10" fmla="*/ 33311 h 155162"/>
              <a:gd name="connsiteX11" fmla="*/ 9831 w 96578"/>
              <a:gd name="connsiteY11" fmla="*/ 38516 h 155162"/>
              <a:gd name="connsiteX12" fmla="*/ 17812 w 96578"/>
              <a:gd name="connsiteY12" fmla="*/ 81600 h 155162"/>
              <a:gd name="connsiteX13" fmla="*/ 8906 w 96578"/>
              <a:gd name="connsiteY13" fmla="*/ 99991 h 155162"/>
              <a:gd name="connsiteX14" fmla="*/ 0 w 96578"/>
              <a:gd name="connsiteY14" fmla="*/ 126998 h 155162"/>
              <a:gd name="connsiteX15" fmla="*/ 8443 w 96578"/>
              <a:gd name="connsiteY15" fmla="*/ 155162 h 155162"/>
              <a:gd name="connsiteX16" fmla="*/ 22497 w 96578"/>
              <a:gd name="connsiteY16" fmla="*/ 154121 h 15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6578" h="155162">
                <a:moveTo>
                  <a:pt x="22497" y="154121"/>
                </a:moveTo>
                <a:cubicBezTo>
                  <a:pt x="41928" y="152311"/>
                  <a:pt x="61070" y="148436"/>
                  <a:pt x="79692" y="142555"/>
                </a:cubicBezTo>
                <a:cubicBezTo>
                  <a:pt x="85475" y="140820"/>
                  <a:pt x="90911" y="138507"/>
                  <a:pt x="96579" y="136772"/>
                </a:cubicBezTo>
                <a:cubicBezTo>
                  <a:pt x="93282" y="128924"/>
                  <a:pt x="91316" y="120573"/>
                  <a:pt x="90795" y="112078"/>
                </a:cubicBezTo>
                <a:cubicBezTo>
                  <a:pt x="90680" y="99031"/>
                  <a:pt x="88714" y="86071"/>
                  <a:pt x="85012" y="73562"/>
                </a:cubicBezTo>
                <a:cubicBezTo>
                  <a:pt x="81716" y="64367"/>
                  <a:pt x="84087" y="43663"/>
                  <a:pt x="84550" y="34468"/>
                </a:cubicBezTo>
                <a:cubicBezTo>
                  <a:pt x="85012" y="25272"/>
                  <a:pt x="82642" y="20125"/>
                  <a:pt x="78767" y="17812"/>
                </a:cubicBezTo>
                <a:cubicBezTo>
                  <a:pt x="76858" y="16656"/>
                  <a:pt x="75007" y="7461"/>
                  <a:pt x="74082" y="0"/>
                </a:cubicBezTo>
                <a:cubicBezTo>
                  <a:pt x="69860" y="2313"/>
                  <a:pt x="69398" y="10352"/>
                  <a:pt x="67952" y="6882"/>
                </a:cubicBezTo>
                <a:cubicBezTo>
                  <a:pt x="66506" y="3412"/>
                  <a:pt x="11740" y="579"/>
                  <a:pt x="8906" y="5147"/>
                </a:cubicBezTo>
                <a:cubicBezTo>
                  <a:pt x="6072" y="9716"/>
                  <a:pt x="13590" y="28280"/>
                  <a:pt x="13128" y="33311"/>
                </a:cubicBezTo>
                <a:cubicBezTo>
                  <a:pt x="12665" y="36203"/>
                  <a:pt x="11740" y="38516"/>
                  <a:pt x="9831" y="38516"/>
                </a:cubicBezTo>
                <a:cubicBezTo>
                  <a:pt x="14342" y="52465"/>
                  <a:pt x="17060" y="66952"/>
                  <a:pt x="17812" y="81600"/>
                </a:cubicBezTo>
                <a:cubicBezTo>
                  <a:pt x="17812" y="87904"/>
                  <a:pt x="8443" y="92531"/>
                  <a:pt x="8906" y="99991"/>
                </a:cubicBezTo>
                <a:cubicBezTo>
                  <a:pt x="9369" y="107451"/>
                  <a:pt x="462" y="122429"/>
                  <a:pt x="0" y="126998"/>
                </a:cubicBezTo>
                <a:cubicBezTo>
                  <a:pt x="1504" y="136726"/>
                  <a:pt x="4395" y="146199"/>
                  <a:pt x="8443" y="155162"/>
                </a:cubicBezTo>
                <a:cubicBezTo>
                  <a:pt x="13128" y="155064"/>
                  <a:pt x="17812" y="154717"/>
                  <a:pt x="22497" y="1541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1" name="Frihåndsform: figur 340">
            <a:extLst>
              <a:ext uri="{FF2B5EF4-FFF2-40B4-BE49-F238E27FC236}">
                <a16:creationId xmlns:a16="http://schemas.microsoft.com/office/drawing/2014/main" id="{4AFFB5B2-997C-491D-BB56-D31BB124D4A8}"/>
              </a:ext>
            </a:extLst>
          </p:cNvPr>
          <p:cNvSpPr/>
          <p:nvPr/>
        </p:nvSpPr>
        <p:spPr>
          <a:xfrm>
            <a:off x="7027576" y="4359395"/>
            <a:ext cx="176151" cy="157102"/>
          </a:xfrm>
          <a:custGeom>
            <a:avLst/>
            <a:gdLst>
              <a:gd name="connsiteX0" fmla="*/ 17755 w 176151"/>
              <a:gd name="connsiteY0" fmla="*/ 72579 h 157102"/>
              <a:gd name="connsiteX1" fmla="*/ 21051 w 176151"/>
              <a:gd name="connsiteY1" fmla="*/ 75470 h 157102"/>
              <a:gd name="connsiteX2" fmla="*/ 47769 w 176151"/>
              <a:gd name="connsiteY2" fmla="*/ 103634 h 157102"/>
              <a:gd name="connsiteX3" fmla="*/ 60434 w 176151"/>
              <a:gd name="connsiteY3" fmla="*/ 86285 h 157102"/>
              <a:gd name="connsiteX4" fmla="*/ 71191 w 176151"/>
              <a:gd name="connsiteY4" fmla="*/ 83393 h 157102"/>
              <a:gd name="connsiteX5" fmla="*/ 89003 w 176151"/>
              <a:gd name="connsiteY5" fmla="*/ 78767 h 157102"/>
              <a:gd name="connsiteX6" fmla="*/ 107740 w 176151"/>
              <a:gd name="connsiteY6" fmla="*/ 106352 h 157102"/>
              <a:gd name="connsiteX7" fmla="*/ 111036 w 176151"/>
              <a:gd name="connsiteY7" fmla="*/ 123066 h 157102"/>
              <a:gd name="connsiteX8" fmla="*/ 111962 w 176151"/>
              <a:gd name="connsiteY8" fmla="*/ 124801 h 157102"/>
              <a:gd name="connsiteX9" fmla="*/ 128849 w 176151"/>
              <a:gd name="connsiteY9" fmla="*/ 121331 h 157102"/>
              <a:gd name="connsiteX10" fmla="*/ 135384 w 176151"/>
              <a:gd name="connsiteY10" fmla="*/ 144868 h 157102"/>
              <a:gd name="connsiteX11" fmla="*/ 146661 w 176151"/>
              <a:gd name="connsiteY11" fmla="*/ 154642 h 157102"/>
              <a:gd name="connsiteX12" fmla="*/ 156030 w 176151"/>
              <a:gd name="connsiteY12" fmla="*/ 146025 h 157102"/>
              <a:gd name="connsiteX13" fmla="*/ 160714 w 176151"/>
              <a:gd name="connsiteY13" fmla="*/ 150073 h 157102"/>
              <a:gd name="connsiteX14" fmla="*/ 166498 w 176151"/>
              <a:gd name="connsiteY14" fmla="*/ 141456 h 157102"/>
              <a:gd name="connsiteX15" fmla="*/ 164647 w 176151"/>
              <a:gd name="connsiteY15" fmla="*/ 124801 h 157102"/>
              <a:gd name="connsiteX16" fmla="*/ 175403 w 176151"/>
              <a:gd name="connsiteY16" fmla="*/ 123066 h 157102"/>
              <a:gd name="connsiteX17" fmla="*/ 171182 w 176151"/>
              <a:gd name="connsiteY17" fmla="*/ 105716 h 157102"/>
              <a:gd name="connsiteX18" fmla="*/ 166960 w 176151"/>
              <a:gd name="connsiteY18" fmla="*/ 92531 h 157102"/>
              <a:gd name="connsiteX19" fmla="*/ 166960 w 176151"/>
              <a:gd name="connsiteY19" fmla="*/ 70092 h 157102"/>
              <a:gd name="connsiteX20" fmla="*/ 163722 w 176151"/>
              <a:gd name="connsiteY20" fmla="*/ 66102 h 157102"/>
              <a:gd name="connsiteX21" fmla="*/ 157939 w 176151"/>
              <a:gd name="connsiteY21" fmla="*/ 50545 h 157102"/>
              <a:gd name="connsiteX22" fmla="*/ 157939 w 176151"/>
              <a:gd name="connsiteY22" fmla="*/ 40771 h 157102"/>
              <a:gd name="connsiteX23" fmla="*/ 149553 w 176151"/>
              <a:gd name="connsiteY23" fmla="*/ 27585 h 157102"/>
              <a:gd name="connsiteX24" fmla="*/ 140647 w 176151"/>
              <a:gd name="connsiteY24" fmla="*/ 6882 h 157102"/>
              <a:gd name="connsiteX25" fmla="*/ 123760 w 176151"/>
              <a:gd name="connsiteY25" fmla="*/ 20704 h 157102"/>
              <a:gd name="connsiteX26" fmla="*/ 107798 w 176151"/>
              <a:gd name="connsiteY26" fmla="*/ 18969 h 157102"/>
              <a:gd name="connsiteX27" fmla="*/ 94670 w 176151"/>
              <a:gd name="connsiteY27" fmla="*/ 21224 h 157102"/>
              <a:gd name="connsiteX28" fmla="*/ 87673 w 176151"/>
              <a:gd name="connsiteY28" fmla="*/ 13764 h 157102"/>
              <a:gd name="connsiteX29" fmla="*/ 87673 w 176151"/>
              <a:gd name="connsiteY29" fmla="*/ 9195 h 157102"/>
              <a:gd name="connsiteX30" fmla="*/ 84839 w 176151"/>
              <a:gd name="connsiteY30" fmla="*/ 10352 h 157102"/>
              <a:gd name="connsiteX31" fmla="*/ 50661 w 176151"/>
              <a:gd name="connsiteY31" fmla="*/ 8039 h 157102"/>
              <a:gd name="connsiteX32" fmla="*/ 33773 w 176151"/>
              <a:gd name="connsiteY32" fmla="*/ 0 h 157102"/>
              <a:gd name="connsiteX33" fmla="*/ 28626 w 176151"/>
              <a:gd name="connsiteY33" fmla="*/ 13185 h 157102"/>
              <a:gd name="connsiteX34" fmla="*/ 30015 w 176151"/>
              <a:gd name="connsiteY34" fmla="*/ 26429 h 157102"/>
              <a:gd name="connsiteX35" fmla="*/ 21745 w 176151"/>
              <a:gd name="connsiteY35" fmla="*/ 31044 h 157102"/>
              <a:gd name="connsiteX36" fmla="*/ 21571 w 176151"/>
              <a:gd name="connsiteY36" fmla="*/ 30998 h 157102"/>
              <a:gd name="connsiteX37" fmla="*/ 2371 w 176151"/>
              <a:gd name="connsiteY37" fmla="*/ 44820 h 157102"/>
              <a:gd name="connsiteX38" fmla="*/ 0 w 176151"/>
              <a:gd name="connsiteY38" fmla="*/ 47711 h 157102"/>
              <a:gd name="connsiteX39" fmla="*/ 17755 w 176151"/>
              <a:gd name="connsiteY39" fmla="*/ 72579 h 15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76151" h="157102">
                <a:moveTo>
                  <a:pt x="17755" y="72579"/>
                </a:moveTo>
                <a:cubicBezTo>
                  <a:pt x="18680" y="73735"/>
                  <a:pt x="20125" y="74314"/>
                  <a:pt x="21051" y="75470"/>
                </a:cubicBezTo>
                <a:cubicBezTo>
                  <a:pt x="31865" y="82844"/>
                  <a:pt x="40945" y="92449"/>
                  <a:pt x="47769" y="103634"/>
                </a:cubicBezTo>
                <a:cubicBezTo>
                  <a:pt x="53090" y="98753"/>
                  <a:pt x="57427" y="92854"/>
                  <a:pt x="60434" y="86285"/>
                </a:cubicBezTo>
                <a:cubicBezTo>
                  <a:pt x="60897" y="79345"/>
                  <a:pt x="65581" y="81658"/>
                  <a:pt x="71191" y="83393"/>
                </a:cubicBezTo>
                <a:cubicBezTo>
                  <a:pt x="76801" y="85128"/>
                  <a:pt x="83856" y="78767"/>
                  <a:pt x="89003" y="78767"/>
                </a:cubicBezTo>
                <a:cubicBezTo>
                  <a:pt x="94150" y="78767"/>
                  <a:pt x="107740" y="100627"/>
                  <a:pt x="107740" y="106352"/>
                </a:cubicBezTo>
                <a:cubicBezTo>
                  <a:pt x="107336" y="112118"/>
                  <a:pt x="108492" y="117884"/>
                  <a:pt x="111036" y="123066"/>
                </a:cubicBezTo>
                <a:cubicBezTo>
                  <a:pt x="111500" y="123644"/>
                  <a:pt x="111500" y="124222"/>
                  <a:pt x="111962" y="124801"/>
                </a:cubicBezTo>
                <a:cubicBezTo>
                  <a:pt x="117514" y="123187"/>
                  <a:pt x="123124" y="122025"/>
                  <a:pt x="128849" y="121331"/>
                </a:cubicBezTo>
                <a:cubicBezTo>
                  <a:pt x="131162" y="121331"/>
                  <a:pt x="136367" y="135673"/>
                  <a:pt x="135384" y="144868"/>
                </a:cubicBezTo>
                <a:cubicBezTo>
                  <a:pt x="134401" y="154064"/>
                  <a:pt x="142902" y="161003"/>
                  <a:pt x="146661" y="154642"/>
                </a:cubicBezTo>
                <a:cubicBezTo>
                  <a:pt x="150420" y="148280"/>
                  <a:pt x="154642" y="140878"/>
                  <a:pt x="156030" y="146025"/>
                </a:cubicBezTo>
                <a:cubicBezTo>
                  <a:pt x="156493" y="147760"/>
                  <a:pt x="158343" y="148916"/>
                  <a:pt x="160714" y="150073"/>
                </a:cubicBezTo>
                <a:cubicBezTo>
                  <a:pt x="162102" y="146603"/>
                  <a:pt x="164936" y="144868"/>
                  <a:pt x="166498" y="141456"/>
                </a:cubicBezTo>
                <a:cubicBezTo>
                  <a:pt x="169794" y="136251"/>
                  <a:pt x="161813" y="131104"/>
                  <a:pt x="164647" y="124801"/>
                </a:cubicBezTo>
                <a:cubicBezTo>
                  <a:pt x="167480" y="118497"/>
                  <a:pt x="172165" y="127056"/>
                  <a:pt x="175403" y="123066"/>
                </a:cubicBezTo>
                <a:cubicBezTo>
                  <a:pt x="178642" y="119075"/>
                  <a:pt x="170257" y="109244"/>
                  <a:pt x="171182" y="105716"/>
                </a:cubicBezTo>
                <a:cubicBezTo>
                  <a:pt x="172512" y="100870"/>
                  <a:pt x="170835" y="95700"/>
                  <a:pt x="166960" y="92531"/>
                </a:cubicBezTo>
                <a:cubicBezTo>
                  <a:pt x="163259" y="90217"/>
                  <a:pt x="165110" y="79287"/>
                  <a:pt x="166960" y="70092"/>
                </a:cubicBezTo>
                <a:cubicBezTo>
                  <a:pt x="165630" y="69005"/>
                  <a:pt x="164531" y="67645"/>
                  <a:pt x="163722" y="66102"/>
                </a:cubicBezTo>
                <a:cubicBezTo>
                  <a:pt x="160888" y="60897"/>
                  <a:pt x="163259" y="50545"/>
                  <a:pt x="157939" y="50545"/>
                </a:cubicBezTo>
                <a:cubicBezTo>
                  <a:pt x="152618" y="50545"/>
                  <a:pt x="153774" y="42506"/>
                  <a:pt x="157939" y="40771"/>
                </a:cubicBezTo>
                <a:cubicBezTo>
                  <a:pt x="162102" y="39036"/>
                  <a:pt x="149553" y="33311"/>
                  <a:pt x="149553" y="27585"/>
                </a:cubicBezTo>
                <a:cubicBezTo>
                  <a:pt x="149553" y="21860"/>
                  <a:pt x="143423" y="8039"/>
                  <a:pt x="140647" y="6882"/>
                </a:cubicBezTo>
                <a:cubicBezTo>
                  <a:pt x="137870" y="5725"/>
                  <a:pt x="127981" y="20704"/>
                  <a:pt x="123760" y="20704"/>
                </a:cubicBezTo>
                <a:cubicBezTo>
                  <a:pt x="119538" y="20704"/>
                  <a:pt x="110632" y="10930"/>
                  <a:pt x="107798" y="18969"/>
                </a:cubicBezTo>
                <a:cubicBezTo>
                  <a:pt x="104965" y="27007"/>
                  <a:pt x="98892" y="14921"/>
                  <a:pt x="94670" y="21224"/>
                </a:cubicBezTo>
                <a:cubicBezTo>
                  <a:pt x="90449" y="27528"/>
                  <a:pt x="87673" y="13764"/>
                  <a:pt x="87673" y="13764"/>
                </a:cubicBezTo>
                <a:lnTo>
                  <a:pt x="87673" y="9195"/>
                </a:lnTo>
                <a:cubicBezTo>
                  <a:pt x="86747" y="9774"/>
                  <a:pt x="85764" y="9774"/>
                  <a:pt x="84839" y="10352"/>
                </a:cubicBezTo>
                <a:cubicBezTo>
                  <a:pt x="72637" y="15499"/>
                  <a:pt x="51586" y="12029"/>
                  <a:pt x="50661" y="8039"/>
                </a:cubicBezTo>
                <a:cubicBezTo>
                  <a:pt x="49735" y="4048"/>
                  <a:pt x="33773" y="0"/>
                  <a:pt x="33773" y="0"/>
                </a:cubicBezTo>
                <a:cubicBezTo>
                  <a:pt x="33773" y="0"/>
                  <a:pt x="34237" y="10352"/>
                  <a:pt x="28626" y="13185"/>
                </a:cubicBezTo>
                <a:cubicBezTo>
                  <a:pt x="23017" y="16019"/>
                  <a:pt x="30015" y="23538"/>
                  <a:pt x="30015" y="26429"/>
                </a:cubicBezTo>
                <a:cubicBezTo>
                  <a:pt x="28974" y="29991"/>
                  <a:pt x="25272" y="32056"/>
                  <a:pt x="21745" y="31044"/>
                </a:cubicBezTo>
                <a:cubicBezTo>
                  <a:pt x="21687" y="31027"/>
                  <a:pt x="21629" y="31015"/>
                  <a:pt x="21571" y="30998"/>
                </a:cubicBezTo>
                <a:cubicBezTo>
                  <a:pt x="17812" y="29321"/>
                  <a:pt x="7518" y="40251"/>
                  <a:pt x="2371" y="44820"/>
                </a:cubicBezTo>
                <a:lnTo>
                  <a:pt x="0" y="47711"/>
                </a:lnTo>
                <a:cubicBezTo>
                  <a:pt x="8848" y="55807"/>
                  <a:pt x="8385" y="64425"/>
                  <a:pt x="17755" y="7257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2" name="Frihåndsform: figur 341">
            <a:extLst>
              <a:ext uri="{FF2B5EF4-FFF2-40B4-BE49-F238E27FC236}">
                <a16:creationId xmlns:a16="http://schemas.microsoft.com/office/drawing/2014/main" id="{0CB9AFE4-7F39-421A-8DBF-416C9FCE7D37}"/>
              </a:ext>
            </a:extLst>
          </p:cNvPr>
          <p:cNvSpPr/>
          <p:nvPr/>
        </p:nvSpPr>
        <p:spPr>
          <a:xfrm>
            <a:off x="7113745" y="4481998"/>
            <a:ext cx="97555" cy="98255"/>
          </a:xfrm>
          <a:custGeom>
            <a:avLst/>
            <a:gdLst>
              <a:gd name="connsiteX0" fmla="*/ 15036 w 97555"/>
              <a:gd name="connsiteY0" fmla="*/ 48289 h 98255"/>
              <a:gd name="connsiteX1" fmla="*/ 43142 w 97555"/>
              <a:gd name="connsiteY1" fmla="*/ 73562 h 98255"/>
              <a:gd name="connsiteX2" fmla="*/ 90449 w 97555"/>
              <a:gd name="connsiteY2" fmla="*/ 95422 h 98255"/>
              <a:gd name="connsiteX3" fmla="*/ 93745 w 97555"/>
              <a:gd name="connsiteY3" fmla="*/ 98256 h 98255"/>
              <a:gd name="connsiteX4" fmla="*/ 97504 w 97555"/>
              <a:gd name="connsiteY4" fmla="*/ 85070 h 98255"/>
              <a:gd name="connsiteX5" fmla="*/ 79229 w 97555"/>
              <a:gd name="connsiteY5" fmla="*/ 63788 h 98255"/>
              <a:gd name="connsiteX6" fmla="*/ 71248 w 97555"/>
              <a:gd name="connsiteY6" fmla="*/ 55171 h 98255"/>
              <a:gd name="connsiteX7" fmla="*/ 74082 w 97555"/>
              <a:gd name="connsiteY7" fmla="*/ 35624 h 98255"/>
              <a:gd name="connsiteX8" fmla="*/ 74545 w 97555"/>
              <a:gd name="connsiteY8" fmla="*/ 28742 h 98255"/>
              <a:gd name="connsiteX9" fmla="*/ 69860 w 97555"/>
              <a:gd name="connsiteY9" fmla="*/ 24694 h 98255"/>
              <a:gd name="connsiteX10" fmla="*/ 60492 w 97555"/>
              <a:gd name="connsiteY10" fmla="*/ 33311 h 98255"/>
              <a:gd name="connsiteX11" fmla="*/ 49215 w 97555"/>
              <a:gd name="connsiteY11" fmla="*/ 23537 h 98255"/>
              <a:gd name="connsiteX12" fmla="*/ 42680 w 97555"/>
              <a:gd name="connsiteY12" fmla="*/ 0 h 98255"/>
              <a:gd name="connsiteX13" fmla="*/ 25793 w 97555"/>
              <a:gd name="connsiteY13" fmla="*/ 3412 h 98255"/>
              <a:gd name="connsiteX14" fmla="*/ 23479 w 97555"/>
              <a:gd name="connsiteY14" fmla="*/ 17812 h 98255"/>
              <a:gd name="connsiteX15" fmla="*/ 4684 w 97555"/>
              <a:gd name="connsiteY15" fmla="*/ 36202 h 98255"/>
              <a:gd name="connsiteX16" fmla="*/ 0 w 97555"/>
              <a:gd name="connsiteY16" fmla="*/ 44820 h 98255"/>
              <a:gd name="connsiteX17" fmla="*/ 15036 w 97555"/>
              <a:gd name="connsiteY17" fmla="*/ 48289 h 9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55" h="98255">
                <a:moveTo>
                  <a:pt x="15036" y="48289"/>
                </a:moveTo>
                <a:cubicBezTo>
                  <a:pt x="22959" y="54593"/>
                  <a:pt x="32848" y="64367"/>
                  <a:pt x="43142" y="73562"/>
                </a:cubicBezTo>
                <a:cubicBezTo>
                  <a:pt x="59566" y="79865"/>
                  <a:pt x="76395" y="85128"/>
                  <a:pt x="90449" y="95422"/>
                </a:cubicBezTo>
                <a:cubicBezTo>
                  <a:pt x="91721" y="96162"/>
                  <a:pt x="92819" y="97122"/>
                  <a:pt x="93745" y="98256"/>
                </a:cubicBezTo>
                <a:cubicBezTo>
                  <a:pt x="95654" y="94075"/>
                  <a:pt x="96926" y="89633"/>
                  <a:pt x="97504" y="85070"/>
                </a:cubicBezTo>
                <a:cubicBezTo>
                  <a:pt x="98430" y="75875"/>
                  <a:pt x="86747" y="69513"/>
                  <a:pt x="79229" y="63788"/>
                </a:cubicBezTo>
                <a:cubicBezTo>
                  <a:pt x="71711" y="58063"/>
                  <a:pt x="68472" y="58005"/>
                  <a:pt x="71248" y="55171"/>
                </a:cubicBezTo>
                <a:cubicBezTo>
                  <a:pt x="74024" y="52338"/>
                  <a:pt x="75007" y="45398"/>
                  <a:pt x="74082" y="35624"/>
                </a:cubicBezTo>
                <a:cubicBezTo>
                  <a:pt x="73677" y="33328"/>
                  <a:pt x="73851" y="30969"/>
                  <a:pt x="74545" y="28742"/>
                </a:cubicBezTo>
                <a:cubicBezTo>
                  <a:pt x="72174" y="27585"/>
                  <a:pt x="70323" y="26429"/>
                  <a:pt x="69860" y="24694"/>
                </a:cubicBezTo>
                <a:cubicBezTo>
                  <a:pt x="68936" y="18911"/>
                  <a:pt x="64077" y="27007"/>
                  <a:pt x="60492" y="33311"/>
                </a:cubicBezTo>
                <a:cubicBezTo>
                  <a:pt x="56906" y="39615"/>
                  <a:pt x="48289" y="32733"/>
                  <a:pt x="49215" y="23537"/>
                </a:cubicBezTo>
                <a:cubicBezTo>
                  <a:pt x="50140" y="14342"/>
                  <a:pt x="44993" y="0"/>
                  <a:pt x="42680" y="0"/>
                </a:cubicBezTo>
                <a:cubicBezTo>
                  <a:pt x="36955" y="688"/>
                  <a:pt x="31345" y="1827"/>
                  <a:pt x="25793" y="3412"/>
                </a:cubicBezTo>
                <a:cubicBezTo>
                  <a:pt x="25908" y="8310"/>
                  <a:pt x="25099" y="13191"/>
                  <a:pt x="23479" y="17812"/>
                </a:cubicBezTo>
                <a:cubicBezTo>
                  <a:pt x="22497" y="23595"/>
                  <a:pt x="9831" y="31576"/>
                  <a:pt x="4684" y="36202"/>
                </a:cubicBezTo>
                <a:cubicBezTo>
                  <a:pt x="2544" y="38712"/>
                  <a:pt x="926" y="41650"/>
                  <a:pt x="0" y="44820"/>
                </a:cubicBezTo>
                <a:cubicBezTo>
                  <a:pt x="5263" y="43270"/>
                  <a:pt x="10988" y="44582"/>
                  <a:pt x="15036" y="4828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3" name="Frihåndsform: figur 342">
            <a:extLst>
              <a:ext uri="{FF2B5EF4-FFF2-40B4-BE49-F238E27FC236}">
                <a16:creationId xmlns:a16="http://schemas.microsoft.com/office/drawing/2014/main" id="{2F39E630-DA09-440A-B23B-F2D83B5EBDAC}"/>
              </a:ext>
            </a:extLst>
          </p:cNvPr>
          <p:cNvSpPr/>
          <p:nvPr/>
        </p:nvSpPr>
        <p:spPr>
          <a:xfrm>
            <a:off x="7074883" y="4438219"/>
            <a:ext cx="64356" cy="87325"/>
          </a:xfrm>
          <a:custGeom>
            <a:avLst/>
            <a:gdLst>
              <a:gd name="connsiteX0" fmla="*/ 28568 w 64356"/>
              <a:gd name="connsiteY0" fmla="*/ 78131 h 87325"/>
              <a:gd name="connsiteX1" fmla="*/ 32790 w 64356"/>
              <a:gd name="connsiteY1" fmla="*/ 84492 h 87325"/>
              <a:gd name="connsiteX2" fmla="*/ 37012 w 64356"/>
              <a:gd name="connsiteY2" fmla="*/ 87326 h 87325"/>
              <a:gd name="connsiteX3" fmla="*/ 38400 w 64356"/>
              <a:gd name="connsiteY3" fmla="*/ 87326 h 87325"/>
              <a:gd name="connsiteX4" fmla="*/ 43084 w 64356"/>
              <a:gd name="connsiteY4" fmla="*/ 78709 h 87325"/>
              <a:gd name="connsiteX5" fmla="*/ 61822 w 64356"/>
              <a:gd name="connsiteY5" fmla="*/ 60318 h 87325"/>
              <a:gd name="connsiteX6" fmla="*/ 63267 w 64356"/>
              <a:gd name="connsiteY6" fmla="*/ 44241 h 87325"/>
              <a:gd name="connsiteX7" fmla="*/ 59971 w 64356"/>
              <a:gd name="connsiteY7" fmla="*/ 27585 h 87325"/>
              <a:gd name="connsiteX8" fmla="*/ 41234 w 64356"/>
              <a:gd name="connsiteY8" fmla="*/ 0 h 87325"/>
              <a:gd name="connsiteX9" fmla="*/ 23421 w 64356"/>
              <a:gd name="connsiteY9" fmla="*/ 4569 h 87325"/>
              <a:gd name="connsiteX10" fmla="*/ 12607 w 64356"/>
              <a:gd name="connsiteY10" fmla="*/ 7460 h 87325"/>
              <a:gd name="connsiteX11" fmla="*/ 0 w 64356"/>
              <a:gd name="connsiteY11" fmla="*/ 24810 h 87325"/>
              <a:gd name="connsiteX12" fmla="*/ 28568 w 64356"/>
              <a:gd name="connsiteY12" fmla="*/ 78131 h 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356" h="87325">
                <a:moveTo>
                  <a:pt x="28568" y="78131"/>
                </a:moveTo>
                <a:cubicBezTo>
                  <a:pt x="29841" y="80340"/>
                  <a:pt x="31229" y="82462"/>
                  <a:pt x="32790" y="84492"/>
                </a:cubicBezTo>
                <a:cubicBezTo>
                  <a:pt x="34178" y="85591"/>
                  <a:pt x="35624" y="86169"/>
                  <a:pt x="37012" y="87326"/>
                </a:cubicBezTo>
                <a:lnTo>
                  <a:pt x="38400" y="87326"/>
                </a:lnTo>
                <a:cubicBezTo>
                  <a:pt x="40308" y="83335"/>
                  <a:pt x="42159" y="80444"/>
                  <a:pt x="43084" y="78709"/>
                </a:cubicBezTo>
                <a:cubicBezTo>
                  <a:pt x="48231" y="73562"/>
                  <a:pt x="60896" y="65465"/>
                  <a:pt x="61822" y="60318"/>
                </a:cubicBezTo>
                <a:cubicBezTo>
                  <a:pt x="62747" y="55171"/>
                  <a:pt x="66043" y="49388"/>
                  <a:pt x="63267" y="44241"/>
                </a:cubicBezTo>
                <a:cubicBezTo>
                  <a:pt x="60723" y="39077"/>
                  <a:pt x="59566" y="33328"/>
                  <a:pt x="59971" y="27585"/>
                </a:cubicBezTo>
                <a:cubicBezTo>
                  <a:pt x="59971" y="21224"/>
                  <a:pt x="46380" y="0"/>
                  <a:pt x="41234" y="0"/>
                </a:cubicBezTo>
                <a:cubicBezTo>
                  <a:pt x="36087" y="0"/>
                  <a:pt x="29031" y="5783"/>
                  <a:pt x="23421" y="4569"/>
                </a:cubicBezTo>
                <a:cubicBezTo>
                  <a:pt x="17812" y="3354"/>
                  <a:pt x="13127" y="1099"/>
                  <a:pt x="12607" y="7460"/>
                </a:cubicBezTo>
                <a:cubicBezTo>
                  <a:pt x="12145" y="11451"/>
                  <a:pt x="6072" y="18390"/>
                  <a:pt x="0" y="24810"/>
                </a:cubicBezTo>
                <a:cubicBezTo>
                  <a:pt x="11219" y="41928"/>
                  <a:pt x="19662" y="61475"/>
                  <a:pt x="28568" y="781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4" name="Frihåndsform: figur 343">
            <a:extLst>
              <a:ext uri="{FF2B5EF4-FFF2-40B4-BE49-F238E27FC236}">
                <a16:creationId xmlns:a16="http://schemas.microsoft.com/office/drawing/2014/main" id="{23B5BC63-A11F-42D3-9659-EFD55B6EADFE}"/>
              </a:ext>
            </a:extLst>
          </p:cNvPr>
          <p:cNvSpPr/>
          <p:nvPr/>
        </p:nvSpPr>
        <p:spPr>
          <a:xfrm>
            <a:off x="6983726" y="3921436"/>
            <a:ext cx="196583" cy="190382"/>
          </a:xfrm>
          <a:custGeom>
            <a:avLst/>
            <a:gdLst>
              <a:gd name="connsiteX0" fmla="*/ 179234 w 196583"/>
              <a:gd name="connsiteY0" fmla="*/ 0 h 190382"/>
              <a:gd name="connsiteX1" fmla="*/ 92082 w 196583"/>
              <a:gd name="connsiteY1" fmla="*/ 0 h 190382"/>
              <a:gd name="connsiteX2" fmla="*/ 85026 w 196583"/>
              <a:gd name="connsiteY2" fmla="*/ 10930 h 190382"/>
              <a:gd name="connsiteX3" fmla="*/ 59234 w 196583"/>
              <a:gd name="connsiteY3" fmla="*/ 63846 h 190382"/>
              <a:gd name="connsiteX4" fmla="*/ 48014 w 196583"/>
              <a:gd name="connsiteY4" fmla="*/ 77610 h 190382"/>
              <a:gd name="connsiteX5" fmla="*/ 7532 w 196583"/>
              <a:gd name="connsiteY5" fmla="*/ 162102 h 190382"/>
              <a:gd name="connsiteX6" fmla="*/ 477 w 196583"/>
              <a:gd name="connsiteY6" fmla="*/ 185235 h 190382"/>
              <a:gd name="connsiteX7" fmla="*/ 14 w 196583"/>
              <a:gd name="connsiteY7" fmla="*/ 190382 h 190382"/>
              <a:gd name="connsiteX8" fmla="*/ 92545 w 196583"/>
              <a:gd name="connsiteY8" fmla="*/ 190382 h 190382"/>
              <a:gd name="connsiteX9" fmla="*/ 92545 w 196583"/>
              <a:gd name="connsiteY9" fmla="*/ 146719 h 190382"/>
              <a:gd name="connsiteX10" fmla="*/ 116892 w 196583"/>
              <a:gd name="connsiteY10" fmla="*/ 126015 h 190382"/>
              <a:gd name="connsiteX11" fmla="*/ 116892 w 196583"/>
              <a:gd name="connsiteY11" fmla="*/ 51181 h 190382"/>
              <a:gd name="connsiteX12" fmla="*/ 195658 w 196583"/>
              <a:gd name="connsiteY12" fmla="*/ 51181 h 190382"/>
              <a:gd name="connsiteX13" fmla="*/ 196121 w 196583"/>
              <a:gd name="connsiteY13" fmla="*/ 10699 h 190382"/>
              <a:gd name="connsiteX14" fmla="*/ 179234 w 196583"/>
              <a:gd name="connsiteY14" fmla="*/ 0 h 19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583" h="190382">
                <a:moveTo>
                  <a:pt x="179234" y="0"/>
                </a:moveTo>
                <a:lnTo>
                  <a:pt x="92082" y="0"/>
                </a:lnTo>
                <a:cubicBezTo>
                  <a:pt x="89306" y="3343"/>
                  <a:pt x="86935" y="7015"/>
                  <a:pt x="85026" y="10930"/>
                </a:cubicBezTo>
                <a:cubicBezTo>
                  <a:pt x="80053" y="30107"/>
                  <a:pt x="71262" y="48099"/>
                  <a:pt x="59234" y="63846"/>
                </a:cubicBezTo>
                <a:lnTo>
                  <a:pt x="48014" y="77610"/>
                </a:lnTo>
                <a:cubicBezTo>
                  <a:pt x="46626" y="96001"/>
                  <a:pt x="23147" y="123876"/>
                  <a:pt x="7532" y="162102"/>
                </a:cubicBezTo>
                <a:cubicBezTo>
                  <a:pt x="5161" y="169562"/>
                  <a:pt x="2385" y="177601"/>
                  <a:pt x="477" y="185235"/>
                </a:cubicBezTo>
                <a:cubicBezTo>
                  <a:pt x="72" y="186924"/>
                  <a:pt x="-44" y="188653"/>
                  <a:pt x="14" y="190382"/>
                </a:cubicBezTo>
                <a:lnTo>
                  <a:pt x="92545" y="190382"/>
                </a:lnTo>
                <a:lnTo>
                  <a:pt x="92545" y="146719"/>
                </a:lnTo>
                <a:cubicBezTo>
                  <a:pt x="92545" y="140358"/>
                  <a:pt x="116892" y="132319"/>
                  <a:pt x="116892" y="126015"/>
                </a:cubicBezTo>
                <a:lnTo>
                  <a:pt x="116892" y="51181"/>
                </a:lnTo>
                <a:cubicBezTo>
                  <a:pt x="116892" y="51181"/>
                  <a:pt x="193345" y="52916"/>
                  <a:pt x="195658" y="51181"/>
                </a:cubicBezTo>
                <a:cubicBezTo>
                  <a:pt x="197046" y="50025"/>
                  <a:pt x="196584" y="30477"/>
                  <a:pt x="196121" y="10699"/>
                </a:cubicBezTo>
                <a:cubicBezTo>
                  <a:pt x="193287" y="4627"/>
                  <a:pt x="197509" y="0"/>
                  <a:pt x="179234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5" name="Frihåndsform: figur 344">
            <a:extLst>
              <a:ext uri="{FF2B5EF4-FFF2-40B4-BE49-F238E27FC236}">
                <a16:creationId xmlns:a16="http://schemas.microsoft.com/office/drawing/2014/main" id="{07C6046D-4869-4D43-9EE6-A6BFE4BC266C}"/>
              </a:ext>
            </a:extLst>
          </p:cNvPr>
          <p:cNvSpPr/>
          <p:nvPr/>
        </p:nvSpPr>
        <p:spPr>
          <a:xfrm>
            <a:off x="6984295" y="3932019"/>
            <a:ext cx="283918" cy="371279"/>
          </a:xfrm>
          <a:custGeom>
            <a:avLst/>
            <a:gdLst>
              <a:gd name="connsiteX0" fmla="*/ 20206 w 283918"/>
              <a:gd name="connsiteY0" fmla="*/ 320677 h 371279"/>
              <a:gd name="connsiteX1" fmla="*/ 41777 w 283918"/>
              <a:gd name="connsiteY1" fmla="*/ 320677 h 371279"/>
              <a:gd name="connsiteX2" fmla="*/ 60052 w 283918"/>
              <a:gd name="connsiteY2" fmla="*/ 318942 h 371279"/>
              <a:gd name="connsiteX3" fmla="*/ 73180 w 283918"/>
              <a:gd name="connsiteY3" fmla="*/ 332763 h 371279"/>
              <a:gd name="connsiteX4" fmla="*/ 81623 w 283918"/>
              <a:gd name="connsiteY4" fmla="*/ 332763 h 371279"/>
              <a:gd name="connsiteX5" fmla="*/ 97989 w 283918"/>
              <a:gd name="connsiteY5" fmla="*/ 358036 h 371279"/>
              <a:gd name="connsiteX6" fmla="*/ 109556 w 283918"/>
              <a:gd name="connsiteY6" fmla="*/ 371279 h 371279"/>
              <a:gd name="connsiteX7" fmla="*/ 122221 w 283918"/>
              <a:gd name="connsiteY7" fmla="*/ 362084 h 371279"/>
              <a:gd name="connsiteX8" fmla="*/ 135812 w 283918"/>
              <a:gd name="connsiteY8" fmla="*/ 355780 h 371279"/>
              <a:gd name="connsiteX9" fmla="*/ 148419 w 283918"/>
              <a:gd name="connsiteY9" fmla="*/ 353467 h 371279"/>
              <a:gd name="connsiteX10" fmla="*/ 164381 w 283918"/>
              <a:gd name="connsiteY10" fmla="*/ 354624 h 371279"/>
              <a:gd name="connsiteX11" fmla="*/ 178896 w 283918"/>
              <a:gd name="connsiteY11" fmla="*/ 349419 h 371279"/>
              <a:gd name="connsiteX12" fmla="*/ 270790 w 283918"/>
              <a:gd name="connsiteY12" fmla="*/ 348262 h 371279"/>
              <a:gd name="connsiteX13" fmla="*/ 274029 w 283918"/>
              <a:gd name="connsiteY13" fmla="*/ 324725 h 371279"/>
              <a:gd name="connsiteX14" fmla="*/ 266569 w 283918"/>
              <a:gd name="connsiteY14" fmla="*/ 316108 h 371279"/>
              <a:gd name="connsiteX15" fmla="*/ 244535 w 283918"/>
              <a:gd name="connsiteY15" fmla="*/ 69514 h 371279"/>
              <a:gd name="connsiteX16" fmla="*/ 283918 w 283918"/>
              <a:gd name="connsiteY16" fmla="*/ 69514 h 371279"/>
              <a:gd name="connsiteX17" fmla="*/ 200930 w 283918"/>
              <a:gd name="connsiteY17" fmla="*/ 5147 h 371279"/>
              <a:gd name="connsiteX18" fmla="*/ 196245 w 283918"/>
              <a:gd name="connsiteY18" fmla="*/ 0 h 371279"/>
              <a:gd name="connsiteX19" fmla="*/ 195783 w 283918"/>
              <a:gd name="connsiteY19" fmla="*/ 40482 h 371279"/>
              <a:gd name="connsiteX20" fmla="*/ 117016 w 283918"/>
              <a:gd name="connsiteY20" fmla="*/ 40482 h 371279"/>
              <a:gd name="connsiteX21" fmla="*/ 117016 w 283918"/>
              <a:gd name="connsiteY21" fmla="*/ 115201 h 371279"/>
              <a:gd name="connsiteX22" fmla="*/ 92669 w 283918"/>
              <a:gd name="connsiteY22" fmla="*/ 135904 h 371279"/>
              <a:gd name="connsiteX23" fmla="*/ 92669 w 283918"/>
              <a:gd name="connsiteY23" fmla="*/ 179567 h 371279"/>
              <a:gd name="connsiteX24" fmla="*/ 139 w 283918"/>
              <a:gd name="connsiteY24" fmla="*/ 179567 h 371279"/>
              <a:gd name="connsiteX25" fmla="*/ 13266 w 283918"/>
              <a:gd name="connsiteY25" fmla="*/ 211201 h 371279"/>
              <a:gd name="connsiteX26" fmla="*/ 18413 w 283918"/>
              <a:gd name="connsiteY26" fmla="*/ 256021 h 371279"/>
              <a:gd name="connsiteX27" fmla="*/ 10953 w 283918"/>
              <a:gd name="connsiteY27" fmla="*/ 310614 h 371279"/>
              <a:gd name="connsiteX28" fmla="*/ 6731 w 283918"/>
              <a:gd name="connsiteY28" fmla="*/ 334787 h 371279"/>
              <a:gd name="connsiteX29" fmla="*/ 8119 w 283918"/>
              <a:gd name="connsiteY29" fmla="*/ 334209 h 371279"/>
              <a:gd name="connsiteX30" fmla="*/ 20206 w 283918"/>
              <a:gd name="connsiteY30" fmla="*/ 320677 h 37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3918" h="371279">
                <a:moveTo>
                  <a:pt x="20206" y="320677"/>
                </a:moveTo>
                <a:cubicBezTo>
                  <a:pt x="27377" y="321625"/>
                  <a:pt x="34606" y="321625"/>
                  <a:pt x="41777" y="320677"/>
                </a:cubicBezTo>
                <a:cubicBezTo>
                  <a:pt x="41777" y="320677"/>
                  <a:pt x="53344" y="314893"/>
                  <a:pt x="60052" y="318942"/>
                </a:cubicBezTo>
                <a:cubicBezTo>
                  <a:pt x="65199" y="322782"/>
                  <a:pt x="69595" y="327454"/>
                  <a:pt x="73180" y="332763"/>
                </a:cubicBezTo>
                <a:lnTo>
                  <a:pt x="81623" y="332763"/>
                </a:lnTo>
                <a:cubicBezTo>
                  <a:pt x="81623" y="332763"/>
                  <a:pt x="88158" y="354624"/>
                  <a:pt x="97989" y="358036"/>
                </a:cubicBezTo>
                <a:cubicBezTo>
                  <a:pt x="103368" y="360841"/>
                  <a:pt x="107474" y="365571"/>
                  <a:pt x="109556" y="371279"/>
                </a:cubicBezTo>
                <a:cubicBezTo>
                  <a:pt x="116554" y="371279"/>
                  <a:pt x="122221" y="368388"/>
                  <a:pt x="122221" y="362084"/>
                </a:cubicBezTo>
                <a:cubicBezTo>
                  <a:pt x="122221" y="354624"/>
                  <a:pt x="125459" y="344734"/>
                  <a:pt x="135812" y="355780"/>
                </a:cubicBezTo>
                <a:cubicBezTo>
                  <a:pt x="146164" y="366826"/>
                  <a:pt x="146106" y="356937"/>
                  <a:pt x="148419" y="353467"/>
                </a:cubicBezTo>
                <a:cubicBezTo>
                  <a:pt x="150732" y="349997"/>
                  <a:pt x="157788" y="354624"/>
                  <a:pt x="164381" y="354624"/>
                </a:cubicBezTo>
                <a:cubicBezTo>
                  <a:pt x="169527" y="353953"/>
                  <a:pt x="174501" y="352178"/>
                  <a:pt x="178896" y="349419"/>
                </a:cubicBezTo>
                <a:cubicBezTo>
                  <a:pt x="178896" y="349419"/>
                  <a:pt x="266569" y="350575"/>
                  <a:pt x="270790" y="348262"/>
                </a:cubicBezTo>
                <a:cubicBezTo>
                  <a:pt x="275013" y="345949"/>
                  <a:pt x="274029" y="324725"/>
                  <a:pt x="274029" y="324725"/>
                </a:cubicBezTo>
                <a:lnTo>
                  <a:pt x="266569" y="316108"/>
                </a:lnTo>
                <a:lnTo>
                  <a:pt x="244535" y="69514"/>
                </a:lnTo>
                <a:lnTo>
                  <a:pt x="283918" y="69514"/>
                </a:lnTo>
                <a:cubicBezTo>
                  <a:pt x="241702" y="36203"/>
                  <a:pt x="205615" y="8039"/>
                  <a:pt x="200930" y="5147"/>
                </a:cubicBezTo>
                <a:cubicBezTo>
                  <a:pt x="199022" y="3788"/>
                  <a:pt x="197402" y="2030"/>
                  <a:pt x="196245" y="0"/>
                </a:cubicBezTo>
                <a:cubicBezTo>
                  <a:pt x="196997" y="13487"/>
                  <a:pt x="196882" y="27013"/>
                  <a:pt x="195783" y="40482"/>
                </a:cubicBezTo>
                <a:cubicBezTo>
                  <a:pt x="193412" y="42217"/>
                  <a:pt x="117016" y="40482"/>
                  <a:pt x="117016" y="40482"/>
                </a:cubicBezTo>
                <a:lnTo>
                  <a:pt x="117016" y="115201"/>
                </a:lnTo>
                <a:cubicBezTo>
                  <a:pt x="117016" y="121562"/>
                  <a:pt x="92669" y="129601"/>
                  <a:pt x="92669" y="135904"/>
                </a:cubicBezTo>
                <a:lnTo>
                  <a:pt x="92669" y="179567"/>
                </a:lnTo>
                <a:lnTo>
                  <a:pt x="139" y="179567"/>
                </a:lnTo>
                <a:cubicBezTo>
                  <a:pt x="-1250" y="197437"/>
                  <a:pt x="8119" y="203741"/>
                  <a:pt x="13266" y="211201"/>
                </a:cubicBezTo>
                <a:cubicBezTo>
                  <a:pt x="20784" y="220975"/>
                  <a:pt x="7483" y="238209"/>
                  <a:pt x="18413" y="256021"/>
                </a:cubicBezTo>
                <a:cubicBezTo>
                  <a:pt x="29343" y="273833"/>
                  <a:pt x="16100" y="300840"/>
                  <a:pt x="10953" y="310614"/>
                </a:cubicBezTo>
                <a:cubicBezTo>
                  <a:pt x="8293" y="318398"/>
                  <a:pt x="6847" y="326558"/>
                  <a:pt x="6731" y="334787"/>
                </a:cubicBezTo>
                <a:cubicBezTo>
                  <a:pt x="7252" y="334857"/>
                  <a:pt x="7772" y="334637"/>
                  <a:pt x="8119" y="334209"/>
                </a:cubicBezTo>
                <a:cubicBezTo>
                  <a:pt x="13671" y="332590"/>
                  <a:pt x="11820" y="318768"/>
                  <a:pt x="20206" y="32067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6" name="Frihåndsform: figur 345">
            <a:extLst>
              <a:ext uri="{FF2B5EF4-FFF2-40B4-BE49-F238E27FC236}">
                <a16:creationId xmlns:a16="http://schemas.microsoft.com/office/drawing/2014/main" id="{E98F38B0-0ADF-4819-A541-6A7FB47997AA}"/>
              </a:ext>
            </a:extLst>
          </p:cNvPr>
          <p:cNvSpPr/>
          <p:nvPr/>
        </p:nvSpPr>
        <p:spPr>
          <a:xfrm>
            <a:off x="7093562" y="4001359"/>
            <a:ext cx="392067" cy="433529"/>
          </a:xfrm>
          <a:custGeom>
            <a:avLst/>
            <a:gdLst>
              <a:gd name="connsiteX0" fmla="*/ 371742 w 392067"/>
              <a:gd name="connsiteY0" fmla="*/ 180493 h 433529"/>
              <a:gd name="connsiteX1" fmla="*/ 360176 w 392067"/>
              <a:gd name="connsiteY1" fmla="*/ 151172 h 433529"/>
              <a:gd name="connsiteX2" fmla="*/ 333920 w 392067"/>
              <a:gd name="connsiteY2" fmla="*/ 141398 h 433529"/>
              <a:gd name="connsiteX3" fmla="*/ 318942 w 392067"/>
              <a:gd name="connsiteY3" fmla="*/ 116126 h 433529"/>
              <a:gd name="connsiteX4" fmla="*/ 174363 w 392067"/>
              <a:gd name="connsiteY4" fmla="*/ 0 h 433529"/>
              <a:gd name="connsiteX5" fmla="*/ 134979 w 392067"/>
              <a:gd name="connsiteY5" fmla="*/ 0 h 433529"/>
              <a:gd name="connsiteX6" fmla="*/ 157013 w 392067"/>
              <a:gd name="connsiteY6" fmla="*/ 246594 h 433529"/>
              <a:gd name="connsiteX7" fmla="*/ 164473 w 392067"/>
              <a:gd name="connsiteY7" fmla="*/ 255211 h 433529"/>
              <a:gd name="connsiteX8" fmla="*/ 161235 w 392067"/>
              <a:gd name="connsiteY8" fmla="*/ 278749 h 433529"/>
              <a:gd name="connsiteX9" fmla="*/ 69340 w 392067"/>
              <a:gd name="connsiteY9" fmla="*/ 279905 h 433529"/>
              <a:gd name="connsiteX10" fmla="*/ 54824 w 392067"/>
              <a:gd name="connsiteY10" fmla="*/ 285110 h 433529"/>
              <a:gd name="connsiteX11" fmla="*/ 38863 w 392067"/>
              <a:gd name="connsiteY11" fmla="*/ 283954 h 433529"/>
              <a:gd name="connsiteX12" fmla="*/ 26198 w 392067"/>
              <a:gd name="connsiteY12" fmla="*/ 286209 h 433529"/>
              <a:gd name="connsiteX13" fmla="*/ 12607 w 392067"/>
              <a:gd name="connsiteY13" fmla="*/ 292570 h 433529"/>
              <a:gd name="connsiteX14" fmla="*/ 0 w 392067"/>
              <a:gd name="connsiteY14" fmla="*/ 301765 h 433529"/>
              <a:gd name="connsiteX15" fmla="*/ 1850 w 392067"/>
              <a:gd name="connsiteY15" fmla="*/ 308069 h 433529"/>
              <a:gd name="connsiteX16" fmla="*/ 6072 w 392067"/>
              <a:gd name="connsiteY16" fmla="*/ 315529 h 433529"/>
              <a:gd name="connsiteX17" fmla="*/ 9369 w 392067"/>
              <a:gd name="connsiteY17" fmla="*/ 332879 h 433529"/>
              <a:gd name="connsiteX18" fmla="*/ 22033 w 392067"/>
              <a:gd name="connsiteY18" fmla="*/ 351327 h 433529"/>
              <a:gd name="connsiteX19" fmla="*/ 22033 w 392067"/>
              <a:gd name="connsiteY19" fmla="*/ 373708 h 433529"/>
              <a:gd name="connsiteX20" fmla="*/ 29032 w 392067"/>
              <a:gd name="connsiteY20" fmla="*/ 381169 h 433529"/>
              <a:gd name="connsiteX21" fmla="*/ 42159 w 392067"/>
              <a:gd name="connsiteY21" fmla="*/ 378913 h 433529"/>
              <a:gd name="connsiteX22" fmla="*/ 58120 w 392067"/>
              <a:gd name="connsiteY22" fmla="*/ 380590 h 433529"/>
              <a:gd name="connsiteX23" fmla="*/ 74950 w 392067"/>
              <a:gd name="connsiteY23" fmla="*/ 366826 h 433529"/>
              <a:gd name="connsiteX24" fmla="*/ 83856 w 392067"/>
              <a:gd name="connsiteY24" fmla="*/ 387530 h 433529"/>
              <a:gd name="connsiteX25" fmla="*/ 92299 w 392067"/>
              <a:gd name="connsiteY25" fmla="*/ 400716 h 433529"/>
              <a:gd name="connsiteX26" fmla="*/ 92299 w 392067"/>
              <a:gd name="connsiteY26" fmla="*/ 410489 h 433529"/>
              <a:gd name="connsiteX27" fmla="*/ 98082 w 392067"/>
              <a:gd name="connsiteY27" fmla="*/ 426046 h 433529"/>
              <a:gd name="connsiteX28" fmla="*/ 109649 w 392067"/>
              <a:gd name="connsiteY28" fmla="*/ 427723 h 433529"/>
              <a:gd name="connsiteX29" fmla="*/ 121215 w 392067"/>
              <a:gd name="connsiteY29" fmla="*/ 431771 h 433529"/>
              <a:gd name="connsiteX30" fmla="*/ 134343 w 392067"/>
              <a:gd name="connsiteY30" fmla="*/ 424311 h 433529"/>
              <a:gd name="connsiteX31" fmla="*/ 145909 w 392067"/>
              <a:gd name="connsiteY31" fmla="*/ 422576 h 433529"/>
              <a:gd name="connsiteX32" fmla="*/ 154352 w 392067"/>
              <a:gd name="connsiteY32" fmla="*/ 426046 h 433529"/>
              <a:gd name="connsiteX33" fmla="*/ 160945 w 392067"/>
              <a:gd name="connsiteY33" fmla="*/ 424311 h 433529"/>
              <a:gd name="connsiteX34" fmla="*/ 167480 w 392067"/>
              <a:gd name="connsiteY34" fmla="*/ 403029 h 433529"/>
              <a:gd name="connsiteX35" fmla="*/ 166092 w 392067"/>
              <a:gd name="connsiteY35" fmla="*/ 384638 h 433529"/>
              <a:gd name="connsiteX36" fmla="*/ 184830 w 392067"/>
              <a:gd name="connsiteY36" fmla="*/ 374865 h 433529"/>
              <a:gd name="connsiteX37" fmla="*/ 192348 w 392067"/>
              <a:gd name="connsiteY37" fmla="*/ 357515 h 433529"/>
              <a:gd name="connsiteX38" fmla="*/ 199808 w 392067"/>
              <a:gd name="connsiteY38" fmla="*/ 336812 h 433529"/>
              <a:gd name="connsiteX39" fmla="*/ 214324 w 392067"/>
              <a:gd name="connsiteY39" fmla="*/ 337390 h 433529"/>
              <a:gd name="connsiteX40" fmla="*/ 224676 w 392067"/>
              <a:gd name="connsiteY40" fmla="*/ 324147 h 433529"/>
              <a:gd name="connsiteX41" fmla="*/ 235895 w 392067"/>
              <a:gd name="connsiteY41" fmla="*/ 317265 h 433529"/>
              <a:gd name="connsiteX42" fmla="*/ 243933 w 392067"/>
              <a:gd name="connsiteY42" fmla="*/ 315657 h 433529"/>
              <a:gd name="connsiteX43" fmla="*/ 244801 w 392067"/>
              <a:gd name="connsiteY43" fmla="*/ 311481 h 433529"/>
              <a:gd name="connsiteX44" fmla="*/ 264984 w 392067"/>
              <a:gd name="connsiteY44" fmla="*/ 301708 h 433529"/>
              <a:gd name="connsiteX45" fmla="*/ 282334 w 392067"/>
              <a:gd name="connsiteY45" fmla="*/ 292513 h 433529"/>
              <a:gd name="connsiteX46" fmla="*/ 312291 w 392067"/>
              <a:gd name="connsiteY46" fmla="*/ 294247 h 433529"/>
              <a:gd name="connsiteX47" fmla="*/ 331086 w 392067"/>
              <a:gd name="connsiteY47" fmla="*/ 286729 h 433529"/>
              <a:gd name="connsiteX48" fmla="*/ 368099 w 392067"/>
              <a:gd name="connsiteY48" fmla="*/ 282739 h 433529"/>
              <a:gd name="connsiteX49" fmla="*/ 382614 w 392067"/>
              <a:gd name="connsiteY49" fmla="*/ 270074 h 433529"/>
              <a:gd name="connsiteX50" fmla="*/ 390132 w 392067"/>
              <a:gd name="connsiteY50" fmla="*/ 249370 h 433529"/>
              <a:gd name="connsiteX51" fmla="*/ 391520 w 392067"/>
              <a:gd name="connsiteY51" fmla="*/ 175230 h 433529"/>
              <a:gd name="connsiteX52" fmla="*/ 371742 w 392067"/>
              <a:gd name="connsiteY52" fmla="*/ 180493 h 43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92067" h="433529">
                <a:moveTo>
                  <a:pt x="371742" y="180493"/>
                </a:moveTo>
                <a:cubicBezTo>
                  <a:pt x="371742" y="180493"/>
                  <a:pt x="371742" y="159211"/>
                  <a:pt x="360176" y="151172"/>
                </a:cubicBezTo>
                <a:cubicBezTo>
                  <a:pt x="352195" y="146089"/>
                  <a:pt x="343289" y="142757"/>
                  <a:pt x="333920" y="141398"/>
                </a:cubicBezTo>
                <a:cubicBezTo>
                  <a:pt x="329756" y="132498"/>
                  <a:pt x="324783" y="124037"/>
                  <a:pt x="318942" y="116126"/>
                </a:cubicBezTo>
                <a:cubicBezTo>
                  <a:pt x="315182" y="111500"/>
                  <a:pt x="237977" y="50025"/>
                  <a:pt x="174363" y="0"/>
                </a:cubicBezTo>
                <a:lnTo>
                  <a:pt x="134979" y="0"/>
                </a:lnTo>
                <a:lnTo>
                  <a:pt x="157013" y="246594"/>
                </a:lnTo>
                <a:lnTo>
                  <a:pt x="164473" y="255211"/>
                </a:lnTo>
                <a:cubicBezTo>
                  <a:pt x="164473" y="255211"/>
                  <a:pt x="165456" y="276493"/>
                  <a:pt x="161235" y="278749"/>
                </a:cubicBezTo>
                <a:cubicBezTo>
                  <a:pt x="157013" y="281004"/>
                  <a:pt x="69340" y="279905"/>
                  <a:pt x="69340" y="279905"/>
                </a:cubicBezTo>
                <a:cubicBezTo>
                  <a:pt x="64945" y="282664"/>
                  <a:pt x="59971" y="284439"/>
                  <a:pt x="54824" y="285110"/>
                </a:cubicBezTo>
                <a:cubicBezTo>
                  <a:pt x="48694" y="285110"/>
                  <a:pt x="41234" y="279905"/>
                  <a:pt x="38863" y="283954"/>
                </a:cubicBezTo>
                <a:cubicBezTo>
                  <a:pt x="36491" y="288002"/>
                  <a:pt x="37012" y="297718"/>
                  <a:pt x="26198" y="286209"/>
                </a:cubicBezTo>
                <a:cubicBezTo>
                  <a:pt x="15383" y="274700"/>
                  <a:pt x="12607" y="285110"/>
                  <a:pt x="12607" y="292570"/>
                </a:cubicBezTo>
                <a:cubicBezTo>
                  <a:pt x="12607" y="298354"/>
                  <a:pt x="6824" y="301187"/>
                  <a:pt x="0" y="301765"/>
                </a:cubicBezTo>
                <a:cubicBezTo>
                  <a:pt x="810" y="303795"/>
                  <a:pt x="1446" y="305912"/>
                  <a:pt x="1850" y="308069"/>
                </a:cubicBezTo>
                <a:lnTo>
                  <a:pt x="6072" y="315529"/>
                </a:lnTo>
                <a:cubicBezTo>
                  <a:pt x="6072" y="315529"/>
                  <a:pt x="5609" y="328195"/>
                  <a:pt x="9369" y="332879"/>
                </a:cubicBezTo>
                <a:cubicBezTo>
                  <a:pt x="13128" y="337563"/>
                  <a:pt x="20935" y="346701"/>
                  <a:pt x="22033" y="351327"/>
                </a:cubicBezTo>
                <a:cubicBezTo>
                  <a:pt x="23133" y="355954"/>
                  <a:pt x="22033" y="373708"/>
                  <a:pt x="22033" y="373708"/>
                </a:cubicBezTo>
                <a:cubicBezTo>
                  <a:pt x="22033" y="373708"/>
                  <a:pt x="24809" y="387530"/>
                  <a:pt x="29032" y="381169"/>
                </a:cubicBezTo>
                <a:cubicBezTo>
                  <a:pt x="33253" y="374807"/>
                  <a:pt x="39325" y="386952"/>
                  <a:pt x="42159" y="378913"/>
                </a:cubicBezTo>
                <a:cubicBezTo>
                  <a:pt x="44993" y="370874"/>
                  <a:pt x="53725" y="380590"/>
                  <a:pt x="58120" y="380590"/>
                </a:cubicBezTo>
                <a:cubicBezTo>
                  <a:pt x="62516" y="380590"/>
                  <a:pt x="72174" y="365670"/>
                  <a:pt x="74950" y="366826"/>
                </a:cubicBezTo>
                <a:cubicBezTo>
                  <a:pt x="77725" y="367983"/>
                  <a:pt x="83856" y="381747"/>
                  <a:pt x="83856" y="387530"/>
                </a:cubicBezTo>
                <a:cubicBezTo>
                  <a:pt x="83856" y="393313"/>
                  <a:pt x="96521" y="399096"/>
                  <a:pt x="92299" y="400716"/>
                </a:cubicBezTo>
                <a:cubicBezTo>
                  <a:pt x="88077" y="402335"/>
                  <a:pt x="87615" y="410489"/>
                  <a:pt x="92299" y="410489"/>
                </a:cubicBezTo>
                <a:cubicBezTo>
                  <a:pt x="96984" y="410489"/>
                  <a:pt x="95133" y="421419"/>
                  <a:pt x="98082" y="426046"/>
                </a:cubicBezTo>
                <a:cubicBezTo>
                  <a:pt x="101032" y="430672"/>
                  <a:pt x="106525" y="435241"/>
                  <a:pt x="109649" y="427723"/>
                </a:cubicBezTo>
                <a:cubicBezTo>
                  <a:pt x="112772" y="420205"/>
                  <a:pt x="118555" y="427145"/>
                  <a:pt x="121215" y="431771"/>
                </a:cubicBezTo>
                <a:cubicBezTo>
                  <a:pt x="123875" y="436398"/>
                  <a:pt x="132781" y="431193"/>
                  <a:pt x="134343" y="424311"/>
                </a:cubicBezTo>
                <a:cubicBezTo>
                  <a:pt x="135904" y="417429"/>
                  <a:pt x="146950" y="415116"/>
                  <a:pt x="145909" y="422576"/>
                </a:cubicBezTo>
                <a:cubicBezTo>
                  <a:pt x="144868" y="430036"/>
                  <a:pt x="147297" y="431771"/>
                  <a:pt x="154352" y="426046"/>
                </a:cubicBezTo>
                <a:cubicBezTo>
                  <a:pt x="156145" y="424421"/>
                  <a:pt x="158574" y="423773"/>
                  <a:pt x="160945" y="424311"/>
                </a:cubicBezTo>
                <a:cubicBezTo>
                  <a:pt x="162565" y="417053"/>
                  <a:pt x="164704" y="409934"/>
                  <a:pt x="167480" y="403029"/>
                </a:cubicBezTo>
                <a:cubicBezTo>
                  <a:pt x="169331" y="397824"/>
                  <a:pt x="162796" y="386373"/>
                  <a:pt x="166092" y="384638"/>
                </a:cubicBezTo>
                <a:cubicBezTo>
                  <a:pt x="169388" y="382903"/>
                  <a:pt x="181534" y="386373"/>
                  <a:pt x="184830" y="374865"/>
                </a:cubicBezTo>
                <a:cubicBezTo>
                  <a:pt x="186391" y="368712"/>
                  <a:pt x="188936" y="362853"/>
                  <a:pt x="192348" y="357515"/>
                </a:cubicBezTo>
                <a:cubicBezTo>
                  <a:pt x="192348" y="357515"/>
                  <a:pt x="193736" y="332763"/>
                  <a:pt x="199808" y="336812"/>
                </a:cubicBezTo>
                <a:cubicBezTo>
                  <a:pt x="205881" y="340860"/>
                  <a:pt x="213861" y="347742"/>
                  <a:pt x="214324" y="337390"/>
                </a:cubicBezTo>
                <a:cubicBezTo>
                  <a:pt x="214787" y="327038"/>
                  <a:pt x="222768" y="333342"/>
                  <a:pt x="224676" y="324147"/>
                </a:cubicBezTo>
                <a:cubicBezTo>
                  <a:pt x="226584" y="314951"/>
                  <a:pt x="230459" y="316108"/>
                  <a:pt x="235895" y="317265"/>
                </a:cubicBezTo>
                <a:cubicBezTo>
                  <a:pt x="238556" y="319034"/>
                  <a:pt x="242141" y="318311"/>
                  <a:pt x="243933" y="315657"/>
                </a:cubicBezTo>
                <a:cubicBezTo>
                  <a:pt x="244743" y="314431"/>
                  <a:pt x="245033" y="312933"/>
                  <a:pt x="244801" y="311481"/>
                </a:cubicBezTo>
                <a:cubicBezTo>
                  <a:pt x="244801" y="306277"/>
                  <a:pt x="256079" y="309168"/>
                  <a:pt x="264984" y="301708"/>
                </a:cubicBezTo>
                <a:cubicBezTo>
                  <a:pt x="273891" y="294247"/>
                  <a:pt x="279038" y="288464"/>
                  <a:pt x="282334" y="292513"/>
                </a:cubicBezTo>
                <a:cubicBezTo>
                  <a:pt x="285631" y="296561"/>
                  <a:pt x="308532" y="295925"/>
                  <a:pt x="312291" y="294247"/>
                </a:cubicBezTo>
                <a:cubicBezTo>
                  <a:pt x="316050" y="292570"/>
                  <a:pt x="322642" y="285052"/>
                  <a:pt x="331086" y="286729"/>
                </a:cubicBezTo>
                <a:cubicBezTo>
                  <a:pt x="339529" y="288406"/>
                  <a:pt x="359655" y="282739"/>
                  <a:pt x="368099" y="282739"/>
                </a:cubicBezTo>
                <a:cubicBezTo>
                  <a:pt x="376542" y="282739"/>
                  <a:pt x="379665" y="273544"/>
                  <a:pt x="382614" y="270074"/>
                </a:cubicBezTo>
                <a:cubicBezTo>
                  <a:pt x="385563" y="266604"/>
                  <a:pt x="387298" y="251683"/>
                  <a:pt x="390132" y="249370"/>
                </a:cubicBezTo>
                <a:cubicBezTo>
                  <a:pt x="392966" y="247057"/>
                  <a:pt x="391983" y="195355"/>
                  <a:pt x="391520" y="175230"/>
                </a:cubicBezTo>
                <a:cubicBezTo>
                  <a:pt x="383423" y="177601"/>
                  <a:pt x="371742" y="180493"/>
                  <a:pt x="371742" y="18049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7" name="Frihåndsform: figur 346">
            <a:extLst>
              <a:ext uri="{FF2B5EF4-FFF2-40B4-BE49-F238E27FC236}">
                <a16:creationId xmlns:a16="http://schemas.microsoft.com/office/drawing/2014/main" id="{A7D98AB6-66F3-4DBE-B9E4-7EE1F959311D}"/>
              </a:ext>
            </a:extLst>
          </p:cNvPr>
          <p:cNvSpPr/>
          <p:nvPr/>
        </p:nvSpPr>
        <p:spPr>
          <a:xfrm>
            <a:off x="7255317" y="4292597"/>
            <a:ext cx="191498" cy="156137"/>
          </a:xfrm>
          <a:custGeom>
            <a:avLst/>
            <a:gdLst>
              <a:gd name="connsiteX0" fmla="*/ 191249 w 191498"/>
              <a:gd name="connsiteY0" fmla="*/ 89237 h 156137"/>
              <a:gd name="connsiteX1" fmla="*/ 181880 w 191498"/>
              <a:gd name="connsiteY1" fmla="*/ 84090 h 156137"/>
              <a:gd name="connsiteX2" fmla="*/ 180434 w 191498"/>
              <a:gd name="connsiteY2" fmla="*/ 68591 h 156137"/>
              <a:gd name="connsiteX3" fmla="*/ 168290 w 191498"/>
              <a:gd name="connsiteY3" fmla="*/ 70268 h 156137"/>
              <a:gd name="connsiteX4" fmla="*/ 158863 w 191498"/>
              <a:gd name="connsiteY4" fmla="*/ 60494 h 156137"/>
              <a:gd name="connsiteX5" fmla="*/ 154700 w 191498"/>
              <a:gd name="connsiteY5" fmla="*/ 50200 h 156137"/>
              <a:gd name="connsiteX6" fmla="*/ 143885 w 191498"/>
              <a:gd name="connsiteY6" fmla="*/ 35222 h 156137"/>
              <a:gd name="connsiteX7" fmla="*/ 135904 w 191498"/>
              <a:gd name="connsiteY7" fmla="*/ 19145 h 156137"/>
              <a:gd name="connsiteX8" fmla="*/ 135904 w 191498"/>
              <a:gd name="connsiteY8" fmla="*/ 4224 h 156137"/>
              <a:gd name="connsiteX9" fmla="*/ 121389 w 191498"/>
              <a:gd name="connsiteY9" fmla="*/ 1332 h 156137"/>
              <a:gd name="connsiteX10" fmla="*/ 104039 w 191498"/>
              <a:gd name="connsiteY10" fmla="*/ 10527 h 156137"/>
              <a:gd name="connsiteX11" fmla="*/ 83914 w 191498"/>
              <a:gd name="connsiteY11" fmla="*/ 20301 h 156137"/>
              <a:gd name="connsiteX12" fmla="*/ 79172 w 191498"/>
              <a:gd name="connsiteY12" fmla="*/ 26969 h 156137"/>
              <a:gd name="connsiteX13" fmla="*/ 75007 w 191498"/>
              <a:gd name="connsiteY13" fmla="*/ 26084 h 156137"/>
              <a:gd name="connsiteX14" fmla="*/ 63731 w 191498"/>
              <a:gd name="connsiteY14" fmla="*/ 32966 h 156137"/>
              <a:gd name="connsiteX15" fmla="*/ 53436 w 191498"/>
              <a:gd name="connsiteY15" fmla="*/ 46210 h 156137"/>
              <a:gd name="connsiteX16" fmla="*/ 38921 w 191498"/>
              <a:gd name="connsiteY16" fmla="*/ 45631 h 156137"/>
              <a:gd name="connsiteX17" fmla="*/ 31403 w 191498"/>
              <a:gd name="connsiteY17" fmla="*/ 66335 h 156137"/>
              <a:gd name="connsiteX18" fmla="*/ 23884 w 191498"/>
              <a:gd name="connsiteY18" fmla="*/ 83685 h 156137"/>
              <a:gd name="connsiteX19" fmla="*/ 5147 w 191498"/>
              <a:gd name="connsiteY19" fmla="*/ 93458 h 156137"/>
              <a:gd name="connsiteX20" fmla="*/ 6535 w 191498"/>
              <a:gd name="connsiteY20" fmla="*/ 111849 h 156137"/>
              <a:gd name="connsiteX21" fmla="*/ 0 w 191498"/>
              <a:gd name="connsiteY21" fmla="*/ 133131 h 156137"/>
              <a:gd name="connsiteX22" fmla="*/ 11220 w 191498"/>
              <a:gd name="connsiteY22" fmla="*/ 142326 h 156137"/>
              <a:gd name="connsiteX23" fmla="*/ 31865 w 191498"/>
              <a:gd name="connsiteY23" fmla="*/ 153892 h 156137"/>
              <a:gd name="connsiteX24" fmla="*/ 59509 w 191498"/>
              <a:gd name="connsiteY24" fmla="*/ 149844 h 156137"/>
              <a:gd name="connsiteX25" fmla="*/ 67027 w 191498"/>
              <a:gd name="connsiteY25" fmla="*/ 147531 h 156137"/>
              <a:gd name="connsiteX26" fmla="*/ 62805 w 191498"/>
              <a:gd name="connsiteY26" fmla="*/ 119367 h 156137"/>
              <a:gd name="connsiteX27" fmla="*/ 121851 w 191498"/>
              <a:gd name="connsiteY27" fmla="*/ 121102 h 156137"/>
              <a:gd name="connsiteX28" fmla="*/ 130757 w 191498"/>
              <a:gd name="connsiteY28" fmla="*/ 113641 h 156137"/>
              <a:gd name="connsiteX29" fmla="*/ 152328 w 191498"/>
              <a:gd name="connsiteY29" fmla="*/ 117112 h 156137"/>
              <a:gd name="connsiteX30" fmla="*/ 165456 w 191498"/>
              <a:gd name="connsiteY30" fmla="*/ 106181 h 156137"/>
              <a:gd name="connsiteX31" fmla="*/ 185119 w 191498"/>
              <a:gd name="connsiteY31" fmla="*/ 100976 h 156137"/>
              <a:gd name="connsiteX32" fmla="*/ 191249 w 191498"/>
              <a:gd name="connsiteY32" fmla="*/ 89237 h 1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1498" h="156137">
                <a:moveTo>
                  <a:pt x="191249" y="89237"/>
                </a:moveTo>
                <a:cubicBezTo>
                  <a:pt x="188763" y="86536"/>
                  <a:pt x="185466" y="84732"/>
                  <a:pt x="181880" y="84090"/>
                </a:cubicBezTo>
                <a:cubicBezTo>
                  <a:pt x="179972" y="84090"/>
                  <a:pt x="181360" y="70268"/>
                  <a:pt x="180434" y="68591"/>
                </a:cubicBezTo>
                <a:cubicBezTo>
                  <a:pt x="179510" y="66913"/>
                  <a:pt x="172512" y="72003"/>
                  <a:pt x="168290" y="70268"/>
                </a:cubicBezTo>
                <a:cubicBezTo>
                  <a:pt x="164068" y="68533"/>
                  <a:pt x="162507" y="60494"/>
                  <a:pt x="158863" y="60494"/>
                </a:cubicBezTo>
                <a:cubicBezTo>
                  <a:pt x="155220" y="60494"/>
                  <a:pt x="154700" y="55347"/>
                  <a:pt x="154700" y="50200"/>
                </a:cubicBezTo>
                <a:cubicBezTo>
                  <a:pt x="154700" y="45053"/>
                  <a:pt x="148107" y="39270"/>
                  <a:pt x="143885" y="35222"/>
                </a:cubicBezTo>
                <a:cubicBezTo>
                  <a:pt x="139664" y="31173"/>
                  <a:pt x="138738" y="20880"/>
                  <a:pt x="135904" y="19145"/>
                </a:cubicBezTo>
                <a:cubicBezTo>
                  <a:pt x="134516" y="17988"/>
                  <a:pt x="134979" y="10527"/>
                  <a:pt x="135904" y="4224"/>
                </a:cubicBezTo>
                <a:cubicBezTo>
                  <a:pt x="130873" y="4687"/>
                  <a:pt x="125842" y="3680"/>
                  <a:pt x="121389" y="1332"/>
                </a:cubicBezTo>
                <a:cubicBezTo>
                  <a:pt x="118092" y="-2716"/>
                  <a:pt x="112945" y="3067"/>
                  <a:pt x="104039" y="10527"/>
                </a:cubicBezTo>
                <a:cubicBezTo>
                  <a:pt x="95133" y="17988"/>
                  <a:pt x="83914" y="15675"/>
                  <a:pt x="83914" y="20301"/>
                </a:cubicBezTo>
                <a:cubicBezTo>
                  <a:pt x="84434" y="23447"/>
                  <a:pt x="82352" y="26437"/>
                  <a:pt x="79172" y="26969"/>
                </a:cubicBezTo>
                <a:cubicBezTo>
                  <a:pt x="77726" y="27218"/>
                  <a:pt x="76222" y="26900"/>
                  <a:pt x="75007" y="26084"/>
                </a:cubicBezTo>
                <a:cubicBezTo>
                  <a:pt x="70323" y="24349"/>
                  <a:pt x="66102" y="23771"/>
                  <a:pt x="63731" y="32966"/>
                </a:cubicBezTo>
                <a:cubicBezTo>
                  <a:pt x="61359" y="42162"/>
                  <a:pt x="53899" y="36436"/>
                  <a:pt x="53436" y="46210"/>
                </a:cubicBezTo>
                <a:cubicBezTo>
                  <a:pt x="52974" y="55983"/>
                  <a:pt x="44993" y="49680"/>
                  <a:pt x="38921" y="45631"/>
                </a:cubicBezTo>
                <a:cubicBezTo>
                  <a:pt x="32849" y="41583"/>
                  <a:pt x="31403" y="66335"/>
                  <a:pt x="31403" y="66335"/>
                </a:cubicBezTo>
                <a:cubicBezTo>
                  <a:pt x="27990" y="71673"/>
                  <a:pt x="25446" y="77532"/>
                  <a:pt x="23884" y="83685"/>
                </a:cubicBezTo>
                <a:cubicBezTo>
                  <a:pt x="20646" y="95251"/>
                  <a:pt x="8443" y="91723"/>
                  <a:pt x="5147" y="93458"/>
                </a:cubicBezTo>
                <a:cubicBezTo>
                  <a:pt x="1850" y="95193"/>
                  <a:pt x="8443" y="106702"/>
                  <a:pt x="6535" y="111849"/>
                </a:cubicBezTo>
                <a:cubicBezTo>
                  <a:pt x="3875" y="118794"/>
                  <a:pt x="1735" y="125902"/>
                  <a:pt x="0" y="133131"/>
                </a:cubicBezTo>
                <a:cubicBezTo>
                  <a:pt x="4800" y="134629"/>
                  <a:pt x="8791" y="137925"/>
                  <a:pt x="11220" y="142326"/>
                </a:cubicBezTo>
                <a:cubicBezTo>
                  <a:pt x="13128" y="146316"/>
                  <a:pt x="25793" y="161873"/>
                  <a:pt x="31865" y="153892"/>
                </a:cubicBezTo>
                <a:cubicBezTo>
                  <a:pt x="37938" y="145912"/>
                  <a:pt x="54998" y="144639"/>
                  <a:pt x="59509" y="149844"/>
                </a:cubicBezTo>
                <a:cubicBezTo>
                  <a:pt x="64019" y="155049"/>
                  <a:pt x="66564" y="152157"/>
                  <a:pt x="67027" y="147531"/>
                </a:cubicBezTo>
                <a:cubicBezTo>
                  <a:pt x="67490" y="142904"/>
                  <a:pt x="59971" y="124398"/>
                  <a:pt x="62805" y="119367"/>
                </a:cubicBezTo>
                <a:cubicBezTo>
                  <a:pt x="65639" y="114335"/>
                  <a:pt x="120001" y="117112"/>
                  <a:pt x="121851" y="121102"/>
                </a:cubicBezTo>
                <a:cubicBezTo>
                  <a:pt x="123702" y="125092"/>
                  <a:pt x="123760" y="113063"/>
                  <a:pt x="130757" y="113641"/>
                </a:cubicBezTo>
                <a:cubicBezTo>
                  <a:pt x="137755" y="114220"/>
                  <a:pt x="148107" y="118789"/>
                  <a:pt x="152328" y="117112"/>
                </a:cubicBezTo>
                <a:cubicBezTo>
                  <a:pt x="156550" y="115434"/>
                  <a:pt x="161235" y="106181"/>
                  <a:pt x="165456" y="106181"/>
                </a:cubicBezTo>
                <a:cubicBezTo>
                  <a:pt x="169678" y="106181"/>
                  <a:pt x="182343" y="105603"/>
                  <a:pt x="185119" y="100976"/>
                </a:cubicBezTo>
                <a:cubicBezTo>
                  <a:pt x="187895" y="96350"/>
                  <a:pt x="192638" y="96176"/>
                  <a:pt x="191249" y="8923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8" name="Frihåndsform: figur 347">
            <a:extLst>
              <a:ext uri="{FF2B5EF4-FFF2-40B4-BE49-F238E27FC236}">
                <a16:creationId xmlns:a16="http://schemas.microsoft.com/office/drawing/2014/main" id="{2B223ECD-ABE1-48C5-A946-513EBD2D27AE}"/>
              </a:ext>
            </a:extLst>
          </p:cNvPr>
          <p:cNvSpPr/>
          <p:nvPr/>
        </p:nvSpPr>
        <p:spPr>
          <a:xfrm>
            <a:off x="7388958" y="4046757"/>
            <a:ext cx="363176" cy="337708"/>
          </a:xfrm>
          <a:custGeom>
            <a:avLst/>
            <a:gdLst>
              <a:gd name="connsiteX0" fmla="*/ 349138 w 363176"/>
              <a:gd name="connsiteY0" fmla="*/ 49446 h 337708"/>
              <a:gd name="connsiteX1" fmla="*/ 347692 w 363176"/>
              <a:gd name="connsiteY1" fmla="*/ 13822 h 337708"/>
              <a:gd name="connsiteX2" fmla="*/ 328955 w 363176"/>
              <a:gd name="connsiteY2" fmla="*/ 25908 h 337708"/>
              <a:gd name="connsiteX3" fmla="*/ 313977 w 363176"/>
              <a:gd name="connsiteY3" fmla="*/ 8039 h 337708"/>
              <a:gd name="connsiteX4" fmla="*/ 279278 w 363176"/>
              <a:gd name="connsiteY4" fmla="*/ 0 h 337708"/>
              <a:gd name="connsiteX5" fmla="*/ 178535 w 363176"/>
              <a:gd name="connsiteY5" fmla="*/ 74718 h 337708"/>
              <a:gd name="connsiteX6" fmla="*/ 135392 w 363176"/>
              <a:gd name="connsiteY6" fmla="*/ 116126 h 337708"/>
              <a:gd name="connsiteX7" fmla="*/ 98842 w 363176"/>
              <a:gd name="connsiteY7" fmla="*/ 129890 h 337708"/>
              <a:gd name="connsiteX8" fmla="*/ 95546 w 363176"/>
              <a:gd name="connsiteY8" fmla="*/ 130468 h 337708"/>
              <a:gd name="connsiteX9" fmla="*/ 94158 w 363176"/>
              <a:gd name="connsiteY9" fmla="*/ 204608 h 337708"/>
              <a:gd name="connsiteX10" fmla="*/ 86640 w 363176"/>
              <a:gd name="connsiteY10" fmla="*/ 225312 h 337708"/>
              <a:gd name="connsiteX11" fmla="*/ 72124 w 363176"/>
              <a:gd name="connsiteY11" fmla="*/ 237977 h 337708"/>
              <a:gd name="connsiteX12" fmla="*/ 35113 w 363176"/>
              <a:gd name="connsiteY12" fmla="*/ 241967 h 337708"/>
              <a:gd name="connsiteX13" fmla="*/ 16317 w 363176"/>
              <a:gd name="connsiteY13" fmla="*/ 249486 h 337708"/>
              <a:gd name="connsiteX14" fmla="*/ 876 w 363176"/>
              <a:gd name="connsiteY14" fmla="*/ 250584 h 337708"/>
              <a:gd name="connsiteX15" fmla="*/ 876 w 363176"/>
              <a:gd name="connsiteY15" fmla="*/ 265563 h 337708"/>
              <a:gd name="connsiteX16" fmla="*/ 8857 w 363176"/>
              <a:gd name="connsiteY16" fmla="*/ 281640 h 337708"/>
              <a:gd name="connsiteX17" fmla="*/ 19613 w 363176"/>
              <a:gd name="connsiteY17" fmla="*/ 296618 h 337708"/>
              <a:gd name="connsiteX18" fmla="*/ 23835 w 363176"/>
              <a:gd name="connsiteY18" fmla="*/ 306913 h 337708"/>
              <a:gd name="connsiteX19" fmla="*/ 33204 w 363176"/>
              <a:gd name="connsiteY19" fmla="*/ 316686 h 337708"/>
              <a:gd name="connsiteX20" fmla="*/ 45406 w 363176"/>
              <a:gd name="connsiteY20" fmla="*/ 315009 h 337708"/>
              <a:gd name="connsiteX21" fmla="*/ 46794 w 363176"/>
              <a:gd name="connsiteY21" fmla="*/ 330508 h 337708"/>
              <a:gd name="connsiteX22" fmla="*/ 56163 w 363176"/>
              <a:gd name="connsiteY22" fmla="*/ 335655 h 337708"/>
              <a:gd name="connsiteX23" fmla="*/ 64607 w 363176"/>
              <a:gd name="connsiteY23" fmla="*/ 323047 h 337708"/>
              <a:gd name="connsiteX24" fmla="*/ 72124 w 363176"/>
              <a:gd name="connsiteY24" fmla="*/ 336233 h 337708"/>
              <a:gd name="connsiteX25" fmla="*/ 81956 w 363176"/>
              <a:gd name="connsiteY25" fmla="*/ 331086 h 337708"/>
              <a:gd name="connsiteX26" fmla="*/ 92250 w 363176"/>
              <a:gd name="connsiteY26" fmla="*/ 311539 h 337708"/>
              <a:gd name="connsiteX27" fmla="*/ 98033 w 363176"/>
              <a:gd name="connsiteY27" fmla="*/ 289100 h 337708"/>
              <a:gd name="connsiteX28" fmla="*/ 119547 w 363176"/>
              <a:gd name="connsiteY28" fmla="*/ 289100 h 337708"/>
              <a:gd name="connsiteX29" fmla="*/ 133657 w 363176"/>
              <a:gd name="connsiteY29" fmla="*/ 283317 h 337708"/>
              <a:gd name="connsiteX30" fmla="*/ 152395 w 363176"/>
              <a:gd name="connsiteY30" fmla="*/ 289621 h 337708"/>
              <a:gd name="connsiteX31" fmla="*/ 165523 w 363176"/>
              <a:gd name="connsiteY31" fmla="*/ 304599 h 337708"/>
              <a:gd name="connsiteX32" fmla="*/ 184723 w 363176"/>
              <a:gd name="connsiteY32" fmla="*/ 298238 h 337708"/>
              <a:gd name="connsiteX33" fmla="*/ 202997 w 363176"/>
              <a:gd name="connsiteY33" fmla="*/ 309804 h 337708"/>
              <a:gd name="connsiteX34" fmla="*/ 226130 w 363176"/>
              <a:gd name="connsiteY34" fmla="*/ 309804 h 337708"/>
              <a:gd name="connsiteX35" fmla="*/ 243479 w 363176"/>
              <a:gd name="connsiteY35" fmla="*/ 296618 h 337708"/>
              <a:gd name="connsiteX36" fmla="*/ 273494 w 363176"/>
              <a:gd name="connsiteY36" fmla="*/ 297139 h 337708"/>
              <a:gd name="connsiteX37" fmla="*/ 293157 w 363176"/>
              <a:gd name="connsiteY37" fmla="*/ 302922 h 337708"/>
              <a:gd name="connsiteX38" fmla="*/ 310044 w 363176"/>
              <a:gd name="connsiteY38" fmla="*/ 284532 h 337708"/>
              <a:gd name="connsiteX39" fmla="*/ 313341 w 363176"/>
              <a:gd name="connsiteY39" fmla="*/ 284532 h 337708"/>
              <a:gd name="connsiteX40" fmla="*/ 313341 w 363176"/>
              <a:gd name="connsiteY40" fmla="*/ 275336 h 337708"/>
              <a:gd name="connsiteX41" fmla="*/ 318025 w 363176"/>
              <a:gd name="connsiteY41" fmla="*/ 251163 h 337708"/>
              <a:gd name="connsiteX42" fmla="*/ 355499 w 363176"/>
              <a:gd name="connsiteY42" fmla="*/ 194835 h 337708"/>
              <a:gd name="connsiteX43" fmla="*/ 358333 w 363176"/>
              <a:gd name="connsiteY43" fmla="*/ 125899 h 337708"/>
              <a:gd name="connsiteX44" fmla="*/ 362555 w 363176"/>
              <a:gd name="connsiteY44" fmla="*/ 96000 h 337708"/>
              <a:gd name="connsiteX45" fmla="*/ 358333 w 363176"/>
              <a:gd name="connsiteY45" fmla="*/ 74718 h 337708"/>
              <a:gd name="connsiteX46" fmla="*/ 349138 w 363176"/>
              <a:gd name="connsiteY46" fmla="*/ 49446 h 33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3176" h="337708">
                <a:moveTo>
                  <a:pt x="349138" y="49446"/>
                </a:moveTo>
                <a:cubicBezTo>
                  <a:pt x="349138" y="45398"/>
                  <a:pt x="348213" y="27007"/>
                  <a:pt x="347692" y="13822"/>
                </a:cubicBezTo>
                <a:lnTo>
                  <a:pt x="328955" y="25908"/>
                </a:lnTo>
                <a:cubicBezTo>
                  <a:pt x="325080" y="19107"/>
                  <a:pt x="319991" y="13052"/>
                  <a:pt x="313977" y="8039"/>
                </a:cubicBezTo>
                <a:cubicBezTo>
                  <a:pt x="304145" y="0"/>
                  <a:pt x="279278" y="0"/>
                  <a:pt x="279278" y="0"/>
                </a:cubicBezTo>
                <a:lnTo>
                  <a:pt x="178535" y="74718"/>
                </a:lnTo>
                <a:lnTo>
                  <a:pt x="135392" y="116126"/>
                </a:lnTo>
                <a:cubicBezTo>
                  <a:pt x="135392" y="116126"/>
                  <a:pt x="107286" y="127692"/>
                  <a:pt x="98842" y="129890"/>
                </a:cubicBezTo>
                <a:cubicBezTo>
                  <a:pt x="97918" y="129890"/>
                  <a:pt x="96934" y="130468"/>
                  <a:pt x="95546" y="130468"/>
                </a:cubicBezTo>
                <a:cubicBezTo>
                  <a:pt x="96009" y="151172"/>
                  <a:pt x="96472" y="202931"/>
                  <a:pt x="94158" y="204608"/>
                </a:cubicBezTo>
                <a:cubicBezTo>
                  <a:pt x="91845" y="206285"/>
                  <a:pt x="89474" y="221958"/>
                  <a:pt x="86640" y="225312"/>
                </a:cubicBezTo>
                <a:cubicBezTo>
                  <a:pt x="83806" y="228666"/>
                  <a:pt x="80857" y="237977"/>
                  <a:pt x="72124" y="237977"/>
                </a:cubicBezTo>
                <a:cubicBezTo>
                  <a:pt x="63392" y="237977"/>
                  <a:pt x="43208" y="243760"/>
                  <a:pt x="35113" y="241967"/>
                </a:cubicBezTo>
                <a:cubicBezTo>
                  <a:pt x="27016" y="240175"/>
                  <a:pt x="19613" y="247751"/>
                  <a:pt x="16317" y="249486"/>
                </a:cubicBezTo>
                <a:cubicBezTo>
                  <a:pt x="11286" y="250659"/>
                  <a:pt x="6023" y="251030"/>
                  <a:pt x="876" y="250584"/>
                </a:cubicBezTo>
                <a:cubicBezTo>
                  <a:pt x="-49" y="256946"/>
                  <a:pt x="-512" y="264406"/>
                  <a:pt x="876" y="265563"/>
                </a:cubicBezTo>
                <a:cubicBezTo>
                  <a:pt x="3710" y="267298"/>
                  <a:pt x="4635" y="278228"/>
                  <a:pt x="8857" y="281640"/>
                </a:cubicBezTo>
                <a:cubicBezTo>
                  <a:pt x="13078" y="285052"/>
                  <a:pt x="19613" y="290835"/>
                  <a:pt x="19613" y="296618"/>
                </a:cubicBezTo>
                <a:cubicBezTo>
                  <a:pt x="19613" y="302402"/>
                  <a:pt x="20076" y="306913"/>
                  <a:pt x="23835" y="306913"/>
                </a:cubicBezTo>
                <a:cubicBezTo>
                  <a:pt x="27594" y="306913"/>
                  <a:pt x="28982" y="315009"/>
                  <a:pt x="33204" y="316686"/>
                </a:cubicBezTo>
                <a:cubicBezTo>
                  <a:pt x="37425" y="318363"/>
                  <a:pt x="44018" y="313274"/>
                  <a:pt x="45406" y="315009"/>
                </a:cubicBezTo>
                <a:cubicBezTo>
                  <a:pt x="46794" y="316744"/>
                  <a:pt x="44944" y="330508"/>
                  <a:pt x="46794" y="330508"/>
                </a:cubicBezTo>
                <a:cubicBezTo>
                  <a:pt x="50495" y="330936"/>
                  <a:pt x="53850" y="332780"/>
                  <a:pt x="56163" y="335655"/>
                </a:cubicBezTo>
                <a:cubicBezTo>
                  <a:pt x="54775" y="329351"/>
                  <a:pt x="57609" y="320156"/>
                  <a:pt x="64607" y="323047"/>
                </a:cubicBezTo>
                <a:cubicBezTo>
                  <a:pt x="71604" y="325939"/>
                  <a:pt x="66052" y="332821"/>
                  <a:pt x="72124" y="336233"/>
                </a:cubicBezTo>
                <a:cubicBezTo>
                  <a:pt x="78197" y="339645"/>
                  <a:pt x="81956" y="336811"/>
                  <a:pt x="81956" y="331086"/>
                </a:cubicBezTo>
                <a:cubicBezTo>
                  <a:pt x="81956" y="325361"/>
                  <a:pt x="90399" y="313737"/>
                  <a:pt x="92250" y="311539"/>
                </a:cubicBezTo>
                <a:cubicBezTo>
                  <a:pt x="94101" y="309341"/>
                  <a:pt x="93696" y="293149"/>
                  <a:pt x="98033" y="289100"/>
                </a:cubicBezTo>
                <a:cubicBezTo>
                  <a:pt x="102371" y="285052"/>
                  <a:pt x="114862" y="288522"/>
                  <a:pt x="119547" y="289100"/>
                </a:cubicBezTo>
                <a:cubicBezTo>
                  <a:pt x="124231" y="289678"/>
                  <a:pt x="127990" y="277534"/>
                  <a:pt x="133657" y="283317"/>
                </a:cubicBezTo>
                <a:cubicBezTo>
                  <a:pt x="139325" y="289100"/>
                  <a:pt x="148173" y="283895"/>
                  <a:pt x="152395" y="289621"/>
                </a:cubicBezTo>
                <a:cubicBezTo>
                  <a:pt x="156617" y="295346"/>
                  <a:pt x="158178" y="309168"/>
                  <a:pt x="165523" y="304599"/>
                </a:cubicBezTo>
                <a:cubicBezTo>
                  <a:pt x="171132" y="300620"/>
                  <a:pt x="177841" y="298405"/>
                  <a:pt x="184723" y="298238"/>
                </a:cubicBezTo>
                <a:cubicBezTo>
                  <a:pt x="188945" y="298238"/>
                  <a:pt x="198776" y="308011"/>
                  <a:pt x="202997" y="309804"/>
                </a:cubicBezTo>
                <a:cubicBezTo>
                  <a:pt x="207220" y="311597"/>
                  <a:pt x="221272" y="313274"/>
                  <a:pt x="226130" y="309804"/>
                </a:cubicBezTo>
                <a:cubicBezTo>
                  <a:pt x="230988" y="306334"/>
                  <a:pt x="237696" y="296040"/>
                  <a:pt x="243479" y="296618"/>
                </a:cubicBezTo>
                <a:cubicBezTo>
                  <a:pt x="249263" y="297197"/>
                  <a:pt x="269273" y="294883"/>
                  <a:pt x="273494" y="297139"/>
                </a:cubicBezTo>
                <a:cubicBezTo>
                  <a:pt x="277716" y="299394"/>
                  <a:pt x="286622" y="305235"/>
                  <a:pt x="293157" y="302922"/>
                </a:cubicBezTo>
                <a:cubicBezTo>
                  <a:pt x="299692" y="300609"/>
                  <a:pt x="304724" y="286267"/>
                  <a:pt x="310044" y="284532"/>
                </a:cubicBezTo>
                <a:cubicBezTo>
                  <a:pt x="311085" y="283953"/>
                  <a:pt x="312299" y="283953"/>
                  <a:pt x="313341" y="284532"/>
                </a:cubicBezTo>
                <a:lnTo>
                  <a:pt x="313341" y="275336"/>
                </a:lnTo>
                <a:cubicBezTo>
                  <a:pt x="313341" y="260358"/>
                  <a:pt x="316116" y="266141"/>
                  <a:pt x="318025" y="251163"/>
                </a:cubicBezTo>
                <a:cubicBezTo>
                  <a:pt x="319933" y="236184"/>
                  <a:pt x="352724" y="197726"/>
                  <a:pt x="355499" y="194835"/>
                </a:cubicBezTo>
                <a:cubicBezTo>
                  <a:pt x="358276" y="191943"/>
                  <a:pt x="358333" y="133938"/>
                  <a:pt x="358333" y="125899"/>
                </a:cubicBezTo>
                <a:cubicBezTo>
                  <a:pt x="358565" y="115802"/>
                  <a:pt x="360010" y="105768"/>
                  <a:pt x="362555" y="96000"/>
                </a:cubicBezTo>
                <a:cubicBezTo>
                  <a:pt x="365331" y="84434"/>
                  <a:pt x="357871" y="85070"/>
                  <a:pt x="358333" y="74718"/>
                </a:cubicBezTo>
                <a:cubicBezTo>
                  <a:pt x="359432" y="64367"/>
                  <a:pt x="349138" y="55576"/>
                  <a:pt x="349138" y="4944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9" name="Frihåndsform: figur 348">
            <a:extLst>
              <a:ext uri="{FF2B5EF4-FFF2-40B4-BE49-F238E27FC236}">
                <a16:creationId xmlns:a16="http://schemas.microsoft.com/office/drawing/2014/main" id="{1428CC21-4C79-4BBC-9725-FCB63FD185B7}"/>
              </a:ext>
            </a:extLst>
          </p:cNvPr>
          <p:cNvSpPr/>
          <p:nvPr/>
        </p:nvSpPr>
        <p:spPr>
          <a:xfrm>
            <a:off x="7703166" y="4046757"/>
            <a:ext cx="235093" cy="463251"/>
          </a:xfrm>
          <a:custGeom>
            <a:avLst/>
            <a:gdLst>
              <a:gd name="connsiteX0" fmla="*/ 234102 w 235093"/>
              <a:gd name="connsiteY0" fmla="*/ 114391 h 463251"/>
              <a:gd name="connsiteX1" fmla="*/ 54824 w 235093"/>
              <a:gd name="connsiteY1" fmla="*/ 0 h 463251"/>
              <a:gd name="connsiteX2" fmla="*/ 33773 w 235093"/>
              <a:gd name="connsiteY2" fmla="*/ 13822 h 463251"/>
              <a:gd name="connsiteX3" fmla="*/ 35161 w 235093"/>
              <a:gd name="connsiteY3" fmla="*/ 49446 h 463251"/>
              <a:gd name="connsiteX4" fmla="*/ 44992 w 235093"/>
              <a:gd name="connsiteY4" fmla="*/ 74718 h 463251"/>
              <a:gd name="connsiteX5" fmla="*/ 49214 w 235093"/>
              <a:gd name="connsiteY5" fmla="*/ 96000 h 463251"/>
              <a:gd name="connsiteX6" fmla="*/ 44992 w 235093"/>
              <a:gd name="connsiteY6" fmla="*/ 125899 h 463251"/>
              <a:gd name="connsiteX7" fmla="*/ 42159 w 235093"/>
              <a:gd name="connsiteY7" fmla="*/ 194835 h 463251"/>
              <a:gd name="connsiteX8" fmla="*/ 4684 w 235093"/>
              <a:gd name="connsiteY8" fmla="*/ 251163 h 463251"/>
              <a:gd name="connsiteX9" fmla="*/ 0 w 235093"/>
              <a:gd name="connsiteY9" fmla="*/ 275336 h 463251"/>
              <a:gd name="connsiteX10" fmla="*/ 0 w 235093"/>
              <a:gd name="connsiteY10" fmla="*/ 284532 h 463251"/>
              <a:gd name="connsiteX11" fmla="*/ 5146 w 235093"/>
              <a:gd name="connsiteY11" fmla="*/ 290315 h 463251"/>
              <a:gd name="connsiteX12" fmla="*/ 15441 w 235093"/>
              <a:gd name="connsiteY12" fmla="*/ 301881 h 463251"/>
              <a:gd name="connsiteX13" fmla="*/ 30014 w 235093"/>
              <a:gd name="connsiteY13" fmla="*/ 328310 h 463251"/>
              <a:gd name="connsiteX14" fmla="*/ 32790 w 235093"/>
              <a:gd name="connsiteY14" fmla="*/ 353062 h 463251"/>
              <a:gd name="connsiteX15" fmla="*/ 42622 w 235093"/>
              <a:gd name="connsiteY15" fmla="*/ 387761 h 463251"/>
              <a:gd name="connsiteX16" fmla="*/ 32790 w 235093"/>
              <a:gd name="connsiteY16" fmla="*/ 391751 h 463251"/>
              <a:gd name="connsiteX17" fmla="*/ 12665 w 235093"/>
              <a:gd name="connsiteY17" fmla="*/ 395221 h 463251"/>
              <a:gd name="connsiteX18" fmla="*/ 18448 w 235093"/>
              <a:gd name="connsiteY18" fmla="*/ 414768 h 463251"/>
              <a:gd name="connsiteX19" fmla="*/ 38111 w 235093"/>
              <a:gd name="connsiteY19" fmla="*/ 438884 h 463251"/>
              <a:gd name="connsiteX20" fmla="*/ 47016 w 235093"/>
              <a:gd name="connsiteY20" fmla="*/ 462017 h 463251"/>
              <a:gd name="connsiteX21" fmla="*/ 60144 w 235093"/>
              <a:gd name="connsiteY21" fmla="*/ 455713 h 463251"/>
              <a:gd name="connsiteX22" fmla="*/ 75644 w 235093"/>
              <a:gd name="connsiteY22" fmla="*/ 455713 h 463251"/>
              <a:gd name="connsiteX23" fmla="*/ 101436 w 235093"/>
              <a:gd name="connsiteY23" fmla="*/ 446518 h 463251"/>
              <a:gd name="connsiteX24" fmla="*/ 122025 w 235093"/>
              <a:gd name="connsiteY24" fmla="*/ 433275 h 463251"/>
              <a:gd name="connsiteX25" fmla="*/ 123413 w 235093"/>
              <a:gd name="connsiteY25" fmla="*/ 418354 h 463251"/>
              <a:gd name="connsiteX26" fmla="*/ 156724 w 235093"/>
              <a:gd name="connsiteY26" fmla="*/ 410258 h 463251"/>
              <a:gd name="connsiteX27" fmla="*/ 179856 w 235093"/>
              <a:gd name="connsiteY27" fmla="*/ 382094 h 463251"/>
              <a:gd name="connsiteX28" fmla="*/ 184540 w 235093"/>
              <a:gd name="connsiteY28" fmla="*/ 368908 h 463251"/>
              <a:gd name="connsiteX29" fmla="*/ 203741 w 235093"/>
              <a:gd name="connsiteY29" fmla="*/ 359713 h 463251"/>
              <a:gd name="connsiteX30" fmla="*/ 207962 w 235093"/>
              <a:gd name="connsiteY30" fmla="*/ 360869 h 463251"/>
              <a:gd name="connsiteX31" fmla="*/ 207037 w 235093"/>
              <a:gd name="connsiteY31" fmla="*/ 359713 h 463251"/>
              <a:gd name="connsiteX32" fmla="*/ 209871 w 235093"/>
              <a:gd name="connsiteY32" fmla="*/ 347626 h 463251"/>
              <a:gd name="connsiteX33" fmla="*/ 198304 w 235093"/>
              <a:gd name="connsiteY33" fmla="*/ 330276 h 463251"/>
              <a:gd name="connsiteX34" fmla="*/ 194083 w 235093"/>
              <a:gd name="connsiteY34" fmla="*/ 309573 h 463251"/>
              <a:gd name="connsiteX35" fmla="*/ 191307 w 235093"/>
              <a:gd name="connsiteY35" fmla="*/ 294074 h 463251"/>
              <a:gd name="connsiteX36" fmla="*/ 192695 w 235093"/>
              <a:gd name="connsiteY36" fmla="*/ 273370 h 463251"/>
              <a:gd name="connsiteX37" fmla="*/ 202989 w 235093"/>
              <a:gd name="connsiteY37" fmla="*/ 252666 h 463251"/>
              <a:gd name="connsiteX38" fmla="*/ 211895 w 235093"/>
              <a:gd name="connsiteY38" fmla="*/ 235317 h 463251"/>
              <a:gd name="connsiteX39" fmla="*/ 232078 w 235093"/>
              <a:gd name="connsiteY39" fmla="*/ 219818 h 463251"/>
              <a:gd name="connsiteX40" fmla="*/ 234854 w 235093"/>
              <a:gd name="connsiteY40" fmla="*/ 190497 h 4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5093" h="463251">
                <a:moveTo>
                  <a:pt x="234102" y="114391"/>
                </a:moveTo>
                <a:lnTo>
                  <a:pt x="54824" y="0"/>
                </a:lnTo>
                <a:lnTo>
                  <a:pt x="33773" y="13822"/>
                </a:lnTo>
                <a:cubicBezTo>
                  <a:pt x="34236" y="27585"/>
                  <a:pt x="35161" y="45398"/>
                  <a:pt x="35161" y="49446"/>
                </a:cubicBezTo>
                <a:cubicBezTo>
                  <a:pt x="35161" y="56328"/>
                  <a:pt x="45456" y="64367"/>
                  <a:pt x="44992" y="74718"/>
                </a:cubicBezTo>
                <a:cubicBezTo>
                  <a:pt x="44530" y="85070"/>
                  <a:pt x="52048" y="84492"/>
                  <a:pt x="49214" y="96000"/>
                </a:cubicBezTo>
                <a:cubicBezTo>
                  <a:pt x="46612" y="105762"/>
                  <a:pt x="45224" y="115802"/>
                  <a:pt x="44992" y="125899"/>
                </a:cubicBezTo>
                <a:cubicBezTo>
                  <a:pt x="44992" y="133938"/>
                  <a:pt x="44992" y="192579"/>
                  <a:pt x="42159" y="194835"/>
                </a:cubicBezTo>
                <a:cubicBezTo>
                  <a:pt x="39325" y="197090"/>
                  <a:pt x="6534" y="236242"/>
                  <a:pt x="4684" y="251163"/>
                </a:cubicBezTo>
                <a:cubicBezTo>
                  <a:pt x="2834" y="266083"/>
                  <a:pt x="0" y="260358"/>
                  <a:pt x="0" y="275336"/>
                </a:cubicBezTo>
                <a:lnTo>
                  <a:pt x="0" y="284532"/>
                </a:lnTo>
                <a:cubicBezTo>
                  <a:pt x="1850" y="285110"/>
                  <a:pt x="2834" y="287423"/>
                  <a:pt x="5146" y="290315"/>
                </a:cubicBezTo>
                <a:cubicBezTo>
                  <a:pt x="8443" y="294363"/>
                  <a:pt x="8443" y="301881"/>
                  <a:pt x="15441" y="301881"/>
                </a:cubicBezTo>
                <a:cubicBezTo>
                  <a:pt x="22438" y="301881"/>
                  <a:pt x="30940" y="320850"/>
                  <a:pt x="30014" y="328310"/>
                </a:cubicBezTo>
                <a:cubicBezTo>
                  <a:pt x="29089" y="335770"/>
                  <a:pt x="33253" y="339876"/>
                  <a:pt x="32790" y="353062"/>
                </a:cubicBezTo>
                <a:cubicBezTo>
                  <a:pt x="32328" y="366248"/>
                  <a:pt x="38921" y="385216"/>
                  <a:pt x="42622" y="387761"/>
                </a:cubicBezTo>
                <a:cubicBezTo>
                  <a:pt x="46322" y="390306"/>
                  <a:pt x="41233" y="392908"/>
                  <a:pt x="32790" y="391751"/>
                </a:cubicBezTo>
                <a:cubicBezTo>
                  <a:pt x="24347" y="390595"/>
                  <a:pt x="12665" y="391173"/>
                  <a:pt x="12665" y="395221"/>
                </a:cubicBezTo>
                <a:cubicBezTo>
                  <a:pt x="10814" y="402306"/>
                  <a:pt x="13012" y="409847"/>
                  <a:pt x="18448" y="414768"/>
                </a:cubicBezTo>
                <a:cubicBezTo>
                  <a:pt x="27354" y="424542"/>
                  <a:pt x="35335" y="428012"/>
                  <a:pt x="38111" y="438884"/>
                </a:cubicBezTo>
                <a:cubicBezTo>
                  <a:pt x="40887" y="449756"/>
                  <a:pt x="44241" y="459588"/>
                  <a:pt x="47016" y="462017"/>
                </a:cubicBezTo>
                <a:cubicBezTo>
                  <a:pt x="49793" y="464446"/>
                  <a:pt x="55460" y="463752"/>
                  <a:pt x="60144" y="455713"/>
                </a:cubicBezTo>
                <a:cubicBezTo>
                  <a:pt x="64829" y="447675"/>
                  <a:pt x="70496" y="463173"/>
                  <a:pt x="75644" y="455713"/>
                </a:cubicBezTo>
                <a:cubicBezTo>
                  <a:pt x="80791" y="448253"/>
                  <a:pt x="97215" y="449352"/>
                  <a:pt x="101436" y="446518"/>
                </a:cubicBezTo>
                <a:cubicBezTo>
                  <a:pt x="108723" y="442834"/>
                  <a:pt x="115663" y="438393"/>
                  <a:pt x="122025" y="433275"/>
                </a:cubicBezTo>
                <a:cubicBezTo>
                  <a:pt x="126246" y="429226"/>
                  <a:pt x="117340" y="422344"/>
                  <a:pt x="123413" y="418354"/>
                </a:cubicBezTo>
                <a:cubicBezTo>
                  <a:pt x="129484" y="414363"/>
                  <a:pt x="149205" y="421766"/>
                  <a:pt x="156724" y="410258"/>
                </a:cubicBezTo>
                <a:cubicBezTo>
                  <a:pt x="163721" y="400305"/>
                  <a:pt x="171470" y="390890"/>
                  <a:pt x="179856" y="382094"/>
                </a:cubicBezTo>
                <a:cubicBezTo>
                  <a:pt x="183152" y="378103"/>
                  <a:pt x="179856" y="374633"/>
                  <a:pt x="184540" y="368908"/>
                </a:cubicBezTo>
                <a:cubicBezTo>
                  <a:pt x="189225" y="363183"/>
                  <a:pt x="199056" y="356243"/>
                  <a:pt x="203741" y="359713"/>
                </a:cubicBezTo>
                <a:cubicBezTo>
                  <a:pt x="205013" y="360476"/>
                  <a:pt x="206459" y="360875"/>
                  <a:pt x="207962" y="360869"/>
                </a:cubicBezTo>
                <a:lnTo>
                  <a:pt x="207037" y="359713"/>
                </a:lnTo>
                <a:lnTo>
                  <a:pt x="209871" y="347626"/>
                </a:lnTo>
                <a:cubicBezTo>
                  <a:pt x="209871" y="347626"/>
                  <a:pt x="198304" y="340744"/>
                  <a:pt x="198304" y="330276"/>
                </a:cubicBezTo>
                <a:cubicBezTo>
                  <a:pt x="198304" y="319809"/>
                  <a:pt x="201138" y="309573"/>
                  <a:pt x="194083" y="309573"/>
                </a:cubicBezTo>
                <a:cubicBezTo>
                  <a:pt x="187027" y="309573"/>
                  <a:pt x="185176" y="300956"/>
                  <a:pt x="191307" y="294074"/>
                </a:cubicBezTo>
                <a:cubicBezTo>
                  <a:pt x="197437" y="287192"/>
                  <a:pt x="182401" y="273370"/>
                  <a:pt x="192695" y="273370"/>
                </a:cubicBezTo>
                <a:cubicBezTo>
                  <a:pt x="202989" y="273370"/>
                  <a:pt x="195471" y="254401"/>
                  <a:pt x="202989" y="252666"/>
                </a:cubicBezTo>
                <a:cubicBezTo>
                  <a:pt x="210507" y="250932"/>
                  <a:pt x="211895" y="244050"/>
                  <a:pt x="211895" y="235317"/>
                </a:cubicBezTo>
                <a:cubicBezTo>
                  <a:pt x="211895" y="226584"/>
                  <a:pt x="227856" y="221553"/>
                  <a:pt x="232078" y="219818"/>
                </a:cubicBezTo>
                <a:cubicBezTo>
                  <a:pt x="236300" y="218083"/>
                  <a:pt x="234854" y="190497"/>
                  <a:pt x="234854" y="1904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0" name="Frihåndsform: figur 349">
            <a:extLst>
              <a:ext uri="{FF2B5EF4-FFF2-40B4-BE49-F238E27FC236}">
                <a16:creationId xmlns:a16="http://schemas.microsoft.com/office/drawing/2014/main" id="{4657E93A-B078-4B2B-AD9D-C55E008B64F1}"/>
              </a:ext>
            </a:extLst>
          </p:cNvPr>
          <p:cNvSpPr/>
          <p:nvPr/>
        </p:nvSpPr>
        <p:spPr>
          <a:xfrm>
            <a:off x="7955646" y="3791314"/>
            <a:ext cx="252505" cy="304252"/>
          </a:xfrm>
          <a:custGeom>
            <a:avLst/>
            <a:gdLst>
              <a:gd name="connsiteX0" fmla="*/ 251754 w 252505"/>
              <a:gd name="connsiteY0" fmla="*/ 247982 h 304252"/>
              <a:gd name="connsiteX1" fmla="*/ 240939 w 252505"/>
              <a:gd name="connsiteY1" fmla="*/ 216927 h 304252"/>
              <a:gd name="connsiteX2" fmla="*/ 216129 w 252505"/>
              <a:gd name="connsiteY2" fmla="*/ 160020 h 304252"/>
              <a:gd name="connsiteX3" fmla="*/ 204563 w 252505"/>
              <a:gd name="connsiteY3" fmla="*/ 131914 h 304252"/>
              <a:gd name="connsiteX4" fmla="*/ 188659 w 252505"/>
              <a:gd name="connsiteY4" fmla="*/ 100858 h 304252"/>
              <a:gd name="connsiteX5" fmla="*/ 177845 w 252505"/>
              <a:gd name="connsiteY5" fmla="*/ 49678 h 304252"/>
              <a:gd name="connsiteX6" fmla="*/ 193344 w 252505"/>
              <a:gd name="connsiteY6" fmla="*/ 85302 h 304252"/>
              <a:gd name="connsiteX7" fmla="*/ 216477 w 252505"/>
              <a:gd name="connsiteY7" fmla="*/ 122141 h 304252"/>
              <a:gd name="connsiteX8" fmla="*/ 230529 w 252505"/>
              <a:gd name="connsiteY8" fmla="*/ 82468 h 304252"/>
              <a:gd name="connsiteX9" fmla="*/ 230992 w 252505"/>
              <a:gd name="connsiteY9" fmla="*/ 83625 h 304252"/>
              <a:gd name="connsiteX10" fmla="*/ 231917 w 252505"/>
              <a:gd name="connsiteY10" fmla="*/ 76107 h 304252"/>
              <a:gd name="connsiteX11" fmla="*/ 235214 w 252505"/>
              <a:gd name="connsiteY11" fmla="*/ 64540 h 304252"/>
              <a:gd name="connsiteX12" fmla="*/ 218790 w 252505"/>
              <a:gd name="connsiteY12" fmla="*/ 16077 h 304252"/>
              <a:gd name="connsiteX13" fmla="*/ 216014 w 252505"/>
              <a:gd name="connsiteY13" fmla="*/ 20646 h 304252"/>
              <a:gd name="connsiteX14" fmla="*/ 191146 w 252505"/>
              <a:gd name="connsiteY14" fmla="*/ 18969 h 304252"/>
              <a:gd name="connsiteX15" fmla="*/ 161595 w 252505"/>
              <a:gd name="connsiteY15" fmla="*/ 11451 h 304252"/>
              <a:gd name="connsiteX16" fmla="*/ 160207 w 252505"/>
              <a:gd name="connsiteY16" fmla="*/ 10872 h 304252"/>
              <a:gd name="connsiteX17" fmla="*/ 152226 w 252505"/>
              <a:gd name="connsiteY17" fmla="*/ 16077 h 304252"/>
              <a:gd name="connsiteX18" fmla="*/ 48129 w 252505"/>
              <a:gd name="connsiteY18" fmla="*/ 41350 h 304252"/>
              <a:gd name="connsiteX19" fmla="*/ 17188 w 252505"/>
              <a:gd name="connsiteY19" fmla="*/ 5147 h 304252"/>
              <a:gd name="connsiteX20" fmla="*/ 8283 w 252505"/>
              <a:gd name="connsiteY20" fmla="*/ 0 h 304252"/>
              <a:gd name="connsiteX21" fmla="*/ 5969 w 252505"/>
              <a:gd name="connsiteY21" fmla="*/ 6882 h 304252"/>
              <a:gd name="connsiteX22" fmla="*/ 3136 w 252505"/>
              <a:gd name="connsiteY22" fmla="*/ 41581 h 304252"/>
              <a:gd name="connsiteX23" fmla="*/ 3136 w 252505"/>
              <a:gd name="connsiteY23" fmla="*/ 82989 h 304252"/>
              <a:gd name="connsiteX24" fmla="*/ 3136 w 252505"/>
              <a:gd name="connsiteY24" fmla="*/ 297949 h 304252"/>
              <a:gd name="connsiteX25" fmla="*/ 146558 w 252505"/>
              <a:gd name="connsiteY25" fmla="*/ 297949 h 304252"/>
              <a:gd name="connsiteX26" fmla="*/ 155002 w 252505"/>
              <a:gd name="connsiteY26" fmla="*/ 291067 h 304252"/>
              <a:gd name="connsiteX27" fmla="*/ 166221 w 252505"/>
              <a:gd name="connsiteY27" fmla="*/ 296214 h 304252"/>
              <a:gd name="connsiteX28" fmla="*/ 196698 w 252505"/>
              <a:gd name="connsiteY28" fmla="*/ 296214 h 304252"/>
              <a:gd name="connsiteX29" fmla="*/ 209364 w 252505"/>
              <a:gd name="connsiteY29" fmla="*/ 304253 h 304252"/>
              <a:gd name="connsiteX30" fmla="*/ 223416 w 252505"/>
              <a:gd name="connsiteY30" fmla="*/ 291067 h 304252"/>
              <a:gd name="connsiteX31" fmla="*/ 238915 w 252505"/>
              <a:gd name="connsiteY31" fmla="*/ 271520 h 304252"/>
              <a:gd name="connsiteX32" fmla="*/ 251580 w 252505"/>
              <a:gd name="connsiteY32" fmla="*/ 261746 h 304252"/>
              <a:gd name="connsiteX33" fmla="*/ 252506 w 252505"/>
              <a:gd name="connsiteY33" fmla="*/ 260590 h 304252"/>
              <a:gd name="connsiteX34" fmla="*/ 251754 w 252505"/>
              <a:gd name="connsiteY34" fmla="*/ 247982 h 30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2505" h="304252">
                <a:moveTo>
                  <a:pt x="251754" y="247982"/>
                </a:moveTo>
                <a:cubicBezTo>
                  <a:pt x="253604" y="234739"/>
                  <a:pt x="245623" y="235317"/>
                  <a:pt x="240939" y="216927"/>
                </a:cubicBezTo>
                <a:cubicBezTo>
                  <a:pt x="236255" y="198536"/>
                  <a:pt x="216592" y="170661"/>
                  <a:pt x="216129" y="160020"/>
                </a:cubicBezTo>
                <a:cubicBezTo>
                  <a:pt x="215667" y="149379"/>
                  <a:pt x="204563" y="143365"/>
                  <a:pt x="204563" y="131914"/>
                </a:cubicBezTo>
                <a:cubicBezTo>
                  <a:pt x="204563" y="120463"/>
                  <a:pt x="199416" y="119249"/>
                  <a:pt x="188659" y="100858"/>
                </a:cubicBezTo>
                <a:cubicBezTo>
                  <a:pt x="177903" y="82468"/>
                  <a:pt x="174549" y="50834"/>
                  <a:pt x="177845" y="49678"/>
                </a:cubicBezTo>
                <a:cubicBezTo>
                  <a:pt x="181142" y="48521"/>
                  <a:pt x="190047" y="76685"/>
                  <a:pt x="193344" y="85302"/>
                </a:cubicBezTo>
                <a:cubicBezTo>
                  <a:pt x="196640" y="93919"/>
                  <a:pt x="208785" y="122141"/>
                  <a:pt x="216477" y="122141"/>
                </a:cubicBezTo>
                <a:cubicBezTo>
                  <a:pt x="224168" y="122141"/>
                  <a:pt x="227696" y="80733"/>
                  <a:pt x="230529" y="82468"/>
                </a:cubicBezTo>
                <a:cubicBezTo>
                  <a:pt x="230992" y="82468"/>
                  <a:pt x="230992" y="83047"/>
                  <a:pt x="230992" y="83625"/>
                </a:cubicBezTo>
                <a:lnTo>
                  <a:pt x="231917" y="76107"/>
                </a:lnTo>
                <a:lnTo>
                  <a:pt x="235214" y="64540"/>
                </a:lnTo>
                <a:lnTo>
                  <a:pt x="218790" y="16077"/>
                </a:lnTo>
                <a:cubicBezTo>
                  <a:pt x="217402" y="18391"/>
                  <a:pt x="216477" y="20068"/>
                  <a:pt x="216014" y="20646"/>
                </a:cubicBezTo>
                <a:cubicBezTo>
                  <a:pt x="213180" y="24116"/>
                  <a:pt x="201903" y="15499"/>
                  <a:pt x="191146" y="18969"/>
                </a:cubicBezTo>
                <a:cubicBezTo>
                  <a:pt x="180390" y="22439"/>
                  <a:pt x="171946" y="17812"/>
                  <a:pt x="161595" y="11451"/>
                </a:cubicBezTo>
                <a:cubicBezTo>
                  <a:pt x="161131" y="11451"/>
                  <a:pt x="160669" y="10872"/>
                  <a:pt x="160207" y="10872"/>
                </a:cubicBezTo>
                <a:cubicBezTo>
                  <a:pt x="157893" y="12608"/>
                  <a:pt x="155060" y="14342"/>
                  <a:pt x="152226" y="16077"/>
                </a:cubicBezTo>
                <a:cubicBezTo>
                  <a:pt x="118973" y="30998"/>
                  <a:pt x="82828" y="33427"/>
                  <a:pt x="48129" y="41350"/>
                </a:cubicBezTo>
                <a:cubicBezTo>
                  <a:pt x="25632" y="46555"/>
                  <a:pt x="12042" y="22381"/>
                  <a:pt x="17188" y="5147"/>
                </a:cubicBezTo>
                <a:cubicBezTo>
                  <a:pt x="13777" y="4303"/>
                  <a:pt x="10711" y="2522"/>
                  <a:pt x="8283" y="0"/>
                </a:cubicBezTo>
                <a:cubicBezTo>
                  <a:pt x="7357" y="2256"/>
                  <a:pt x="6895" y="4569"/>
                  <a:pt x="5969" y="6882"/>
                </a:cubicBezTo>
                <a:cubicBezTo>
                  <a:pt x="186" y="25851"/>
                  <a:pt x="10191" y="30998"/>
                  <a:pt x="3136" y="41581"/>
                </a:cubicBezTo>
                <a:cubicBezTo>
                  <a:pt x="-3920" y="52164"/>
                  <a:pt x="3136" y="64020"/>
                  <a:pt x="3136" y="82989"/>
                </a:cubicBezTo>
                <a:lnTo>
                  <a:pt x="3136" y="297949"/>
                </a:lnTo>
                <a:lnTo>
                  <a:pt x="146558" y="297949"/>
                </a:lnTo>
                <a:lnTo>
                  <a:pt x="155002" y="291067"/>
                </a:lnTo>
                <a:cubicBezTo>
                  <a:pt x="159223" y="287597"/>
                  <a:pt x="166221" y="296214"/>
                  <a:pt x="166221" y="296214"/>
                </a:cubicBezTo>
                <a:lnTo>
                  <a:pt x="196698" y="296214"/>
                </a:lnTo>
                <a:cubicBezTo>
                  <a:pt x="196698" y="296214"/>
                  <a:pt x="202481" y="304253"/>
                  <a:pt x="209364" y="304253"/>
                </a:cubicBezTo>
                <a:cubicBezTo>
                  <a:pt x="216245" y="304253"/>
                  <a:pt x="212197" y="291067"/>
                  <a:pt x="223416" y="291067"/>
                </a:cubicBezTo>
                <a:cubicBezTo>
                  <a:pt x="234636" y="291067"/>
                  <a:pt x="231860" y="271520"/>
                  <a:pt x="238915" y="271520"/>
                </a:cubicBezTo>
                <a:cubicBezTo>
                  <a:pt x="245971" y="271520"/>
                  <a:pt x="244699" y="273197"/>
                  <a:pt x="251580" y="261746"/>
                </a:cubicBezTo>
                <a:cubicBezTo>
                  <a:pt x="251580" y="261168"/>
                  <a:pt x="252043" y="261168"/>
                  <a:pt x="252506" y="260590"/>
                </a:cubicBezTo>
                <a:cubicBezTo>
                  <a:pt x="250944" y="256564"/>
                  <a:pt x="250713" y="252163"/>
                  <a:pt x="251754" y="24798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1" name="Frihåndsform: figur 350">
            <a:extLst>
              <a:ext uri="{FF2B5EF4-FFF2-40B4-BE49-F238E27FC236}">
                <a16:creationId xmlns:a16="http://schemas.microsoft.com/office/drawing/2014/main" id="{77A433C1-FF6E-4CFE-93BF-7FB52E0C0FDF}"/>
              </a:ext>
            </a:extLst>
          </p:cNvPr>
          <p:cNvSpPr/>
          <p:nvPr/>
        </p:nvSpPr>
        <p:spPr>
          <a:xfrm>
            <a:off x="7610404" y="4653526"/>
            <a:ext cx="113047" cy="166902"/>
          </a:xfrm>
          <a:custGeom>
            <a:avLst/>
            <a:gdLst>
              <a:gd name="connsiteX0" fmla="*/ 107046 w 113047"/>
              <a:gd name="connsiteY0" fmla="*/ 75470 h 166902"/>
              <a:gd name="connsiteX1" fmla="*/ 102825 w 113047"/>
              <a:gd name="connsiteY1" fmla="*/ 53089 h 166902"/>
              <a:gd name="connsiteX2" fmla="*/ 109128 w 113047"/>
              <a:gd name="connsiteY2" fmla="*/ 35098 h 166902"/>
              <a:gd name="connsiteX3" fmla="*/ 105659 w 113047"/>
              <a:gd name="connsiteY3" fmla="*/ 30651 h 166902"/>
              <a:gd name="connsiteX4" fmla="*/ 82526 w 113047"/>
              <a:gd name="connsiteY4" fmla="*/ 30651 h 166902"/>
              <a:gd name="connsiteX5" fmla="*/ 84839 w 113047"/>
              <a:gd name="connsiteY5" fmla="*/ 1735 h 166902"/>
              <a:gd name="connsiteX6" fmla="*/ 49677 w 113047"/>
              <a:gd name="connsiteY6" fmla="*/ 0 h 166902"/>
              <a:gd name="connsiteX7" fmla="*/ 45456 w 113047"/>
              <a:gd name="connsiteY7" fmla="*/ 1735 h 166902"/>
              <a:gd name="connsiteX8" fmla="*/ 44530 w 113047"/>
              <a:gd name="connsiteY8" fmla="*/ 37359 h 166902"/>
              <a:gd name="connsiteX9" fmla="*/ 12665 w 113047"/>
              <a:gd name="connsiteY9" fmla="*/ 39094 h 166902"/>
              <a:gd name="connsiteX10" fmla="*/ 1908 w 113047"/>
              <a:gd name="connsiteY10" fmla="*/ 40829 h 166902"/>
              <a:gd name="connsiteX11" fmla="*/ 926 w 113047"/>
              <a:gd name="connsiteY11" fmla="*/ 41986 h 166902"/>
              <a:gd name="connsiteX12" fmla="*/ 926 w 113047"/>
              <a:gd name="connsiteY12" fmla="*/ 52916 h 166902"/>
              <a:gd name="connsiteX13" fmla="*/ 7055 w 113047"/>
              <a:gd name="connsiteY13" fmla="*/ 60376 h 166902"/>
              <a:gd name="connsiteX14" fmla="*/ 0 w 113047"/>
              <a:gd name="connsiteY14" fmla="*/ 65523 h 166902"/>
              <a:gd name="connsiteX15" fmla="*/ 1388 w 113047"/>
              <a:gd name="connsiteY15" fmla="*/ 73041 h 166902"/>
              <a:gd name="connsiteX16" fmla="*/ 1388 w 113047"/>
              <a:gd name="connsiteY16" fmla="*/ 81080 h 166902"/>
              <a:gd name="connsiteX17" fmla="*/ 926 w 113047"/>
              <a:gd name="connsiteY17" fmla="*/ 85070 h 166902"/>
              <a:gd name="connsiteX18" fmla="*/ 3759 w 113047"/>
              <a:gd name="connsiteY18" fmla="*/ 89697 h 166902"/>
              <a:gd name="connsiteX19" fmla="*/ 6593 w 113047"/>
              <a:gd name="connsiteY19" fmla="*/ 97157 h 166902"/>
              <a:gd name="connsiteX20" fmla="*/ 13590 w 113047"/>
              <a:gd name="connsiteY20" fmla="*/ 109244 h 166902"/>
              <a:gd name="connsiteX21" fmla="*/ 14516 w 113047"/>
              <a:gd name="connsiteY21" fmla="*/ 113813 h 166902"/>
              <a:gd name="connsiteX22" fmla="*/ 15962 w 113047"/>
              <a:gd name="connsiteY22" fmla="*/ 116704 h 166902"/>
              <a:gd name="connsiteX23" fmla="*/ 18680 w 113047"/>
              <a:gd name="connsiteY23" fmla="*/ 131220 h 166902"/>
              <a:gd name="connsiteX24" fmla="*/ 37937 w 113047"/>
              <a:gd name="connsiteY24" fmla="*/ 151924 h 166902"/>
              <a:gd name="connsiteX25" fmla="*/ 44472 w 113047"/>
              <a:gd name="connsiteY25" fmla="*/ 166902 h 166902"/>
              <a:gd name="connsiteX26" fmla="*/ 47769 w 113047"/>
              <a:gd name="connsiteY26" fmla="*/ 166324 h 166902"/>
              <a:gd name="connsiteX27" fmla="*/ 50603 w 113047"/>
              <a:gd name="connsiteY27" fmla="*/ 143885 h 166902"/>
              <a:gd name="connsiteX28" fmla="*/ 65118 w 113047"/>
              <a:gd name="connsiteY28" fmla="*/ 131798 h 166902"/>
              <a:gd name="connsiteX29" fmla="*/ 75413 w 113047"/>
              <a:gd name="connsiteY29" fmla="*/ 116299 h 166902"/>
              <a:gd name="connsiteX30" fmla="*/ 88540 w 113047"/>
              <a:gd name="connsiteY30" fmla="*/ 133649 h 166902"/>
              <a:gd name="connsiteX31" fmla="*/ 105889 w 113047"/>
              <a:gd name="connsiteY31" fmla="*/ 137119 h 166902"/>
              <a:gd name="connsiteX32" fmla="*/ 112887 w 113047"/>
              <a:gd name="connsiteY32" fmla="*/ 104328 h 166902"/>
              <a:gd name="connsiteX33" fmla="*/ 107046 w 113047"/>
              <a:gd name="connsiteY33" fmla="*/ 75470 h 16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3047" h="166902">
                <a:moveTo>
                  <a:pt x="107046" y="75470"/>
                </a:moveTo>
                <a:cubicBezTo>
                  <a:pt x="99528" y="70323"/>
                  <a:pt x="93919" y="58121"/>
                  <a:pt x="102825" y="53089"/>
                </a:cubicBezTo>
                <a:cubicBezTo>
                  <a:pt x="109533" y="49857"/>
                  <a:pt x="112366" y="41801"/>
                  <a:pt x="109128" y="35098"/>
                </a:cubicBezTo>
                <a:cubicBezTo>
                  <a:pt x="108261" y="33392"/>
                  <a:pt x="107104" y="31871"/>
                  <a:pt x="105659" y="30651"/>
                </a:cubicBezTo>
                <a:cubicBezTo>
                  <a:pt x="98140" y="23769"/>
                  <a:pt x="82526" y="37533"/>
                  <a:pt x="82526" y="30651"/>
                </a:cubicBezTo>
                <a:cubicBezTo>
                  <a:pt x="82526" y="26660"/>
                  <a:pt x="83914" y="13301"/>
                  <a:pt x="84839" y="1735"/>
                </a:cubicBezTo>
                <a:cubicBezTo>
                  <a:pt x="67952" y="1157"/>
                  <a:pt x="49677" y="0"/>
                  <a:pt x="49677" y="0"/>
                </a:cubicBezTo>
                <a:lnTo>
                  <a:pt x="45456" y="1735"/>
                </a:lnTo>
                <a:cubicBezTo>
                  <a:pt x="46092" y="13614"/>
                  <a:pt x="45745" y="25527"/>
                  <a:pt x="44530" y="37359"/>
                </a:cubicBezTo>
                <a:cubicBezTo>
                  <a:pt x="44530" y="37359"/>
                  <a:pt x="18275" y="39094"/>
                  <a:pt x="12665" y="39094"/>
                </a:cubicBezTo>
                <a:cubicBezTo>
                  <a:pt x="9021" y="39418"/>
                  <a:pt x="5436" y="39996"/>
                  <a:pt x="1908" y="40829"/>
                </a:cubicBezTo>
                <a:lnTo>
                  <a:pt x="926" y="41986"/>
                </a:lnTo>
                <a:lnTo>
                  <a:pt x="926" y="52916"/>
                </a:lnTo>
                <a:cubicBezTo>
                  <a:pt x="3528" y="54899"/>
                  <a:pt x="5609" y="57450"/>
                  <a:pt x="7055" y="60376"/>
                </a:cubicBezTo>
                <a:cubicBezTo>
                  <a:pt x="7981" y="63268"/>
                  <a:pt x="3759" y="64425"/>
                  <a:pt x="0" y="65523"/>
                </a:cubicBezTo>
                <a:cubicBezTo>
                  <a:pt x="926" y="67929"/>
                  <a:pt x="1388" y="70473"/>
                  <a:pt x="1388" y="73041"/>
                </a:cubicBezTo>
                <a:lnTo>
                  <a:pt x="1388" y="81080"/>
                </a:lnTo>
                <a:cubicBezTo>
                  <a:pt x="1446" y="82427"/>
                  <a:pt x="1330" y="83775"/>
                  <a:pt x="926" y="85070"/>
                </a:cubicBezTo>
                <a:cubicBezTo>
                  <a:pt x="2024" y="86516"/>
                  <a:pt x="2949" y="88066"/>
                  <a:pt x="3759" y="89697"/>
                </a:cubicBezTo>
                <a:cubicBezTo>
                  <a:pt x="5147" y="92531"/>
                  <a:pt x="5609" y="94844"/>
                  <a:pt x="6593" y="97157"/>
                </a:cubicBezTo>
                <a:cubicBezTo>
                  <a:pt x="9831" y="100587"/>
                  <a:pt x="12260" y="104722"/>
                  <a:pt x="13590" y="109244"/>
                </a:cubicBezTo>
                <a:cubicBezTo>
                  <a:pt x="14111" y="110713"/>
                  <a:pt x="14458" y="112251"/>
                  <a:pt x="14516" y="113813"/>
                </a:cubicBezTo>
                <a:cubicBezTo>
                  <a:pt x="15036" y="114969"/>
                  <a:pt x="15498" y="115548"/>
                  <a:pt x="15962" y="116704"/>
                </a:cubicBezTo>
                <a:cubicBezTo>
                  <a:pt x="18506" y="121094"/>
                  <a:pt x="19431" y="126212"/>
                  <a:pt x="18680" y="131220"/>
                </a:cubicBezTo>
                <a:cubicBezTo>
                  <a:pt x="26487" y="136656"/>
                  <a:pt x="33080" y="143717"/>
                  <a:pt x="37937" y="151924"/>
                </a:cubicBezTo>
                <a:cubicBezTo>
                  <a:pt x="40424" y="156781"/>
                  <a:pt x="42622" y="161784"/>
                  <a:pt x="44472" y="166902"/>
                </a:cubicBezTo>
                <a:cubicBezTo>
                  <a:pt x="45513" y="166387"/>
                  <a:pt x="46612" y="166185"/>
                  <a:pt x="47769" y="166324"/>
                </a:cubicBezTo>
                <a:cubicBezTo>
                  <a:pt x="59335" y="166324"/>
                  <a:pt x="55287" y="157707"/>
                  <a:pt x="50603" y="143885"/>
                </a:cubicBezTo>
                <a:cubicBezTo>
                  <a:pt x="45918" y="130063"/>
                  <a:pt x="58063" y="131798"/>
                  <a:pt x="65118" y="131798"/>
                </a:cubicBezTo>
                <a:cubicBezTo>
                  <a:pt x="72174" y="131798"/>
                  <a:pt x="69340" y="116299"/>
                  <a:pt x="75413" y="116299"/>
                </a:cubicBezTo>
                <a:cubicBezTo>
                  <a:pt x="81485" y="116299"/>
                  <a:pt x="82468" y="135268"/>
                  <a:pt x="88540" y="133649"/>
                </a:cubicBezTo>
                <a:cubicBezTo>
                  <a:pt x="94612" y="132030"/>
                  <a:pt x="98834" y="138854"/>
                  <a:pt x="105889" y="137119"/>
                </a:cubicBezTo>
                <a:cubicBezTo>
                  <a:pt x="112945" y="135384"/>
                  <a:pt x="112887" y="118150"/>
                  <a:pt x="112887" y="104328"/>
                </a:cubicBezTo>
                <a:cubicBezTo>
                  <a:pt x="112887" y="90507"/>
                  <a:pt x="114564" y="80675"/>
                  <a:pt x="107046" y="754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2" name="Frihåndsform: figur 351">
            <a:extLst>
              <a:ext uri="{FF2B5EF4-FFF2-40B4-BE49-F238E27FC236}">
                <a16:creationId xmlns:a16="http://schemas.microsoft.com/office/drawing/2014/main" id="{505C4EA8-7BA9-42F8-B6A7-4C22B7DEC4FC}"/>
              </a:ext>
            </a:extLst>
          </p:cNvPr>
          <p:cNvSpPr/>
          <p:nvPr/>
        </p:nvSpPr>
        <p:spPr>
          <a:xfrm>
            <a:off x="7610404" y="4655435"/>
            <a:ext cx="45887" cy="39094"/>
          </a:xfrm>
          <a:custGeom>
            <a:avLst/>
            <a:gdLst>
              <a:gd name="connsiteX0" fmla="*/ 45629 w 45887"/>
              <a:gd name="connsiteY0" fmla="*/ 0 h 39094"/>
              <a:gd name="connsiteX1" fmla="*/ 39846 w 45887"/>
              <a:gd name="connsiteY1" fmla="*/ 1735 h 39094"/>
              <a:gd name="connsiteX2" fmla="*/ 17349 w 45887"/>
              <a:gd name="connsiteY2" fmla="*/ 1735 h 39094"/>
              <a:gd name="connsiteX3" fmla="*/ 8443 w 45887"/>
              <a:gd name="connsiteY3" fmla="*/ 13822 h 39094"/>
              <a:gd name="connsiteX4" fmla="*/ 1908 w 45887"/>
              <a:gd name="connsiteY4" fmla="*/ 20703 h 39094"/>
              <a:gd name="connsiteX5" fmla="*/ 0 w 45887"/>
              <a:gd name="connsiteY5" fmla="*/ 21860 h 39094"/>
              <a:gd name="connsiteX6" fmla="*/ 0 w 45887"/>
              <a:gd name="connsiteY6" fmla="*/ 31634 h 39094"/>
              <a:gd name="connsiteX7" fmla="*/ 926 w 45887"/>
              <a:gd name="connsiteY7" fmla="*/ 31634 h 39094"/>
              <a:gd name="connsiteX8" fmla="*/ 1908 w 45887"/>
              <a:gd name="connsiteY8" fmla="*/ 39094 h 39094"/>
              <a:gd name="connsiteX9" fmla="*/ 12665 w 45887"/>
              <a:gd name="connsiteY9" fmla="*/ 37359 h 39094"/>
              <a:gd name="connsiteX10" fmla="*/ 44530 w 45887"/>
              <a:gd name="connsiteY10" fmla="*/ 35682 h 39094"/>
              <a:gd name="connsiteX11" fmla="*/ 45629 w 45887"/>
              <a:gd name="connsiteY11" fmla="*/ 0 h 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87" h="39094">
                <a:moveTo>
                  <a:pt x="45629" y="0"/>
                </a:moveTo>
                <a:lnTo>
                  <a:pt x="39846" y="1735"/>
                </a:lnTo>
                <a:lnTo>
                  <a:pt x="17349" y="1735"/>
                </a:lnTo>
                <a:cubicBezTo>
                  <a:pt x="15614" y="6541"/>
                  <a:pt x="12549" y="10739"/>
                  <a:pt x="8443" y="13822"/>
                </a:cubicBezTo>
                <a:cubicBezTo>
                  <a:pt x="7403" y="16985"/>
                  <a:pt x="5031" y="19518"/>
                  <a:pt x="1908" y="20703"/>
                </a:cubicBezTo>
                <a:cubicBezTo>
                  <a:pt x="1098" y="20738"/>
                  <a:pt x="405" y="21172"/>
                  <a:pt x="0" y="21860"/>
                </a:cubicBezTo>
                <a:lnTo>
                  <a:pt x="0" y="31634"/>
                </a:lnTo>
                <a:lnTo>
                  <a:pt x="926" y="31634"/>
                </a:lnTo>
                <a:cubicBezTo>
                  <a:pt x="4684" y="31634"/>
                  <a:pt x="3759" y="35682"/>
                  <a:pt x="1908" y="39094"/>
                </a:cubicBezTo>
                <a:cubicBezTo>
                  <a:pt x="5436" y="38261"/>
                  <a:pt x="9021" y="37683"/>
                  <a:pt x="12665" y="37359"/>
                </a:cubicBezTo>
                <a:cubicBezTo>
                  <a:pt x="18448" y="37359"/>
                  <a:pt x="44530" y="35682"/>
                  <a:pt x="44530" y="35682"/>
                </a:cubicBezTo>
                <a:cubicBezTo>
                  <a:pt x="45802" y="23832"/>
                  <a:pt x="46207" y="11902"/>
                  <a:pt x="45629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3" name="Frihåndsform: figur 352">
            <a:extLst>
              <a:ext uri="{FF2B5EF4-FFF2-40B4-BE49-F238E27FC236}">
                <a16:creationId xmlns:a16="http://schemas.microsoft.com/office/drawing/2014/main" id="{94C5F50B-9462-4173-9D96-3478B2CF4C44}"/>
              </a:ext>
            </a:extLst>
          </p:cNvPr>
          <p:cNvSpPr/>
          <p:nvPr/>
        </p:nvSpPr>
        <p:spPr>
          <a:xfrm>
            <a:off x="7655397" y="4614085"/>
            <a:ext cx="156290" cy="246016"/>
          </a:xfrm>
          <a:custGeom>
            <a:avLst/>
            <a:gdLst>
              <a:gd name="connsiteX0" fmla="*/ 155798 w 156290"/>
              <a:gd name="connsiteY0" fmla="*/ 3412 h 246016"/>
              <a:gd name="connsiteX1" fmla="*/ 135615 w 156290"/>
              <a:gd name="connsiteY1" fmla="*/ 0 h 246016"/>
              <a:gd name="connsiteX2" fmla="*/ 125321 w 156290"/>
              <a:gd name="connsiteY2" fmla="*/ 3412 h 246016"/>
              <a:gd name="connsiteX3" fmla="*/ 112193 w 156290"/>
              <a:gd name="connsiteY3" fmla="*/ 6882 h 246016"/>
              <a:gd name="connsiteX4" fmla="*/ 107971 w 156290"/>
              <a:gd name="connsiteY4" fmla="*/ 27586 h 246016"/>
              <a:gd name="connsiteX5" fmla="*/ 100974 w 156290"/>
              <a:gd name="connsiteY5" fmla="*/ 55172 h 246016"/>
              <a:gd name="connsiteX6" fmla="*/ 67663 w 156290"/>
              <a:gd name="connsiteY6" fmla="*/ 41350 h 246016"/>
              <a:gd name="connsiteX7" fmla="*/ 40482 w 156290"/>
              <a:gd name="connsiteY7" fmla="*/ 41350 h 246016"/>
              <a:gd name="connsiteX8" fmla="*/ 38169 w 156290"/>
              <a:gd name="connsiteY8" fmla="*/ 70266 h 246016"/>
              <a:gd name="connsiteX9" fmla="*/ 61301 w 156290"/>
              <a:gd name="connsiteY9" fmla="*/ 70266 h 246016"/>
              <a:gd name="connsiteX10" fmla="*/ 62111 w 156290"/>
              <a:gd name="connsiteY10" fmla="*/ 89876 h 246016"/>
              <a:gd name="connsiteX11" fmla="*/ 58468 w 156290"/>
              <a:gd name="connsiteY11" fmla="*/ 92704 h 246016"/>
              <a:gd name="connsiteX12" fmla="*/ 62689 w 156290"/>
              <a:gd name="connsiteY12" fmla="*/ 115085 h 246016"/>
              <a:gd name="connsiteX13" fmla="*/ 68472 w 156290"/>
              <a:gd name="connsiteY13" fmla="*/ 144406 h 246016"/>
              <a:gd name="connsiteX14" fmla="*/ 61417 w 156290"/>
              <a:gd name="connsiteY14" fmla="*/ 177196 h 246016"/>
              <a:gd name="connsiteX15" fmla="*/ 44068 w 156290"/>
              <a:gd name="connsiteY15" fmla="*/ 173726 h 246016"/>
              <a:gd name="connsiteX16" fmla="*/ 30940 w 156290"/>
              <a:gd name="connsiteY16" fmla="*/ 156377 h 246016"/>
              <a:gd name="connsiteX17" fmla="*/ 20646 w 156290"/>
              <a:gd name="connsiteY17" fmla="*/ 171876 h 246016"/>
              <a:gd name="connsiteX18" fmla="*/ 6130 w 156290"/>
              <a:gd name="connsiteY18" fmla="*/ 183962 h 246016"/>
              <a:gd name="connsiteX19" fmla="*/ 3296 w 156290"/>
              <a:gd name="connsiteY19" fmla="*/ 206401 h 246016"/>
              <a:gd name="connsiteX20" fmla="*/ 0 w 156290"/>
              <a:gd name="connsiteY20" fmla="*/ 206922 h 246016"/>
              <a:gd name="connsiteX21" fmla="*/ 7518 w 156290"/>
              <a:gd name="connsiteY21" fmla="*/ 232252 h 246016"/>
              <a:gd name="connsiteX22" fmla="*/ 14516 w 156290"/>
              <a:gd name="connsiteY22" fmla="*/ 246016 h 246016"/>
              <a:gd name="connsiteX23" fmla="*/ 36549 w 156290"/>
              <a:gd name="connsiteY23" fmla="*/ 232252 h 246016"/>
              <a:gd name="connsiteX24" fmla="*/ 52511 w 156290"/>
              <a:gd name="connsiteY24" fmla="*/ 233987 h 246016"/>
              <a:gd name="connsiteX25" fmla="*/ 71248 w 156290"/>
              <a:gd name="connsiteY25" fmla="*/ 235664 h 246016"/>
              <a:gd name="connsiteX26" fmla="*/ 81542 w 156290"/>
              <a:gd name="connsiteY26" fmla="*/ 233987 h 246016"/>
              <a:gd name="connsiteX27" fmla="*/ 96116 w 156290"/>
              <a:gd name="connsiteY27" fmla="*/ 218430 h 246016"/>
              <a:gd name="connsiteX28" fmla="*/ 105022 w 156290"/>
              <a:gd name="connsiteY28" fmla="*/ 197726 h 246016"/>
              <a:gd name="connsiteX29" fmla="*/ 106410 w 156290"/>
              <a:gd name="connsiteY29" fmla="*/ 151461 h 246016"/>
              <a:gd name="connsiteX30" fmla="*/ 126536 w 156290"/>
              <a:gd name="connsiteY30" fmla="*/ 120463 h 246016"/>
              <a:gd name="connsiteX31" fmla="*/ 143885 w 156290"/>
              <a:gd name="connsiteY31" fmla="*/ 61822 h 246016"/>
              <a:gd name="connsiteX32" fmla="*/ 152791 w 156290"/>
              <a:gd name="connsiteY32" fmla="*/ 32501 h 246016"/>
              <a:gd name="connsiteX33" fmla="*/ 155798 w 156290"/>
              <a:gd name="connsiteY33" fmla="*/ 3412 h 24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6290" h="246016">
                <a:moveTo>
                  <a:pt x="155798" y="3412"/>
                </a:moveTo>
                <a:lnTo>
                  <a:pt x="135615" y="0"/>
                </a:lnTo>
                <a:lnTo>
                  <a:pt x="125321" y="3412"/>
                </a:lnTo>
                <a:lnTo>
                  <a:pt x="112193" y="6882"/>
                </a:lnTo>
                <a:cubicBezTo>
                  <a:pt x="112945" y="14053"/>
                  <a:pt x="111441" y="21276"/>
                  <a:pt x="107971" y="27586"/>
                </a:cubicBezTo>
                <a:cubicBezTo>
                  <a:pt x="102188" y="36203"/>
                  <a:pt x="100974" y="55172"/>
                  <a:pt x="100974" y="55172"/>
                </a:cubicBezTo>
                <a:cubicBezTo>
                  <a:pt x="100974" y="55172"/>
                  <a:pt x="74718" y="39615"/>
                  <a:pt x="67663" y="41350"/>
                </a:cubicBezTo>
                <a:cubicBezTo>
                  <a:pt x="58641" y="41969"/>
                  <a:pt x="49504" y="41969"/>
                  <a:pt x="40482" y="41350"/>
                </a:cubicBezTo>
                <a:cubicBezTo>
                  <a:pt x="39094" y="52916"/>
                  <a:pt x="38169" y="66044"/>
                  <a:pt x="38169" y="70266"/>
                </a:cubicBezTo>
                <a:cubicBezTo>
                  <a:pt x="38169" y="77148"/>
                  <a:pt x="54072" y="63384"/>
                  <a:pt x="61301" y="70266"/>
                </a:cubicBezTo>
                <a:cubicBezTo>
                  <a:pt x="66969" y="75459"/>
                  <a:pt x="67315" y="84238"/>
                  <a:pt x="62111" y="89876"/>
                </a:cubicBezTo>
                <a:cubicBezTo>
                  <a:pt x="61070" y="91016"/>
                  <a:pt x="59856" y="91970"/>
                  <a:pt x="58468" y="92704"/>
                </a:cubicBezTo>
                <a:cubicBezTo>
                  <a:pt x="49561" y="97851"/>
                  <a:pt x="55692" y="110054"/>
                  <a:pt x="62689" y="115085"/>
                </a:cubicBezTo>
                <a:cubicBezTo>
                  <a:pt x="69687" y="120116"/>
                  <a:pt x="68472" y="130642"/>
                  <a:pt x="68472" y="144406"/>
                </a:cubicBezTo>
                <a:cubicBezTo>
                  <a:pt x="68472" y="158170"/>
                  <a:pt x="68472" y="175461"/>
                  <a:pt x="61417" y="177196"/>
                </a:cubicBezTo>
                <a:cubicBezTo>
                  <a:pt x="54361" y="178931"/>
                  <a:pt x="49851" y="171991"/>
                  <a:pt x="44068" y="173726"/>
                </a:cubicBezTo>
                <a:cubicBezTo>
                  <a:pt x="38285" y="175461"/>
                  <a:pt x="37070" y="156377"/>
                  <a:pt x="30940" y="156377"/>
                </a:cubicBezTo>
                <a:cubicBezTo>
                  <a:pt x="24809" y="156377"/>
                  <a:pt x="28164" y="171876"/>
                  <a:pt x="20646" y="171876"/>
                </a:cubicBezTo>
                <a:cubicBezTo>
                  <a:pt x="13127" y="171876"/>
                  <a:pt x="1908" y="170141"/>
                  <a:pt x="6130" y="183962"/>
                </a:cubicBezTo>
                <a:cubicBezTo>
                  <a:pt x="10351" y="197784"/>
                  <a:pt x="15036" y="206401"/>
                  <a:pt x="3296" y="206401"/>
                </a:cubicBezTo>
                <a:cubicBezTo>
                  <a:pt x="2198" y="206314"/>
                  <a:pt x="1041" y="206494"/>
                  <a:pt x="0" y="206922"/>
                </a:cubicBezTo>
                <a:cubicBezTo>
                  <a:pt x="2834" y="215018"/>
                  <a:pt x="5146" y="223635"/>
                  <a:pt x="7518" y="232252"/>
                </a:cubicBezTo>
                <a:cubicBezTo>
                  <a:pt x="10236" y="236636"/>
                  <a:pt x="12549" y="241239"/>
                  <a:pt x="14516" y="246016"/>
                </a:cubicBezTo>
                <a:cubicBezTo>
                  <a:pt x="24405" y="237977"/>
                  <a:pt x="34236" y="231095"/>
                  <a:pt x="36549" y="232252"/>
                </a:cubicBezTo>
                <a:cubicBezTo>
                  <a:pt x="40771" y="233987"/>
                  <a:pt x="43605" y="242604"/>
                  <a:pt x="52511" y="233987"/>
                </a:cubicBezTo>
                <a:cubicBezTo>
                  <a:pt x="61417" y="225370"/>
                  <a:pt x="71248" y="227047"/>
                  <a:pt x="71248" y="235664"/>
                </a:cubicBezTo>
                <a:cubicBezTo>
                  <a:pt x="71248" y="244281"/>
                  <a:pt x="74082" y="242604"/>
                  <a:pt x="81542" y="233987"/>
                </a:cubicBezTo>
                <a:cubicBezTo>
                  <a:pt x="89002" y="225370"/>
                  <a:pt x="96116" y="235664"/>
                  <a:pt x="96116" y="218430"/>
                </a:cubicBezTo>
                <a:cubicBezTo>
                  <a:pt x="96116" y="201197"/>
                  <a:pt x="105022" y="216695"/>
                  <a:pt x="105022" y="197726"/>
                </a:cubicBezTo>
                <a:cubicBezTo>
                  <a:pt x="105022" y="178758"/>
                  <a:pt x="106410" y="159789"/>
                  <a:pt x="106410" y="151461"/>
                </a:cubicBezTo>
                <a:cubicBezTo>
                  <a:pt x="106410" y="143133"/>
                  <a:pt x="126536" y="134112"/>
                  <a:pt x="126536" y="120463"/>
                </a:cubicBezTo>
                <a:cubicBezTo>
                  <a:pt x="126536" y="106815"/>
                  <a:pt x="143885" y="79056"/>
                  <a:pt x="143885" y="61822"/>
                </a:cubicBezTo>
                <a:cubicBezTo>
                  <a:pt x="143885" y="44588"/>
                  <a:pt x="148107" y="41118"/>
                  <a:pt x="152791" y="32501"/>
                </a:cubicBezTo>
                <a:cubicBezTo>
                  <a:pt x="155972" y="23156"/>
                  <a:pt x="157012" y="13209"/>
                  <a:pt x="155798" y="341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4" name="Frihåndsform: figur 353">
            <a:extLst>
              <a:ext uri="{FF2B5EF4-FFF2-40B4-BE49-F238E27FC236}">
                <a16:creationId xmlns:a16="http://schemas.microsoft.com/office/drawing/2014/main" id="{1CDE566C-E035-4BCE-8B2B-1C452BF3AA33}"/>
              </a:ext>
            </a:extLst>
          </p:cNvPr>
          <p:cNvSpPr/>
          <p:nvPr/>
        </p:nvSpPr>
        <p:spPr>
          <a:xfrm>
            <a:off x="7889249" y="4051383"/>
            <a:ext cx="384888" cy="567867"/>
          </a:xfrm>
          <a:custGeom>
            <a:avLst/>
            <a:gdLst>
              <a:gd name="connsiteX0" fmla="*/ 304444 w 384888"/>
              <a:gd name="connsiteY0" fmla="*/ 10468 h 567867"/>
              <a:gd name="connsiteX1" fmla="*/ 288945 w 384888"/>
              <a:gd name="connsiteY1" fmla="*/ 30015 h 567867"/>
              <a:gd name="connsiteX2" fmla="*/ 274892 w 384888"/>
              <a:gd name="connsiteY2" fmla="*/ 43200 h 567867"/>
              <a:gd name="connsiteX3" fmla="*/ 262227 w 384888"/>
              <a:gd name="connsiteY3" fmla="*/ 35162 h 567867"/>
              <a:gd name="connsiteX4" fmla="*/ 231750 w 384888"/>
              <a:gd name="connsiteY4" fmla="*/ 35162 h 567867"/>
              <a:gd name="connsiteX5" fmla="*/ 220531 w 384888"/>
              <a:gd name="connsiteY5" fmla="*/ 30015 h 567867"/>
              <a:gd name="connsiteX6" fmla="*/ 212087 w 384888"/>
              <a:gd name="connsiteY6" fmla="*/ 36897 h 567867"/>
              <a:gd name="connsiteX7" fmla="*/ 68665 w 384888"/>
              <a:gd name="connsiteY7" fmla="*/ 36897 h 567867"/>
              <a:gd name="connsiteX8" fmla="*/ 68665 w 384888"/>
              <a:gd name="connsiteY8" fmla="*/ 95538 h 567867"/>
              <a:gd name="connsiteX9" fmla="*/ 47094 w 384888"/>
              <a:gd name="connsiteY9" fmla="*/ 95538 h 567867"/>
              <a:gd name="connsiteX10" fmla="*/ 47094 w 384888"/>
              <a:gd name="connsiteY10" fmla="*/ 186912 h 567867"/>
              <a:gd name="connsiteX11" fmla="*/ 44260 w 384888"/>
              <a:gd name="connsiteY11" fmla="*/ 216233 h 567867"/>
              <a:gd name="connsiteX12" fmla="*/ 24135 w 384888"/>
              <a:gd name="connsiteY12" fmla="*/ 231731 h 567867"/>
              <a:gd name="connsiteX13" fmla="*/ 15228 w 384888"/>
              <a:gd name="connsiteY13" fmla="*/ 249081 h 567867"/>
              <a:gd name="connsiteX14" fmla="*/ 4934 w 384888"/>
              <a:gd name="connsiteY14" fmla="*/ 269785 h 567867"/>
              <a:gd name="connsiteX15" fmla="*/ 3488 w 384888"/>
              <a:gd name="connsiteY15" fmla="*/ 290488 h 567867"/>
              <a:gd name="connsiteX16" fmla="*/ 6322 w 384888"/>
              <a:gd name="connsiteY16" fmla="*/ 305987 h 567867"/>
              <a:gd name="connsiteX17" fmla="*/ 10544 w 384888"/>
              <a:gd name="connsiteY17" fmla="*/ 326691 h 567867"/>
              <a:gd name="connsiteX18" fmla="*/ 22111 w 384888"/>
              <a:gd name="connsiteY18" fmla="*/ 344040 h 567867"/>
              <a:gd name="connsiteX19" fmla="*/ 19334 w 384888"/>
              <a:gd name="connsiteY19" fmla="*/ 356127 h 567867"/>
              <a:gd name="connsiteX20" fmla="*/ 36684 w 384888"/>
              <a:gd name="connsiteY20" fmla="*/ 383713 h 567867"/>
              <a:gd name="connsiteX21" fmla="*/ 38071 w 384888"/>
              <a:gd name="connsiteY21" fmla="*/ 407829 h 567867"/>
              <a:gd name="connsiteX22" fmla="*/ 35238 w 384888"/>
              <a:gd name="connsiteY22" fmla="*/ 418181 h 567867"/>
              <a:gd name="connsiteX23" fmla="*/ 45590 w 384888"/>
              <a:gd name="connsiteY23" fmla="*/ 419915 h 567867"/>
              <a:gd name="connsiteX24" fmla="*/ 48366 w 384888"/>
              <a:gd name="connsiteY24" fmla="*/ 428532 h 567867"/>
              <a:gd name="connsiteX25" fmla="*/ 67161 w 384888"/>
              <a:gd name="connsiteY25" fmla="*/ 438884 h 567867"/>
              <a:gd name="connsiteX26" fmla="*/ 77455 w 384888"/>
              <a:gd name="connsiteY26" fmla="*/ 456234 h 567867"/>
              <a:gd name="connsiteX27" fmla="*/ 91971 w 384888"/>
              <a:gd name="connsiteY27" fmla="*/ 471791 h 567867"/>
              <a:gd name="connsiteX28" fmla="*/ 100877 w 384888"/>
              <a:gd name="connsiteY28" fmla="*/ 490759 h 567867"/>
              <a:gd name="connsiteX29" fmla="*/ 116838 w 384888"/>
              <a:gd name="connsiteY29" fmla="*/ 504523 h 567867"/>
              <a:gd name="connsiteX30" fmla="*/ 122621 w 384888"/>
              <a:gd name="connsiteY30" fmla="*/ 520601 h 567867"/>
              <a:gd name="connsiteX31" fmla="*/ 128404 w 384888"/>
              <a:gd name="connsiteY31" fmla="*/ 528119 h 567867"/>
              <a:gd name="connsiteX32" fmla="*/ 138757 w 384888"/>
              <a:gd name="connsiteY32" fmla="*/ 541883 h 567867"/>
              <a:gd name="connsiteX33" fmla="*/ 153272 w 384888"/>
              <a:gd name="connsiteY33" fmla="*/ 541883 h 567867"/>
              <a:gd name="connsiteX34" fmla="*/ 166400 w 384888"/>
              <a:gd name="connsiteY34" fmla="*/ 543617 h 567867"/>
              <a:gd name="connsiteX35" fmla="*/ 177967 w 384888"/>
              <a:gd name="connsiteY35" fmla="*/ 540148 h 567867"/>
              <a:gd name="connsiteX36" fmla="*/ 205147 w 384888"/>
              <a:gd name="connsiteY36" fmla="*/ 567155 h 567867"/>
              <a:gd name="connsiteX37" fmla="*/ 222497 w 384888"/>
              <a:gd name="connsiteY37" fmla="*/ 560851 h 567867"/>
              <a:gd name="connsiteX38" fmla="*/ 237070 w 384888"/>
              <a:gd name="connsiteY38" fmla="*/ 567155 h 567867"/>
              <a:gd name="connsiteX39" fmla="*/ 254420 w 384888"/>
              <a:gd name="connsiteY39" fmla="*/ 560273 h 567867"/>
              <a:gd name="connsiteX40" fmla="*/ 268994 w 384888"/>
              <a:gd name="connsiteY40" fmla="*/ 559116 h 567867"/>
              <a:gd name="connsiteX41" fmla="*/ 276916 w 384888"/>
              <a:gd name="connsiteY41" fmla="*/ 549921 h 567867"/>
              <a:gd name="connsiteX42" fmla="*/ 279750 w 384888"/>
              <a:gd name="connsiteY42" fmla="*/ 545352 h 567867"/>
              <a:gd name="connsiteX43" fmla="*/ 298487 w 384888"/>
              <a:gd name="connsiteY43" fmla="*/ 530374 h 567867"/>
              <a:gd name="connsiteX44" fmla="*/ 312541 w 384888"/>
              <a:gd name="connsiteY44" fmla="*/ 532109 h 567867"/>
              <a:gd name="connsiteX45" fmla="*/ 318324 w 384888"/>
              <a:gd name="connsiteY45" fmla="*/ 536157 h 567867"/>
              <a:gd name="connsiteX46" fmla="*/ 318786 w 384888"/>
              <a:gd name="connsiteY46" fmla="*/ 511405 h 567867"/>
              <a:gd name="connsiteX47" fmla="*/ 297215 w 384888"/>
              <a:gd name="connsiteY47" fmla="*/ 490759 h 567867"/>
              <a:gd name="connsiteX48" fmla="*/ 277032 w 384888"/>
              <a:gd name="connsiteY48" fmla="*/ 459704 h 567867"/>
              <a:gd name="connsiteX49" fmla="*/ 255056 w 384888"/>
              <a:gd name="connsiteY49" fmla="*/ 445882 h 567867"/>
              <a:gd name="connsiteX50" fmla="*/ 259220 w 384888"/>
              <a:gd name="connsiteY50" fmla="*/ 430383 h 567867"/>
              <a:gd name="connsiteX51" fmla="*/ 278016 w 384888"/>
              <a:gd name="connsiteY51" fmla="*/ 425236 h 567867"/>
              <a:gd name="connsiteX52" fmla="*/ 280791 w 384888"/>
              <a:gd name="connsiteY52" fmla="*/ 394180 h 567867"/>
              <a:gd name="connsiteX53" fmla="*/ 287847 w 384888"/>
              <a:gd name="connsiteY53" fmla="*/ 368330 h 567867"/>
              <a:gd name="connsiteX54" fmla="*/ 298141 w 384888"/>
              <a:gd name="connsiteY54" fmla="*/ 356243 h 567867"/>
              <a:gd name="connsiteX55" fmla="*/ 305196 w 384888"/>
              <a:gd name="connsiteY55" fmla="*/ 328657 h 567867"/>
              <a:gd name="connsiteX56" fmla="*/ 319712 w 384888"/>
              <a:gd name="connsiteY56" fmla="*/ 307953 h 567867"/>
              <a:gd name="connsiteX57" fmla="*/ 330006 w 384888"/>
              <a:gd name="connsiteY57" fmla="*/ 294190 h 567867"/>
              <a:gd name="connsiteX58" fmla="*/ 338912 w 384888"/>
              <a:gd name="connsiteY58" fmla="*/ 261399 h 567867"/>
              <a:gd name="connsiteX59" fmla="*/ 340358 w 384888"/>
              <a:gd name="connsiteY59" fmla="*/ 223462 h 567867"/>
              <a:gd name="connsiteX60" fmla="*/ 349264 w 384888"/>
              <a:gd name="connsiteY60" fmla="*/ 195876 h 567867"/>
              <a:gd name="connsiteX61" fmla="*/ 362334 w 384888"/>
              <a:gd name="connsiteY61" fmla="*/ 180377 h 567867"/>
              <a:gd name="connsiteX62" fmla="*/ 384888 w 384888"/>
              <a:gd name="connsiteY62" fmla="*/ 155625 h 567867"/>
              <a:gd name="connsiteX63" fmla="*/ 370315 w 384888"/>
              <a:gd name="connsiteY63" fmla="*/ 139548 h 567867"/>
              <a:gd name="connsiteX64" fmla="*/ 356261 w 384888"/>
              <a:gd name="connsiteY64" fmla="*/ 95885 h 567867"/>
              <a:gd name="connsiteX65" fmla="*/ 351114 w 384888"/>
              <a:gd name="connsiteY65" fmla="*/ 49620 h 567867"/>
              <a:gd name="connsiteX66" fmla="*/ 330469 w 384888"/>
              <a:gd name="connsiteY66" fmla="*/ 20704 h 567867"/>
              <a:gd name="connsiteX67" fmla="*/ 317341 w 384888"/>
              <a:gd name="connsiteY67" fmla="*/ 0 h 567867"/>
              <a:gd name="connsiteX68" fmla="*/ 316415 w 384888"/>
              <a:gd name="connsiteY68" fmla="*/ 1157 h 567867"/>
              <a:gd name="connsiteX69" fmla="*/ 304444 w 384888"/>
              <a:gd name="connsiteY69" fmla="*/ 10468 h 56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84888" h="567867">
                <a:moveTo>
                  <a:pt x="304444" y="10468"/>
                </a:moveTo>
                <a:cubicBezTo>
                  <a:pt x="297389" y="10468"/>
                  <a:pt x="300223" y="30015"/>
                  <a:pt x="288945" y="30015"/>
                </a:cubicBezTo>
                <a:cubicBezTo>
                  <a:pt x="277668" y="30015"/>
                  <a:pt x="281890" y="43200"/>
                  <a:pt x="274892" y="43200"/>
                </a:cubicBezTo>
                <a:cubicBezTo>
                  <a:pt x="269745" y="42379"/>
                  <a:pt x="265176" y="39470"/>
                  <a:pt x="262227" y="35162"/>
                </a:cubicBezTo>
                <a:lnTo>
                  <a:pt x="231750" y="35162"/>
                </a:lnTo>
                <a:cubicBezTo>
                  <a:pt x="231750" y="35162"/>
                  <a:pt x="224752" y="27123"/>
                  <a:pt x="220531" y="30015"/>
                </a:cubicBezTo>
                <a:lnTo>
                  <a:pt x="212087" y="36897"/>
                </a:lnTo>
                <a:lnTo>
                  <a:pt x="68665" y="36897"/>
                </a:lnTo>
                <a:lnTo>
                  <a:pt x="68665" y="95538"/>
                </a:lnTo>
                <a:lnTo>
                  <a:pt x="47094" y="95538"/>
                </a:lnTo>
                <a:lnTo>
                  <a:pt x="47094" y="186912"/>
                </a:lnTo>
                <a:cubicBezTo>
                  <a:pt x="47094" y="186912"/>
                  <a:pt x="48481" y="214498"/>
                  <a:pt x="44260" y="216233"/>
                </a:cubicBezTo>
                <a:cubicBezTo>
                  <a:pt x="40038" y="217967"/>
                  <a:pt x="24135" y="223115"/>
                  <a:pt x="24135" y="231731"/>
                </a:cubicBezTo>
                <a:cubicBezTo>
                  <a:pt x="24135" y="240348"/>
                  <a:pt x="22747" y="247288"/>
                  <a:pt x="15228" y="249081"/>
                </a:cubicBezTo>
                <a:cubicBezTo>
                  <a:pt x="7710" y="250874"/>
                  <a:pt x="15228" y="269785"/>
                  <a:pt x="4934" y="269785"/>
                </a:cubicBezTo>
                <a:cubicBezTo>
                  <a:pt x="-5359" y="269785"/>
                  <a:pt x="9156" y="283606"/>
                  <a:pt x="3488" y="290488"/>
                </a:cubicBezTo>
                <a:cubicBezTo>
                  <a:pt x="-2179" y="297370"/>
                  <a:pt x="-733" y="305987"/>
                  <a:pt x="6322" y="305987"/>
                </a:cubicBezTo>
                <a:cubicBezTo>
                  <a:pt x="13378" y="305987"/>
                  <a:pt x="10544" y="316339"/>
                  <a:pt x="10544" y="326691"/>
                </a:cubicBezTo>
                <a:cubicBezTo>
                  <a:pt x="10544" y="337043"/>
                  <a:pt x="22111" y="344040"/>
                  <a:pt x="22111" y="344040"/>
                </a:cubicBezTo>
                <a:lnTo>
                  <a:pt x="19334" y="356127"/>
                </a:lnTo>
                <a:cubicBezTo>
                  <a:pt x="25753" y="364900"/>
                  <a:pt x="31536" y="374119"/>
                  <a:pt x="36684" y="383713"/>
                </a:cubicBezTo>
                <a:cubicBezTo>
                  <a:pt x="38071" y="388918"/>
                  <a:pt x="46978" y="402682"/>
                  <a:pt x="38071" y="407829"/>
                </a:cubicBezTo>
                <a:cubicBezTo>
                  <a:pt x="29166" y="412976"/>
                  <a:pt x="35238" y="418181"/>
                  <a:pt x="35238" y="418181"/>
                </a:cubicBezTo>
                <a:lnTo>
                  <a:pt x="45590" y="419915"/>
                </a:lnTo>
                <a:lnTo>
                  <a:pt x="48366" y="428532"/>
                </a:lnTo>
                <a:cubicBezTo>
                  <a:pt x="55884" y="428897"/>
                  <a:pt x="62824" y="432719"/>
                  <a:pt x="67161" y="438884"/>
                </a:cubicBezTo>
                <a:cubicBezTo>
                  <a:pt x="74159" y="449236"/>
                  <a:pt x="77455" y="450971"/>
                  <a:pt x="77455" y="456234"/>
                </a:cubicBezTo>
                <a:cubicBezTo>
                  <a:pt x="77455" y="461496"/>
                  <a:pt x="83238" y="463174"/>
                  <a:pt x="91971" y="471791"/>
                </a:cubicBezTo>
                <a:cubicBezTo>
                  <a:pt x="100704" y="480407"/>
                  <a:pt x="100877" y="485555"/>
                  <a:pt x="100877" y="490759"/>
                </a:cubicBezTo>
                <a:cubicBezTo>
                  <a:pt x="100877" y="495964"/>
                  <a:pt x="116838" y="504523"/>
                  <a:pt x="116838" y="504523"/>
                </a:cubicBezTo>
                <a:lnTo>
                  <a:pt x="122621" y="520601"/>
                </a:lnTo>
                <a:cubicBezTo>
                  <a:pt x="125340" y="522387"/>
                  <a:pt x="127364" y="525036"/>
                  <a:pt x="128404" y="528119"/>
                </a:cubicBezTo>
                <a:cubicBezTo>
                  <a:pt x="130429" y="533624"/>
                  <a:pt x="134015" y="538407"/>
                  <a:pt x="138757" y="541883"/>
                </a:cubicBezTo>
                <a:cubicBezTo>
                  <a:pt x="138757" y="541883"/>
                  <a:pt x="147663" y="548765"/>
                  <a:pt x="153272" y="541883"/>
                </a:cubicBezTo>
                <a:cubicBezTo>
                  <a:pt x="158882" y="535001"/>
                  <a:pt x="166400" y="543617"/>
                  <a:pt x="166400" y="543617"/>
                </a:cubicBezTo>
                <a:cubicBezTo>
                  <a:pt x="166400" y="543617"/>
                  <a:pt x="173861" y="536735"/>
                  <a:pt x="177967" y="540148"/>
                </a:cubicBezTo>
                <a:cubicBezTo>
                  <a:pt x="180800" y="542461"/>
                  <a:pt x="193928" y="555126"/>
                  <a:pt x="205147" y="567155"/>
                </a:cubicBezTo>
                <a:cubicBezTo>
                  <a:pt x="210757" y="564633"/>
                  <a:pt x="216541" y="562522"/>
                  <a:pt x="222497" y="560851"/>
                </a:cubicBezTo>
                <a:cubicBezTo>
                  <a:pt x="227644" y="560273"/>
                  <a:pt x="235162" y="570625"/>
                  <a:pt x="237070" y="567155"/>
                </a:cubicBezTo>
                <a:cubicBezTo>
                  <a:pt x="238979" y="563685"/>
                  <a:pt x="250140" y="557960"/>
                  <a:pt x="254420" y="560273"/>
                </a:cubicBezTo>
                <a:cubicBezTo>
                  <a:pt x="258699" y="562586"/>
                  <a:pt x="268531" y="563165"/>
                  <a:pt x="268994" y="559116"/>
                </a:cubicBezTo>
                <a:cubicBezTo>
                  <a:pt x="269456" y="556283"/>
                  <a:pt x="273678" y="553333"/>
                  <a:pt x="276916" y="549921"/>
                </a:cubicBezTo>
                <a:cubicBezTo>
                  <a:pt x="278362" y="548244"/>
                  <a:pt x="279750" y="547087"/>
                  <a:pt x="279750" y="545352"/>
                </a:cubicBezTo>
                <a:cubicBezTo>
                  <a:pt x="280676" y="540148"/>
                  <a:pt x="293340" y="531530"/>
                  <a:pt x="298487" y="530374"/>
                </a:cubicBezTo>
                <a:cubicBezTo>
                  <a:pt x="303635" y="529217"/>
                  <a:pt x="309765" y="528697"/>
                  <a:pt x="312541" y="532109"/>
                </a:cubicBezTo>
                <a:cubicBezTo>
                  <a:pt x="314160" y="533867"/>
                  <a:pt x="316126" y="535249"/>
                  <a:pt x="318324" y="536157"/>
                </a:cubicBezTo>
                <a:cubicBezTo>
                  <a:pt x="320174" y="520022"/>
                  <a:pt x="323008" y="511405"/>
                  <a:pt x="318786" y="511405"/>
                </a:cubicBezTo>
                <a:cubicBezTo>
                  <a:pt x="313003" y="511405"/>
                  <a:pt x="301437" y="504523"/>
                  <a:pt x="297215" y="490759"/>
                </a:cubicBezTo>
                <a:cubicBezTo>
                  <a:pt x="292994" y="476995"/>
                  <a:pt x="279866" y="468321"/>
                  <a:pt x="277032" y="459704"/>
                </a:cubicBezTo>
                <a:cubicBezTo>
                  <a:pt x="274198" y="451087"/>
                  <a:pt x="258295" y="452822"/>
                  <a:pt x="255056" y="445882"/>
                </a:cubicBezTo>
                <a:cubicBezTo>
                  <a:pt x="251818" y="438942"/>
                  <a:pt x="259220" y="439000"/>
                  <a:pt x="259220" y="430383"/>
                </a:cubicBezTo>
                <a:cubicBezTo>
                  <a:pt x="259220" y="421766"/>
                  <a:pt x="276570" y="426913"/>
                  <a:pt x="278016" y="425236"/>
                </a:cubicBezTo>
                <a:cubicBezTo>
                  <a:pt x="280040" y="415012"/>
                  <a:pt x="280964" y="404602"/>
                  <a:pt x="280791" y="394180"/>
                </a:cubicBezTo>
                <a:cubicBezTo>
                  <a:pt x="280791" y="383829"/>
                  <a:pt x="292358" y="373477"/>
                  <a:pt x="287847" y="368330"/>
                </a:cubicBezTo>
                <a:cubicBezTo>
                  <a:pt x="283336" y="363183"/>
                  <a:pt x="292068" y="361390"/>
                  <a:pt x="298141" y="356243"/>
                </a:cubicBezTo>
                <a:cubicBezTo>
                  <a:pt x="304213" y="351096"/>
                  <a:pt x="299529" y="335539"/>
                  <a:pt x="305196" y="328657"/>
                </a:cubicBezTo>
                <a:cubicBezTo>
                  <a:pt x="310864" y="321775"/>
                  <a:pt x="315490" y="307953"/>
                  <a:pt x="319712" y="307953"/>
                </a:cubicBezTo>
                <a:cubicBezTo>
                  <a:pt x="323934" y="307953"/>
                  <a:pt x="330006" y="301072"/>
                  <a:pt x="330006" y="294190"/>
                </a:cubicBezTo>
                <a:cubicBezTo>
                  <a:pt x="330006" y="287308"/>
                  <a:pt x="340358" y="273486"/>
                  <a:pt x="338912" y="261399"/>
                </a:cubicBezTo>
                <a:cubicBezTo>
                  <a:pt x="337466" y="249312"/>
                  <a:pt x="333129" y="233813"/>
                  <a:pt x="340358" y="223462"/>
                </a:cubicBezTo>
                <a:cubicBezTo>
                  <a:pt x="347587" y="213109"/>
                  <a:pt x="350652" y="204493"/>
                  <a:pt x="349264" y="195876"/>
                </a:cubicBezTo>
                <a:cubicBezTo>
                  <a:pt x="347876" y="187259"/>
                  <a:pt x="358170" y="185524"/>
                  <a:pt x="362334" y="180377"/>
                </a:cubicBezTo>
                <a:cubicBezTo>
                  <a:pt x="371529" y="173796"/>
                  <a:pt x="379163" y="165364"/>
                  <a:pt x="384888" y="155625"/>
                </a:cubicBezTo>
                <a:cubicBezTo>
                  <a:pt x="380955" y="149483"/>
                  <a:pt x="376040" y="144047"/>
                  <a:pt x="370315" y="139548"/>
                </a:cubicBezTo>
                <a:cubicBezTo>
                  <a:pt x="361871" y="134979"/>
                  <a:pt x="356261" y="117687"/>
                  <a:pt x="356261" y="95885"/>
                </a:cubicBezTo>
                <a:cubicBezTo>
                  <a:pt x="355683" y="80357"/>
                  <a:pt x="353948" y="64893"/>
                  <a:pt x="351114" y="49620"/>
                </a:cubicBezTo>
                <a:cubicBezTo>
                  <a:pt x="350652" y="42680"/>
                  <a:pt x="341283" y="27759"/>
                  <a:pt x="330469" y="20704"/>
                </a:cubicBezTo>
                <a:cubicBezTo>
                  <a:pt x="323471" y="15852"/>
                  <a:pt x="318729" y="8386"/>
                  <a:pt x="317341" y="0"/>
                </a:cubicBezTo>
                <a:cubicBezTo>
                  <a:pt x="317341" y="578"/>
                  <a:pt x="316878" y="578"/>
                  <a:pt x="316415" y="1157"/>
                </a:cubicBezTo>
                <a:cubicBezTo>
                  <a:pt x="310054" y="12087"/>
                  <a:pt x="311442" y="10468"/>
                  <a:pt x="304444" y="104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5" name="Frihåndsform: figur 354">
            <a:extLst>
              <a:ext uri="{FF2B5EF4-FFF2-40B4-BE49-F238E27FC236}">
                <a16:creationId xmlns:a16="http://schemas.microsoft.com/office/drawing/2014/main" id="{B0A83F8D-69A0-4A96-AB5B-585BD29C2A71}"/>
              </a:ext>
            </a:extLst>
          </p:cNvPr>
          <p:cNvSpPr/>
          <p:nvPr/>
        </p:nvSpPr>
        <p:spPr>
          <a:xfrm>
            <a:off x="8350231" y="4359453"/>
            <a:ext cx="40874" cy="52857"/>
          </a:xfrm>
          <a:custGeom>
            <a:avLst/>
            <a:gdLst>
              <a:gd name="connsiteX0" fmla="*/ 14528 w 40874"/>
              <a:gd name="connsiteY0" fmla="*/ 6303 h 52857"/>
              <a:gd name="connsiteX1" fmla="*/ 2962 w 40874"/>
              <a:gd name="connsiteY1" fmla="*/ 25851 h 52857"/>
              <a:gd name="connsiteX2" fmla="*/ 2037 w 40874"/>
              <a:gd name="connsiteY2" fmla="*/ 49446 h 52857"/>
              <a:gd name="connsiteX3" fmla="*/ 15165 w 40874"/>
              <a:gd name="connsiteY3" fmla="*/ 48289 h 52857"/>
              <a:gd name="connsiteX4" fmla="*/ 26384 w 40874"/>
              <a:gd name="connsiteY4" fmla="*/ 52858 h 52857"/>
              <a:gd name="connsiteX5" fmla="*/ 36273 w 40874"/>
              <a:gd name="connsiteY5" fmla="*/ 39094 h 52857"/>
              <a:gd name="connsiteX6" fmla="*/ 23608 w 40874"/>
              <a:gd name="connsiteY6" fmla="*/ 32733 h 52857"/>
              <a:gd name="connsiteX7" fmla="*/ 37199 w 40874"/>
              <a:gd name="connsiteY7" fmla="*/ 20125 h 52857"/>
              <a:gd name="connsiteX8" fmla="*/ 35291 w 40874"/>
              <a:gd name="connsiteY8" fmla="*/ 3412 h 52857"/>
              <a:gd name="connsiteX9" fmla="*/ 32052 w 40874"/>
              <a:gd name="connsiteY9" fmla="*/ 0 h 52857"/>
              <a:gd name="connsiteX10" fmla="*/ 25459 w 40874"/>
              <a:gd name="connsiteY10" fmla="*/ 5147 h 52857"/>
              <a:gd name="connsiteX11" fmla="*/ 14528 w 40874"/>
              <a:gd name="connsiteY11" fmla="*/ 6303 h 5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74" h="52857">
                <a:moveTo>
                  <a:pt x="14528" y="6303"/>
                </a:moveTo>
                <a:cubicBezTo>
                  <a:pt x="13083" y="9195"/>
                  <a:pt x="7473" y="19547"/>
                  <a:pt x="2962" y="25851"/>
                </a:cubicBezTo>
                <a:cubicBezTo>
                  <a:pt x="-2185" y="32733"/>
                  <a:pt x="649" y="45976"/>
                  <a:pt x="2037" y="49446"/>
                </a:cubicBezTo>
                <a:cubicBezTo>
                  <a:pt x="3425" y="52916"/>
                  <a:pt x="10943" y="52280"/>
                  <a:pt x="15165" y="48289"/>
                </a:cubicBezTo>
                <a:cubicBezTo>
                  <a:pt x="18461" y="45398"/>
                  <a:pt x="21237" y="47133"/>
                  <a:pt x="26384" y="52858"/>
                </a:cubicBezTo>
                <a:cubicBezTo>
                  <a:pt x="29392" y="48064"/>
                  <a:pt x="32688" y="43472"/>
                  <a:pt x="36273" y="39094"/>
                </a:cubicBezTo>
                <a:cubicBezTo>
                  <a:pt x="30490" y="35046"/>
                  <a:pt x="24707" y="34467"/>
                  <a:pt x="23608" y="32733"/>
                </a:cubicBezTo>
                <a:cubicBezTo>
                  <a:pt x="21237" y="29899"/>
                  <a:pt x="30606" y="21802"/>
                  <a:pt x="37199" y="20125"/>
                </a:cubicBezTo>
                <a:cubicBezTo>
                  <a:pt x="43792" y="18448"/>
                  <a:pt x="40495" y="9195"/>
                  <a:pt x="35291" y="3412"/>
                </a:cubicBezTo>
                <a:cubicBezTo>
                  <a:pt x="34307" y="2174"/>
                  <a:pt x="33208" y="1035"/>
                  <a:pt x="32052" y="0"/>
                </a:cubicBezTo>
                <a:cubicBezTo>
                  <a:pt x="29680" y="1480"/>
                  <a:pt x="27483" y="3210"/>
                  <a:pt x="25459" y="5147"/>
                </a:cubicBezTo>
                <a:cubicBezTo>
                  <a:pt x="23897" y="8038"/>
                  <a:pt x="20139" y="6882"/>
                  <a:pt x="14528" y="630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6" name="Frihåndsform: figur 355">
            <a:extLst>
              <a:ext uri="{FF2B5EF4-FFF2-40B4-BE49-F238E27FC236}">
                <a16:creationId xmlns:a16="http://schemas.microsoft.com/office/drawing/2014/main" id="{76A3F010-E2DF-4F8D-A727-16A90CC9DFA2}"/>
              </a:ext>
            </a:extLst>
          </p:cNvPr>
          <p:cNvSpPr/>
          <p:nvPr/>
        </p:nvSpPr>
        <p:spPr>
          <a:xfrm>
            <a:off x="8225641" y="4205967"/>
            <a:ext cx="155947" cy="160511"/>
          </a:xfrm>
          <a:custGeom>
            <a:avLst/>
            <a:gdLst>
              <a:gd name="connsiteX0" fmla="*/ 26115 w 155947"/>
              <a:gd name="connsiteY0" fmla="*/ 24752 h 160511"/>
              <a:gd name="connsiteX1" fmla="*/ 13045 w 155947"/>
              <a:gd name="connsiteY1" fmla="*/ 40251 h 160511"/>
              <a:gd name="connsiteX2" fmla="*/ 4139 w 155947"/>
              <a:gd name="connsiteY2" fmla="*/ 67837 h 160511"/>
              <a:gd name="connsiteX3" fmla="*/ 2693 w 155947"/>
              <a:gd name="connsiteY3" fmla="*/ 105774 h 160511"/>
              <a:gd name="connsiteX4" fmla="*/ 22414 w 155947"/>
              <a:gd name="connsiteY4" fmla="*/ 106931 h 160511"/>
              <a:gd name="connsiteX5" fmla="*/ 29874 w 155947"/>
              <a:gd name="connsiteY5" fmla="*/ 98314 h 160511"/>
              <a:gd name="connsiteX6" fmla="*/ 40688 w 155947"/>
              <a:gd name="connsiteY6" fmla="*/ 94844 h 160511"/>
              <a:gd name="connsiteX7" fmla="*/ 55204 w 155947"/>
              <a:gd name="connsiteY7" fmla="*/ 101726 h 160511"/>
              <a:gd name="connsiteX8" fmla="*/ 65498 w 155947"/>
              <a:gd name="connsiteY8" fmla="*/ 101726 h 160511"/>
              <a:gd name="connsiteX9" fmla="*/ 88978 w 155947"/>
              <a:gd name="connsiteY9" fmla="*/ 101726 h 160511"/>
              <a:gd name="connsiteX10" fmla="*/ 138656 w 155947"/>
              <a:gd name="connsiteY10" fmla="*/ 159211 h 160511"/>
              <a:gd name="connsiteX11" fmla="*/ 138193 w 155947"/>
              <a:gd name="connsiteY11" fmla="*/ 159789 h 160511"/>
              <a:gd name="connsiteX12" fmla="*/ 149412 w 155947"/>
              <a:gd name="connsiteY12" fmla="*/ 158632 h 160511"/>
              <a:gd name="connsiteX13" fmla="*/ 155947 w 155947"/>
              <a:gd name="connsiteY13" fmla="*/ 153485 h 160511"/>
              <a:gd name="connsiteX14" fmla="*/ 131137 w 155947"/>
              <a:gd name="connsiteY14" fmla="*/ 120116 h 160511"/>
              <a:gd name="connsiteX15" fmla="*/ 94126 w 155947"/>
              <a:gd name="connsiteY15" fmla="*/ 89697 h 160511"/>
              <a:gd name="connsiteX16" fmla="*/ 79089 w 155947"/>
              <a:gd name="connsiteY16" fmla="*/ 71885 h 160511"/>
              <a:gd name="connsiteX17" fmla="*/ 61739 w 155947"/>
              <a:gd name="connsiteY17" fmla="*/ 31056 h 160511"/>
              <a:gd name="connsiteX18" fmla="*/ 48669 w 155947"/>
              <a:gd name="connsiteY18" fmla="*/ 0 h 160511"/>
              <a:gd name="connsiteX19" fmla="*/ 26115 w 155947"/>
              <a:gd name="connsiteY19" fmla="*/ 24752 h 1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947" h="160511">
                <a:moveTo>
                  <a:pt x="26115" y="24752"/>
                </a:moveTo>
                <a:cubicBezTo>
                  <a:pt x="21951" y="29899"/>
                  <a:pt x="11600" y="31634"/>
                  <a:pt x="13045" y="40251"/>
                </a:cubicBezTo>
                <a:cubicBezTo>
                  <a:pt x="14491" y="48868"/>
                  <a:pt x="11600" y="57600"/>
                  <a:pt x="4139" y="67837"/>
                </a:cubicBezTo>
                <a:cubicBezTo>
                  <a:pt x="-3321" y="78073"/>
                  <a:pt x="1305" y="93687"/>
                  <a:pt x="2693" y="105774"/>
                </a:cubicBezTo>
                <a:cubicBezTo>
                  <a:pt x="11600" y="105196"/>
                  <a:pt x="20505" y="104618"/>
                  <a:pt x="22414" y="106931"/>
                </a:cubicBezTo>
                <a:cubicBezTo>
                  <a:pt x="26115" y="111500"/>
                  <a:pt x="27561" y="106931"/>
                  <a:pt x="29874" y="98314"/>
                </a:cubicBezTo>
                <a:cubicBezTo>
                  <a:pt x="32187" y="89697"/>
                  <a:pt x="36467" y="90275"/>
                  <a:pt x="40688" y="94844"/>
                </a:cubicBezTo>
                <a:cubicBezTo>
                  <a:pt x="44911" y="99413"/>
                  <a:pt x="48149" y="106410"/>
                  <a:pt x="55204" y="101726"/>
                </a:cubicBezTo>
                <a:cubicBezTo>
                  <a:pt x="62260" y="97042"/>
                  <a:pt x="61739" y="100049"/>
                  <a:pt x="65498" y="101726"/>
                </a:cubicBezTo>
                <a:cubicBezTo>
                  <a:pt x="69258" y="103403"/>
                  <a:pt x="83773" y="100627"/>
                  <a:pt x="88978" y="101726"/>
                </a:cubicBezTo>
                <a:cubicBezTo>
                  <a:pt x="94183" y="102825"/>
                  <a:pt x="138656" y="159211"/>
                  <a:pt x="138656" y="159211"/>
                </a:cubicBezTo>
                <a:lnTo>
                  <a:pt x="138193" y="159789"/>
                </a:lnTo>
                <a:cubicBezTo>
                  <a:pt x="143976" y="160367"/>
                  <a:pt x="147562" y="161524"/>
                  <a:pt x="149412" y="158632"/>
                </a:cubicBezTo>
                <a:cubicBezTo>
                  <a:pt x="151436" y="156707"/>
                  <a:pt x="153576" y="154977"/>
                  <a:pt x="155947" y="153485"/>
                </a:cubicBezTo>
                <a:cubicBezTo>
                  <a:pt x="146810" y="143018"/>
                  <a:pt x="138540" y="131862"/>
                  <a:pt x="131137" y="120116"/>
                </a:cubicBezTo>
                <a:cubicBezTo>
                  <a:pt x="118010" y="100627"/>
                  <a:pt x="102221" y="89697"/>
                  <a:pt x="94126" y="89697"/>
                </a:cubicBezTo>
                <a:cubicBezTo>
                  <a:pt x="86029" y="89697"/>
                  <a:pt x="84236" y="72984"/>
                  <a:pt x="79089" y="71885"/>
                </a:cubicBezTo>
                <a:cubicBezTo>
                  <a:pt x="73942" y="70786"/>
                  <a:pt x="62260" y="46554"/>
                  <a:pt x="61739" y="31056"/>
                </a:cubicBezTo>
                <a:cubicBezTo>
                  <a:pt x="61739" y="22439"/>
                  <a:pt x="55204" y="9774"/>
                  <a:pt x="48669" y="0"/>
                </a:cubicBezTo>
                <a:cubicBezTo>
                  <a:pt x="43291" y="9976"/>
                  <a:pt x="35542" y="18477"/>
                  <a:pt x="26115" y="247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7" name="Frihåndsform: figur 356">
            <a:extLst>
              <a:ext uri="{FF2B5EF4-FFF2-40B4-BE49-F238E27FC236}">
                <a16:creationId xmlns:a16="http://schemas.microsoft.com/office/drawing/2014/main" id="{BF7D8925-7942-484E-9179-756B67CABB96}"/>
              </a:ext>
            </a:extLst>
          </p:cNvPr>
          <p:cNvSpPr/>
          <p:nvPr/>
        </p:nvSpPr>
        <p:spPr>
          <a:xfrm>
            <a:off x="8143758" y="4298333"/>
            <a:ext cx="348251" cy="322568"/>
          </a:xfrm>
          <a:custGeom>
            <a:avLst/>
            <a:gdLst>
              <a:gd name="connsiteX0" fmla="*/ 22696 w 348251"/>
              <a:gd name="connsiteY0" fmla="*/ 211713 h 322568"/>
              <a:gd name="connsiteX1" fmla="*/ 42880 w 348251"/>
              <a:gd name="connsiteY1" fmla="*/ 242711 h 322568"/>
              <a:gd name="connsiteX2" fmla="*/ 64451 w 348251"/>
              <a:gd name="connsiteY2" fmla="*/ 263415 h 322568"/>
              <a:gd name="connsiteX3" fmla="*/ 63988 w 348251"/>
              <a:gd name="connsiteY3" fmla="*/ 288167 h 322568"/>
              <a:gd name="connsiteX4" fmla="*/ 71448 w 348251"/>
              <a:gd name="connsiteY4" fmla="*/ 292157 h 322568"/>
              <a:gd name="connsiteX5" fmla="*/ 95391 w 348251"/>
              <a:gd name="connsiteY5" fmla="*/ 297940 h 322568"/>
              <a:gd name="connsiteX6" fmla="*/ 122571 w 348251"/>
              <a:gd name="connsiteY6" fmla="*/ 316331 h 322568"/>
              <a:gd name="connsiteX7" fmla="*/ 149752 w 348251"/>
              <a:gd name="connsiteY7" fmla="*/ 322114 h 322568"/>
              <a:gd name="connsiteX8" fmla="*/ 165194 w 348251"/>
              <a:gd name="connsiteY8" fmla="*/ 307193 h 322568"/>
              <a:gd name="connsiteX9" fmla="*/ 185377 w 348251"/>
              <a:gd name="connsiteY9" fmla="*/ 301989 h 322568"/>
              <a:gd name="connsiteX10" fmla="*/ 196596 w 348251"/>
              <a:gd name="connsiteY10" fmla="*/ 307772 h 322568"/>
              <a:gd name="connsiteX11" fmla="*/ 208162 w 348251"/>
              <a:gd name="connsiteY11" fmla="*/ 303723 h 322568"/>
              <a:gd name="connsiteX12" fmla="*/ 227363 w 348251"/>
              <a:gd name="connsiteY12" fmla="*/ 300254 h 322568"/>
              <a:gd name="connsiteX13" fmla="*/ 258303 w 348251"/>
              <a:gd name="connsiteY13" fmla="*/ 281285 h 322568"/>
              <a:gd name="connsiteX14" fmla="*/ 284558 w 348251"/>
              <a:gd name="connsiteY14" fmla="*/ 275502 h 322568"/>
              <a:gd name="connsiteX15" fmla="*/ 346900 w 348251"/>
              <a:gd name="connsiteY15" fmla="*/ 201362 h 322568"/>
              <a:gd name="connsiteX16" fmla="*/ 338457 w 348251"/>
              <a:gd name="connsiteY16" fmla="*/ 195058 h 322568"/>
              <a:gd name="connsiteX17" fmla="*/ 306129 w 348251"/>
              <a:gd name="connsiteY17" fmla="*/ 186383 h 322568"/>
              <a:gd name="connsiteX18" fmla="*/ 258765 w 348251"/>
              <a:gd name="connsiteY18" fmla="*/ 166894 h 322568"/>
              <a:gd name="connsiteX19" fmla="*/ 243324 w 348251"/>
              <a:gd name="connsiteY19" fmla="*/ 150180 h 322568"/>
              <a:gd name="connsiteX20" fmla="*/ 228751 w 348251"/>
              <a:gd name="connsiteY20" fmla="*/ 124908 h 322568"/>
              <a:gd name="connsiteX21" fmla="*/ 232509 w 348251"/>
              <a:gd name="connsiteY21" fmla="*/ 114556 h 322568"/>
              <a:gd name="connsiteX22" fmla="*/ 221290 w 348251"/>
              <a:gd name="connsiteY22" fmla="*/ 109987 h 322568"/>
              <a:gd name="connsiteX23" fmla="*/ 208162 w 348251"/>
              <a:gd name="connsiteY23" fmla="*/ 111144 h 322568"/>
              <a:gd name="connsiteX24" fmla="*/ 209088 w 348251"/>
              <a:gd name="connsiteY24" fmla="*/ 87549 h 322568"/>
              <a:gd name="connsiteX25" fmla="*/ 220654 w 348251"/>
              <a:gd name="connsiteY25" fmla="*/ 67423 h 322568"/>
              <a:gd name="connsiteX26" fmla="*/ 170977 w 348251"/>
              <a:gd name="connsiteY26" fmla="*/ 9939 h 322568"/>
              <a:gd name="connsiteX27" fmla="*/ 147497 w 348251"/>
              <a:gd name="connsiteY27" fmla="*/ 9939 h 322568"/>
              <a:gd name="connsiteX28" fmla="*/ 137203 w 348251"/>
              <a:gd name="connsiteY28" fmla="*/ 9939 h 322568"/>
              <a:gd name="connsiteX29" fmla="*/ 122687 w 348251"/>
              <a:gd name="connsiteY29" fmla="*/ 3057 h 322568"/>
              <a:gd name="connsiteX30" fmla="*/ 111872 w 348251"/>
              <a:gd name="connsiteY30" fmla="*/ 6527 h 322568"/>
              <a:gd name="connsiteX31" fmla="*/ 104413 w 348251"/>
              <a:gd name="connsiteY31" fmla="*/ 15144 h 322568"/>
              <a:gd name="connsiteX32" fmla="*/ 84692 w 348251"/>
              <a:gd name="connsiteY32" fmla="*/ 13987 h 322568"/>
              <a:gd name="connsiteX33" fmla="*/ 75786 w 348251"/>
              <a:gd name="connsiteY33" fmla="*/ 46720 h 322568"/>
              <a:gd name="connsiteX34" fmla="*/ 65491 w 348251"/>
              <a:gd name="connsiteY34" fmla="*/ 60541 h 322568"/>
              <a:gd name="connsiteX35" fmla="*/ 50976 w 348251"/>
              <a:gd name="connsiteY35" fmla="*/ 81245 h 322568"/>
              <a:gd name="connsiteX36" fmla="*/ 43920 w 348251"/>
              <a:gd name="connsiteY36" fmla="*/ 108831 h 322568"/>
              <a:gd name="connsiteX37" fmla="*/ 33627 w 348251"/>
              <a:gd name="connsiteY37" fmla="*/ 120860 h 322568"/>
              <a:gd name="connsiteX38" fmla="*/ 26571 w 348251"/>
              <a:gd name="connsiteY38" fmla="*/ 146769 h 322568"/>
              <a:gd name="connsiteX39" fmla="*/ 23795 w 348251"/>
              <a:gd name="connsiteY39" fmla="*/ 177766 h 322568"/>
              <a:gd name="connsiteX40" fmla="*/ 5058 w 348251"/>
              <a:gd name="connsiteY40" fmla="*/ 182971 h 322568"/>
              <a:gd name="connsiteX41" fmla="*/ 836 w 348251"/>
              <a:gd name="connsiteY41" fmla="*/ 198470 h 322568"/>
              <a:gd name="connsiteX42" fmla="*/ 22696 w 348251"/>
              <a:gd name="connsiteY42" fmla="*/ 211713 h 32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48251" h="322568">
                <a:moveTo>
                  <a:pt x="22696" y="211713"/>
                </a:moveTo>
                <a:cubicBezTo>
                  <a:pt x="25530" y="220330"/>
                  <a:pt x="38658" y="229063"/>
                  <a:pt x="42880" y="242711"/>
                </a:cubicBezTo>
                <a:cubicBezTo>
                  <a:pt x="47101" y="256359"/>
                  <a:pt x="58783" y="263415"/>
                  <a:pt x="64451" y="263415"/>
                </a:cubicBezTo>
                <a:cubicBezTo>
                  <a:pt x="68672" y="263415"/>
                  <a:pt x="65839" y="272032"/>
                  <a:pt x="63988" y="288167"/>
                </a:cubicBezTo>
                <a:cubicBezTo>
                  <a:pt x="66706" y="289046"/>
                  <a:pt x="69193" y="290399"/>
                  <a:pt x="71448" y="292157"/>
                </a:cubicBezTo>
                <a:cubicBezTo>
                  <a:pt x="75207" y="294470"/>
                  <a:pt x="90243" y="292157"/>
                  <a:pt x="95391" y="297940"/>
                </a:cubicBezTo>
                <a:cubicBezTo>
                  <a:pt x="100538" y="303723"/>
                  <a:pt x="117425" y="316331"/>
                  <a:pt x="122571" y="316331"/>
                </a:cubicBezTo>
                <a:cubicBezTo>
                  <a:pt x="127718" y="316331"/>
                  <a:pt x="146456" y="319165"/>
                  <a:pt x="149752" y="322114"/>
                </a:cubicBezTo>
                <a:cubicBezTo>
                  <a:pt x="153049" y="325063"/>
                  <a:pt x="157213" y="312919"/>
                  <a:pt x="165194" y="307193"/>
                </a:cubicBezTo>
                <a:cubicBezTo>
                  <a:pt x="173174" y="301468"/>
                  <a:pt x="183931" y="297998"/>
                  <a:pt x="185377" y="301989"/>
                </a:cubicBezTo>
                <a:cubicBezTo>
                  <a:pt x="186823" y="305979"/>
                  <a:pt x="192837" y="310027"/>
                  <a:pt x="196596" y="307772"/>
                </a:cubicBezTo>
                <a:cubicBezTo>
                  <a:pt x="200355" y="306182"/>
                  <a:pt x="204230" y="304828"/>
                  <a:pt x="208162" y="303723"/>
                </a:cubicBezTo>
                <a:cubicBezTo>
                  <a:pt x="214351" y="301549"/>
                  <a:pt x="220828" y="300375"/>
                  <a:pt x="227363" y="300254"/>
                </a:cubicBezTo>
                <a:cubicBezTo>
                  <a:pt x="231584" y="300832"/>
                  <a:pt x="242861" y="281285"/>
                  <a:pt x="258303" y="281285"/>
                </a:cubicBezTo>
                <a:cubicBezTo>
                  <a:pt x="273743" y="281285"/>
                  <a:pt x="277502" y="284177"/>
                  <a:pt x="284558" y="275502"/>
                </a:cubicBezTo>
                <a:cubicBezTo>
                  <a:pt x="291614" y="266827"/>
                  <a:pt x="342389" y="205352"/>
                  <a:pt x="346900" y="201362"/>
                </a:cubicBezTo>
                <a:cubicBezTo>
                  <a:pt x="351411" y="197371"/>
                  <a:pt x="343604" y="195058"/>
                  <a:pt x="338457" y="195058"/>
                </a:cubicBezTo>
                <a:cubicBezTo>
                  <a:pt x="327122" y="194740"/>
                  <a:pt x="316076" y="191767"/>
                  <a:pt x="306129" y="186383"/>
                </a:cubicBezTo>
                <a:cubicBezTo>
                  <a:pt x="290688" y="179033"/>
                  <a:pt x="274900" y="172527"/>
                  <a:pt x="258765" y="166894"/>
                </a:cubicBezTo>
                <a:cubicBezTo>
                  <a:pt x="254081" y="165737"/>
                  <a:pt x="247546" y="152494"/>
                  <a:pt x="243324" y="150180"/>
                </a:cubicBezTo>
                <a:cubicBezTo>
                  <a:pt x="239102" y="147867"/>
                  <a:pt x="230659" y="130633"/>
                  <a:pt x="228751" y="124908"/>
                </a:cubicBezTo>
                <a:cubicBezTo>
                  <a:pt x="227825" y="123173"/>
                  <a:pt x="229733" y="119125"/>
                  <a:pt x="232509" y="114556"/>
                </a:cubicBezTo>
                <a:cubicBezTo>
                  <a:pt x="227363" y="108773"/>
                  <a:pt x="225049" y="107096"/>
                  <a:pt x="221290" y="109987"/>
                </a:cubicBezTo>
                <a:cubicBezTo>
                  <a:pt x="217531" y="112879"/>
                  <a:pt x="209724" y="114556"/>
                  <a:pt x="208162" y="111144"/>
                </a:cubicBezTo>
                <a:cubicBezTo>
                  <a:pt x="206601" y="107732"/>
                  <a:pt x="203941" y="94431"/>
                  <a:pt x="209088" y="87549"/>
                </a:cubicBezTo>
                <a:cubicBezTo>
                  <a:pt x="213367" y="81112"/>
                  <a:pt x="217242" y="74387"/>
                  <a:pt x="220654" y="67423"/>
                </a:cubicBezTo>
                <a:cubicBezTo>
                  <a:pt x="220654" y="67423"/>
                  <a:pt x="176123" y="11095"/>
                  <a:pt x="170977" y="9939"/>
                </a:cubicBezTo>
                <a:cubicBezTo>
                  <a:pt x="165830" y="8782"/>
                  <a:pt x="151256" y="11674"/>
                  <a:pt x="147497" y="9939"/>
                </a:cubicBezTo>
                <a:cubicBezTo>
                  <a:pt x="143738" y="8204"/>
                  <a:pt x="144721" y="5370"/>
                  <a:pt x="137203" y="9939"/>
                </a:cubicBezTo>
                <a:cubicBezTo>
                  <a:pt x="129685" y="14508"/>
                  <a:pt x="126909" y="7105"/>
                  <a:pt x="122687" y="3057"/>
                </a:cubicBezTo>
                <a:cubicBezTo>
                  <a:pt x="118465" y="-992"/>
                  <a:pt x="113781" y="-2090"/>
                  <a:pt x="111872" y="6527"/>
                </a:cubicBezTo>
                <a:cubicBezTo>
                  <a:pt x="109964" y="15144"/>
                  <a:pt x="108171" y="19712"/>
                  <a:pt x="104413" y="15144"/>
                </a:cubicBezTo>
                <a:cubicBezTo>
                  <a:pt x="102504" y="12830"/>
                  <a:pt x="93598" y="13409"/>
                  <a:pt x="84692" y="13987"/>
                </a:cubicBezTo>
                <a:cubicBezTo>
                  <a:pt x="86138" y="26074"/>
                  <a:pt x="75786" y="39838"/>
                  <a:pt x="75786" y="46720"/>
                </a:cubicBezTo>
                <a:cubicBezTo>
                  <a:pt x="75786" y="53602"/>
                  <a:pt x="70002" y="60541"/>
                  <a:pt x="65491" y="60541"/>
                </a:cubicBezTo>
                <a:cubicBezTo>
                  <a:pt x="60981" y="60541"/>
                  <a:pt x="56586" y="74305"/>
                  <a:pt x="50976" y="81245"/>
                </a:cubicBezTo>
                <a:cubicBezTo>
                  <a:pt x="45366" y="88185"/>
                  <a:pt x="49588" y="103626"/>
                  <a:pt x="43920" y="108831"/>
                </a:cubicBezTo>
                <a:cubicBezTo>
                  <a:pt x="38253" y="114036"/>
                  <a:pt x="29404" y="115713"/>
                  <a:pt x="33627" y="120860"/>
                </a:cubicBezTo>
                <a:cubicBezTo>
                  <a:pt x="37848" y="126007"/>
                  <a:pt x="26571" y="136416"/>
                  <a:pt x="26571" y="146769"/>
                </a:cubicBezTo>
                <a:cubicBezTo>
                  <a:pt x="26744" y="157172"/>
                  <a:pt x="25819" y="167565"/>
                  <a:pt x="23795" y="177766"/>
                </a:cubicBezTo>
                <a:cubicBezTo>
                  <a:pt x="22349" y="179501"/>
                  <a:pt x="5058" y="174354"/>
                  <a:pt x="5058" y="182971"/>
                </a:cubicBezTo>
                <a:cubicBezTo>
                  <a:pt x="5058" y="191588"/>
                  <a:pt x="-2461" y="191588"/>
                  <a:pt x="836" y="198470"/>
                </a:cubicBezTo>
                <a:cubicBezTo>
                  <a:pt x="3496" y="204774"/>
                  <a:pt x="19458" y="203039"/>
                  <a:pt x="22696" y="2117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8" name="Frihåndsform: figur 357">
            <a:extLst>
              <a:ext uri="{FF2B5EF4-FFF2-40B4-BE49-F238E27FC236}">
                <a16:creationId xmlns:a16="http://schemas.microsoft.com/office/drawing/2014/main" id="{69931F12-04B5-4446-B324-3E6B5DC4B89A}"/>
              </a:ext>
            </a:extLst>
          </p:cNvPr>
          <p:cNvSpPr/>
          <p:nvPr/>
        </p:nvSpPr>
        <p:spPr>
          <a:xfrm>
            <a:off x="8197105" y="3698828"/>
            <a:ext cx="32478" cy="51194"/>
          </a:xfrm>
          <a:custGeom>
            <a:avLst/>
            <a:gdLst>
              <a:gd name="connsiteX0" fmla="*/ 29379 w 32478"/>
              <a:gd name="connsiteY0" fmla="*/ 21816 h 51194"/>
              <a:gd name="connsiteX1" fmla="*/ 17813 w 32478"/>
              <a:gd name="connsiteY1" fmla="*/ 14 h 51194"/>
              <a:gd name="connsiteX2" fmla="*/ 17349 w 32478"/>
              <a:gd name="connsiteY2" fmla="*/ 3426 h 51194"/>
              <a:gd name="connsiteX3" fmla="*/ 0 w 32478"/>
              <a:gd name="connsiteY3" fmla="*/ 45412 h 51194"/>
              <a:gd name="connsiteX4" fmla="*/ 11566 w 32478"/>
              <a:gd name="connsiteY4" fmla="*/ 51195 h 51194"/>
              <a:gd name="connsiteX5" fmla="*/ 29379 w 32478"/>
              <a:gd name="connsiteY5" fmla="*/ 21816 h 5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78" h="51194">
                <a:moveTo>
                  <a:pt x="29379" y="21816"/>
                </a:moveTo>
                <a:cubicBezTo>
                  <a:pt x="33601" y="17247"/>
                  <a:pt x="36376" y="-565"/>
                  <a:pt x="17813" y="14"/>
                </a:cubicBezTo>
                <a:cubicBezTo>
                  <a:pt x="17813" y="1170"/>
                  <a:pt x="17349" y="2269"/>
                  <a:pt x="17349" y="3426"/>
                </a:cubicBezTo>
                <a:cubicBezTo>
                  <a:pt x="17349" y="12043"/>
                  <a:pt x="6130" y="29334"/>
                  <a:pt x="0" y="45412"/>
                </a:cubicBezTo>
                <a:lnTo>
                  <a:pt x="11566" y="51195"/>
                </a:lnTo>
                <a:cubicBezTo>
                  <a:pt x="16193" y="40675"/>
                  <a:pt x="22208" y="30797"/>
                  <a:pt x="29379" y="2181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9" name="Frihåndsform: figur 358">
            <a:extLst>
              <a:ext uri="{FF2B5EF4-FFF2-40B4-BE49-F238E27FC236}">
                <a16:creationId xmlns:a16="http://schemas.microsoft.com/office/drawing/2014/main" id="{B1837F7B-C7F2-48FA-A164-6E7AF3CCA03E}"/>
              </a:ext>
            </a:extLst>
          </p:cNvPr>
          <p:cNvSpPr/>
          <p:nvPr/>
        </p:nvSpPr>
        <p:spPr>
          <a:xfrm>
            <a:off x="8208672" y="3620480"/>
            <a:ext cx="162738" cy="153080"/>
          </a:xfrm>
          <a:custGeom>
            <a:avLst/>
            <a:gdLst>
              <a:gd name="connsiteX0" fmla="*/ 17813 w 162738"/>
              <a:gd name="connsiteY0" fmla="*/ 100164 h 153080"/>
              <a:gd name="connsiteX1" fmla="*/ 0 w 162738"/>
              <a:gd name="connsiteY1" fmla="*/ 129485 h 153080"/>
              <a:gd name="connsiteX2" fmla="*/ 1388 w 162738"/>
              <a:gd name="connsiteY2" fmla="*/ 130063 h 153080"/>
              <a:gd name="connsiteX3" fmla="*/ 3297 w 162738"/>
              <a:gd name="connsiteY3" fmla="*/ 139837 h 153080"/>
              <a:gd name="connsiteX4" fmla="*/ 24810 w 162738"/>
              <a:gd name="connsiteY4" fmla="*/ 153081 h 153080"/>
              <a:gd name="connsiteX5" fmla="*/ 47307 w 162738"/>
              <a:gd name="connsiteY5" fmla="*/ 138680 h 153080"/>
              <a:gd name="connsiteX6" fmla="*/ 127924 w 162738"/>
              <a:gd name="connsiteY6" fmla="*/ 90391 h 153080"/>
              <a:gd name="connsiteX7" fmla="*/ 133707 w 162738"/>
              <a:gd name="connsiteY7" fmla="*/ 73735 h 153080"/>
              <a:gd name="connsiteX8" fmla="*/ 135558 w 162738"/>
              <a:gd name="connsiteY8" fmla="*/ 51875 h 153080"/>
              <a:gd name="connsiteX9" fmla="*/ 133707 w 162738"/>
              <a:gd name="connsiteY9" fmla="*/ 28742 h 153080"/>
              <a:gd name="connsiteX10" fmla="*/ 148686 w 162738"/>
              <a:gd name="connsiteY10" fmla="*/ 15499 h 153080"/>
              <a:gd name="connsiteX11" fmla="*/ 162738 w 162738"/>
              <a:gd name="connsiteY11" fmla="*/ 3470 h 153080"/>
              <a:gd name="connsiteX12" fmla="*/ 153370 w 162738"/>
              <a:gd name="connsiteY12" fmla="*/ 0 h 153080"/>
              <a:gd name="connsiteX13" fmla="*/ 127577 w 162738"/>
              <a:gd name="connsiteY13" fmla="*/ 4569 h 153080"/>
              <a:gd name="connsiteX14" fmla="*/ 96174 w 162738"/>
              <a:gd name="connsiteY14" fmla="*/ 15499 h 153080"/>
              <a:gd name="connsiteX15" fmla="*/ 69456 w 162738"/>
              <a:gd name="connsiteY15" fmla="*/ 14342 h 153080"/>
              <a:gd name="connsiteX16" fmla="*/ 54478 w 162738"/>
              <a:gd name="connsiteY16" fmla="*/ 17812 h 153080"/>
              <a:gd name="connsiteX17" fmla="*/ 32907 w 162738"/>
              <a:gd name="connsiteY17" fmla="*/ 17812 h 153080"/>
              <a:gd name="connsiteX18" fmla="*/ 23538 w 162738"/>
              <a:gd name="connsiteY18" fmla="*/ 24694 h 153080"/>
              <a:gd name="connsiteX19" fmla="*/ 9484 w 162738"/>
              <a:gd name="connsiteY19" fmla="*/ 44241 h 153080"/>
              <a:gd name="connsiteX20" fmla="*/ 9484 w 162738"/>
              <a:gd name="connsiteY20" fmla="*/ 58063 h 153080"/>
              <a:gd name="connsiteX21" fmla="*/ 7634 w 162738"/>
              <a:gd name="connsiteY21" fmla="*/ 78709 h 153080"/>
              <a:gd name="connsiteX22" fmla="*/ 17813 w 162738"/>
              <a:gd name="connsiteY22" fmla="*/ 100164 h 15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2738" h="153080">
                <a:moveTo>
                  <a:pt x="17813" y="100164"/>
                </a:moveTo>
                <a:cubicBezTo>
                  <a:pt x="10642" y="109123"/>
                  <a:pt x="4627" y="118977"/>
                  <a:pt x="0" y="129485"/>
                </a:cubicBezTo>
                <a:lnTo>
                  <a:pt x="1388" y="130063"/>
                </a:lnTo>
                <a:lnTo>
                  <a:pt x="3297" y="139837"/>
                </a:lnTo>
                <a:lnTo>
                  <a:pt x="24810" y="153081"/>
                </a:lnTo>
                <a:cubicBezTo>
                  <a:pt x="24810" y="153081"/>
                  <a:pt x="40772" y="139837"/>
                  <a:pt x="47307" y="138680"/>
                </a:cubicBezTo>
                <a:cubicBezTo>
                  <a:pt x="53842" y="137524"/>
                  <a:pt x="127924" y="90391"/>
                  <a:pt x="127924" y="90391"/>
                </a:cubicBezTo>
                <a:cubicBezTo>
                  <a:pt x="127924" y="90391"/>
                  <a:pt x="134516" y="78362"/>
                  <a:pt x="133707" y="73735"/>
                </a:cubicBezTo>
                <a:cubicBezTo>
                  <a:pt x="132897" y="69109"/>
                  <a:pt x="131799" y="57080"/>
                  <a:pt x="135558" y="51875"/>
                </a:cubicBezTo>
                <a:cubicBezTo>
                  <a:pt x="139317" y="46670"/>
                  <a:pt x="130873" y="37533"/>
                  <a:pt x="133707" y="28742"/>
                </a:cubicBezTo>
                <a:cubicBezTo>
                  <a:pt x="136540" y="19952"/>
                  <a:pt x="148686" y="15499"/>
                  <a:pt x="148686" y="15499"/>
                </a:cubicBezTo>
                <a:lnTo>
                  <a:pt x="162738" y="3470"/>
                </a:lnTo>
                <a:lnTo>
                  <a:pt x="153370" y="0"/>
                </a:lnTo>
                <a:cubicBezTo>
                  <a:pt x="145273" y="3510"/>
                  <a:pt x="136425" y="5078"/>
                  <a:pt x="127577" y="4569"/>
                </a:cubicBezTo>
                <a:cubicBezTo>
                  <a:pt x="113524" y="3470"/>
                  <a:pt x="110748" y="15499"/>
                  <a:pt x="96174" y="15499"/>
                </a:cubicBezTo>
                <a:cubicBezTo>
                  <a:pt x="81600" y="15499"/>
                  <a:pt x="73041" y="20125"/>
                  <a:pt x="69456" y="14342"/>
                </a:cubicBezTo>
                <a:cubicBezTo>
                  <a:pt x="65870" y="8559"/>
                  <a:pt x="64772" y="12087"/>
                  <a:pt x="54478" y="17812"/>
                </a:cubicBezTo>
                <a:cubicBezTo>
                  <a:pt x="44183" y="23538"/>
                  <a:pt x="37591" y="22439"/>
                  <a:pt x="32907" y="17812"/>
                </a:cubicBezTo>
                <a:cubicBezTo>
                  <a:pt x="28222" y="13186"/>
                  <a:pt x="24463" y="18969"/>
                  <a:pt x="23538" y="24694"/>
                </a:cubicBezTo>
                <a:cubicBezTo>
                  <a:pt x="22612" y="30419"/>
                  <a:pt x="24000" y="42044"/>
                  <a:pt x="9484" y="44241"/>
                </a:cubicBezTo>
                <a:cubicBezTo>
                  <a:pt x="8559" y="49446"/>
                  <a:pt x="6651" y="54593"/>
                  <a:pt x="9484" y="58063"/>
                </a:cubicBezTo>
                <a:cubicBezTo>
                  <a:pt x="13244" y="63210"/>
                  <a:pt x="8559" y="70092"/>
                  <a:pt x="7634" y="78709"/>
                </a:cubicBezTo>
                <a:cubicBezTo>
                  <a:pt x="24810" y="78015"/>
                  <a:pt x="21861" y="95827"/>
                  <a:pt x="17813" y="1001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0" name="Frihåndsform: figur 359">
            <a:extLst>
              <a:ext uri="{FF2B5EF4-FFF2-40B4-BE49-F238E27FC236}">
                <a16:creationId xmlns:a16="http://schemas.microsoft.com/office/drawing/2014/main" id="{539F0F61-BF4C-42B6-AD6C-419D38103D86}"/>
              </a:ext>
            </a:extLst>
          </p:cNvPr>
          <p:cNvSpPr/>
          <p:nvPr/>
        </p:nvSpPr>
        <p:spPr>
          <a:xfrm>
            <a:off x="10327606" y="3591564"/>
            <a:ext cx="83125" cy="124315"/>
          </a:xfrm>
          <a:custGeom>
            <a:avLst/>
            <a:gdLst>
              <a:gd name="connsiteX0" fmla="*/ 75546 w 83125"/>
              <a:gd name="connsiteY0" fmla="*/ 41986 h 124315"/>
              <a:gd name="connsiteX1" fmla="*/ 75546 w 83125"/>
              <a:gd name="connsiteY1" fmla="*/ 39673 h 124315"/>
              <a:gd name="connsiteX2" fmla="*/ 72711 w 83125"/>
              <a:gd name="connsiteY2" fmla="*/ 37359 h 124315"/>
              <a:gd name="connsiteX3" fmla="*/ 43217 w 83125"/>
              <a:gd name="connsiteY3" fmla="*/ 0 h 124315"/>
              <a:gd name="connsiteX4" fmla="*/ 38996 w 83125"/>
              <a:gd name="connsiteY4" fmla="*/ 578 h 124315"/>
              <a:gd name="connsiteX5" fmla="*/ 17425 w 83125"/>
              <a:gd name="connsiteY5" fmla="*/ 6362 h 124315"/>
              <a:gd name="connsiteX6" fmla="*/ 3371 w 83125"/>
              <a:gd name="connsiteY6" fmla="*/ 18448 h 124315"/>
              <a:gd name="connsiteX7" fmla="*/ 10890 w 83125"/>
              <a:gd name="connsiteY7" fmla="*/ 33427 h 124315"/>
              <a:gd name="connsiteX8" fmla="*/ 9444 w 83125"/>
              <a:gd name="connsiteY8" fmla="*/ 45456 h 124315"/>
              <a:gd name="connsiteX9" fmla="*/ 8518 w 83125"/>
              <a:gd name="connsiteY9" fmla="*/ 70728 h 124315"/>
              <a:gd name="connsiteX10" fmla="*/ 1001 w 83125"/>
              <a:gd name="connsiteY10" fmla="*/ 104675 h 124315"/>
              <a:gd name="connsiteX11" fmla="*/ 4297 w 83125"/>
              <a:gd name="connsiteY11" fmla="*/ 123066 h 124315"/>
              <a:gd name="connsiteX12" fmla="*/ 49290 w 83125"/>
              <a:gd name="connsiteY12" fmla="*/ 105716 h 124315"/>
              <a:gd name="connsiteX13" fmla="*/ 72423 w 83125"/>
              <a:gd name="connsiteY13" fmla="*/ 94150 h 124315"/>
              <a:gd name="connsiteX14" fmla="*/ 82890 w 83125"/>
              <a:gd name="connsiteY14" fmla="*/ 87737 h 124315"/>
              <a:gd name="connsiteX15" fmla="*/ 82312 w 83125"/>
              <a:gd name="connsiteY15" fmla="*/ 82063 h 124315"/>
              <a:gd name="connsiteX16" fmla="*/ 75546 w 83125"/>
              <a:gd name="connsiteY16" fmla="*/ 41986 h 1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125" h="124315">
                <a:moveTo>
                  <a:pt x="75546" y="41986"/>
                </a:moveTo>
                <a:lnTo>
                  <a:pt x="75546" y="39673"/>
                </a:lnTo>
                <a:cubicBezTo>
                  <a:pt x="74504" y="39065"/>
                  <a:pt x="73521" y="38285"/>
                  <a:pt x="72711" y="37359"/>
                </a:cubicBezTo>
                <a:cubicBezTo>
                  <a:pt x="60162" y="27325"/>
                  <a:pt x="50042" y="14545"/>
                  <a:pt x="43217" y="0"/>
                </a:cubicBezTo>
                <a:cubicBezTo>
                  <a:pt x="41887" y="474"/>
                  <a:pt x="40442" y="671"/>
                  <a:pt x="38996" y="578"/>
                </a:cubicBezTo>
                <a:cubicBezTo>
                  <a:pt x="30553" y="578"/>
                  <a:pt x="21184" y="1735"/>
                  <a:pt x="17425" y="6362"/>
                </a:cubicBezTo>
                <a:cubicBezTo>
                  <a:pt x="15111" y="8675"/>
                  <a:pt x="8981" y="13301"/>
                  <a:pt x="3371" y="18448"/>
                </a:cubicBezTo>
                <a:cubicBezTo>
                  <a:pt x="6205" y="23653"/>
                  <a:pt x="5685" y="32848"/>
                  <a:pt x="10890" y="33427"/>
                </a:cubicBezTo>
                <a:cubicBezTo>
                  <a:pt x="18350" y="33947"/>
                  <a:pt x="17425" y="47191"/>
                  <a:pt x="9444" y="45456"/>
                </a:cubicBezTo>
                <a:cubicBezTo>
                  <a:pt x="1463" y="43721"/>
                  <a:pt x="1521" y="58121"/>
                  <a:pt x="8518" y="70728"/>
                </a:cubicBezTo>
                <a:cubicBezTo>
                  <a:pt x="15516" y="83335"/>
                  <a:pt x="-4610" y="97793"/>
                  <a:pt x="1001" y="104675"/>
                </a:cubicBezTo>
                <a:cubicBezTo>
                  <a:pt x="6610" y="111557"/>
                  <a:pt x="1983" y="119018"/>
                  <a:pt x="4297" y="123066"/>
                </a:cubicBezTo>
                <a:cubicBezTo>
                  <a:pt x="6610" y="127114"/>
                  <a:pt x="36162" y="121331"/>
                  <a:pt x="49290" y="105716"/>
                </a:cubicBezTo>
                <a:cubicBezTo>
                  <a:pt x="62418" y="90102"/>
                  <a:pt x="65714" y="91895"/>
                  <a:pt x="72423" y="94150"/>
                </a:cubicBezTo>
                <a:cubicBezTo>
                  <a:pt x="77107" y="95266"/>
                  <a:pt x="81791" y="92392"/>
                  <a:pt x="82890" y="87737"/>
                </a:cubicBezTo>
                <a:cubicBezTo>
                  <a:pt x="83353" y="85834"/>
                  <a:pt x="83121" y="83833"/>
                  <a:pt x="82312" y="82063"/>
                </a:cubicBezTo>
                <a:cubicBezTo>
                  <a:pt x="76355" y="69595"/>
                  <a:pt x="74042" y="55715"/>
                  <a:pt x="75546" y="4198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1" name="Frihåndsform: figur 360">
            <a:extLst>
              <a:ext uri="{FF2B5EF4-FFF2-40B4-BE49-F238E27FC236}">
                <a16:creationId xmlns:a16="http://schemas.microsoft.com/office/drawing/2014/main" id="{AD59B694-1EEB-4D20-968F-F2F0C5B880E1}"/>
              </a:ext>
            </a:extLst>
          </p:cNvPr>
          <p:cNvSpPr/>
          <p:nvPr/>
        </p:nvSpPr>
        <p:spPr>
          <a:xfrm>
            <a:off x="9445166" y="3967103"/>
            <a:ext cx="98144" cy="155991"/>
          </a:xfrm>
          <a:custGeom>
            <a:avLst/>
            <a:gdLst>
              <a:gd name="connsiteX0" fmla="*/ 98145 w 98144"/>
              <a:gd name="connsiteY0" fmla="*/ 129447 h 155991"/>
              <a:gd name="connsiteX1" fmla="*/ 88776 w 98144"/>
              <a:gd name="connsiteY1" fmla="*/ 75432 h 155991"/>
              <a:gd name="connsiteX2" fmla="*/ 71889 w 98144"/>
              <a:gd name="connsiteY2" fmla="*/ 97234 h 155991"/>
              <a:gd name="connsiteX3" fmla="*/ 73277 w 98144"/>
              <a:gd name="connsiteY3" fmla="*/ 67393 h 155991"/>
              <a:gd name="connsiteX4" fmla="*/ 91610 w 98144"/>
              <a:gd name="connsiteY4" fmla="*/ 39229 h 155991"/>
              <a:gd name="connsiteX5" fmla="*/ 74722 w 98144"/>
              <a:gd name="connsiteY5" fmla="*/ 32289 h 155991"/>
              <a:gd name="connsiteX6" fmla="*/ 48004 w 98144"/>
              <a:gd name="connsiteY6" fmla="*/ 34024 h 155991"/>
              <a:gd name="connsiteX7" fmla="*/ 36727 w 98144"/>
              <a:gd name="connsiteY7" fmla="*/ 20781 h 155991"/>
              <a:gd name="connsiteX8" fmla="*/ 24699 w 98144"/>
              <a:gd name="connsiteY8" fmla="*/ 5802 h 155991"/>
              <a:gd name="connsiteX9" fmla="*/ 21286 w 98144"/>
              <a:gd name="connsiteY9" fmla="*/ 5860 h 155991"/>
              <a:gd name="connsiteX10" fmla="*/ 1566 w 98144"/>
              <a:gd name="connsiteY10" fmla="*/ 5860 h 155991"/>
              <a:gd name="connsiteX11" fmla="*/ 17064 w 98144"/>
              <a:gd name="connsiteY11" fmla="*/ 29456 h 155991"/>
              <a:gd name="connsiteX12" fmla="*/ 4400 w 98144"/>
              <a:gd name="connsiteY12" fmla="*/ 41022 h 155991"/>
              <a:gd name="connsiteX13" fmla="*/ 10183 w 98144"/>
              <a:gd name="connsiteY13" fmla="*/ 83008 h 155991"/>
              <a:gd name="connsiteX14" fmla="*/ 18626 w 98144"/>
              <a:gd name="connsiteY14" fmla="*/ 134131 h 155991"/>
              <a:gd name="connsiteX15" fmla="*/ 34125 w 98144"/>
              <a:gd name="connsiteY15" fmla="*/ 128984 h 155991"/>
              <a:gd name="connsiteX16" fmla="*/ 52863 w 98144"/>
              <a:gd name="connsiteY16" fmla="*/ 118054 h 155991"/>
              <a:gd name="connsiteX17" fmla="*/ 66915 w 98144"/>
              <a:gd name="connsiteY17" fmla="*/ 104290 h 155991"/>
              <a:gd name="connsiteX18" fmla="*/ 79581 w 98144"/>
              <a:gd name="connsiteY18" fmla="*/ 142227 h 155991"/>
              <a:gd name="connsiteX19" fmla="*/ 83339 w 98144"/>
              <a:gd name="connsiteY19" fmla="*/ 155991 h 155991"/>
              <a:gd name="connsiteX20" fmla="*/ 91783 w 98144"/>
              <a:gd name="connsiteY20" fmla="*/ 147953 h 155991"/>
              <a:gd name="connsiteX21" fmla="*/ 98145 w 98144"/>
              <a:gd name="connsiteY21" fmla="*/ 129447 h 15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8144" h="155991">
                <a:moveTo>
                  <a:pt x="98145" y="129447"/>
                </a:moveTo>
                <a:cubicBezTo>
                  <a:pt x="93923" y="101861"/>
                  <a:pt x="91610" y="75432"/>
                  <a:pt x="88776" y="75432"/>
                </a:cubicBezTo>
                <a:cubicBezTo>
                  <a:pt x="84554" y="75432"/>
                  <a:pt x="78945" y="98969"/>
                  <a:pt x="71889" y="97234"/>
                </a:cubicBezTo>
                <a:cubicBezTo>
                  <a:pt x="64833" y="95499"/>
                  <a:pt x="64891" y="67393"/>
                  <a:pt x="73277" y="67393"/>
                </a:cubicBezTo>
                <a:cubicBezTo>
                  <a:pt x="81663" y="67393"/>
                  <a:pt x="91610" y="45533"/>
                  <a:pt x="91610" y="39229"/>
                </a:cubicBezTo>
                <a:cubicBezTo>
                  <a:pt x="91610" y="32926"/>
                  <a:pt x="83166" y="32289"/>
                  <a:pt x="74722" y="32289"/>
                </a:cubicBezTo>
                <a:cubicBezTo>
                  <a:pt x="66279" y="32289"/>
                  <a:pt x="48004" y="34024"/>
                  <a:pt x="48004" y="34024"/>
                </a:cubicBezTo>
                <a:cubicBezTo>
                  <a:pt x="48004" y="34024"/>
                  <a:pt x="36727" y="28877"/>
                  <a:pt x="36727" y="20781"/>
                </a:cubicBezTo>
                <a:cubicBezTo>
                  <a:pt x="37537" y="13321"/>
                  <a:pt x="32158" y="6612"/>
                  <a:pt x="24699" y="5802"/>
                </a:cubicBezTo>
                <a:cubicBezTo>
                  <a:pt x="23542" y="5681"/>
                  <a:pt x="22385" y="5698"/>
                  <a:pt x="21286" y="5860"/>
                </a:cubicBezTo>
                <a:cubicBezTo>
                  <a:pt x="9720" y="5860"/>
                  <a:pt x="9720" y="-7325"/>
                  <a:pt x="1566" y="5860"/>
                </a:cubicBezTo>
                <a:cubicBezTo>
                  <a:pt x="-6589" y="19046"/>
                  <a:pt x="19898" y="19104"/>
                  <a:pt x="17064" y="29456"/>
                </a:cubicBezTo>
                <a:cubicBezTo>
                  <a:pt x="14231" y="39807"/>
                  <a:pt x="5498" y="32868"/>
                  <a:pt x="4400" y="41022"/>
                </a:cubicBezTo>
                <a:cubicBezTo>
                  <a:pt x="3764" y="55254"/>
                  <a:pt x="5730" y="69481"/>
                  <a:pt x="10183" y="83008"/>
                </a:cubicBezTo>
                <a:cubicBezTo>
                  <a:pt x="15214" y="99606"/>
                  <a:pt x="18048" y="116793"/>
                  <a:pt x="18626" y="134131"/>
                </a:cubicBezTo>
                <a:cubicBezTo>
                  <a:pt x="25219" y="132454"/>
                  <a:pt x="28457" y="128984"/>
                  <a:pt x="34125" y="128984"/>
                </a:cubicBezTo>
                <a:cubicBezTo>
                  <a:pt x="41585" y="128984"/>
                  <a:pt x="52399" y="127827"/>
                  <a:pt x="52863" y="118054"/>
                </a:cubicBezTo>
                <a:cubicBezTo>
                  <a:pt x="53325" y="108280"/>
                  <a:pt x="62231" y="101398"/>
                  <a:pt x="66915" y="104290"/>
                </a:cubicBezTo>
                <a:cubicBezTo>
                  <a:pt x="71600" y="107181"/>
                  <a:pt x="79118" y="130140"/>
                  <a:pt x="79581" y="142227"/>
                </a:cubicBezTo>
                <a:cubicBezTo>
                  <a:pt x="79870" y="147027"/>
                  <a:pt x="81142" y="151718"/>
                  <a:pt x="83339" y="155991"/>
                </a:cubicBezTo>
                <a:cubicBezTo>
                  <a:pt x="85884" y="153019"/>
                  <a:pt x="88660" y="150324"/>
                  <a:pt x="91783" y="147953"/>
                </a:cubicBezTo>
                <a:cubicBezTo>
                  <a:pt x="93055" y="141528"/>
                  <a:pt x="95195" y="135305"/>
                  <a:pt x="98145" y="12944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2" name="Frihåndsform: figur 361">
            <a:extLst>
              <a:ext uri="{FF2B5EF4-FFF2-40B4-BE49-F238E27FC236}">
                <a16:creationId xmlns:a16="http://schemas.microsoft.com/office/drawing/2014/main" id="{A5A7ABF8-47E2-4A14-A948-544C3A9C6DF8}"/>
              </a:ext>
            </a:extLst>
          </p:cNvPr>
          <p:cNvSpPr/>
          <p:nvPr/>
        </p:nvSpPr>
        <p:spPr>
          <a:xfrm>
            <a:off x="8984831" y="3680856"/>
            <a:ext cx="656389" cy="815773"/>
          </a:xfrm>
          <a:custGeom>
            <a:avLst/>
            <a:gdLst>
              <a:gd name="connsiteX0" fmla="*/ 650606 w 656389"/>
              <a:gd name="connsiteY0" fmla="*/ 238324 h 815773"/>
              <a:gd name="connsiteX1" fmla="*/ 656389 w 656389"/>
              <a:gd name="connsiteY1" fmla="*/ 225081 h 815773"/>
              <a:gd name="connsiteX2" fmla="*/ 642336 w 656389"/>
              <a:gd name="connsiteY2" fmla="*/ 216464 h 815773"/>
              <a:gd name="connsiteX3" fmla="*/ 632967 w 656389"/>
              <a:gd name="connsiteY3" fmla="*/ 197495 h 815773"/>
              <a:gd name="connsiteX4" fmla="*/ 620765 w 656389"/>
              <a:gd name="connsiteY4" fmla="*/ 199808 h 815773"/>
              <a:gd name="connsiteX5" fmla="*/ 593121 w 656389"/>
              <a:gd name="connsiteY5" fmla="*/ 200965 h 815773"/>
              <a:gd name="connsiteX6" fmla="*/ 572475 w 656389"/>
              <a:gd name="connsiteY6" fmla="*/ 216464 h 815773"/>
              <a:gd name="connsiteX7" fmla="*/ 563107 w 656389"/>
              <a:gd name="connsiteY7" fmla="*/ 227394 h 815773"/>
              <a:gd name="connsiteX8" fmla="*/ 551540 w 656389"/>
              <a:gd name="connsiteY8" fmla="*/ 239481 h 815773"/>
              <a:gd name="connsiteX9" fmla="*/ 539395 w 656389"/>
              <a:gd name="connsiteY9" fmla="*/ 245264 h 815773"/>
              <a:gd name="connsiteX10" fmla="*/ 542172 w 656389"/>
              <a:gd name="connsiteY10" fmla="*/ 269438 h 815773"/>
              <a:gd name="connsiteX11" fmla="*/ 519039 w 656389"/>
              <a:gd name="connsiteY11" fmla="*/ 272850 h 815773"/>
              <a:gd name="connsiteX12" fmla="*/ 496542 w 656389"/>
              <a:gd name="connsiteY12" fmla="*/ 270594 h 815773"/>
              <a:gd name="connsiteX13" fmla="*/ 480639 w 656389"/>
              <a:gd name="connsiteY13" fmla="*/ 265968 h 815773"/>
              <a:gd name="connsiteX14" fmla="*/ 473120 w 656389"/>
              <a:gd name="connsiteY14" fmla="*/ 246999 h 815773"/>
              <a:gd name="connsiteX15" fmla="*/ 465602 w 656389"/>
              <a:gd name="connsiteY15" fmla="*/ 232657 h 815773"/>
              <a:gd name="connsiteX16" fmla="*/ 456233 w 656389"/>
              <a:gd name="connsiteY16" fmla="*/ 245842 h 815773"/>
              <a:gd name="connsiteX17" fmla="*/ 455308 w 656389"/>
              <a:gd name="connsiteY17" fmla="*/ 274758 h 815773"/>
              <a:gd name="connsiteX18" fmla="*/ 414826 w 656389"/>
              <a:gd name="connsiteY18" fmla="*/ 279385 h 815773"/>
              <a:gd name="connsiteX19" fmla="*/ 384349 w 656389"/>
              <a:gd name="connsiteY19" fmla="*/ 264985 h 815773"/>
              <a:gd name="connsiteX20" fmla="*/ 371221 w 656389"/>
              <a:gd name="connsiteY20" fmla="*/ 249486 h 815773"/>
              <a:gd name="connsiteX21" fmla="*/ 349187 w 656389"/>
              <a:gd name="connsiteY21" fmla="*/ 254054 h 815773"/>
              <a:gd name="connsiteX22" fmla="*/ 329525 w 656389"/>
              <a:gd name="connsiteY22" fmla="*/ 240869 h 815773"/>
              <a:gd name="connsiteX23" fmla="*/ 311712 w 656389"/>
              <a:gd name="connsiteY23" fmla="*/ 229939 h 815773"/>
              <a:gd name="connsiteX24" fmla="*/ 292975 w 656389"/>
              <a:gd name="connsiteY24" fmla="*/ 219008 h 815773"/>
              <a:gd name="connsiteX25" fmla="*/ 280772 w 656389"/>
              <a:gd name="connsiteY25" fmla="*/ 208078 h 815773"/>
              <a:gd name="connsiteX26" fmla="*/ 284531 w 656389"/>
              <a:gd name="connsiteY26" fmla="*/ 187375 h 815773"/>
              <a:gd name="connsiteX27" fmla="*/ 295750 w 656389"/>
              <a:gd name="connsiteY27" fmla="*/ 169562 h 815773"/>
              <a:gd name="connsiteX28" fmla="*/ 285457 w 656389"/>
              <a:gd name="connsiteY28" fmla="*/ 157533 h 815773"/>
              <a:gd name="connsiteX29" fmla="*/ 271404 w 656389"/>
              <a:gd name="connsiteY29" fmla="*/ 143133 h 815773"/>
              <a:gd name="connsiteX30" fmla="*/ 251683 w 656389"/>
              <a:gd name="connsiteY30" fmla="*/ 126478 h 815773"/>
              <a:gd name="connsiteX31" fmla="*/ 243297 w 656389"/>
              <a:gd name="connsiteY31" fmla="*/ 104618 h 815773"/>
              <a:gd name="connsiteX32" fmla="*/ 249081 w 656389"/>
              <a:gd name="connsiteY32" fmla="*/ 92589 h 815773"/>
              <a:gd name="connsiteX33" fmla="*/ 261341 w 656389"/>
              <a:gd name="connsiteY33" fmla="*/ 92762 h 815773"/>
              <a:gd name="connsiteX34" fmla="*/ 263134 w 656389"/>
              <a:gd name="connsiteY34" fmla="*/ 82815 h 815773"/>
              <a:gd name="connsiteX35" fmla="*/ 250006 w 656389"/>
              <a:gd name="connsiteY35" fmla="*/ 58641 h 815773"/>
              <a:gd name="connsiteX36" fmla="*/ 249081 w 656389"/>
              <a:gd name="connsiteY36" fmla="*/ 32212 h 815773"/>
              <a:gd name="connsiteX37" fmla="*/ 235027 w 656389"/>
              <a:gd name="connsiteY37" fmla="*/ 13243 h 815773"/>
              <a:gd name="connsiteX38" fmla="*/ 225658 w 656389"/>
              <a:gd name="connsiteY38" fmla="*/ 0 h 815773"/>
              <a:gd name="connsiteX39" fmla="*/ 216290 w 656389"/>
              <a:gd name="connsiteY39" fmla="*/ 1157 h 815773"/>
              <a:gd name="connsiteX40" fmla="*/ 206863 w 656389"/>
              <a:gd name="connsiteY40" fmla="*/ 20704 h 815773"/>
              <a:gd name="connsiteX41" fmla="*/ 183731 w 656389"/>
              <a:gd name="connsiteY41" fmla="*/ 31634 h 815773"/>
              <a:gd name="connsiteX42" fmla="*/ 148569 w 656389"/>
              <a:gd name="connsiteY42" fmla="*/ 24174 h 815773"/>
              <a:gd name="connsiteX43" fmla="*/ 136425 w 656389"/>
              <a:gd name="connsiteY43" fmla="*/ 39673 h 815773"/>
              <a:gd name="connsiteX44" fmla="*/ 140184 w 656389"/>
              <a:gd name="connsiteY44" fmla="*/ 66102 h 815773"/>
              <a:gd name="connsiteX45" fmla="*/ 154237 w 656389"/>
              <a:gd name="connsiteY45" fmla="*/ 92589 h 815773"/>
              <a:gd name="connsiteX46" fmla="*/ 165456 w 656389"/>
              <a:gd name="connsiteY46" fmla="*/ 104618 h 815773"/>
              <a:gd name="connsiteX47" fmla="*/ 153254 w 656389"/>
              <a:gd name="connsiteY47" fmla="*/ 125321 h 815773"/>
              <a:gd name="connsiteX48" fmla="*/ 148569 w 656389"/>
              <a:gd name="connsiteY48" fmla="*/ 146025 h 815773"/>
              <a:gd name="connsiteX49" fmla="*/ 137350 w 656389"/>
              <a:gd name="connsiteY49" fmla="*/ 161524 h 815773"/>
              <a:gd name="connsiteX50" fmla="*/ 123297 w 656389"/>
              <a:gd name="connsiteY50" fmla="*/ 174767 h 815773"/>
              <a:gd name="connsiteX51" fmla="*/ 113928 w 656389"/>
              <a:gd name="connsiteY51" fmla="*/ 204666 h 815773"/>
              <a:gd name="connsiteX52" fmla="*/ 94207 w 656389"/>
              <a:gd name="connsiteY52" fmla="*/ 219008 h 815773"/>
              <a:gd name="connsiteX53" fmla="*/ 81079 w 656389"/>
              <a:gd name="connsiteY53" fmla="*/ 239712 h 815773"/>
              <a:gd name="connsiteX54" fmla="*/ 65176 w 656389"/>
              <a:gd name="connsiteY54" fmla="*/ 240869 h 815773"/>
              <a:gd name="connsiteX55" fmla="*/ 47364 w 656389"/>
              <a:gd name="connsiteY55" fmla="*/ 238556 h 815773"/>
              <a:gd name="connsiteX56" fmla="*/ 29552 w 656389"/>
              <a:gd name="connsiteY56" fmla="*/ 264985 h 815773"/>
              <a:gd name="connsiteX57" fmla="*/ 44530 w 656389"/>
              <a:gd name="connsiteY57" fmla="*/ 285110 h 815773"/>
              <a:gd name="connsiteX58" fmla="*/ 54824 w 656389"/>
              <a:gd name="connsiteY58" fmla="*/ 314026 h 815773"/>
              <a:gd name="connsiteX59" fmla="*/ 63267 w 656389"/>
              <a:gd name="connsiteY59" fmla="*/ 339298 h 815773"/>
              <a:gd name="connsiteX60" fmla="*/ 45456 w 656389"/>
              <a:gd name="connsiteY60" fmla="*/ 345081 h 815773"/>
              <a:gd name="connsiteX61" fmla="*/ 22959 w 656389"/>
              <a:gd name="connsiteY61" fmla="*/ 346238 h 815773"/>
              <a:gd name="connsiteX62" fmla="*/ 1446 w 656389"/>
              <a:gd name="connsiteY62" fmla="*/ 364050 h 815773"/>
              <a:gd name="connsiteX63" fmla="*/ 0 w 656389"/>
              <a:gd name="connsiteY63" fmla="*/ 366306 h 815773"/>
              <a:gd name="connsiteX64" fmla="*/ 21571 w 656389"/>
              <a:gd name="connsiteY64" fmla="*/ 389901 h 815773"/>
              <a:gd name="connsiteX65" fmla="*/ 47364 w 656389"/>
              <a:gd name="connsiteY65" fmla="*/ 391636 h 815773"/>
              <a:gd name="connsiteX66" fmla="*/ 14515 w 656389"/>
              <a:gd name="connsiteY66" fmla="*/ 404821 h 815773"/>
              <a:gd name="connsiteX67" fmla="*/ 64713 w 656389"/>
              <a:gd name="connsiteY67" fmla="*/ 453111 h 815773"/>
              <a:gd name="connsiteX68" fmla="*/ 89523 w 656389"/>
              <a:gd name="connsiteY68" fmla="*/ 424195 h 815773"/>
              <a:gd name="connsiteX69" fmla="*/ 97041 w 656389"/>
              <a:gd name="connsiteY69" fmla="*/ 409853 h 815773"/>
              <a:gd name="connsiteX70" fmla="*/ 102824 w 656389"/>
              <a:gd name="connsiteY70" fmla="*/ 438769 h 815773"/>
              <a:gd name="connsiteX71" fmla="*/ 102824 w 656389"/>
              <a:gd name="connsiteY71" fmla="*/ 464041 h 815773"/>
              <a:gd name="connsiteX72" fmla="*/ 107509 w 656389"/>
              <a:gd name="connsiteY72" fmla="*/ 511174 h 815773"/>
              <a:gd name="connsiteX73" fmla="*/ 117861 w 656389"/>
              <a:gd name="connsiteY73" fmla="*/ 559463 h 815773"/>
              <a:gd name="connsiteX74" fmla="*/ 132839 w 656389"/>
              <a:gd name="connsiteY74" fmla="*/ 583579 h 815773"/>
              <a:gd name="connsiteX75" fmla="*/ 133302 w 656389"/>
              <a:gd name="connsiteY75" fmla="*/ 619203 h 815773"/>
              <a:gd name="connsiteX76" fmla="*/ 139894 w 656389"/>
              <a:gd name="connsiteY76" fmla="*/ 635917 h 815773"/>
              <a:gd name="connsiteX77" fmla="*/ 163027 w 656389"/>
              <a:gd name="connsiteY77" fmla="*/ 708322 h 815773"/>
              <a:gd name="connsiteX78" fmla="*/ 176155 w 656389"/>
              <a:gd name="connsiteY78" fmla="*/ 734173 h 815773"/>
              <a:gd name="connsiteX79" fmla="*/ 217851 w 656389"/>
              <a:gd name="connsiteY79" fmla="*/ 815773 h 815773"/>
              <a:gd name="connsiteX80" fmla="*/ 230054 w 656389"/>
              <a:gd name="connsiteY80" fmla="*/ 799118 h 815773"/>
              <a:gd name="connsiteX81" fmla="*/ 252088 w 656389"/>
              <a:gd name="connsiteY81" fmla="*/ 773267 h 815773"/>
              <a:gd name="connsiteX82" fmla="*/ 260994 w 656389"/>
              <a:gd name="connsiteY82" fmla="*/ 754298 h 815773"/>
              <a:gd name="connsiteX83" fmla="*/ 267066 w 656389"/>
              <a:gd name="connsiteY83" fmla="*/ 734751 h 815773"/>
              <a:gd name="connsiteX84" fmla="*/ 274064 w 656389"/>
              <a:gd name="connsiteY84" fmla="*/ 699127 h 815773"/>
              <a:gd name="connsiteX85" fmla="*/ 277360 w 656389"/>
              <a:gd name="connsiteY85" fmla="*/ 653729 h 815773"/>
              <a:gd name="connsiteX86" fmla="*/ 279269 w 656389"/>
              <a:gd name="connsiteY86" fmla="*/ 618625 h 815773"/>
              <a:gd name="connsiteX87" fmla="*/ 288175 w 656389"/>
              <a:gd name="connsiteY87" fmla="*/ 595493 h 815773"/>
              <a:gd name="connsiteX88" fmla="*/ 311307 w 656389"/>
              <a:gd name="connsiteY88" fmla="*/ 576524 h 815773"/>
              <a:gd name="connsiteX89" fmla="*/ 328195 w 656389"/>
              <a:gd name="connsiteY89" fmla="*/ 559174 h 815773"/>
              <a:gd name="connsiteX90" fmla="*/ 330970 w 656389"/>
              <a:gd name="connsiteY90" fmla="*/ 543039 h 815773"/>
              <a:gd name="connsiteX91" fmla="*/ 357689 w 656389"/>
              <a:gd name="connsiteY91" fmla="*/ 491338 h 815773"/>
              <a:gd name="connsiteX92" fmla="*/ 378797 w 656389"/>
              <a:gd name="connsiteY92" fmla="*/ 478094 h 815773"/>
              <a:gd name="connsiteX93" fmla="*/ 404128 w 656389"/>
              <a:gd name="connsiteY93" fmla="*/ 453400 h 815773"/>
              <a:gd name="connsiteX94" fmla="*/ 427260 w 656389"/>
              <a:gd name="connsiteY94" fmla="*/ 453400 h 815773"/>
              <a:gd name="connsiteX95" fmla="*/ 428185 w 656389"/>
              <a:gd name="connsiteY95" fmla="*/ 439058 h 815773"/>
              <a:gd name="connsiteX96" fmla="*/ 470344 w 656389"/>
              <a:gd name="connsiteY96" fmla="*/ 422345 h 815773"/>
              <a:gd name="connsiteX97" fmla="*/ 476128 w 656389"/>
              <a:gd name="connsiteY97" fmla="*/ 421766 h 815773"/>
              <a:gd name="connsiteX98" fmla="*/ 467684 w 656389"/>
              <a:gd name="connsiteY98" fmla="*/ 370643 h 815773"/>
              <a:gd name="connsiteX99" fmla="*/ 461901 w 656389"/>
              <a:gd name="connsiteY99" fmla="*/ 328657 h 815773"/>
              <a:gd name="connsiteX100" fmla="*/ 474566 w 656389"/>
              <a:gd name="connsiteY100" fmla="*/ 317091 h 815773"/>
              <a:gd name="connsiteX101" fmla="*/ 459125 w 656389"/>
              <a:gd name="connsiteY101" fmla="*/ 293496 h 815773"/>
              <a:gd name="connsiteX102" fmla="*/ 478788 w 656389"/>
              <a:gd name="connsiteY102" fmla="*/ 293496 h 815773"/>
              <a:gd name="connsiteX103" fmla="*/ 494229 w 656389"/>
              <a:gd name="connsiteY103" fmla="*/ 305478 h 815773"/>
              <a:gd name="connsiteX104" fmla="*/ 494287 w 656389"/>
              <a:gd name="connsiteY104" fmla="*/ 308416 h 815773"/>
              <a:gd name="connsiteX105" fmla="*/ 505506 w 656389"/>
              <a:gd name="connsiteY105" fmla="*/ 321660 h 815773"/>
              <a:gd name="connsiteX106" fmla="*/ 532224 w 656389"/>
              <a:gd name="connsiteY106" fmla="*/ 319925 h 815773"/>
              <a:gd name="connsiteX107" fmla="*/ 549111 w 656389"/>
              <a:gd name="connsiteY107" fmla="*/ 326865 h 815773"/>
              <a:gd name="connsiteX108" fmla="*/ 530836 w 656389"/>
              <a:gd name="connsiteY108" fmla="*/ 355029 h 815773"/>
              <a:gd name="connsiteX109" fmla="*/ 529448 w 656389"/>
              <a:gd name="connsiteY109" fmla="*/ 384870 h 815773"/>
              <a:gd name="connsiteX110" fmla="*/ 546277 w 656389"/>
              <a:gd name="connsiteY110" fmla="*/ 363067 h 815773"/>
              <a:gd name="connsiteX111" fmla="*/ 555646 w 656389"/>
              <a:gd name="connsiteY111" fmla="*/ 417082 h 815773"/>
              <a:gd name="connsiteX112" fmla="*/ 558942 w 656389"/>
              <a:gd name="connsiteY112" fmla="*/ 414190 h 815773"/>
              <a:gd name="connsiteX113" fmla="*/ 565535 w 656389"/>
              <a:gd name="connsiteY113" fmla="*/ 384291 h 815773"/>
              <a:gd name="connsiteX114" fmla="*/ 570220 w 656389"/>
              <a:gd name="connsiteY114" fmla="*/ 356706 h 815773"/>
              <a:gd name="connsiteX115" fmla="*/ 588957 w 656389"/>
              <a:gd name="connsiteY115" fmla="*/ 357862 h 815773"/>
              <a:gd name="connsiteX116" fmla="*/ 597400 w 656389"/>
              <a:gd name="connsiteY116" fmla="*/ 323973 h 815773"/>
              <a:gd name="connsiteX117" fmla="*/ 603935 w 656389"/>
              <a:gd name="connsiteY117" fmla="*/ 290084 h 815773"/>
              <a:gd name="connsiteX118" fmla="*/ 619897 w 656389"/>
              <a:gd name="connsiteY118" fmla="*/ 268223 h 815773"/>
              <a:gd name="connsiteX119" fmla="*/ 639560 w 656389"/>
              <a:gd name="connsiteY119" fmla="*/ 258450 h 815773"/>
              <a:gd name="connsiteX120" fmla="*/ 649854 w 656389"/>
              <a:gd name="connsiteY120" fmla="*/ 258450 h 815773"/>
              <a:gd name="connsiteX121" fmla="*/ 650606 w 656389"/>
              <a:gd name="connsiteY121" fmla="*/ 238324 h 81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56389" h="815773">
                <a:moveTo>
                  <a:pt x="650606" y="238324"/>
                </a:moveTo>
                <a:cubicBezTo>
                  <a:pt x="654307" y="236011"/>
                  <a:pt x="656389" y="225081"/>
                  <a:pt x="656389" y="225081"/>
                </a:cubicBezTo>
                <a:cubicBezTo>
                  <a:pt x="656389" y="225081"/>
                  <a:pt x="644186" y="222825"/>
                  <a:pt x="642336" y="216464"/>
                </a:cubicBezTo>
                <a:cubicBezTo>
                  <a:pt x="640485" y="210102"/>
                  <a:pt x="632967" y="203278"/>
                  <a:pt x="632967" y="197495"/>
                </a:cubicBezTo>
                <a:cubicBezTo>
                  <a:pt x="632967" y="191712"/>
                  <a:pt x="626374" y="194083"/>
                  <a:pt x="620765" y="199808"/>
                </a:cubicBezTo>
                <a:cubicBezTo>
                  <a:pt x="615155" y="205534"/>
                  <a:pt x="604803" y="193505"/>
                  <a:pt x="593121" y="200965"/>
                </a:cubicBezTo>
                <a:cubicBezTo>
                  <a:pt x="581439" y="208425"/>
                  <a:pt x="578085" y="217620"/>
                  <a:pt x="572475" y="216464"/>
                </a:cubicBezTo>
                <a:cubicBezTo>
                  <a:pt x="566865" y="215307"/>
                  <a:pt x="567791" y="222247"/>
                  <a:pt x="563107" y="227394"/>
                </a:cubicBezTo>
                <a:cubicBezTo>
                  <a:pt x="558422" y="232541"/>
                  <a:pt x="554663" y="239481"/>
                  <a:pt x="551540" y="239481"/>
                </a:cubicBezTo>
                <a:cubicBezTo>
                  <a:pt x="547261" y="240852"/>
                  <a:pt x="543154" y="242800"/>
                  <a:pt x="539395" y="245264"/>
                </a:cubicBezTo>
                <a:cubicBezTo>
                  <a:pt x="539395" y="245264"/>
                  <a:pt x="545930" y="261919"/>
                  <a:pt x="542172" y="269438"/>
                </a:cubicBezTo>
                <a:cubicBezTo>
                  <a:pt x="538412" y="276956"/>
                  <a:pt x="529044" y="269438"/>
                  <a:pt x="519039" y="272850"/>
                </a:cubicBezTo>
                <a:cubicBezTo>
                  <a:pt x="509034" y="276262"/>
                  <a:pt x="504060" y="268281"/>
                  <a:pt x="496542" y="270594"/>
                </a:cubicBezTo>
                <a:cubicBezTo>
                  <a:pt x="489024" y="272908"/>
                  <a:pt x="484340" y="264811"/>
                  <a:pt x="480639" y="265968"/>
                </a:cubicBezTo>
                <a:cubicBezTo>
                  <a:pt x="476937" y="267124"/>
                  <a:pt x="471270" y="256194"/>
                  <a:pt x="473120" y="246999"/>
                </a:cubicBezTo>
                <a:cubicBezTo>
                  <a:pt x="474971" y="237804"/>
                  <a:pt x="469361" y="226295"/>
                  <a:pt x="465602" y="232657"/>
                </a:cubicBezTo>
                <a:cubicBezTo>
                  <a:pt x="461843" y="239018"/>
                  <a:pt x="456233" y="236069"/>
                  <a:pt x="456233" y="245842"/>
                </a:cubicBezTo>
                <a:cubicBezTo>
                  <a:pt x="456233" y="255616"/>
                  <a:pt x="460918" y="267703"/>
                  <a:pt x="455308" y="274758"/>
                </a:cubicBezTo>
                <a:cubicBezTo>
                  <a:pt x="449698" y="281813"/>
                  <a:pt x="420146" y="284532"/>
                  <a:pt x="414826" y="279385"/>
                </a:cubicBezTo>
                <a:cubicBezTo>
                  <a:pt x="409505" y="274238"/>
                  <a:pt x="385274" y="270768"/>
                  <a:pt x="384349" y="264985"/>
                </a:cubicBezTo>
                <a:cubicBezTo>
                  <a:pt x="383423" y="259201"/>
                  <a:pt x="375906" y="249486"/>
                  <a:pt x="371221" y="249486"/>
                </a:cubicBezTo>
                <a:cubicBezTo>
                  <a:pt x="366537" y="249486"/>
                  <a:pt x="352484" y="256946"/>
                  <a:pt x="349187" y="254054"/>
                </a:cubicBezTo>
                <a:cubicBezTo>
                  <a:pt x="345891" y="251163"/>
                  <a:pt x="336060" y="242025"/>
                  <a:pt x="329525" y="240869"/>
                </a:cubicBezTo>
                <a:cubicBezTo>
                  <a:pt x="322990" y="239712"/>
                  <a:pt x="312637" y="233929"/>
                  <a:pt x="311712" y="229939"/>
                </a:cubicBezTo>
                <a:cubicBezTo>
                  <a:pt x="310787" y="225948"/>
                  <a:pt x="295750" y="223635"/>
                  <a:pt x="292975" y="219008"/>
                </a:cubicBezTo>
                <a:cubicBezTo>
                  <a:pt x="290199" y="214382"/>
                  <a:pt x="280772" y="213225"/>
                  <a:pt x="280772" y="208078"/>
                </a:cubicBezTo>
                <a:cubicBezTo>
                  <a:pt x="280772" y="202931"/>
                  <a:pt x="284531" y="193736"/>
                  <a:pt x="284531" y="187375"/>
                </a:cubicBezTo>
                <a:cubicBezTo>
                  <a:pt x="284531" y="181013"/>
                  <a:pt x="295750" y="174189"/>
                  <a:pt x="295750" y="169562"/>
                </a:cubicBezTo>
                <a:cubicBezTo>
                  <a:pt x="295750" y="164936"/>
                  <a:pt x="285457" y="157533"/>
                  <a:pt x="285457" y="157533"/>
                </a:cubicBezTo>
                <a:cubicBezTo>
                  <a:pt x="285457" y="157533"/>
                  <a:pt x="278922" y="143133"/>
                  <a:pt x="271404" y="143133"/>
                </a:cubicBezTo>
                <a:cubicBezTo>
                  <a:pt x="263886" y="143133"/>
                  <a:pt x="258276" y="127634"/>
                  <a:pt x="251683" y="126478"/>
                </a:cubicBezTo>
                <a:cubicBezTo>
                  <a:pt x="245091" y="125321"/>
                  <a:pt x="246999" y="109822"/>
                  <a:pt x="243297" y="104618"/>
                </a:cubicBezTo>
                <a:cubicBezTo>
                  <a:pt x="239596" y="99413"/>
                  <a:pt x="242314" y="85649"/>
                  <a:pt x="249081" y="92589"/>
                </a:cubicBezTo>
                <a:cubicBezTo>
                  <a:pt x="252435" y="96024"/>
                  <a:pt x="257929" y="96099"/>
                  <a:pt x="261341" y="92762"/>
                </a:cubicBezTo>
                <a:cubicBezTo>
                  <a:pt x="264001" y="90171"/>
                  <a:pt x="264753" y="86169"/>
                  <a:pt x="263134" y="82815"/>
                </a:cubicBezTo>
                <a:cubicBezTo>
                  <a:pt x="258449" y="73041"/>
                  <a:pt x="250006" y="63846"/>
                  <a:pt x="250006" y="58641"/>
                </a:cubicBezTo>
                <a:cubicBezTo>
                  <a:pt x="250006" y="53436"/>
                  <a:pt x="255789" y="36839"/>
                  <a:pt x="249081" y="32212"/>
                </a:cubicBezTo>
                <a:cubicBezTo>
                  <a:pt x="242199" y="27858"/>
                  <a:pt x="237167" y="21097"/>
                  <a:pt x="235027" y="13243"/>
                </a:cubicBezTo>
                <a:cubicBezTo>
                  <a:pt x="233235" y="8027"/>
                  <a:pt x="229996" y="3430"/>
                  <a:pt x="225658" y="0"/>
                </a:cubicBezTo>
                <a:lnTo>
                  <a:pt x="216290" y="1157"/>
                </a:lnTo>
                <a:cubicBezTo>
                  <a:pt x="216290" y="1157"/>
                  <a:pt x="210507" y="18969"/>
                  <a:pt x="206863" y="20704"/>
                </a:cubicBezTo>
                <a:cubicBezTo>
                  <a:pt x="203220" y="22439"/>
                  <a:pt x="190035" y="26487"/>
                  <a:pt x="183731" y="31634"/>
                </a:cubicBezTo>
                <a:cubicBezTo>
                  <a:pt x="177427" y="36781"/>
                  <a:pt x="158921" y="24174"/>
                  <a:pt x="148569" y="24174"/>
                </a:cubicBezTo>
                <a:cubicBezTo>
                  <a:pt x="138217" y="24174"/>
                  <a:pt x="131740" y="36261"/>
                  <a:pt x="136425" y="39673"/>
                </a:cubicBezTo>
                <a:cubicBezTo>
                  <a:pt x="141109" y="43085"/>
                  <a:pt x="140184" y="66102"/>
                  <a:pt x="140184" y="66102"/>
                </a:cubicBezTo>
                <a:cubicBezTo>
                  <a:pt x="140184" y="66102"/>
                  <a:pt x="145967" y="95017"/>
                  <a:pt x="154237" y="92589"/>
                </a:cubicBezTo>
                <a:cubicBezTo>
                  <a:pt x="162507" y="90160"/>
                  <a:pt x="172974" y="102362"/>
                  <a:pt x="165456" y="104618"/>
                </a:cubicBezTo>
                <a:cubicBezTo>
                  <a:pt x="157938" y="106873"/>
                  <a:pt x="154237" y="116704"/>
                  <a:pt x="153254" y="125321"/>
                </a:cubicBezTo>
                <a:cubicBezTo>
                  <a:pt x="152270" y="133938"/>
                  <a:pt x="154237" y="144868"/>
                  <a:pt x="148569" y="146025"/>
                </a:cubicBezTo>
                <a:cubicBezTo>
                  <a:pt x="142902" y="147182"/>
                  <a:pt x="137350" y="149495"/>
                  <a:pt x="137350" y="161524"/>
                </a:cubicBezTo>
                <a:cubicBezTo>
                  <a:pt x="137350" y="173553"/>
                  <a:pt x="125147" y="170141"/>
                  <a:pt x="123297" y="174767"/>
                </a:cubicBezTo>
                <a:cubicBezTo>
                  <a:pt x="121446" y="179394"/>
                  <a:pt x="116704" y="201196"/>
                  <a:pt x="113928" y="204666"/>
                </a:cubicBezTo>
                <a:cubicBezTo>
                  <a:pt x="111152" y="208136"/>
                  <a:pt x="95133" y="209235"/>
                  <a:pt x="94207" y="219008"/>
                </a:cubicBezTo>
                <a:cubicBezTo>
                  <a:pt x="93282" y="228782"/>
                  <a:pt x="85764" y="240869"/>
                  <a:pt x="81079" y="239712"/>
                </a:cubicBezTo>
                <a:cubicBezTo>
                  <a:pt x="76395" y="238556"/>
                  <a:pt x="67952" y="233929"/>
                  <a:pt x="65176" y="240869"/>
                </a:cubicBezTo>
                <a:cubicBezTo>
                  <a:pt x="62400" y="247808"/>
                  <a:pt x="50140" y="235086"/>
                  <a:pt x="47364" y="238556"/>
                </a:cubicBezTo>
                <a:cubicBezTo>
                  <a:pt x="44588" y="242025"/>
                  <a:pt x="29552" y="256368"/>
                  <a:pt x="29552" y="264985"/>
                </a:cubicBezTo>
                <a:cubicBezTo>
                  <a:pt x="29552" y="273601"/>
                  <a:pt x="45456" y="273601"/>
                  <a:pt x="44530" y="285110"/>
                </a:cubicBezTo>
                <a:cubicBezTo>
                  <a:pt x="44472" y="295653"/>
                  <a:pt x="48116" y="305883"/>
                  <a:pt x="54824" y="314026"/>
                </a:cubicBezTo>
                <a:cubicBezTo>
                  <a:pt x="59566" y="319809"/>
                  <a:pt x="67027" y="332995"/>
                  <a:pt x="63267" y="339298"/>
                </a:cubicBezTo>
                <a:cubicBezTo>
                  <a:pt x="59508" y="345602"/>
                  <a:pt x="53899" y="346759"/>
                  <a:pt x="45456" y="345081"/>
                </a:cubicBezTo>
                <a:cubicBezTo>
                  <a:pt x="37012" y="343404"/>
                  <a:pt x="37995" y="349650"/>
                  <a:pt x="22959" y="346238"/>
                </a:cubicBezTo>
                <a:cubicBezTo>
                  <a:pt x="7923" y="342826"/>
                  <a:pt x="7055" y="356012"/>
                  <a:pt x="1446" y="364050"/>
                </a:cubicBezTo>
                <a:cubicBezTo>
                  <a:pt x="809" y="364704"/>
                  <a:pt x="347" y="365473"/>
                  <a:pt x="0" y="366306"/>
                </a:cubicBezTo>
                <a:cubicBezTo>
                  <a:pt x="7055" y="372667"/>
                  <a:pt x="9831" y="384696"/>
                  <a:pt x="21571" y="389901"/>
                </a:cubicBezTo>
                <a:cubicBezTo>
                  <a:pt x="35161" y="396205"/>
                  <a:pt x="47364" y="379549"/>
                  <a:pt x="47364" y="391636"/>
                </a:cubicBezTo>
                <a:cubicBezTo>
                  <a:pt x="47364" y="403723"/>
                  <a:pt x="15498" y="401410"/>
                  <a:pt x="14515" y="404821"/>
                </a:cubicBezTo>
                <a:cubicBezTo>
                  <a:pt x="13532" y="408234"/>
                  <a:pt x="47364" y="456870"/>
                  <a:pt x="64713" y="453111"/>
                </a:cubicBezTo>
                <a:cubicBezTo>
                  <a:pt x="82063" y="449352"/>
                  <a:pt x="94207" y="427838"/>
                  <a:pt x="89523" y="424195"/>
                </a:cubicBezTo>
                <a:cubicBezTo>
                  <a:pt x="84839" y="420552"/>
                  <a:pt x="92357" y="407540"/>
                  <a:pt x="97041" y="409853"/>
                </a:cubicBezTo>
                <a:cubicBezTo>
                  <a:pt x="101726" y="412166"/>
                  <a:pt x="97504" y="433969"/>
                  <a:pt x="102824" y="438769"/>
                </a:cubicBezTo>
                <a:cubicBezTo>
                  <a:pt x="108145" y="443569"/>
                  <a:pt x="106121" y="452533"/>
                  <a:pt x="102824" y="464041"/>
                </a:cubicBezTo>
                <a:cubicBezTo>
                  <a:pt x="99528" y="475549"/>
                  <a:pt x="106121" y="497930"/>
                  <a:pt x="107509" y="511174"/>
                </a:cubicBezTo>
                <a:cubicBezTo>
                  <a:pt x="108897" y="524417"/>
                  <a:pt x="115490" y="541073"/>
                  <a:pt x="117861" y="559463"/>
                </a:cubicBezTo>
                <a:cubicBezTo>
                  <a:pt x="127460" y="563489"/>
                  <a:pt x="133475" y="573169"/>
                  <a:pt x="132839" y="583579"/>
                </a:cubicBezTo>
                <a:cubicBezTo>
                  <a:pt x="132839" y="595666"/>
                  <a:pt x="132839" y="607174"/>
                  <a:pt x="133302" y="619203"/>
                </a:cubicBezTo>
                <a:cubicBezTo>
                  <a:pt x="135673" y="625565"/>
                  <a:pt x="137986" y="631290"/>
                  <a:pt x="139894" y="635917"/>
                </a:cubicBezTo>
                <a:cubicBezTo>
                  <a:pt x="149263" y="657141"/>
                  <a:pt x="156724" y="697970"/>
                  <a:pt x="163027" y="708322"/>
                </a:cubicBezTo>
                <a:cubicBezTo>
                  <a:pt x="168001" y="716621"/>
                  <a:pt x="172396" y="725261"/>
                  <a:pt x="176155" y="734173"/>
                </a:cubicBezTo>
                <a:cubicBezTo>
                  <a:pt x="191596" y="760602"/>
                  <a:pt x="200965" y="790501"/>
                  <a:pt x="217851" y="815773"/>
                </a:cubicBezTo>
                <a:cubicBezTo>
                  <a:pt x="223692" y="811760"/>
                  <a:pt x="227972" y="805890"/>
                  <a:pt x="230054" y="799118"/>
                </a:cubicBezTo>
                <a:cubicBezTo>
                  <a:pt x="233293" y="787551"/>
                  <a:pt x="250642" y="783041"/>
                  <a:pt x="252088" y="773267"/>
                </a:cubicBezTo>
                <a:cubicBezTo>
                  <a:pt x="253534" y="763493"/>
                  <a:pt x="254864" y="755455"/>
                  <a:pt x="260994" y="754298"/>
                </a:cubicBezTo>
                <a:cubicBezTo>
                  <a:pt x="267124" y="753141"/>
                  <a:pt x="267066" y="745103"/>
                  <a:pt x="267066" y="734751"/>
                </a:cubicBezTo>
                <a:cubicBezTo>
                  <a:pt x="267066" y="724399"/>
                  <a:pt x="267529" y="708900"/>
                  <a:pt x="274064" y="699127"/>
                </a:cubicBezTo>
                <a:cubicBezTo>
                  <a:pt x="280599" y="689353"/>
                  <a:pt x="281582" y="664081"/>
                  <a:pt x="277360" y="653729"/>
                </a:cubicBezTo>
                <a:cubicBezTo>
                  <a:pt x="274237" y="642122"/>
                  <a:pt x="274873" y="629821"/>
                  <a:pt x="279269" y="618625"/>
                </a:cubicBezTo>
                <a:cubicBezTo>
                  <a:pt x="282507" y="608331"/>
                  <a:pt x="281120" y="596244"/>
                  <a:pt x="288175" y="595493"/>
                </a:cubicBezTo>
                <a:cubicBezTo>
                  <a:pt x="295230" y="594741"/>
                  <a:pt x="304541" y="587454"/>
                  <a:pt x="311307" y="576524"/>
                </a:cubicBezTo>
                <a:cubicBezTo>
                  <a:pt x="316049" y="569948"/>
                  <a:pt x="321775" y="564107"/>
                  <a:pt x="328195" y="559174"/>
                </a:cubicBezTo>
                <a:cubicBezTo>
                  <a:pt x="327731" y="553645"/>
                  <a:pt x="328715" y="548100"/>
                  <a:pt x="330970" y="543039"/>
                </a:cubicBezTo>
                <a:cubicBezTo>
                  <a:pt x="338430" y="525088"/>
                  <a:pt x="347336" y="507791"/>
                  <a:pt x="357689" y="491338"/>
                </a:cubicBezTo>
                <a:cubicBezTo>
                  <a:pt x="362373" y="483964"/>
                  <a:pt x="370123" y="479095"/>
                  <a:pt x="378797" y="478094"/>
                </a:cubicBezTo>
                <a:cubicBezTo>
                  <a:pt x="380185" y="465487"/>
                  <a:pt x="391462" y="452244"/>
                  <a:pt x="404128" y="453400"/>
                </a:cubicBezTo>
                <a:cubicBezTo>
                  <a:pt x="411819" y="454279"/>
                  <a:pt x="419568" y="454279"/>
                  <a:pt x="427260" y="453400"/>
                </a:cubicBezTo>
                <a:cubicBezTo>
                  <a:pt x="427723" y="449352"/>
                  <a:pt x="427260" y="444783"/>
                  <a:pt x="428185" y="439058"/>
                </a:cubicBezTo>
                <a:cubicBezTo>
                  <a:pt x="430036" y="426971"/>
                  <a:pt x="459125" y="422345"/>
                  <a:pt x="470344" y="422345"/>
                </a:cubicBezTo>
                <a:cubicBezTo>
                  <a:pt x="472311" y="422506"/>
                  <a:pt x="474277" y="422310"/>
                  <a:pt x="476128" y="421766"/>
                </a:cubicBezTo>
                <a:cubicBezTo>
                  <a:pt x="475722" y="404411"/>
                  <a:pt x="472889" y="387200"/>
                  <a:pt x="467684" y="370643"/>
                </a:cubicBezTo>
                <a:cubicBezTo>
                  <a:pt x="463173" y="357122"/>
                  <a:pt x="461265" y="342890"/>
                  <a:pt x="461901" y="328657"/>
                </a:cubicBezTo>
                <a:cubicBezTo>
                  <a:pt x="463347" y="320040"/>
                  <a:pt x="471790" y="326980"/>
                  <a:pt x="474566" y="317091"/>
                </a:cubicBezTo>
                <a:cubicBezTo>
                  <a:pt x="477342" y="307202"/>
                  <a:pt x="450682" y="307317"/>
                  <a:pt x="459125" y="293496"/>
                </a:cubicBezTo>
                <a:cubicBezTo>
                  <a:pt x="467569" y="279674"/>
                  <a:pt x="467569" y="293496"/>
                  <a:pt x="478788" y="293496"/>
                </a:cubicBezTo>
                <a:cubicBezTo>
                  <a:pt x="486364" y="292541"/>
                  <a:pt x="493303" y="297908"/>
                  <a:pt x="494229" y="305478"/>
                </a:cubicBezTo>
                <a:cubicBezTo>
                  <a:pt x="494345" y="306456"/>
                  <a:pt x="494345" y="307439"/>
                  <a:pt x="494287" y="308416"/>
                </a:cubicBezTo>
                <a:cubicBezTo>
                  <a:pt x="494287" y="317091"/>
                  <a:pt x="505506" y="321660"/>
                  <a:pt x="505506" y="321660"/>
                </a:cubicBezTo>
                <a:cubicBezTo>
                  <a:pt x="505506" y="321660"/>
                  <a:pt x="523781" y="319925"/>
                  <a:pt x="532224" y="319925"/>
                </a:cubicBezTo>
                <a:cubicBezTo>
                  <a:pt x="540668" y="319925"/>
                  <a:pt x="549111" y="319925"/>
                  <a:pt x="549111" y="326865"/>
                </a:cubicBezTo>
                <a:cubicBezTo>
                  <a:pt x="549111" y="333804"/>
                  <a:pt x="539280" y="355029"/>
                  <a:pt x="530836" y="355029"/>
                </a:cubicBezTo>
                <a:cubicBezTo>
                  <a:pt x="522393" y="355029"/>
                  <a:pt x="522393" y="383193"/>
                  <a:pt x="529448" y="384870"/>
                </a:cubicBezTo>
                <a:cubicBezTo>
                  <a:pt x="536504" y="386547"/>
                  <a:pt x="542056" y="363067"/>
                  <a:pt x="546277" y="363067"/>
                </a:cubicBezTo>
                <a:cubicBezTo>
                  <a:pt x="549111" y="363067"/>
                  <a:pt x="551425" y="389496"/>
                  <a:pt x="555646" y="417082"/>
                </a:cubicBezTo>
                <a:cubicBezTo>
                  <a:pt x="556630" y="415347"/>
                  <a:pt x="558017" y="414190"/>
                  <a:pt x="558942" y="414190"/>
                </a:cubicBezTo>
                <a:cubicBezTo>
                  <a:pt x="564725" y="414190"/>
                  <a:pt x="561776" y="391058"/>
                  <a:pt x="565535" y="384291"/>
                </a:cubicBezTo>
                <a:cubicBezTo>
                  <a:pt x="569294" y="377525"/>
                  <a:pt x="567386" y="356706"/>
                  <a:pt x="570220" y="356706"/>
                </a:cubicBezTo>
                <a:cubicBezTo>
                  <a:pt x="573054" y="356706"/>
                  <a:pt x="589883" y="363067"/>
                  <a:pt x="588957" y="357862"/>
                </a:cubicBezTo>
                <a:cubicBezTo>
                  <a:pt x="588032" y="352657"/>
                  <a:pt x="599251" y="333747"/>
                  <a:pt x="597400" y="323973"/>
                </a:cubicBezTo>
                <a:cubicBezTo>
                  <a:pt x="595550" y="314199"/>
                  <a:pt x="603935" y="302112"/>
                  <a:pt x="603935" y="290084"/>
                </a:cubicBezTo>
                <a:cubicBezTo>
                  <a:pt x="603935" y="278055"/>
                  <a:pt x="613304" y="274527"/>
                  <a:pt x="619897" y="268223"/>
                </a:cubicBezTo>
                <a:cubicBezTo>
                  <a:pt x="626490" y="261919"/>
                  <a:pt x="637709" y="252666"/>
                  <a:pt x="639560" y="258450"/>
                </a:cubicBezTo>
                <a:cubicBezTo>
                  <a:pt x="641410" y="264233"/>
                  <a:pt x="655522" y="268223"/>
                  <a:pt x="649854" y="258450"/>
                </a:cubicBezTo>
                <a:cubicBezTo>
                  <a:pt x="646847" y="247519"/>
                  <a:pt x="646847" y="240637"/>
                  <a:pt x="650606" y="23832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3" name="Frihåndsform: figur 362">
            <a:extLst>
              <a:ext uri="{FF2B5EF4-FFF2-40B4-BE49-F238E27FC236}">
                <a16:creationId xmlns:a16="http://schemas.microsoft.com/office/drawing/2014/main" id="{33FF1E2D-A529-4C35-9B62-1051EFA10791}"/>
              </a:ext>
            </a:extLst>
          </p:cNvPr>
          <p:cNvSpPr/>
          <p:nvPr/>
        </p:nvSpPr>
        <p:spPr>
          <a:xfrm>
            <a:off x="9438519" y="3110163"/>
            <a:ext cx="738183" cy="376269"/>
          </a:xfrm>
          <a:custGeom>
            <a:avLst/>
            <a:gdLst>
              <a:gd name="connsiteX0" fmla="*/ 708727 w 738183"/>
              <a:gd name="connsiteY0" fmla="*/ 156098 h 376269"/>
              <a:gd name="connsiteX1" fmla="*/ 691666 w 738183"/>
              <a:gd name="connsiteY1" fmla="*/ 152102 h 376269"/>
              <a:gd name="connsiteX2" fmla="*/ 686230 w 738183"/>
              <a:gd name="connsiteY2" fmla="*/ 159510 h 376269"/>
              <a:gd name="connsiteX3" fmla="*/ 663734 w 738183"/>
              <a:gd name="connsiteY3" fmla="*/ 156098 h 376269"/>
              <a:gd name="connsiteX4" fmla="*/ 639329 w 738183"/>
              <a:gd name="connsiteY4" fmla="*/ 154364 h 376269"/>
              <a:gd name="connsiteX5" fmla="*/ 642163 w 738183"/>
              <a:gd name="connsiteY5" fmla="*/ 140021 h 376269"/>
              <a:gd name="connsiteX6" fmla="*/ 643551 w 738183"/>
              <a:gd name="connsiteY6" fmla="*/ 125621 h 376269"/>
              <a:gd name="connsiteX7" fmla="*/ 662346 w 738183"/>
              <a:gd name="connsiteY7" fmla="*/ 80802 h 376269"/>
              <a:gd name="connsiteX8" fmla="*/ 645459 w 738183"/>
              <a:gd name="connsiteY8" fmla="*/ 79067 h 376269"/>
              <a:gd name="connsiteX9" fmla="*/ 625276 w 738183"/>
              <a:gd name="connsiteY9" fmla="*/ 73920 h 376269"/>
              <a:gd name="connsiteX10" fmla="*/ 596360 w 738183"/>
              <a:gd name="connsiteY10" fmla="*/ 72185 h 376269"/>
              <a:gd name="connsiteX11" fmla="*/ 577622 w 738183"/>
              <a:gd name="connsiteY11" fmla="*/ 87105 h 376269"/>
              <a:gd name="connsiteX12" fmla="*/ 558827 w 738183"/>
              <a:gd name="connsiteY12" fmla="*/ 95144 h 376269"/>
              <a:gd name="connsiteX13" fmla="*/ 528408 w 738183"/>
              <a:gd name="connsiteY13" fmla="*/ 104339 h 376269"/>
              <a:gd name="connsiteX14" fmla="*/ 497005 w 738183"/>
              <a:gd name="connsiteY14" fmla="*/ 104339 h 376269"/>
              <a:gd name="connsiteX15" fmla="*/ 466991 w 738183"/>
              <a:gd name="connsiteY15" fmla="*/ 98036 h 376269"/>
              <a:gd name="connsiteX16" fmla="*/ 454325 w 738183"/>
              <a:gd name="connsiteY16" fmla="*/ 82537 h 376269"/>
              <a:gd name="connsiteX17" fmla="*/ 435125 w 738183"/>
              <a:gd name="connsiteY17" fmla="*/ 71606 h 376269"/>
              <a:gd name="connsiteX18" fmla="*/ 416850 w 738183"/>
              <a:gd name="connsiteY18" fmla="*/ 65823 h 376269"/>
              <a:gd name="connsiteX19" fmla="*/ 395279 w 738183"/>
              <a:gd name="connsiteY19" fmla="*/ 60040 h 376269"/>
              <a:gd name="connsiteX20" fmla="*/ 373708 w 738183"/>
              <a:gd name="connsiteY20" fmla="*/ 63510 h 376269"/>
              <a:gd name="connsiteX21" fmla="*/ 356821 w 738183"/>
              <a:gd name="connsiteY21" fmla="*/ 73283 h 376269"/>
              <a:gd name="connsiteX22" fmla="*/ 336233 w 738183"/>
              <a:gd name="connsiteY22" fmla="*/ 65765 h 376269"/>
              <a:gd name="connsiteX23" fmla="*/ 321660 w 738183"/>
              <a:gd name="connsiteY23" fmla="*/ 52580 h 376269"/>
              <a:gd name="connsiteX24" fmla="*/ 318884 w 738183"/>
              <a:gd name="connsiteY24" fmla="*/ 28406 h 376269"/>
              <a:gd name="connsiteX25" fmla="*/ 295751 w 738183"/>
              <a:gd name="connsiteY25" fmla="*/ 20368 h 376269"/>
              <a:gd name="connsiteX26" fmla="*/ 278402 w 738183"/>
              <a:gd name="connsiteY26" fmla="*/ 12329 h 376269"/>
              <a:gd name="connsiteX27" fmla="*/ 263886 w 738183"/>
              <a:gd name="connsiteY27" fmla="*/ 8339 h 376269"/>
              <a:gd name="connsiteX28" fmla="*/ 246536 w 738183"/>
              <a:gd name="connsiteY28" fmla="*/ 242 h 376269"/>
              <a:gd name="connsiteX29" fmla="*/ 238093 w 738183"/>
              <a:gd name="connsiteY29" fmla="*/ 9437 h 376269"/>
              <a:gd name="connsiteX30" fmla="*/ 225428 w 738183"/>
              <a:gd name="connsiteY30" fmla="*/ 19211 h 376269"/>
              <a:gd name="connsiteX31" fmla="*/ 215597 w 738183"/>
              <a:gd name="connsiteY31" fmla="*/ 33033 h 376269"/>
              <a:gd name="connsiteX32" fmla="*/ 224040 w 738183"/>
              <a:gd name="connsiteY32" fmla="*/ 56165 h 376269"/>
              <a:gd name="connsiteX33" fmla="*/ 223577 w 738183"/>
              <a:gd name="connsiteY33" fmla="*/ 72879 h 376269"/>
              <a:gd name="connsiteX34" fmla="*/ 203857 w 738183"/>
              <a:gd name="connsiteY34" fmla="*/ 84445 h 376269"/>
              <a:gd name="connsiteX35" fmla="*/ 186969 w 738183"/>
              <a:gd name="connsiteY35" fmla="*/ 78662 h 376269"/>
              <a:gd name="connsiteX36" fmla="*/ 168232 w 738183"/>
              <a:gd name="connsiteY36" fmla="*/ 80397 h 376269"/>
              <a:gd name="connsiteX37" fmla="*/ 148569 w 738183"/>
              <a:gd name="connsiteY37" fmla="*/ 71202 h 376269"/>
              <a:gd name="connsiteX38" fmla="*/ 141051 w 738183"/>
              <a:gd name="connsiteY38" fmla="*/ 55703 h 376269"/>
              <a:gd name="connsiteX39" fmla="*/ 108261 w 738183"/>
              <a:gd name="connsiteY39" fmla="*/ 49341 h 376269"/>
              <a:gd name="connsiteX40" fmla="*/ 91374 w 738183"/>
              <a:gd name="connsiteY40" fmla="*/ 52811 h 376269"/>
              <a:gd name="connsiteX41" fmla="*/ 75413 w 738183"/>
              <a:gd name="connsiteY41" fmla="*/ 60850 h 376269"/>
              <a:gd name="connsiteX42" fmla="*/ 59971 w 738183"/>
              <a:gd name="connsiteY42" fmla="*/ 73515 h 376269"/>
              <a:gd name="connsiteX43" fmla="*/ 41696 w 738183"/>
              <a:gd name="connsiteY43" fmla="*/ 86122 h 376269"/>
              <a:gd name="connsiteX44" fmla="*/ 20125 w 738183"/>
              <a:gd name="connsiteY44" fmla="*/ 97688 h 376269"/>
              <a:gd name="connsiteX45" fmla="*/ 4222 w 738183"/>
              <a:gd name="connsiteY45" fmla="*/ 105149 h 376269"/>
              <a:gd name="connsiteX46" fmla="*/ 0 w 738183"/>
              <a:gd name="connsiteY46" fmla="*/ 106884 h 376269"/>
              <a:gd name="connsiteX47" fmla="*/ 926 w 738183"/>
              <a:gd name="connsiteY47" fmla="*/ 110354 h 376269"/>
              <a:gd name="connsiteX48" fmla="*/ 17812 w 738183"/>
              <a:gd name="connsiteY48" fmla="*/ 136204 h 376269"/>
              <a:gd name="connsiteX49" fmla="*/ 38863 w 738183"/>
              <a:gd name="connsiteY49" fmla="*/ 149968 h 376269"/>
              <a:gd name="connsiteX50" fmla="*/ 59046 w 738183"/>
              <a:gd name="connsiteY50" fmla="*/ 169515 h 376269"/>
              <a:gd name="connsiteX51" fmla="*/ 71711 w 738183"/>
              <a:gd name="connsiteY51" fmla="*/ 190797 h 376269"/>
              <a:gd name="connsiteX52" fmla="*/ 70266 w 738183"/>
              <a:gd name="connsiteY52" fmla="*/ 218961 h 376269"/>
              <a:gd name="connsiteX53" fmla="*/ 65118 w 738183"/>
              <a:gd name="connsiteY53" fmla="*/ 242094 h 376269"/>
              <a:gd name="connsiteX54" fmla="*/ 118092 w 738183"/>
              <a:gd name="connsiteY54" fmla="*/ 257593 h 376269"/>
              <a:gd name="connsiteX55" fmla="*/ 135904 w 738183"/>
              <a:gd name="connsiteY55" fmla="*/ 270258 h 376269"/>
              <a:gd name="connsiteX56" fmla="*/ 150883 w 738183"/>
              <a:gd name="connsiteY56" fmla="*/ 282865 h 376269"/>
              <a:gd name="connsiteX57" fmla="*/ 169158 w 738183"/>
              <a:gd name="connsiteY57" fmla="*/ 306461 h 376269"/>
              <a:gd name="connsiteX58" fmla="*/ 182748 w 738183"/>
              <a:gd name="connsiteY58" fmla="*/ 335377 h 376269"/>
              <a:gd name="connsiteX59" fmla="*/ 213225 w 738183"/>
              <a:gd name="connsiteY59" fmla="*/ 338789 h 376269"/>
              <a:gd name="connsiteX60" fmla="*/ 269033 w 738183"/>
              <a:gd name="connsiteY60" fmla="*/ 340524 h 376269"/>
              <a:gd name="connsiteX61" fmla="*/ 311192 w 738183"/>
              <a:gd name="connsiteY61" fmla="*/ 351454 h 376269"/>
              <a:gd name="connsiteX62" fmla="*/ 336985 w 738183"/>
              <a:gd name="connsiteY62" fmla="*/ 358336 h 376269"/>
              <a:gd name="connsiteX63" fmla="*/ 361332 w 738183"/>
              <a:gd name="connsiteY63" fmla="*/ 365218 h 376269"/>
              <a:gd name="connsiteX64" fmla="*/ 379607 w 738183"/>
              <a:gd name="connsiteY64" fmla="*/ 376148 h 376269"/>
              <a:gd name="connsiteX65" fmla="*/ 420436 w 738183"/>
              <a:gd name="connsiteY65" fmla="*/ 350875 h 376269"/>
              <a:gd name="connsiteX66" fmla="*/ 473352 w 738183"/>
              <a:gd name="connsiteY66" fmla="*/ 349140 h 376269"/>
              <a:gd name="connsiteX67" fmla="*/ 515569 w 738183"/>
              <a:gd name="connsiteY67" fmla="*/ 327338 h 376269"/>
              <a:gd name="connsiteX68" fmla="*/ 544138 w 738183"/>
              <a:gd name="connsiteY68" fmla="*/ 300273 h 376269"/>
              <a:gd name="connsiteX69" fmla="*/ 538355 w 738183"/>
              <a:gd name="connsiteY69" fmla="*/ 268118 h 376269"/>
              <a:gd name="connsiteX70" fmla="*/ 556514 w 738183"/>
              <a:gd name="connsiteY70" fmla="*/ 258941 h 376269"/>
              <a:gd name="connsiteX71" fmla="*/ 560851 w 738183"/>
              <a:gd name="connsiteY71" fmla="*/ 261236 h 376269"/>
              <a:gd name="connsiteX72" fmla="*/ 598789 w 738183"/>
              <a:gd name="connsiteY72" fmla="*/ 257767 h 376269"/>
              <a:gd name="connsiteX73" fmla="*/ 633488 w 738183"/>
              <a:gd name="connsiteY73" fmla="*/ 245101 h 376269"/>
              <a:gd name="connsiteX74" fmla="*/ 654596 w 738183"/>
              <a:gd name="connsiteY74" fmla="*/ 221564 h 376269"/>
              <a:gd name="connsiteX75" fmla="*/ 683165 w 738183"/>
              <a:gd name="connsiteY75" fmla="*/ 207164 h 376269"/>
              <a:gd name="connsiteX76" fmla="*/ 713643 w 738183"/>
              <a:gd name="connsiteY76" fmla="*/ 200282 h 376269"/>
              <a:gd name="connsiteX77" fmla="*/ 737990 w 738183"/>
              <a:gd name="connsiteY77" fmla="*/ 196812 h 376269"/>
              <a:gd name="connsiteX78" fmla="*/ 708727 w 738183"/>
              <a:gd name="connsiteY78" fmla="*/ 156098 h 37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38183" h="376269">
                <a:moveTo>
                  <a:pt x="708727" y="156098"/>
                </a:moveTo>
                <a:cubicBezTo>
                  <a:pt x="705142" y="150292"/>
                  <a:pt x="697507" y="148499"/>
                  <a:pt x="691666" y="152102"/>
                </a:cubicBezTo>
                <a:cubicBezTo>
                  <a:pt x="689006" y="153779"/>
                  <a:pt x="687040" y="156434"/>
                  <a:pt x="686230" y="159510"/>
                </a:cubicBezTo>
                <a:cubicBezTo>
                  <a:pt x="683397" y="168706"/>
                  <a:pt x="677324" y="156098"/>
                  <a:pt x="663734" y="156098"/>
                </a:cubicBezTo>
                <a:cubicBezTo>
                  <a:pt x="650144" y="156098"/>
                  <a:pt x="648698" y="165294"/>
                  <a:pt x="639329" y="154364"/>
                </a:cubicBezTo>
                <a:cubicBezTo>
                  <a:pt x="629960" y="143433"/>
                  <a:pt x="642163" y="140021"/>
                  <a:pt x="642163" y="140021"/>
                </a:cubicBezTo>
                <a:lnTo>
                  <a:pt x="643551" y="125621"/>
                </a:lnTo>
                <a:lnTo>
                  <a:pt x="662346" y="80802"/>
                </a:lnTo>
                <a:cubicBezTo>
                  <a:pt x="657141" y="78014"/>
                  <a:pt x="651068" y="77390"/>
                  <a:pt x="645459" y="79067"/>
                </a:cubicBezTo>
                <a:cubicBezTo>
                  <a:pt x="639676" y="81380"/>
                  <a:pt x="626721" y="79645"/>
                  <a:pt x="625276" y="73920"/>
                </a:cubicBezTo>
                <a:cubicBezTo>
                  <a:pt x="623830" y="68194"/>
                  <a:pt x="602143" y="67558"/>
                  <a:pt x="596360" y="72185"/>
                </a:cubicBezTo>
                <a:cubicBezTo>
                  <a:pt x="590577" y="76811"/>
                  <a:pt x="578085" y="81380"/>
                  <a:pt x="577622" y="87105"/>
                </a:cubicBezTo>
                <a:cubicBezTo>
                  <a:pt x="577160" y="92831"/>
                  <a:pt x="563511" y="91154"/>
                  <a:pt x="558827" y="95144"/>
                </a:cubicBezTo>
                <a:cubicBezTo>
                  <a:pt x="554143" y="99134"/>
                  <a:pt x="528870" y="100927"/>
                  <a:pt x="528408" y="104339"/>
                </a:cubicBezTo>
                <a:cubicBezTo>
                  <a:pt x="527945" y="107751"/>
                  <a:pt x="501227" y="108387"/>
                  <a:pt x="497005" y="104339"/>
                </a:cubicBezTo>
                <a:cubicBezTo>
                  <a:pt x="492783" y="100291"/>
                  <a:pt x="469766" y="104339"/>
                  <a:pt x="466991" y="98036"/>
                </a:cubicBezTo>
                <a:cubicBezTo>
                  <a:pt x="464215" y="91732"/>
                  <a:pt x="454325" y="88262"/>
                  <a:pt x="454325" y="82537"/>
                </a:cubicBezTo>
                <a:cubicBezTo>
                  <a:pt x="454325" y="76811"/>
                  <a:pt x="436976" y="76753"/>
                  <a:pt x="435125" y="71606"/>
                </a:cubicBezTo>
                <a:cubicBezTo>
                  <a:pt x="433275" y="66459"/>
                  <a:pt x="419164" y="64146"/>
                  <a:pt x="416850" y="65823"/>
                </a:cubicBezTo>
                <a:cubicBezTo>
                  <a:pt x="414538" y="67500"/>
                  <a:pt x="399501" y="60676"/>
                  <a:pt x="395279" y="60040"/>
                </a:cubicBezTo>
                <a:cubicBezTo>
                  <a:pt x="391058" y="59404"/>
                  <a:pt x="377930" y="63510"/>
                  <a:pt x="373708" y="63510"/>
                </a:cubicBezTo>
                <a:cubicBezTo>
                  <a:pt x="369486" y="63510"/>
                  <a:pt x="362142" y="72705"/>
                  <a:pt x="356821" y="73283"/>
                </a:cubicBezTo>
                <a:cubicBezTo>
                  <a:pt x="351501" y="73862"/>
                  <a:pt x="338547" y="63510"/>
                  <a:pt x="336233" y="65765"/>
                </a:cubicBezTo>
                <a:cubicBezTo>
                  <a:pt x="333920" y="68021"/>
                  <a:pt x="324667" y="57727"/>
                  <a:pt x="321660" y="52580"/>
                </a:cubicBezTo>
                <a:cubicBezTo>
                  <a:pt x="318652" y="47433"/>
                  <a:pt x="321660" y="33611"/>
                  <a:pt x="318884" y="28406"/>
                </a:cubicBezTo>
                <a:cubicBezTo>
                  <a:pt x="316108" y="23201"/>
                  <a:pt x="300609" y="23259"/>
                  <a:pt x="295751" y="20368"/>
                </a:cubicBezTo>
                <a:cubicBezTo>
                  <a:pt x="290720" y="16319"/>
                  <a:pt x="284763" y="13561"/>
                  <a:pt x="278402" y="12329"/>
                </a:cubicBezTo>
                <a:cubicBezTo>
                  <a:pt x="273255" y="12456"/>
                  <a:pt x="268223" y="11068"/>
                  <a:pt x="263886" y="8339"/>
                </a:cubicBezTo>
                <a:cubicBezTo>
                  <a:pt x="258507" y="4875"/>
                  <a:pt x="252666" y="2151"/>
                  <a:pt x="246536" y="242"/>
                </a:cubicBezTo>
                <a:cubicBezTo>
                  <a:pt x="241852" y="-1435"/>
                  <a:pt x="240753" y="6025"/>
                  <a:pt x="238093" y="9437"/>
                </a:cubicBezTo>
                <a:cubicBezTo>
                  <a:pt x="235432" y="12849"/>
                  <a:pt x="226527" y="13486"/>
                  <a:pt x="225428" y="19211"/>
                </a:cubicBezTo>
                <a:cubicBezTo>
                  <a:pt x="224329" y="24936"/>
                  <a:pt x="214151" y="26729"/>
                  <a:pt x="215597" y="33033"/>
                </a:cubicBezTo>
                <a:cubicBezTo>
                  <a:pt x="217042" y="39336"/>
                  <a:pt x="220281" y="52580"/>
                  <a:pt x="224040" y="56165"/>
                </a:cubicBezTo>
                <a:cubicBezTo>
                  <a:pt x="227799" y="59751"/>
                  <a:pt x="225428" y="69409"/>
                  <a:pt x="223577" y="72879"/>
                </a:cubicBezTo>
                <a:cubicBezTo>
                  <a:pt x="221726" y="76349"/>
                  <a:pt x="206690" y="78662"/>
                  <a:pt x="203857" y="84445"/>
                </a:cubicBezTo>
                <a:cubicBezTo>
                  <a:pt x="201023" y="90228"/>
                  <a:pt x="194025" y="83925"/>
                  <a:pt x="186969" y="78662"/>
                </a:cubicBezTo>
                <a:cubicBezTo>
                  <a:pt x="181128" y="74660"/>
                  <a:pt x="173263" y="75389"/>
                  <a:pt x="168232" y="80397"/>
                </a:cubicBezTo>
                <a:cubicBezTo>
                  <a:pt x="164936" y="83867"/>
                  <a:pt x="152328" y="72358"/>
                  <a:pt x="148569" y="71202"/>
                </a:cubicBezTo>
                <a:cubicBezTo>
                  <a:pt x="144811" y="70045"/>
                  <a:pt x="144348" y="54546"/>
                  <a:pt x="141051" y="55703"/>
                </a:cubicBezTo>
                <a:cubicBezTo>
                  <a:pt x="130005" y="54222"/>
                  <a:pt x="119075" y="52094"/>
                  <a:pt x="108261" y="49341"/>
                </a:cubicBezTo>
                <a:cubicBezTo>
                  <a:pt x="103577" y="47606"/>
                  <a:pt x="92762" y="48763"/>
                  <a:pt x="91374" y="52811"/>
                </a:cubicBezTo>
                <a:cubicBezTo>
                  <a:pt x="89986" y="56859"/>
                  <a:pt x="77321" y="56223"/>
                  <a:pt x="75413" y="60850"/>
                </a:cubicBezTo>
                <a:cubicBezTo>
                  <a:pt x="73504" y="65476"/>
                  <a:pt x="63846" y="68310"/>
                  <a:pt x="59971" y="73515"/>
                </a:cubicBezTo>
                <a:cubicBezTo>
                  <a:pt x="56096" y="78720"/>
                  <a:pt x="44530" y="78662"/>
                  <a:pt x="41696" y="86122"/>
                </a:cubicBezTo>
                <a:cubicBezTo>
                  <a:pt x="38863" y="93582"/>
                  <a:pt x="24347" y="97052"/>
                  <a:pt x="20125" y="97688"/>
                </a:cubicBezTo>
                <a:cubicBezTo>
                  <a:pt x="15904" y="98325"/>
                  <a:pt x="4684" y="101158"/>
                  <a:pt x="4222" y="105149"/>
                </a:cubicBezTo>
                <a:cubicBezTo>
                  <a:pt x="3701" y="106884"/>
                  <a:pt x="2313" y="106884"/>
                  <a:pt x="0" y="106884"/>
                </a:cubicBezTo>
                <a:cubicBezTo>
                  <a:pt x="462" y="108040"/>
                  <a:pt x="462" y="109197"/>
                  <a:pt x="926" y="110354"/>
                </a:cubicBezTo>
                <a:cubicBezTo>
                  <a:pt x="3701" y="129322"/>
                  <a:pt x="10757" y="128744"/>
                  <a:pt x="17812" y="136204"/>
                </a:cubicBezTo>
                <a:cubicBezTo>
                  <a:pt x="24868" y="143665"/>
                  <a:pt x="31403" y="149448"/>
                  <a:pt x="38863" y="149968"/>
                </a:cubicBezTo>
                <a:cubicBezTo>
                  <a:pt x="48579" y="152455"/>
                  <a:pt x="56270" y="159886"/>
                  <a:pt x="59046" y="169515"/>
                </a:cubicBezTo>
                <a:cubicBezTo>
                  <a:pt x="60839" y="177791"/>
                  <a:pt x="65292" y="185257"/>
                  <a:pt x="71711" y="190797"/>
                </a:cubicBezTo>
                <a:cubicBezTo>
                  <a:pt x="75933" y="194846"/>
                  <a:pt x="70266" y="208610"/>
                  <a:pt x="70266" y="218961"/>
                </a:cubicBezTo>
                <a:cubicBezTo>
                  <a:pt x="70266" y="229313"/>
                  <a:pt x="59509" y="231627"/>
                  <a:pt x="65118" y="242094"/>
                </a:cubicBezTo>
                <a:cubicBezTo>
                  <a:pt x="70728" y="252562"/>
                  <a:pt x="107335" y="257593"/>
                  <a:pt x="118092" y="257593"/>
                </a:cubicBezTo>
                <a:cubicBezTo>
                  <a:pt x="128849" y="257593"/>
                  <a:pt x="132608" y="269680"/>
                  <a:pt x="135904" y="270258"/>
                </a:cubicBezTo>
                <a:cubicBezTo>
                  <a:pt x="142439" y="271357"/>
                  <a:pt x="143423" y="281130"/>
                  <a:pt x="150883" y="282865"/>
                </a:cubicBezTo>
                <a:cubicBezTo>
                  <a:pt x="158343" y="284600"/>
                  <a:pt x="165919" y="289805"/>
                  <a:pt x="169158" y="306461"/>
                </a:cubicBezTo>
                <a:cubicBezTo>
                  <a:pt x="172396" y="323116"/>
                  <a:pt x="181360" y="327685"/>
                  <a:pt x="182748" y="335377"/>
                </a:cubicBezTo>
                <a:cubicBezTo>
                  <a:pt x="184136" y="343068"/>
                  <a:pt x="201081" y="337054"/>
                  <a:pt x="213225" y="338789"/>
                </a:cubicBezTo>
                <a:cubicBezTo>
                  <a:pt x="225370" y="340524"/>
                  <a:pt x="260127" y="338789"/>
                  <a:pt x="269033" y="340524"/>
                </a:cubicBezTo>
                <a:cubicBezTo>
                  <a:pt x="277939" y="342258"/>
                  <a:pt x="299452" y="340524"/>
                  <a:pt x="311192" y="351454"/>
                </a:cubicBezTo>
                <a:cubicBezTo>
                  <a:pt x="322932" y="362384"/>
                  <a:pt x="329467" y="353189"/>
                  <a:pt x="336985" y="358336"/>
                </a:cubicBezTo>
                <a:cubicBezTo>
                  <a:pt x="344503" y="363483"/>
                  <a:pt x="350575" y="367531"/>
                  <a:pt x="361332" y="365218"/>
                </a:cubicBezTo>
                <a:cubicBezTo>
                  <a:pt x="372089" y="362904"/>
                  <a:pt x="372146" y="374471"/>
                  <a:pt x="379607" y="376148"/>
                </a:cubicBezTo>
                <a:cubicBezTo>
                  <a:pt x="387067" y="377825"/>
                  <a:pt x="400716" y="361806"/>
                  <a:pt x="420436" y="350875"/>
                </a:cubicBezTo>
                <a:cubicBezTo>
                  <a:pt x="440157" y="339945"/>
                  <a:pt x="462595" y="347406"/>
                  <a:pt x="473352" y="349140"/>
                </a:cubicBezTo>
                <a:cubicBezTo>
                  <a:pt x="484108" y="350875"/>
                  <a:pt x="503829" y="343994"/>
                  <a:pt x="515569" y="327338"/>
                </a:cubicBezTo>
                <a:cubicBezTo>
                  <a:pt x="527309" y="310682"/>
                  <a:pt x="542750" y="314673"/>
                  <a:pt x="544138" y="300273"/>
                </a:cubicBezTo>
                <a:cubicBezTo>
                  <a:pt x="545526" y="285873"/>
                  <a:pt x="531935" y="280726"/>
                  <a:pt x="538355" y="268118"/>
                </a:cubicBezTo>
                <a:cubicBezTo>
                  <a:pt x="540842" y="260565"/>
                  <a:pt x="548996" y="256454"/>
                  <a:pt x="556514" y="258941"/>
                </a:cubicBezTo>
                <a:cubicBezTo>
                  <a:pt x="558075" y="259455"/>
                  <a:pt x="559579" y="260230"/>
                  <a:pt x="560851" y="261236"/>
                </a:cubicBezTo>
                <a:cubicBezTo>
                  <a:pt x="572996" y="268072"/>
                  <a:pt x="588090" y="266690"/>
                  <a:pt x="598789" y="257767"/>
                </a:cubicBezTo>
                <a:cubicBezTo>
                  <a:pt x="613825" y="245101"/>
                  <a:pt x="619897" y="246836"/>
                  <a:pt x="633488" y="245101"/>
                </a:cubicBezTo>
                <a:cubicBezTo>
                  <a:pt x="647078" y="243366"/>
                  <a:pt x="645690" y="232494"/>
                  <a:pt x="654596" y="221564"/>
                </a:cubicBezTo>
                <a:cubicBezTo>
                  <a:pt x="661363" y="212612"/>
                  <a:pt x="671946" y="207291"/>
                  <a:pt x="683165" y="207164"/>
                </a:cubicBezTo>
                <a:cubicBezTo>
                  <a:pt x="692072" y="207164"/>
                  <a:pt x="704274" y="196291"/>
                  <a:pt x="713643" y="200282"/>
                </a:cubicBezTo>
                <a:cubicBezTo>
                  <a:pt x="723011" y="204272"/>
                  <a:pt x="736139" y="205487"/>
                  <a:pt x="737990" y="196812"/>
                </a:cubicBezTo>
                <a:cubicBezTo>
                  <a:pt x="740592" y="184841"/>
                  <a:pt x="716245" y="167029"/>
                  <a:pt x="708727" y="15609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4" name="Frihåndsform: figur 363">
            <a:extLst>
              <a:ext uri="{FF2B5EF4-FFF2-40B4-BE49-F238E27FC236}">
                <a16:creationId xmlns:a16="http://schemas.microsoft.com/office/drawing/2014/main" id="{B1F19741-285C-498C-A582-00CEB012877F}"/>
              </a:ext>
            </a:extLst>
          </p:cNvPr>
          <p:cNvSpPr/>
          <p:nvPr/>
        </p:nvSpPr>
        <p:spPr>
          <a:xfrm>
            <a:off x="8195081" y="3769165"/>
            <a:ext cx="12202" cy="37937"/>
          </a:xfrm>
          <a:custGeom>
            <a:avLst/>
            <a:gdLst>
              <a:gd name="connsiteX0" fmla="*/ 5147 w 12202"/>
              <a:gd name="connsiteY0" fmla="*/ 0 h 37937"/>
              <a:gd name="connsiteX1" fmla="*/ 0 w 12202"/>
              <a:gd name="connsiteY1" fmla="*/ 20125 h 37937"/>
              <a:gd name="connsiteX2" fmla="*/ 8906 w 12202"/>
              <a:gd name="connsiteY2" fmla="*/ 37938 h 37937"/>
              <a:gd name="connsiteX3" fmla="*/ 11220 w 12202"/>
              <a:gd name="connsiteY3" fmla="*/ 5147 h 37937"/>
              <a:gd name="connsiteX4" fmla="*/ 12202 w 12202"/>
              <a:gd name="connsiteY4" fmla="*/ 0 h 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" h="37937">
                <a:moveTo>
                  <a:pt x="5147" y="0"/>
                </a:moveTo>
                <a:cubicBezTo>
                  <a:pt x="1388" y="1735"/>
                  <a:pt x="0" y="17812"/>
                  <a:pt x="0" y="20125"/>
                </a:cubicBezTo>
                <a:cubicBezTo>
                  <a:pt x="1388" y="26730"/>
                  <a:pt x="4453" y="32866"/>
                  <a:pt x="8906" y="37938"/>
                </a:cubicBezTo>
                <a:cubicBezTo>
                  <a:pt x="10294" y="25851"/>
                  <a:pt x="10757" y="9774"/>
                  <a:pt x="11220" y="5147"/>
                </a:cubicBezTo>
                <a:cubicBezTo>
                  <a:pt x="11624" y="3447"/>
                  <a:pt x="11971" y="1729"/>
                  <a:pt x="1220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5" name="Frihåndsform: figur 364">
            <a:extLst>
              <a:ext uri="{FF2B5EF4-FFF2-40B4-BE49-F238E27FC236}">
                <a16:creationId xmlns:a16="http://schemas.microsoft.com/office/drawing/2014/main" id="{31058F7A-B31D-4154-A776-341FD0AF67F7}"/>
              </a:ext>
            </a:extLst>
          </p:cNvPr>
          <p:cNvSpPr/>
          <p:nvPr/>
        </p:nvSpPr>
        <p:spPr>
          <a:xfrm>
            <a:off x="8174609" y="3745049"/>
            <a:ext cx="34062" cy="116126"/>
          </a:xfrm>
          <a:custGeom>
            <a:avLst/>
            <a:gdLst>
              <a:gd name="connsiteX0" fmla="*/ 16251 w 34062"/>
              <a:gd name="connsiteY0" fmla="*/ 114391 h 116126"/>
              <a:gd name="connsiteX1" fmla="*/ 18564 w 34062"/>
              <a:gd name="connsiteY1" fmla="*/ 116126 h 116126"/>
              <a:gd name="connsiteX2" fmla="*/ 26082 w 34062"/>
              <a:gd name="connsiteY2" fmla="*/ 75933 h 116126"/>
              <a:gd name="connsiteX3" fmla="*/ 28916 w 34062"/>
              <a:gd name="connsiteY3" fmla="*/ 62111 h 116126"/>
              <a:gd name="connsiteX4" fmla="*/ 20010 w 34062"/>
              <a:gd name="connsiteY4" fmla="*/ 44299 h 116126"/>
              <a:gd name="connsiteX5" fmla="*/ 25157 w 34062"/>
              <a:gd name="connsiteY5" fmla="*/ 24174 h 116126"/>
              <a:gd name="connsiteX6" fmla="*/ 32155 w 34062"/>
              <a:gd name="connsiteY6" fmla="*/ 24174 h 116126"/>
              <a:gd name="connsiteX7" fmla="*/ 34063 w 34062"/>
              <a:gd name="connsiteY7" fmla="*/ 5783 h 116126"/>
              <a:gd name="connsiteX8" fmla="*/ 22497 w 34062"/>
              <a:gd name="connsiteY8" fmla="*/ 0 h 116126"/>
              <a:gd name="connsiteX9" fmla="*/ 18737 w 34062"/>
              <a:gd name="connsiteY9" fmla="*/ 13186 h 116126"/>
              <a:gd name="connsiteX10" fmla="*/ 0 w 34062"/>
              <a:gd name="connsiteY10" fmla="*/ 62632 h 116126"/>
              <a:gd name="connsiteX11" fmla="*/ 16887 w 34062"/>
              <a:gd name="connsiteY11" fmla="*/ 111500 h 1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62" h="116126">
                <a:moveTo>
                  <a:pt x="16251" y="114391"/>
                </a:moveTo>
                <a:cubicBezTo>
                  <a:pt x="17177" y="114969"/>
                  <a:pt x="17639" y="115548"/>
                  <a:pt x="18564" y="116126"/>
                </a:cubicBezTo>
                <a:cubicBezTo>
                  <a:pt x="20473" y="99470"/>
                  <a:pt x="23769" y="79923"/>
                  <a:pt x="26082" y="75933"/>
                </a:cubicBezTo>
                <a:cubicBezTo>
                  <a:pt x="27875" y="71544"/>
                  <a:pt x="28858" y="66854"/>
                  <a:pt x="28916" y="62111"/>
                </a:cubicBezTo>
                <a:cubicBezTo>
                  <a:pt x="24463" y="57040"/>
                  <a:pt x="21398" y="50903"/>
                  <a:pt x="20010" y="44299"/>
                </a:cubicBezTo>
                <a:cubicBezTo>
                  <a:pt x="20010" y="41986"/>
                  <a:pt x="21398" y="25909"/>
                  <a:pt x="25157" y="24174"/>
                </a:cubicBezTo>
                <a:cubicBezTo>
                  <a:pt x="27470" y="23555"/>
                  <a:pt x="29841" y="23555"/>
                  <a:pt x="32155" y="24174"/>
                </a:cubicBezTo>
                <a:cubicBezTo>
                  <a:pt x="32675" y="19027"/>
                  <a:pt x="33601" y="12087"/>
                  <a:pt x="34063" y="5783"/>
                </a:cubicBezTo>
                <a:lnTo>
                  <a:pt x="22497" y="0"/>
                </a:lnTo>
                <a:cubicBezTo>
                  <a:pt x="20704" y="4222"/>
                  <a:pt x="19431" y="8652"/>
                  <a:pt x="18737" y="13186"/>
                </a:cubicBezTo>
                <a:cubicBezTo>
                  <a:pt x="16887" y="28164"/>
                  <a:pt x="5610" y="52858"/>
                  <a:pt x="0" y="62632"/>
                </a:cubicBezTo>
                <a:lnTo>
                  <a:pt x="16887" y="111500"/>
                </a:ln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6" name="Frihåndsform: figur 365">
            <a:extLst>
              <a:ext uri="{FF2B5EF4-FFF2-40B4-BE49-F238E27FC236}">
                <a16:creationId xmlns:a16="http://schemas.microsoft.com/office/drawing/2014/main" id="{527AB035-19C7-4492-9BB0-1DA544CD3566}"/>
              </a:ext>
            </a:extLst>
          </p:cNvPr>
          <p:cNvSpPr/>
          <p:nvPr/>
        </p:nvSpPr>
        <p:spPr>
          <a:xfrm>
            <a:off x="8192537" y="3742736"/>
            <a:ext cx="99528" cy="129627"/>
          </a:xfrm>
          <a:custGeom>
            <a:avLst/>
            <a:gdLst>
              <a:gd name="connsiteX0" fmla="*/ 92531 w 99528"/>
              <a:gd name="connsiteY0" fmla="*/ 0 h 129627"/>
              <a:gd name="connsiteX1" fmla="*/ 62516 w 99528"/>
              <a:gd name="connsiteY1" fmla="*/ 16656 h 129627"/>
              <a:gd name="connsiteX2" fmla="*/ 40019 w 99528"/>
              <a:gd name="connsiteY2" fmla="*/ 30998 h 129627"/>
              <a:gd name="connsiteX3" fmla="*/ 18448 w 99528"/>
              <a:gd name="connsiteY3" fmla="*/ 17812 h 129627"/>
              <a:gd name="connsiteX4" fmla="*/ 16598 w 99528"/>
              <a:gd name="connsiteY4" fmla="*/ 8039 h 129627"/>
              <a:gd name="connsiteX5" fmla="*/ 16135 w 99528"/>
              <a:gd name="connsiteY5" fmla="*/ 8039 h 129627"/>
              <a:gd name="connsiteX6" fmla="*/ 13301 w 99528"/>
              <a:gd name="connsiteY6" fmla="*/ 32154 h 129627"/>
              <a:gd name="connsiteX7" fmla="*/ 7518 w 99528"/>
              <a:gd name="connsiteY7" fmla="*/ 78420 h 129627"/>
              <a:gd name="connsiteX8" fmla="*/ 0 w 99528"/>
              <a:gd name="connsiteY8" fmla="*/ 118613 h 129627"/>
              <a:gd name="connsiteX9" fmla="*/ 21108 w 99528"/>
              <a:gd name="connsiteY9" fmla="*/ 129543 h 129627"/>
              <a:gd name="connsiteX10" fmla="*/ 39845 w 99528"/>
              <a:gd name="connsiteY10" fmla="*/ 112887 h 129627"/>
              <a:gd name="connsiteX11" fmla="*/ 54882 w 99528"/>
              <a:gd name="connsiteY11" fmla="*/ 105427 h 129627"/>
              <a:gd name="connsiteX12" fmla="*/ 68935 w 99528"/>
              <a:gd name="connsiteY12" fmla="*/ 92184 h 129627"/>
              <a:gd name="connsiteX13" fmla="*/ 51123 w 99528"/>
              <a:gd name="connsiteY13" fmla="*/ 68068 h 129627"/>
              <a:gd name="connsiteX14" fmla="*/ 74256 w 99528"/>
              <a:gd name="connsiteY14" fmla="*/ 50256 h 129627"/>
              <a:gd name="connsiteX15" fmla="*/ 98140 w 99528"/>
              <a:gd name="connsiteY15" fmla="*/ 41581 h 129627"/>
              <a:gd name="connsiteX16" fmla="*/ 99528 w 99528"/>
              <a:gd name="connsiteY16" fmla="*/ 41581 h 129627"/>
              <a:gd name="connsiteX17" fmla="*/ 93745 w 99528"/>
              <a:gd name="connsiteY17" fmla="*/ 13995 h 129627"/>
              <a:gd name="connsiteX18" fmla="*/ 92531 w 99528"/>
              <a:gd name="connsiteY18" fmla="*/ 0 h 1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528" h="129627">
                <a:moveTo>
                  <a:pt x="92531" y="0"/>
                </a:moveTo>
                <a:cubicBezTo>
                  <a:pt x="83162" y="6587"/>
                  <a:pt x="73099" y="12173"/>
                  <a:pt x="62516" y="16656"/>
                </a:cubicBezTo>
                <a:cubicBezTo>
                  <a:pt x="55981" y="17812"/>
                  <a:pt x="40019" y="30998"/>
                  <a:pt x="40019" y="30998"/>
                </a:cubicBezTo>
                <a:lnTo>
                  <a:pt x="18448" y="17812"/>
                </a:lnTo>
                <a:lnTo>
                  <a:pt x="16598" y="8039"/>
                </a:lnTo>
                <a:lnTo>
                  <a:pt x="16135" y="8039"/>
                </a:lnTo>
                <a:cubicBezTo>
                  <a:pt x="15210" y="17812"/>
                  <a:pt x="14226" y="28742"/>
                  <a:pt x="13301" y="32154"/>
                </a:cubicBezTo>
                <a:cubicBezTo>
                  <a:pt x="11913" y="38516"/>
                  <a:pt x="11913" y="71827"/>
                  <a:pt x="7518" y="78420"/>
                </a:cubicBezTo>
                <a:cubicBezTo>
                  <a:pt x="5146" y="82410"/>
                  <a:pt x="1735" y="101957"/>
                  <a:pt x="0" y="118613"/>
                </a:cubicBezTo>
                <a:cubicBezTo>
                  <a:pt x="6303" y="123499"/>
                  <a:pt x="13475" y="127201"/>
                  <a:pt x="21108" y="129543"/>
                </a:cubicBezTo>
                <a:cubicBezTo>
                  <a:pt x="29552" y="130699"/>
                  <a:pt x="39845" y="119769"/>
                  <a:pt x="39845" y="112887"/>
                </a:cubicBezTo>
                <a:cubicBezTo>
                  <a:pt x="39845" y="106005"/>
                  <a:pt x="47364" y="105427"/>
                  <a:pt x="54882" y="105427"/>
                </a:cubicBezTo>
                <a:cubicBezTo>
                  <a:pt x="62400" y="105427"/>
                  <a:pt x="63267" y="95653"/>
                  <a:pt x="68935" y="92184"/>
                </a:cubicBezTo>
                <a:cubicBezTo>
                  <a:pt x="74602" y="88714"/>
                  <a:pt x="56732" y="70323"/>
                  <a:pt x="51123" y="68068"/>
                </a:cubicBezTo>
                <a:cubicBezTo>
                  <a:pt x="45513" y="65812"/>
                  <a:pt x="55807" y="51355"/>
                  <a:pt x="74256" y="50256"/>
                </a:cubicBezTo>
                <a:cubicBezTo>
                  <a:pt x="92704" y="49157"/>
                  <a:pt x="88308" y="41581"/>
                  <a:pt x="98140" y="41581"/>
                </a:cubicBezTo>
                <a:lnTo>
                  <a:pt x="99528" y="41581"/>
                </a:lnTo>
                <a:cubicBezTo>
                  <a:pt x="97677" y="31807"/>
                  <a:pt x="95364" y="20357"/>
                  <a:pt x="93745" y="13995"/>
                </a:cubicBezTo>
                <a:cubicBezTo>
                  <a:pt x="93455" y="10352"/>
                  <a:pt x="92993" y="5147"/>
                  <a:pt x="92531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7" name="Frihåndsform: figur 366">
            <a:extLst>
              <a:ext uri="{FF2B5EF4-FFF2-40B4-BE49-F238E27FC236}">
                <a16:creationId xmlns:a16="http://schemas.microsoft.com/office/drawing/2014/main" id="{AC2C2CBB-43DB-4F32-BE32-0309515EE6AA}"/>
              </a:ext>
            </a:extLst>
          </p:cNvPr>
          <p:cNvSpPr/>
          <p:nvPr/>
        </p:nvSpPr>
        <p:spPr>
          <a:xfrm>
            <a:off x="9015254" y="3425865"/>
            <a:ext cx="256421" cy="129045"/>
          </a:xfrm>
          <a:custGeom>
            <a:avLst/>
            <a:gdLst>
              <a:gd name="connsiteX0" fmla="*/ 235833 w 256421"/>
              <a:gd name="connsiteY0" fmla="*/ 23722 h 129045"/>
              <a:gd name="connsiteX1" fmla="*/ 213800 w 256421"/>
              <a:gd name="connsiteY1" fmla="*/ 16262 h 129045"/>
              <a:gd name="connsiteX2" fmla="*/ 153307 w 256421"/>
              <a:gd name="connsiteY2" fmla="*/ 12214 h 129045"/>
              <a:gd name="connsiteX3" fmla="*/ 121905 w 256421"/>
              <a:gd name="connsiteY3" fmla="*/ 1284 h 129045"/>
              <a:gd name="connsiteX4" fmla="*/ 97558 w 256421"/>
              <a:gd name="connsiteY4" fmla="*/ 12850 h 129045"/>
              <a:gd name="connsiteX5" fmla="*/ 76912 w 256421"/>
              <a:gd name="connsiteY5" fmla="*/ 16898 h 129045"/>
              <a:gd name="connsiteX6" fmla="*/ 45047 w 256421"/>
              <a:gd name="connsiteY6" fmla="*/ 17476 h 129045"/>
              <a:gd name="connsiteX7" fmla="*/ 30531 w 256421"/>
              <a:gd name="connsiteY7" fmla="*/ 36445 h 129045"/>
              <a:gd name="connsiteX8" fmla="*/ 23476 w 256421"/>
              <a:gd name="connsiteY8" fmla="*/ 51944 h 129045"/>
              <a:gd name="connsiteX9" fmla="*/ 32382 w 256421"/>
              <a:gd name="connsiteY9" fmla="*/ 61139 h 129045"/>
              <a:gd name="connsiteX10" fmla="*/ 51119 w 256421"/>
              <a:gd name="connsiteY10" fmla="*/ 59983 h 129045"/>
              <a:gd name="connsiteX11" fmla="*/ 83505 w 256421"/>
              <a:gd name="connsiteY11" fmla="*/ 77795 h 129045"/>
              <a:gd name="connsiteX12" fmla="*/ 73153 w 256421"/>
              <a:gd name="connsiteY12" fmla="*/ 92195 h 129045"/>
              <a:gd name="connsiteX13" fmla="*/ 51119 w 256421"/>
              <a:gd name="connsiteY13" fmla="*/ 96764 h 129045"/>
              <a:gd name="connsiteX14" fmla="*/ 16941 w 256421"/>
              <a:gd name="connsiteY14" fmla="*/ 102547 h 129045"/>
              <a:gd name="connsiteX15" fmla="*/ 54 w 256421"/>
              <a:gd name="connsiteY15" fmla="*/ 119202 h 129045"/>
              <a:gd name="connsiteX16" fmla="*/ 33307 w 256421"/>
              <a:gd name="connsiteY16" fmla="*/ 122672 h 129045"/>
              <a:gd name="connsiteX17" fmla="*/ 54879 w 256421"/>
              <a:gd name="connsiteY17" fmla="*/ 123771 h 129045"/>
              <a:gd name="connsiteX18" fmla="*/ 74599 w 256421"/>
              <a:gd name="connsiteY18" fmla="*/ 128398 h 129045"/>
              <a:gd name="connsiteX19" fmla="*/ 105018 w 256421"/>
              <a:gd name="connsiteY19" fmla="*/ 126084 h 129045"/>
              <a:gd name="connsiteX20" fmla="*/ 108777 w 256421"/>
              <a:gd name="connsiteY20" fmla="*/ 112321 h 129045"/>
              <a:gd name="connsiteX21" fmla="*/ 119129 w 256421"/>
              <a:gd name="connsiteY21" fmla="*/ 104802 h 129045"/>
              <a:gd name="connsiteX22" fmla="*/ 132257 w 256421"/>
              <a:gd name="connsiteY22" fmla="*/ 95029 h 129045"/>
              <a:gd name="connsiteX23" fmla="*/ 146310 w 256421"/>
              <a:gd name="connsiteY23" fmla="*/ 89246 h 129045"/>
              <a:gd name="connsiteX24" fmla="*/ 160826 w 256421"/>
              <a:gd name="connsiteY24" fmla="*/ 95029 h 129045"/>
              <a:gd name="connsiteX25" fmla="*/ 174879 w 256421"/>
              <a:gd name="connsiteY25" fmla="*/ 84156 h 129045"/>
              <a:gd name="connsiteX26" fmla="*/ 196450 w 256421"/>
              <a:gd name="connsiteY26" fmla="*/ 76638 h 129045"/>
              <a:gd name="connsiteX27" fmla="*/ 215188 w 256421"/>
              <a:gd name="connsiteY27" fmla="*/ 64031 h 129045"/>
              <a:gd name="connsiteX28" fmla="*/ 233463 w 256421"/>
              <a:gd name="connsiteY28" fmla="*/ 51366 h 129045"/>
              <a:gd name="connsiteX29" fmla="*/ 254108 w 256421"/>
              <a:gd name="connsiteY29" fmla="*/ 38701 h 129045"/>
              <a:gd name="connsiteX30" fmla="*/ 256422 w 256421"/>
              <a:gd name="connsiteY30" fmla="*/ 32918 h 129045"/>
              <a:gd name="connsiteX31" fmla="*/ 235833 w 256421"/>
              <a:gd name="connsiteY31" fmla="*/ 23722 h 12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6421" h="129045">
                <a:moveTo>
                  <a:pt x="235833" y="23722"/>
                </a:moveTo>
                <a:cubicBezTo>
                  <a:pt x="226928" y="11057"/>
                  <a:pt x="224267" y="19674"/>
                  <a:pt x="213800" y="16262"/>
                </a:cubicBezTo>
                <a:cubicBezTo>
                  <a:pt x="203332" y="12850"/>
                  <a:pt x="161751" y="8224"/>
                  <a:pt x="153307" y="12214"/>
                </a:cubicBezTo>
                <a:cubicBezTo>
                  <a:pt x="144864" y="16204"/>
                  <a:pt x="127573" y="4754"/>
                  <a:pt x="121905" y="1284"/>
                </a:cubicBezTo>
                <a:cubicBezTo>
                  <a:pt x="116238" y="-2186"/>
                  <a:pt x="98773" y="1284"/>
                  <a:pt x="97558" y="12850"/>
                </a:cubicBezTo>
                <a:cubicBezTo>
                  <a:pt x="96343" y="24416"/>
                  <a:pt x="89114" y="24416"/>
                  <a:pt x="76912" y="16898"/>
                </a:cubicBezTo>
                <a:cubicBezTo>
                  <a:pt x="64710" y="9380"/>
                  <a:pt x="45510" y="9438"/>
                  <a:pt x="45047" y="17476"/>
                </a:cubicBezTo>
                <a:cubicBezTo>
                  <a:pt x="42965" y="25509"/>
                  <a:pt x="37760" y="32362"/>
                  <a:pt x="30531" y="36445"/>
                </a:cubicBezTo>
                <a:cubicBezTo>
                  <a:pt x="27003" y="40997"/>
                  <a:pt x="24574" y="46300"/>
                  <a:pt x="23476" y="51944"/>
                </a:cubicBezTo>
                <a:cubicBezTo>
                  <a:pt x="27119" y="54304"/>
                  <a:pt x="30126" y="57450"/>
                  <a:pt x="32382" y="61139"/>
                </a:cubicBezTo>
                <a:cubicBezTo>
                  <a:pt x="37066" y="67443"/>
                  <a:pt x="49268" y="66923"/>
                  <a:pt x="51119" y="59983"/>
                </a:cubicBezTo>
                <a:cubicBezTo>
                  <a:pt x="52970" y="53043"/>
                  <a:pt x="72690" y="66344"/>
                  <a:pt x="83505" y="77795"/>
                </a:cubicBezTo>
                <a:cubicBezTo>
                  <a:pt x="94319" y="89246"/>
                  <a:pt x="77722" y="81265"/>
                  <a:pt x="73153" y="92195"/>
                </a:cubicBezTo>
                <a:cubicBezTo>
                  <a:pt x="68585" y="103125"/>
                  <a:pt x="54415" y="92195"/>
                  <a:pt x="51119" y="96764"/>
                </a:cubicBezTo>
                <a:cubicBezTo>
                  <a:pt x="47823" y="101332"/>
                  <a:pt x="23476" y="103125"/>
                  <a:pt x="16941" y="102547"/>
                </a:cubicBezTo>
                <a:cubicBezTo>
                  <a:pt x="10406" y="101969"/>
                  <a:pt x="-871" y="113419"/>
                  <a:pt x="54" y="119202"/>
                </a:cubicBezTo>
                <a:cubicBezTo>
                  <a:pt x="979" y="124986"/>
                  <a:pt x="24921" y="115733"/>
                  <a:pt x="33307" y="122672"/>
                </a:cubicBezTo>
                <a:cubicBezTo>
                  <a:pt x="41693" y="129612"/>
                  <a:pt x="50194" y="116311"/>
                  <a:pt x="54879" y="123771"/>
                </a:cubicBezTo>
                <a:cubicBezTo>
                  <a:pt x="59563" y="131231"/>
                  <a:pt x="69915" y="126084"/>
                  <a:pt x="74599" y="128398"/>
                </a:cubicBezTo>
                <a:cubicBezTo>
                  <a:pt x="79283" y="130711"/>
                  <a:pt x="105018" y="126084"/>
                  <a:pt x="105018" y="126084"/>
                </a:cubicBezTo>
                <a:cubicBezTo>
                  <a:pt x="107621" y="121984"/>
                  <a:pt x="108951" y="117184"/>
                  <a:pt x="108777" y="112321"/>
                </a:cubicBezTo>
                <a:cubicBezTo>
                  <a:pt x="108777" y="104802"/>
                  <a:pt x="113924" y="106537"/>
                  <a:pt x="119129" y="104802"/>
                </a:cubicBezTo>
                <a:cubicBezTo>
                  <a:pt x="124334" y="103067"/>
                  <a:pt x="128035" y="95029"/>
                  <a:pt x="132257" y="95029"/>
                </a:cubicBezTo>
                <a:cubicBezTo>
                  <a:pt x="136479" y="95029"/>
                  <a:pt x="142088" y="87569"/>
                  <a:pt x="146310" y="89246"/>
                </a:cubicBezTo>
                <a:cubicBezTo>
                  <a:pt x="150532" y="90923"/>
                  <a:pt x="155679" y="99597"/>
                  <a:pt x="160826" y="95029"/>
                </a:cubicBezTo>
                <a:cubicBezTo>
                  <a:pt x="165973" y="90460"/>
                  <a:pt x="167361" y="94450"/>
                  <a:pt x="174879" y="84156"/>
                </a:cubicBezTo>
                <a:cubicBezTo>
                  <a:pt x="182397" y="73862"/>
                  <a:pt x="187082" y="75540"/>
                  <a:pt x="196450" y="76638"/>
                </a:cubicBezTo>
                <a:cubicBezTo>
                  <a:pt x="207207" y="78373"/>
                  <a:pt x="211891" y="71491"/>
                  <a:pt x="215188" y="64031"/>
                </a:cubicBezTo>
                <a:cubicBezTo>
                  <a:pt x="218484" y="56571"/>
                  <a:pt x="227852" y="56571"/>
                  <a:pt x="233463" y="51366"/>
                </a:cubicBezTo>
                <a:cubicBezTo>
                  <a:pt x="239997" y="46630"/>
                  <a:pt x="246937" y="42396"/>
                  <a:pt x="254108" y="38701"/>
                </a:cubicBezTo>
                <a:cubicBezTo>
                  <a:pt x="255959" y="37602"/>
                  <a:pt x="256422" y="35867"/>
                  <a:pt x="256422" y="32918"/>
                </a:cubicBezTo>
                <a:cubicBezTo>
                  <a:pt x="247053" y="24879"/>
                  <a:pt x="243294" y="34074"/>
                  <a:pt x="235833" y="237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8" name="Frihåndsform: figur 367">
            <a:extLst>
              <a:ext uri="{FF2B5EF4-FFF2-40B4-BE49-F238E27FC236}">
                <a16:creationId xmlns:a16="http://schemas.microsoft.com/office/drawing/2014/main" id="{5CE94840-FE52-4EAA-B188-E5E5F97FC21C}"/>
              </a:ext>
            </a:extLst>
          </p:cNvPr>
          <p:cNvSpPr/>
          <p:nvPr/>
        </p:nvSpPr>
        <p:spPr>
          <a:xfrm>
            <a:off x="8309877" y="3409156"/>
            <a:ext cx="160716" cy="84094"/>
          </a:xfrm>
          <a:custGeom>
            <a:avLst/>
            <a:gdLst>
              <a:gd name="connsiteX0" fmla="*/ 64714 w 160716"/>
              <a:gd name="connsiteY0" fmla="*/ 66860 h 84094"/>
              <a:gd name="connsiteX1" fmla="*/ 81600 w 160716"/>
              <a:gd name="connsiteY1" fmla="*/ 82417 h 84094"/>
              <a:gd name="connsiteX2" fmla="*/ 82526 w 160716"/>
              <a:gd name="connsiteY2" fmla="*/ 84094 h 84094"/>
              <a:gd name="connsiteX3" fmla="*/ 106410 w 160716"/>
              <a:gd name="connsiteY3" fmla="*/ 78311 h 84094"/>
              <a:gd name="connsiteX4" fmla="*/ 127056 w 160716"/>
              <a:gd name="connsiteY4" fmla="*/ 80624 h 84094"/>
              <a:gd name="connsiteX5" fmla="*/ 125668 w 160716"/>
              <a:gd name="connsiteY5" fmla="*/ 74263 h 84094"/>
              <a:gd name="connsiteX6" fmla="*/ 141572 w 160716"/>
              <a:gd name="connsiteY6" fmla="*/ 80046 h 84094"/>
              <a:gd name="connsiteX7" fmla="*/ 159847 w 160716"/>
              <a:gd name="connsiteY7" fmla="*/ 81781 h 84094"/>
              <a:gd name="connsiteX8" fmla="*/ 152386 w 160716"/>
              <a:gd name="connsiteY8" fmla="*/ 69116 h 84094"/>
              <a:gd name="connsiteX9" fmla="*/ 157071 w 160716"/>
              <a:gd name="connsiteY9" fmla="*/ 58764 h 84094"/>
              <a:gd name="connsiteX10" fmla="*/ 142497 w 160716"/>
              <a:gd name="connsiteY10" fmla="*/ 50147 h 84094"/>
              <a:gd name="connsiteX11" fmla="*/ 135037 w 160716"/>
              <a:gd name="connsiteY11" fmla="*/ 32797 h 84094"/>
              <a:gd name="connsiteX12" fmla="*/ 126594 w 160716"/>
              <a:gd name="connsiteY12" fmla="*/ 29328 h 84094"/>
              <a:gd name="connsiteX13" fmla="*/ 102651 w 160716"/>
              <a:gd name="connsiteY13" fmla="*/ 32797 h 84094"/>
              <a:gd name="connsiteX14" fmla="*/ 88135 w 160716"/>
              <a:gd name="connsiteY14" fmla="*/ 24181 h 84094"/>
              <a:gd name="connsiteX15" fmla="*/ 73620 w 160716"/>
              <a:gd name="connsiteY15" fmla="*/ 13250 h 84094"/>
              <a:gd name="connsiteX16" fmla="*/ 37070 w 160716"/>
              <a:gd name="connsiteY16" fmla="*/ 9780 h 84094"/>
              <a:gd name="connsiteX17" fmla="*/ 8906 w 160716"/>
              <a:gd name="connsiteY17" fmla="*/ 7 h 84094"/>
              <a:gd name="connsiteX18" fmla="*/ 0 w 160716"/>
              <a:gd name="connsiteY18" fmla="*/ 4634 h 84094"/>
              <a:gd name="connsiteX19" fmla="*/ 36145 w 160716"/>
              <a:gd name="connsiteY19" fmla="*/ 28749 h 84094"/>
              <a:gd name="connsiteX20" fmla="*/ 45051 w 160716"/>
              <a:gd name="connsiteY20" fmla="*/ 57665 h 84094"/>
              <a:gd name="connsiteX21" fmla="*/ 39268 w 160716"/>
              <a:gd name="connsiteY21" fmla="*/ 67439 h 84094"/>
              <a:gd name="connsiteX22" fmla="*/ 64714 w 160716"/>
              <a:gd name="connsiteY22" fmla="*/ 66860 h 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0716" h="84094">
                <a:moveTo>
                  <a:pt x="64714" y="66860"/>
                </a:moveTo>
                <a:cubicBezTo>
                  <a:pt x="72232" y="62870"/>
                  <a:pt x="75007" y="72644"/>
                  <a:pt x="81600" y="82417"/>
                </a:cubicBezTo>
                <a:cubicBezTo>
                  <a:pt x="82063" y="82857"/>
                  <a:pt x="82410" y="83446"/>
                  <a:pt x="82526" y="84094"/>
                </a:cubicBezTo>
                <a:cubicBezTo>
                  <a:pt x="90969" y="82359"/>
                  <a:pt x="97504" y="79526"/>
                  <a:pt x="106410" y="78311"/>
                </a:cubicBezTo>
                <a:cubicBezTo>
                  <a:pt x="113350" y="77646"/>
                  <a:pt x="120406" y="78432"/>
                  <a:pt x="127056" y="80624"/>
                </a:cubicBezTo>
                <a:cubicBezTo>
                  <a:pt x="125957" y="78693"/>
                  <a:pt x="125495" y="76472"/>
                  <a:pt x="125668" y="74263"/>
                </a:cubicBezTo>
                <a:cubicBezTo>
                  <a:pt x="127519" y="69116"/>
                  <a:pt x="138276" y="75998"/>
                  <a:pt x="141572" y="80046"/>
                </a:cubicBezTo>
                <a:cubicBezTo>
                  <a:pt x="144869" y="84094"/>
                  <a:pt x="156088" y="85829"/>
                  <a:pt x="159847" y="81781"/>
                </a:cubicBezTo>
                <a:cubicBezTo>
                  <a:pt x="163606" y="77733"/>
                  <a:pt x="154064" y="73685"/>
                  <a:pt x="152386" y="69116"/>
                </a:cubicBezTo>
                <a:cubicBezTo>
                  <a:pt x="151404" y="66803"/>
                  <a:pt x="154237" y="62812"/>
                  <a:pt x="157071" y="58764"/>
                </a:cubicBezTo>
                <a:cubicBezTo>
                  <a:pt x="150940" y="54716"/>
                  <a:pt x="144869" y="48990"/>
                  <a:pt x="142497" y="50147"/>
                </a:cubicBezTo>
                <a:cubicBezTo>
                  <a:pt x="140126" y="51304"/>
                  <a:pt x="139259" y="32797"/>
                  <a:pt x="135037" y="32797"/>
                </a:cubicBezTo>
                <a:cubicBezTo>
                  <a:pt x="130815" y="32797"/>
                  <a:pt x="130815" y="29328"/>
                  <a:pt x="126594" y="29328"/>
                </a:cubicBezTo>
                <a:cubicBezTo>
                  <a:pt x="122372" y="29328"/>
                  <a:pt x="106873" y="29328"/>
                  <a:pt x="102651" y="32797"/>
                </a:cubicBezTo>
                <a:cubicBezTo>
                  <a:pt x="98430" y="36267"/>
                  <a:pt x="93282" y="24181"/>
                  <a:pt x="88135" y="24181"/>
                </a:cubicBezTo>
                <a:cubicBezTo>
                  <a:pt x="82988" y="24181"/>
                  <a:pt x="76916" y="17819"/>
                  <a:pt x="73620" y="13250"/>
                </a:cubicBezTo>
                <a:cubicBezTo>
                  <a:pt x="70323" y="8682"/>
                  <a:pt x="44704" y="15564"/>
                  <a:pt x="37070" y="9780"/>
                </a:cubicBezTo>
                <a:cubicBezTo>
                  <a:pt x="29147" y="3286"/>
                  <a:pt x="19143" y="-178"/>
                  <a:pt x="8906" y="7"/>
                </a:cubicBezTo>
                <a:cubicBezTo>
                  <a:pt x="5783" y="1245"/>
                  <a:pt x="2776" y="2795"/>
                  <a:pt x="0" y="4634"/>
                </a:cubicBezTo>
                <a:cubicBezTo>
                  <a:pt x="13648" y="13829"/>
                  <a:pt x="33774" y="11515"/>
                  <a:pt x="36145" y="28749"/>
                </a:cubicBezTo>
                <a:cubicBezTo>
                  <a:pt x="39384" y="48296"/>
                  <a:pt x="48752" y="40836"/>
                  <a:pt x="45051" y="57665"/>
                </a:cubicBezTo>
                <a:cubicBezTo>
                  <a:pt x="44010" y="61384"/>
                  <a:pt x="42044" y="64755"/>
                  <a:pt x="39268" y="67439"/>
                </a:cubicBezTo>
                <a:cubicBezTo>
                  <a:pt x="47711" y="68873"/>
                  <a:pt x="56328" y="68676"/>
                  <a:pt x="64714" y="6686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9" name="Frihåndsform: figur 368">
            <a:extLst>
              <a:ext uri="{FF2B5EF4-FFF2-40B4-BE49-F238E27FC236}">
                <a16:creationId xmlns:a16="http://schemas.microsoft.com/office/drawing/2014/main" id="{550051F9-E2FF-4349-B603-576709C8AF0A}"/>
              </a:ext>
            </a:extLst>
          </p:cNvPr>
          <p:cNvSpPr/>
          <p:nvPr/>
        </p:nvSpPr>
        <p:spPr>
          <a:xfrm>
            <a:off x="7987119" y="3461674"/>
            <a:ext cx="439982" cy="203451"/>
          </a:xfrm>
          <a:custGeom>
            <a:avLst/>
            <a:gdLst>
              <a:gd name="connsiteX0" fmla="*/ 427318 w 439982"/>
              <a:gd name="connsiteY0" fmla="*/ 140820 h 203451"/>
              <a:gd name="connsiteX1" fmla="*/ 427318 w 439982"/>
              <a:gd name="connsiteY1" fmla="*/ 110921 h 203451"/>
              <a:gd name="connsiteX2" fmla="*/ 426393 w 439982"/>
              <a:gd name="connsiteY2" fmla="*/ 87788 h 203451"/>
              <a:gd name="connsiteX3" fmla="*/ 432176 w 439982"/>
              <a:gd name="connsiteY3" fmla="*/ 73446 h 203451"/>
              <a:gd name="connsiteX4" fmla="*/ 427954 w 439982"/>
              <a:gd name="connsiteY4" fmla="*/ 63094 h 203451"/>
              <a:gd name="connsiteX5" fmla="*/ 409679 w 439982"/>
              <a:gd name="connsiteY5" fmla="*/ 53899 h 203451"/>
              <a:gd name="connsiteX6" fmla="*/ 403896 w 439982"/>
              <a:gd name="connsiteY6" fmla="*/ 29783 h 203451"/>
              <a:gd name="connsiteX7" fmla="*/ 387009 w 439982"/>
              <a:gd name="connsiteY7" fmla="*/ 14227 h 203451"/>
              <a:gd name="connsiteX8" fmla="*/ 362604 w 439982"/>
              <a:gd name="connsiteY8" fmla="*/ 15383 h 203451"/>
              <a:gd name="connsiteX9" fmla="*/ 319057 w 439982"/>
              <a:gd name="connsiteY9" fmla="*/ 32733 h 203451"/>
              <a:gd name="connsiteX10" fmla="*/ 278575 w 439982"/>
              <a:gd name="connsiteY10" fmla="*/ 33889 h 203451"/>
              <a:gd name="connsiteX11" fmla="*/ 250874 w 439982"/>
              <a:gd name="connsiteY11" fmla="*/ 22959 h 203451"/>
              <a:gd name="connsiteX12" fmla="*/ 230285 w 439982"/>
              <a:gd name="connsiteY12" fmla="*/ 12029 h 203451"/>
              <a:gd name="connsiteX13" fmla="*/ 195124 w 439982"/>
              <a:gd name="connsiteY13" fmla="*/ 1157 h 203451"/>
              <a:gd name="connsiteX14" fmla="*/ 123875 w 439982"/>
              <a:gd name="connsiteY14" fmla="*/ 27007 h 203451"/>
              <a:gd name="connsiteX15" fmla="*/ 72290 w 439982"/>
              <a:gd name="connsiteY15" fmla="*/ 30477 h 203451"/>
              <a:gd name="connsiteX16" fmla="*/ 60723 w 439982"/>
              <a:gd name="connsiteY16" fmla="*/ 51702 h 203451"/>
              <a:gd name="connsiteX17" fmla="*/ 11508 w 439982"/>
              <a:gd name="connsiteY17" fmla="*/ 56906 h 203451"/>
              <a:gd name="connsiteX18" fmla="*/ 6824 w 439982"/>
              <a:gd name="connsiteY18" fmla="*/ 77552 h 203451"/>
              <a:gd name="connsiteX19" fmla="*/ 16656 w 439982"/>
              <a:gd name="connsiteY19" fmla="*/ 85649 h 203451"/>
              <a:gd name="connsiteX20" fmla="*/ 18506 w 439982"/>
              <a:gd name="connsiteY20" fmla="*/ 106295 h 203451"/>
              <a:gd name="connsiteX21" fmla="*/ 19489 w 439982"/>
              <a:gd name="connsiteY21" fmla="*/ 125842 h 203451"/>
              <a:gd name="connsiteX22" fmla="*/ 19489 w 439982"/>
              <a:gd name="connsiteY22" fmla="*/ 141398 h 203451"/>
              <a:gd name="connsiteX23" fmla="*/ 31056 w 439982"/>
              <a:gd name="connsiteY23" fmla="*/ 155741 h 203451"/>
              <a:gd name="connsiteX24" fmla="*/ 46554 w 439982"/>
              <a:gd name="connsiteY24" fmla="*/ 166671 h 203451"/>
              <a:gd name="connsiteX25" fmla="*/ 58120 w 439982"/>
              <a:gd name="connsiteY25" fmla="*/ 170661 h 203451"/>
              <a:gd name="connsiteX26" fmla="*/ 72694 w 439982"/>
              <a:gd name="connsiteY26" fmla="*/ 188531 h 203451"/>
              <a:gd name="connsiteX27" fmla="*/ 102651 w 439982"/>
              <a:gd name="connsiteY27" fmla="*/ 182170 h 203451"/>
              <a:gd name="connsiteX28" fmla="*/ 121909 w 439982"/>
              <a:gd name="connsiteY28" fmla="*/ 171818 h 203451"/>
              <a:gd name="connsiteX29" fmla="*/ 153774 w 439982"/>
              <a:gd name="connsiteY29" fmla="*/ 194256 h 203451"/>
              <a:gd name="connsiteX30" fmla="*/ 178121 w 439982"/>
              <a:gd name="connsiteY30" fmla="*/ 189110 h 203451"/>
              <a:gd name="connsiteX31" fmla="*/ 200155 w 439982"/>
              <a:gd name="connsiteY31" fmla="*/ 172396 h 203451"/>
              <a:gd name="connsiteX32" fmla="*/ 218430 w 439982"/>
              <a:gd name="connsiteY32" fmla="*/ 177601 h 203451"/>
              <a:gd name="connsiteX33" fmla="*/ 236705 w 439982"/>
              <a:gd name="connsiteY33" fmla="*/ 171818 h 203451"/>
              <a:gd name="connsiteX34" fmla="*/ 230921 w 439982"/>
              <a:gd name="connsiteY34" fmla="*/ 194256 h 203451"/>
              <a:gd name="connsiteX35" fmla="*/ 231384 w 439982"/>
              <a:gd name="connsiteY35" fmla="*/ 203452 h 203451"/>
              <a:gd name="connsiteX36" fmla="*/ 245437 w 439982"/>
              <a:gd name="connsiteY36" fmla="*/ 183905 h 203451"/>
              <a:gd name="connsiteX37" fmla="*/ 254806 w 439982"/>
              <a:gd name="connsiteY37" fmla="*/ 177023 h 203451"/>
              <a:gd name="connsiteX38" fmla="*/ 276377 w 439982"/>
              <a:gd name="connsiteY38" fmla="*/ 177023 h 203451"/>
              <a:gd name="connsiteX39" fmla="*/ 291356 w 439982"/>
              <a:gd name="connsiteY39" fmla="*/ 173553 h 203451"/>
              <a:gd name="connsiteX40" fmla="*/ 318074 w 439982"/>
              <a:gd name="connsiteY40" fmla="*/ 174709 h 203451"/>
              <a:gd name="connsiteX41" fmla="*/ 349476 w 439982"/>
              <a:gd name="connsiteY41" fmla="*/ 163779 h 203451"/>
              <a:gd name="connsiteX42" fmla="*/ 375270 w 439982"/>
              <a:gd name="connsiteY42" fmla="*/ 159211 h 203451"/>
              <a:gd name="connsiteX43" fmla="*/ 384175 w 439982"/>
              <a:gd name="connsiteY43" fmla="*/ 162044 h 203451"/>
              <a:gd name="connsiteX44" fmla="*/ 394469 w 439982"/>
              <a:gd name="connsiteY44" fmla="*/ 152849 h 203451"/>
              <a:gd name="connsiteX45" fmla="*/ 415115 w 439982"/>
              <a:gd name="connsiteY45" fmla="*/ 158054 h 203451"/>
              <a:gd name="connsiteX46" fmla="*/ 439983 w 439982"/>
              <a:gd name="connsiteY46" fmla="*/ 162623 h 203451"/>
              <a:gd name="connsiteX47" fmla="*/ 427318 w 439982"/>
              <a:gd name="connsiteY47" fmla="*/ 140820 h 203451"/>
              <a:gd name="connsiteX48" fmla="*/ 35913 w 439982"/>
              <a:gd name="connsiteY48" fmla="*/ 34468 h 203451"/>
              <a:gd name="connsiteX49" fmla="*/ 67316 w 439982"/>
              <a:gd name="connsiteY49" fmla="*/ 30998 h 203451"/>
              <a:gd name="connsiteX50" fmla="*/ 49504 w 439982"/>
              <a:gd name="connsiteY50" fmla="*/ 14342 h 203451"/>
              <a:gd name="connsiteX51" fmla="*/ 43720 w 439982"/>
              <a:gd name="connsiteY51" fmla="*/ 0 h 203451"/>
              <a:gd name="connsiteX52" fmla="*/ 34352 w 439982"/>
              <a:gd name="connsiteY52" fmla="*/ 2255 h 203451"/>
              <a:gd name="connsiteX53" fmla="*/ 10467 w 439982"/>
              <a:gd name="connsiteY53" fmla="*/ 2255 h 203451"/>
              <a:gd name="connsiteX54" fmla="*/ 12318 w 439982"/>
              <a:gd name="connsiteY54" fmla="*/ 20704 h 203451"/>
              <a:gd name="connsiteX55" fmla="*/ 5783 w 439982"/>
              <a:gd name="connsiteY55" fmla="*/ 33889 h 203451"/>
              <a:gd name="connsiteX56" fmla="*/ 0 w 439982"/>
              <a:gd name="connsiteY56" fmla="*/ 43663 h 203451"/>
              <a:gd name="connsiteX57" fmla="*/ 13590 w 439982"/>
              <a:gd name="connsiteY57" fmla="*/ 51702 h 203451"/>
              <a:gd name="connsiteX58" fmla="*/ 35913 w 439982"/>
              <a:gd name="connsiteY58" fmla="*/ 34468 h 20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39982" h="203451">
                <a:moveTo>
                  <a:pt x="427318" y="140820"/>
                </a:moveTo>
                <a:cubicBezTo>
                  <a:pt x="423559" y="139663"/>
                  <a:pt x="429168" y="115490"/>
                  <a:pt x="427318" y="110921"/>
                </a:cubicBezTo>
                <a:cubicBezTo>
                  <a:pt x="425467" y="106352"/>
                  <a:pt x="420725" y="87788"/>
                  <a:pt x="426393" y="87788"/>
                </a:cubicBezTo>
                <a:cubicBezTo>
                  <a:pt x="432060" y="87788"/>
                  <a:pt x="425930" y="74024"/>
                  <a:pt x="432176" y="73446"/>
                </a:cubicBezTo>
                <a:cubicBezTo>
                  <a:pt x="431424" y="69768"/>
                  <a:pt x="429978" y="66258"/>
                  <a:pt x="427954" y="63094"/>
                </a:cubicBezTo>
                <a:cubicBezTo>
                  <a:pt x="424657" y="59624"/>
                  <a:pt x="413901" y="66564"/>
                  <a:pt x="409679" y="53899"/>
                </a:cubicBezTo>
                <a:cubicBezTo>
                  <a:pt x="405458" y="41234"/>
                  <a:pt x="409679" y="40077"/>
                  <a:pt x="403896" y="29783"/>
                </a:cubicBezTo>
                <a:cubicBezTo>
                  <a:pt x="398113" y="19489"/>
                  <a:pt x="394990" y="10236"/>
                  <a:pt x="387009" y="14227"/>
                </a:cubicBezTo>
                <a:cubicBezTo>
                  <a:pt x="378970" y="15990"/>
                  <a:pt x="370759" y="16384"/>
                  <a:pt x="362604" y="15383"/>
                </a:cubicBezTo>
                <a:cubicBezTo>
                  <a:pt x="351385" y="27470"/>
                  <a:pt x="326517" y="36087"/>
                  <a:pt x="319057" y="32733"/>
                </a:cubicBezTo>
                <a:cubicBezTo>
                  <a:pt x="309688" y="28742"/>
                  <a:pt x="291356" y="33889"/>
                  <a:pt x="278575" y="33889"/>
                </a:cubicBezTo>
                <a:cubicBezTo>
                  <a:pt x="265794" y="33889"/>
                  <a:pt x="261225" y="22323"/>
                  <a:pt x="250874" y="22959"/>
                </a:cubicBezTo>
                <a:cubicBezTo>
                  <a:pt x="240522" y="23595"/>
                  <a:pt x="240579" y="12029"/>
                  <a:pt x="230285" y="12029"/>
                </a:cubicBezTo>
                <a:cubicBezTo>
                  <a:pt x="219991" y="12029"/>
                  <a:pt x="227914" y="5725"/>
                  <a:pt x="195124" y="1157"/>
                </a:cubicBezTo>
                <a:cubicBezTo>
                  <a:pt x="162333" y="-3412"/>
                  <a:pt x="134169" y="16656"/>
                  <a:pt x="123875" y="27007"/>
                </a:cubicBezTo>
                <a:cubicBezTo>
                  <a:pt x="113581" y="37359"/>
                  <a:pt x="76049" y="27586"/>
                  <a:pt x="72290" y="30477"/>
                </a:cubicBezTo>
                <a:cubicBezTo>
                  <a:pt x="68530" y="33369"/>
                  <a:pt x="72810" y="45976"/>
                  <a:pt x="60723" y="51702"/>
                </a:cubicBezTo>
                <a:cubicBezTo>
                  <a:pt x="48636" y="57427"/>
                  <a:pt x="20877" y="51702"/>
                  <a:pt x="11508" y="56906"/>
                </a:cubicBezTo>
                <a:cubicBezTo>
                  <a:pt x="2140" y="62111"/>
                  <a:pt x="-1157" y="78131"/>
                  <a:pt x="6824" y="77552"/>
                </a:cubicBezTo>
                <a:cubicBezTo>
                  <a:pt x="14805" y="76974"/>
                  <a:pt x="19026" y="81022"/>
                  <a:pt x="16656" y="85649"/>
                </a:cubicBezTo>
                <a:cubicBezTo>
                  <a:pt x="14284" y="90275"/>
                  <a:pt x="23191" y="101147"/>
                  <a:pt x="18506" y="106295"/>
                </a:cubicBezTo>
                <a:cubicBezTo>
                  <a:pt x="13590" y="112049"/>
                  <a:pt x="14053" y="120608"/>
                  <a:pt x="19489" y="125842"/>
                </a:cubicBezTo>
                <a:cubicBezTo>
                  <a:pt x="25272" y="131047"/>
                  <a:pt x="26024" y="139663"/>
                  <a:pt x="19489" y="141398"/>
                </a:cubicBezTo>
                <a:cubicBezTo>
                  <a:pt x="12954" y="143133"/>
                  <a:pt x="30708" y="151692"/>
                  <a:pt x="31056" y="155741"/>
                </a:cubicBezTo>
                <a:cubicBezTo>
                  <a:pt x="31402" y="159789"/>
                  <a:pt x="46554" y="162044"/>
                  <a:pt x="46554" y="166671"/>
                </a:cubicBezTo>
                <a:cubicBezTo>
                  <a:pt x="46554" y="171297"/>
                  <a:pt x="51239" y="173553"/>
                  <a:pt x="58120" y="170661"/>
                </a:cubicBezTo>
                <a:cubicBezTo>
                  <a:pt x="65003" y="167770"/>
                  <a:pt x="68010" y="179914"/>
                  <a:pt x="72694" y="188531"/>
                </a:cubicBezTo>
                <a:cubicBezTo>
                  <a:pt x="77379" y="197148"/>
                  <a:pt x="102651" y="190787"/>
                  <a:pt x="102651" y="182170"/>
                </a:cubicBezTo>
                <a:cubicBezTo>
                  <a:pt x="102651" y="173553"/>
                  <a:pt x="110169" y="170603"/>
                  <a:pt x="121909" y="171818"/>
                </a:cubicBezTo>
                <a:cubicBezTo>
                  <a:pt x="133649" y="173032"/>
                  <a:pt x="148107" y="191365"/>
                  <a:pt x="153774" y="194256"/>
                </a:cubicBezTo>
                <a:cubicBezTo>
                  <a:pt x="159442" y="197148"/>
                  <a:pt x="170603" y="189110"/>
                  <a:pt x="178121" y="189110"/>
                </a:cubicBezTo>
                <a:cubicBezTo>
                  <a:pt x="185639" y="189110"/>
                  <a:pt x="195934" y="175288"/>
                  <a:pt x="200155" y="172396"/>
                </a:cubicBezTo>
                <a:cubicBezTo>
                  <a:pt x="204377" y="169505"/>
                  <a:pt x="211722" y="182170"/>
                  <a:pt x="218430" y="177601"/>
                </a:cubicBezTo>
                <a:cubicBezTo>
                  <a:pt x="225138" y="173032"/>
                  <a:pt x="232483" y="168984"/>
                  <a:pt x="236705" y="171818"/>
                </a:cubicBezTo>
                <a:cubicBezTo>
                  <a:pt x="240926" y="174652"/>
                  <a:pt x="226411" y="187374"/>
                  <a:pt x="230921" y="194256"/>
                </a:cubicBezTo>
                <a:cubicBezTo>
                  <a:pt x="232251" y="197148"/>
                  <a:pt x="232425" y="200439"/>
                  <a:pt x="231384" y="203452"/>
                </a:cubicBezTo>
                <a:cubicBezTo>
                  <a:pt x="245900" y="201138"/>
                  <a:pt x="244512" y="189110"/>
                  <a:pt x="245437" y="183905"/>
                </a:cubicBezTo>
                <a:cubicBezTo>
                  <a:pt x="246363" y="178700"/>
                  <a:pt x="250122" y="172974"/>
                  <a:pt x="254806" y="177023"/>
                </a:cubicBezTo>
                <a:cubicBezTo>
                  <a:pt x="259491" y="181071"/>
                  <a:pt x="266083" y="182806"/>
                  <a:pt x="276377" y="177023"/>
                </a:cubicBezTo>
                <a:cubicBezTo>
                  <a:pt x="286671" y="171239"/>
                  <a:pt x="287943" y="168406"/>
                  <a:pt x="291356" y="173553"/>
                </a:cubicBezTo>
                <a:cubicBezTo>
                  <a:pt x="294768" y="178700"/>
                  <a:pt x="303558" y="174709"/>
                  <a:pt x="318074" y="174709"/>
                </a:cubicBezTo>
                <a:cubicBezTo>
                  <a:pt x="332590" y="174709"/>
                  <a:pt x="335886" y="162623"/>
                  <a:pt x="349476" y="163779"/>
                </a:cubicBezTo>
                <a:cubicBezTo>
                  <a:pt x="358325" y="164363"/>
                  <a:pt x="367173" y="162790"/>
                  <a:pt x="375270" y="159211"/>
                </a:cubicBezTo>
                <a:lnTo>
                  <a:pt x="384175" y="162044"/>
                </a:lnTo>
                <a:cubicBezTo>
                  <a:pt x="387934" y="158054"/>
                  <a:pt x="387472" y="153427"/>
                  <a:pt x="394469" y="152849"/>
                </a:cubicBezTo>
                <a:cubicBezTo>
                  <a:pt x="406036" y="151172"/>
                  <a:pt x="409969" y="160945"/>
                  <a:pt x="415115" y="158054"/>
                </a:cubicBezTo>
                <a:cubicBezTo>
                  <a:pt x="420262" y="155162"/>
                  <a:pt x="438537" y="177023"/>
                  <a:pt x="439983" y="162623"/>
                </a:cubicBezTo>
                <a:cubicBezTo>
                  <a:pt x="439520" y="159211"/>
                  <a:pt x="431077" y="141398"/>
                  <a:pt x="427318" y="140820"/>
                </a:cubicBezTo>
                <a:close/>
                <a:moveTo>
                  <a:pt x="35913" y="34468"/>
                </a:moveTo>
                <a:cubicBezTo>
                  <a:pt x="44356" y="30998"/>
                  <a:pt x="63094" y="35624"/>
                  <a:pt x="67316" y="30998"/>
                </a:cubicBezTo>
                <a:cubicBezTo>
                  <a:pt x="71538" y="26371"/>
                  <a:pt x="55750" y="20125"/>
                  <a:pt x="49504" y="14342"/>
                </a:cubicBezTo>
                <a:cubicBezTo>
                  <a:pt x="46381" y="10121"/>
                  <a:pt x="44414" y="5193"/>
                  <a:pt x="43720" y="0"/>
                </a:cubicBezTo>
                <a:cubicBezTo>
                  <a:pt x="41350" y="2620"/>
                  <a:pt x="37648" y="3516"/>
                  <a:pt x="34352" y="2255"/>
                </a:cubicBezTo>
                <a:cubicBezTo>
                  <a:pt x="28280" y="-1157"/>
                  <a:pt x="12781" y="1157"/>
                  <a:pt x="10467" y="2255"/>
                </a:cubicBezTo>
                <a:cubicBezTo>
                  <a:pt x="8154" y="3354"/>
                  <a:pt x="12318" y="13822"/>
                  <a:pt x="12318" y="20704"/>
                </a:cubicBezTo>
                <a:cubicBezTo>
                  <a:pt x="12318" y="27586"/>
                  <a:pt x="5783" y="29321"/>
                  <a:pt x="5783" y="33889"/>
                </a:cubicBezTo>
                <a:cubicBezTo>
                  <a:pt x="5783" y="37359"/>
                  <a:pt x="3412" y="39672"/>
                  <a:pt x="0" y="43663"/>
                </a:cubicBezTo>
                <a:cubicBezTo>
                  <a:pt x="4684" y="47711"/>
                  <a:pt x="8906" y="51702"/>
                  <a:pt x="13590" y="51702"/>
                </a:cubicBezTo>
                <a:cubicBezTo>
                  <a:pt x="24231" y="50776"/>
                  <a:pt x="27990" y="37938"/>
                  <a:pt x="35913" y="344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0" name="Frihåndsform: figur 369">
            <a:extLst>
              <a:ext uri="{FF2B5EF4-FFF2-40B4-BE49-F238E27FC236}">
                <a16:creationId xmlns:a16="http://schemas.microsoft.com/office/drawing/2014/main" id="{FD542F9F-E434-4C3E-8342-BFFDE02CDC09}"/>
              </a:ext>
            </a:extLst>
          </p:cNvPr>
          <p:cNvSpPr/>
          <p:nvPr/>
        </p:nvSpPr>
        <p:spPr>
          <a:xfrm>
            <a:off x="9217313" y="3667415"/>
            <a:ext cx="53465" cy="62078"/>
          </a:xfrm>
          <a:custGeom>
            <a:avLst/>
            <a:gdLst>
              <a:gd name="connsiteX0" fmla="*/ 26718 w 53465"/>
              <a:gd name="connsiteY0" fmla="*/ 24 h 62078"/>
              <a:gd name="connsiteX1" fmla="*/ 0 w 53465"/>
              <a:gd name="connsiteY1" fmla="*/ 18415 h 62078"/>
              <a:gd name="connsiteX2" fmla="*/ 3759 w 53465"/>
              <a:gd name="connsiteY2" fmla="*/ 26454 h 62078"/>
              <a:gd name="connsiteX3" fmla="*/ 17812 w 53465"/>
              <a:gd name="connsiteY3" fmla="*/ 45422 h 62078"/>
              <a:gd name="connsiteX4" fmla="*/ 20183 w 53465"/>
              <a:gd name="connsiteY4" fmla="*/ 62078 h 62078"/>
              <a:gd name="connsiteX5" fmla="*/ 30014 w 53465"/>
              <a:gd name="connsiteY5" fmla="*/ 60921 h 62078"/>
              <a:gd name="connsiteX6" fmla="*/ 53147 w 53465"/>
              <a:gd name="connsiteY6" fmla="*/ 27610 h 62078"/>
              <a:gd name="connsiteX7" fmla="*/ 26718 w 53465"/>
              <a:gd name="connsiteY7" fmla="*/ 24 h 6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65" h="62078">
                <a:moveTo>
                  <a:pt x="26718" y="24"/>
                </a:moveTo>
                <a:cubicBezTo>
                  <a:pt x="18275" y="-554"/>
                  <a:pt x="2371" y="9220"/>
                  <a:pt x="0" y="18415"/>
                </a:cubicBezTo>
                <a:cubicBezTo>
                  <a:pt x="2024" y="20653"/>
                  <a:pt x="3354" y="23452"/>
                  <a:pt x="3759" y="26454"/>
                </a:cubicBezTo>
                <a:cubicBezTo>
                  <a:pt x="6130" y="34209"/>
                  <a:pt x="11104" y="40911"/>
                  <a:pt x="17812" y="45422"/>
                </a:cubicBezTo>
                <a:cubicBezTo>
                  <a:pt x="22033" y="48314"/>
                  <a:pt x="21109" y="55196"/>
                  <a:pt x="20183" y="62078"/>
                </a:cubicBezTo>
                <a:cubicBezTo>
                  <a:pt x="23479" y="62060"/>
                  <a:pt x="26776" y="61673"/>
                  <a:pt x="30014" y="60921"/>
                </a:cubicBezTo>
                <a:cubicBezTo>
                  <a:pt x="36549" y="59186"/>
                  <a:pt x="51586" y="34492"/>
                  <a:pt x="53147" y="27610"/>
                </a:cubicBezTo>
                <a:cubicBezTo>
                  <a:pt x="56270" y="20150"/>
                  <a:pt x="35624" y="603"/>
                  <a:pt x="26718" y="2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1" name="Frihåndsform: figur 370">
            <a:extLst>
              <a:ext uri="{FF2B5EF4-FFF2-40B4-BE49-F238E27FC236}">
                <a16:creationId xmlns:a16="http://schemas.microsoft.com/office/drawing/2014/main" id="{FBDB3A76-F7B4-45D1-949A-79BD7F12E0EC}"/>
              </a:ext>
            </a:extLst>
          </p:cNvPr>
          <p:cNvSpPr/>
          <p:nvPr/>
        </p:nvSpPr>
        <p:spPr>
          <a:xfrm>
            <a:off x="10278640" y="3434667"/>
            <a:ext cx="161234" cy="177744"/>
          </a:xfrm>
          <a:custGeom>
            <a:avLst/>
            <a:gdLst>
              <a:gd name="connsiteX0" fmla="*/ 86574 w 161234"/>
              <a:gd name="connsiteY0" fmla="*/ 136194 h 177744"/>
              <a:gd name="connsiteX1" fmla="*/ 79055 w 161234"/>
              <a:gd name="connsiteY1" fmla="*/ 128733 h 177744"/>
              <a:gd name="connsiteX2" fmla="*/ 85590 w 161234"/>
              <a:gd name="connsiteY2" fmla="*/ 104039 h 177744"/>
              <a:gd name="connsiteX3" fmla="*/ 93109 w 161234"/>
              <a:gd name="connsiteY3" fmla="*/ 99991 h 177744"/>
              <a:gd name="connsiteX4" fmla="*/ 116241 w 161234"/>
              <a:gd name="connsiteY4" fmla="*/ 66680 h 177744"/>
              <a:gd name="connsiteX5" fmla="*/ 131278 w 161234"/>
              <a:gd name="connsiteY5" fmla="*/ 58583 h 177744"/>
              <a:gd name="connsiteX6" fmla="*/ 134979 w 161234"/>
              <a:gd name="connsiteY6" fmla="*/ 40193 h 177744"/>
              <a:gd name="connsiteX7" fmla="*/ 161235 w 161234"/>
              <a:gd name="connsiteY7" fmla="*/ 10294 h 177744"/>
              <a:gd name="connsiteX8" fmla="*/ 154700 w 161234"/>
              <a:gd name="connsiteY8" fmla="*/ 9195 h 177744"/>
              <a:gd name="connsiteX9" fmla="*/ 134979 w 161234"/>
              <a:gd name="connsiteY9" fmla="*/ 0 h 177744"/>
              <a:gd name="connsiteX10" fmla="*/ 121389 w 161234"/>
              <a:gd name="connsiteY10" fmla="*/ 21803 h 177744"/>
              <a:gd name="connsiteX11" fmla="*/ 104559 w 161234"/>
              <a:gd name="connsiteY11" fmla="*/ 36203 h 177744"/>
              <a:gd name="connsiteX12" fmla="*/ 95653 w 161234"/>
              <a:gd name="connsiteY12" fmla="*/ 47133 h 177744"/>
              <a:gd name="connsiteX13" fmla="*/ 80617 w 161234"/>
              <a:gd name="connsiteY13" fmla="*/ 52280 h 177744"/>
              <a:gd name="connsiteX14" fmla="*/ 65639 w 161234"/>
              <a:gd name="connsiteY14" fmla="*/ 45398 h 177744"/>
              <a:gd name="connsiteX15" fmla="*/ 50661 w 161234"/>
              <a:gd name="connsiteY15" fmla="*/ 64945 h 177744"/>
              <a:gd name="connsiteX16" fmla="*/ 6593 w 161234"/>
              <a:gd name="connsiteY16" fmla="*/ 93861 h 177744"/>
              <a:gd name="connsiteX17" fmla="*/ 0 w 161234"/>
              <a:gd name="connsiteY17" fmla="*/ 105890 h 177744"/>
              <a:gd name="connsiteX18" fmla="*/ 26718 w 161234"/>
              <a:gd name="connsiteY18" fmla="*/ 121446 h 177744"/>
              <a:gd name="connsiteX19" fmla="*/ 12665 w 161234"/>
              <a:gd name="connsiteY19" fmla="*/ 151288 h 177744"/>
              <a:gd name="connsiteX20" fmla="*/ 16886 w 161234"/>
              <a:gd name="connsiteY20" fmla="*/ 168001 h 177744"/>
              <a:gd name="connsiteX21" fmla="*/ 28453 w 161234"/>
              <a:gd name="connsiteY21" fmla="*/ 174883 h 177744"/>
              <a:gd name="connsiteX22" fmla="*/ 46728 w 161234"/>
              <a:gd name="connsiteY22" fmla="*/ 170835 h 177744"/>
              <a:gd name="connsiteX23" fmla="*/ 52511 w 161234"/>
              <a:gd name="connsiteY23" fmla="*/ 174883 h 177744"/>
              <a:gd name="connsiteX24" fmla="*/ 66564 w 161234"/>
              <a:gd name="connsiteY24" fmla="*/ 162796 h 177744"/>
              <a:gd name="connsiteX25" fmla="*/ 88135 w 161234"/>
              <a:gd name="connsiteY25" fmla="*/ 157013 h 177744"/>
              <a:gd name="connsiteX26" fmla="*/ 92357 w 161234"/>
              <a:gd name="connsiteY26" fmla="*/ 156435 h 177744"/>
              <a:gd name="connsiteX27" fmla="*/ 86574 w 161234"/>
              <a:gd name="connsiteY27" fmla="*/ 136194 h 17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1234" h="177744">
                <a:moveTo>
                  <a:pt x="86574" y="136194"/>
                </a:moveTo>
                <a:cubicBezTo>
                  <a:pt x="83278" y="132724"/>
                  <a:pt x="80444" y="129890"/>
                  <a:pt x="79055" y="128733"/>
                </a:cubicBezTo>
                <a:cubicBezTo>
                  <a:pt x="71075" y="122950"/>
                  <a:pt x="75759" y="106873"/>
                  <a:pt x="85590" y="104039"/>
                </a:cubicBezTo>
                <a:cubicBezTo>
                  <a:pt x="88251" y="102952"/>
                  <a:pt x="90738" y="101599"/>
                  <a:pt x="93109" y="99991"/>
                </a:cubicBezTo>
                <a:cubicBezTo>
                  <a:pt x="99239" y="87869"/>
                  <a:pt x="107046" y="76662"/>
                  <a:pt x="116241" y="66680"/>
                </a:cubicBezTo>
                <a:cubicBezTo>
                  <a:pt x="120059" y="62163"/>
                  <a:pt x="125436" y="59266"/>
                  <a:pt x="131278" y="58583"/>
                </a:cubicBezTo>
                <a:cubicBezTo>
                  <a:pt x="131451" y="52286"/>
                  <a:pt x="132723" y="46069"/>
                  <a:pt x="134979" y="40193"/>
                </a:cubicBezTo>
                <a:cubicBezTo>
                  <a:pt x="142150" y="28933"/>
                  <a:pt x="150998" y="18847"/>
                  <a:pt x="161235" y="10294"/>
                </a:cubicBezTo>
                <a:cubicBezTo>
                  <a:pt x="159268" y="9161"/>
                  <a:pt x="156955" y="8767"/>
                  <a:pt x="154700" y="9195"/>
                </a:cubicBezTo>
                <a:cubicBezTo>
                  <a:pt x="145793" y="12607"/>
                  <a:pt x="142497" y="0"/>
                  <a:pt x="134979" y="0"/>
                </a:cubicBezTo>
                <a:cubicBezTo>
                  <a:pt x="127460" y="0"/>
                  <a:pt x="129196" y="21803"/>
                  <a:pt x="121389" y="21803"/>
                </a:cubicBezTo>
                <a:cubicBezTo>
                  <a:pt x="113581" y="21803"/>
                  <a:pt x="115605" y="34468"/>
                  <a:pt x="104559" y="36203"/>
                </a:cubicBezTo>
                <a:cubicBezTo>
                  <a:pt x="93513" y="37938"/>
                  <a:pt x="90969" y="37938"/>
                  <a:pt x="95653" y="47133"/>
                </a:cubicBezTo>
                <a:cubicBezTo>
                  <a:pt x="100338" y="56328"/>
                  <a:pt x="89523" y="52280"/>
                  <a:pt x="80617" y="52280"/>
                </a:cubicBezTo>
                <a:cubicBezTo>
                  <a:pt x="71711" y="52280"/>
                  <a:pt x="71711" y="45398"/>
                  <a:pt x="65639" y="45398"/>
                </a:cubicBezTo>
                <a:cubicBezTo>
                  <a:pt x="59566" y="45398"/>
                  <a:pt x="54824" y="58005"/>
                  <a:pt x="50661" y="64945"/>
                </a:cubicBezTo>
                <a:cubicBezTo>
                  <a:pt x="46496" y="71885"/>
                  <a:pt x="15962" y="88483"/>
                  <a:pt x="6593" y="93861"/>
                </a:cubicBezTo>
                <a:cubicBezTo>
                  <a:pt x="3180" y="97094"/>
                  <a:pt x="926" y="101292"/>
                  <a:pt x="0" y="105890"/>
                </a:cubicBezTo>
                <a:cubicBezTo>
                  <a:pt x="10583" y="107370"/>
                  <a:pt x="20183" y="112957"/>
                  <a:pt x="26718" y="121446"/>
                </a:cubicBezTo>
                <a:cubicBezTo>
                  <a:pt x="33311" y="131220"/>
                  <a:pt x="19200" y="142671"/>
                  <a:pt x="12665" y="151288"/>
                </a:cubicBezTo>
                <a:cubicBezTo>
                  <a:pt x="6130" y="159905"/>
                  <a:pt x="16424" y="161061"/>
                  <a:pt x="16886" y="168001"/>
                </a:cubicBezTo>
                <a:cubicBezTo>
                  <a:pt x="17349" y="174941"/>
                  <a:pt x="25793" y="181765"/>
                  <a:pt x="28453" y="174883"/>
                </a:cubicBezTo>
                <a:cubicBezTo>
                  <a:pt x="31113" y="168001"/>
                  <a:pt x="36839" y="170835"/>
                  <a:pt x="46728" y="170835"/>
                </a:cubicBezTo>
                <a:cubicBezTo>
                  <a:pt x="49504" y="170835"/>
                  <a:pt x="50949" y="172570"/>
                  <a:pt x="52511" y="174883"/>
                </a:cubicBezTo>
                <a:cubicBezTo>
                  <a:pt x="58294" y="169678"/>
                  <a:pt x="64077" y="165109"/>
                  <a:pt x="66564" y="162796"/>
                </a:cubicBezTo>
                <a:cubicBezTo>
                  <a:pt x="70323" y="158227"/>
                  <a:pt x="79692" y="157013"/>
                  <a:pt x="88135" y="157013"/>
                </a:cubicBezTo>
                <a:cubicBezTo>
                  <a:pt x="89581" y="157106"/>
                  <a:pt x="91027" y="156909"/>
                  <a:pt x="92357" y="156435"/>
                </a:cubicBezTo>
                <a:cubicBezTo>
                  <a:pt x="89292" y="150056"/>
                  <a:pt x="87384" y="143214"/>
                  <a:pt x="86574" y="1361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2" name="Frihåndsform: figur 371">
            <a:extLst>
              <a:ext uri="{FF2B5EF4-FFF2-40B4-BE49-F238E27FC236}">
                <a16:creationId xmlns:a16="http://schemas.microsoft.com/office/drawing/2014/main" id="{2F317D80-58EA-406F-9A7D-59C8CCCF3623}"/>
              </a:ext>
            </a:extLst>
          </p:cNvPr>
          <p:cNvSpPr/>
          <p:nvPr/>
        </p:nvSpPr>
        <p:spPr>
          <a:xfrm>
            <a:off x="9266528" y="3843574"/>
            <a:ext cx="177196" cy="118763"/>
          </a:xfrm>
          <a:custGeom>
            <a:avLst/>
            <a:gdLst>
              <a:gd name="connsiteX0" fmla="*/ 177196 w 177196"/>
              <a:gd name="connsiteY0" fmla="*/ 77342 h 118763"/>
              <a:gd name="connsiteX1" fmla="*/ 172049 w 177196"/>
              <a:gd name="connsiteY1" fmla="*/ 77342 h 118763"/>
              <a:gd name="connsiteX2" fmla="*/ 141109 w 177196"/>
              <a:gd name="connsiteY2" fmla="*/ 70402 h 118763"/>
              <a:gd name="connsiteX3" fmla="*/ 95654 w 177196"/>
              <a:gd name="connsiteY3" fmla="*/ 48599 h 118763"/>
              <a:gd name="connsiteX4" fmla="*/ 47827 w 177196"/>
              <a:gd name="connsiteY4" fmla="*/ 7192 h 118763"/>
              <a:gd name="connsiteX5" fmla="*/ 29089 w 177196"/>
              <a:gd name="connsiteY5" fmla="*/ 2623 h 118763"/>
              <a:gd name="connsiteX6" fmla="*/ 14516 w 177196"/>
              <a:gd name="connsiteY6" fmla="*/ 7770 h 118763"/>
              <a:gd name="connsiteX7" fmla="*/ 3759 w 177196"/>
              <a:gd name="connsiteY7" fmla="*/ 23847 h 118763"/>
              <a:gd name="connsiteX8" fmla="*/ 0 w 177196"/>
              <a:gd name="connsiteY8" fmla="*/ 44551 h 118763"/>
              <a:gd name="connsiteX9" fmla="*/ 12202 w 177196"/>
              <a:gd name="connsiteY9" fmla="*/ 55481 h 118763"/>
              <a:gd name="connsiteX10" fmla="*/ 30940 w 177196"/>
              <a:gd name="connsiteY10" fmla="*/ 66411 h 118763"/>
              <a:gd name="connsiteX11" fmla="*/ 48752 w 177196"/>
              <a:gd name="connsiteY11" fmla="*/ 77342 h 118763"/>
              <a:gd name="connsiteX12" fmla="*/ 68415 w 177196"/>
              <a:gd name="connsiteY12" fmla="*/ 90527 h 118763"/>
              <a:gd name="connsiteX13" fmla="*/ 90449 w 177196"/>
              <a:gd name="connsiteY13" fmla="*/ 85958 h 118763"/>
              <a:gd name="connsiteX14" fmla="*/ 103577 w 177196"/>
              <a:gd name="connsiteY14" fmla="*/ 101457 h 118763"/>
              <a:gd name="connsiteX15" fmla="*/ 134053 w 177196"/>
              <a:gd name="connsiteY15" fmla="*/ 115857 h 118763"/>
              <a:gd name="connsiteX16" fmla="*/ 174536 w 177196"/>
              <a:gd name="connsiteY16" fmla="*/ 111231 h 118763"/>
              <a:gd name="connsiteX17" fmla="*/ 175461 w 177196"/>
              <a:gd name="connsiteY17" fmla="*/ 82315 h 118763"/>
              <a:gd name="connsiteX18" fmla="*/ 177196 w 177196"/>
              <a:gd name="connsiteY18" fmla="*/ 77342 h 11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196" h="118763">
                <a:moveTo>
                  <a:pt x="177196" y="77342"/>
                </a:moveTo>
                <a:lnTo>
                  <a:pt x="172049" y="77342"/>
                </a:lnTo>
                <a:cubicBezTo>
                  <a:pt x="158459" y="77920"/>
                  <a:pt x="150015" y="69824"/>
                  <a:pt x="141109" y="70402"/>
                </a:cubicBezTo>
                <a:cubicBezTo>
                  <a:pt x="132203" y="70980"/>
                  <a:pt x="106873" y="59529"/>
                  <a:pt x="95654" y="48599"/>
                </a:cubicBezTo>
                <a:cubicBezTo>
                  <a:pt x="84434" y="37669"/>
                  <a:pt x="54824" y="15809"/>
                  <a:pt x="47827" y="7192"/>
                </a:cubicBezTo>
                <a:cubicBezTo>
                  <a:pt x="40829" y="-1425"/>
                  <a:pt x="30014" y="-1425"/>
                  <a:pt x="29089" y="2623"/>
                </a:cubicBezTo>
                <a:cubicBezTo>
                  <a:pt x="28164" y="6671"/>
                  <a:pt x="22959" y="6614"/>
                  <a:pt x="14516" y="7770"/>
                </a:cubicBezTo>
                <a:cubicBezTo>
                  <a:pt x="12665" y="11818"/>
                  <a:pt x="3759" y="18122"/>
                  <a:pt x="3759" y="23847"/>
                </a:cubicBezTo>
                <a:cubicBezTo>
                  <a:pt x="3759" y="30787"/>
                  <a:pt x="0" y="39404"/>
                  <a:pt x="0" y="44551"/>
                </a:cubicBezTo>
                <a:cubicBezTo>
                  <a:pt x="0" y="49698"/>
                  <a:pt x="9369" y="50855"/>
                  <a:pt x="12202" y="55481"/>
                </a:cubicBezTo>
                <a:cubicBezTo>
                  <a:pt x="15036" y="60108"/>
                  <a:pt x="30014" y="61785"/>
                  <a:pt x="30940" y="66411"/>
                </a:cubicBezTo>
                <a:cubicBezTo>
                  <a:pt x="31865" y="71038"/>
                  <a:pt x="42506" y="76185"/>
                  <a:pt x="48752" y="77342"/>
                </a:cubicBezTo>
                <a:cubicBezTo>
                  <a:pt x="54998" y="78498"/>
                  <a:pt x="64713" y="87115"/>
                  <a:pt x="68415" y="90527"/>
                </a:cubicBezTo>
                <a:cubicBezTo>
                  <a:pt x="72116" y="93939"/>
                  <a:pt x="86227" y="85958"/>
                  <a:pt x="90449" y="85958"/>
                </a:cubicBezTo>
                <a:cubicBezTo>
                  <a:pt x="94670" y="85958"/>
                  <a:pt x="102651" y="95732"/>
                  <a:pt x="103577" y="101457"/>
                </a:cubicBezTo>
                <a:cubicBezTo>
                  <a:pt x="104501" y="107183"/>
                  <a:pt x="128444" y="110074"/>
                  <a:pt x="134053" y="115857"/>
                </a:cubicBezTo>
                <a:cubicBezTo>
                  <a:pt x="139664" y="121640"/>
                  <a:pt x="169215" y="118113"/>
                  <a:pt x="174536" y="111231"/>
                </a:cubicBezTo>
                <a:cubicBezTo>
                  <a:pt x="179856" y="104349"/>
                  <a:pt x="175461" y="92262"/>
                  <a:pt x="175461" y="82315"/>
                </a:cubicBezTo>
                <a:cubicBezTo>
                  <a:pt x="175461" y="80505"/>
                  <a:pt x="176039" y="78753"/>
                  <a:pt x="177196" y="7734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3" name="Frihåndsform: figur 372">
            <a:extLst>
              <a:ext uri="{FF2B5EF4-FFF2-40B4-BE49-F238E27FC236}">
                <a16:creationId xmlns:a16="http://schemas.microsoft.com/office/drawing/2014/main" id="{07C71D75-5254-4127-B31D-7D02D160DB1C}"/>
              </a:ext>
            </a:extLst>
          </p:cNvPr>
          <p:cNvSpPr/>
          <p:nvPr/>
        </p:nvSpPr>
        <p:spPr>
          <a:xfrm>
            <a:off x="9527175" y="3899834"/>
            <a:ext cx="201254" cy="521057"/>
          </a:xfrm>
          <a:custGeom>
            <a:avLst/>
            <a:gdLst>
              <a:gd name="connsiteX0" fmla="*/ 191654 w 201254"/>
              <a:gd name="connsiteY0" fmla="*/ 209034 h 521057"/>
              <a:gd name="connsiteX1" fmla="*/ 177138 w 201254"/>
              <a:gd name="connsiteY1" fmla="*/ 199838 h 521057"/>
              <a:gd name="connsiteX2" fmla="*/ 164010 w 201254"/>
              <a:gd name="connsiteY2" fmla="*/ 192320 h 521057"/>
              <a:gd name="connsiteX3" fmla="*/ 164010 w 201254"/>
              <a:gd name="connsiteY3" fmla="*/ 173930 h 521057"/>
              <a:gd name="connsiteX4" fmla="*/ 155105 w 201254"/>
              <a:gd name="connsiteY4" fmla="*/ 161323 h 521057"/>
              <a:gd name="connsiteX5" fmla="*/ 147586 w 201254"/>
              <a:gd name="connsiteY5" fmla="*/ 138190 h 521057"/>
              <a:gd name="connsiteX6" fmla="*/ 126073 w 201254"/>
              <a:gd name="connsiteY6" fmla="*/ 133043 h 521057"/>
              <a:gd name="connsiteX7" fmla="*/ 121852 w 201254"/>
              <a:gd name="connsiteY7" fmla="*/ 119221 h 521057"/>
              <a:gd name="connsiteX8" fmla="*/ 141051 w 201254"/>
              <a:gd name="connsiteY8" fmla="*/ 80127 h 521057"/>
              <a:gd name="connsiteX9" fmla="*/ 146835 w 201254"/>
              <a:gd name="connsiteY9" fmla="*/ 39355 h 521057"/>
              <a:gd name="connsiteX10" fmla="*/ 137466 w 201254"/>
              <a:gd name="connsiteY10" fmla="*/ 25534 h 521057"/>
              <a:gd name="connsiteX11" fmla="*/ 132319 w 201254"/>
              <a:gd name="connsiteY11" fmla="*/ 10035 h 521057"/>
              <a:gd name="connsiteX12" fmla="*/ 116820 w 201254"/>
              <a:gd name="connsiteY12" fmla="*/ 1996 h 521057"/>
              <a:gd name="connsiteX13" fmla="*/ 113119 w 201254"/>
              <a:gd name="connsiteY13" fmla="*/ 4830 h 521057"/>
              <a:gd name="connsiteX14" fmla="*/ 113581 w 201254"/>
              <a:gd name="connsiteY14" fmla="*/ 4830 h 521057"/>
              <a:gd name="connsiteX15" fmla="*/ 107798 w 201254"/>
              <a:gd name="connsiteY15" fmla="*/ 18073 h 521057"/>
              <a:gd name="connsiteX16" fmla="*/ 109707 w 201254"/>
              <a:gd name="connsiteY16" fmla="*/ 37042 h 521057"/>
              <a:gd name="connsiteX17" fmla="*/ 99413 w 201254"/>
              <a:gd name="connsiteY17" fmla="*/ 37042 h 521057"/>
              <a:gd name="connsiteX18" fmla="*/ 79692 w 201254"/>
              <a:gd name="connsiteY18" fmla="*/ 46816 h 521057"/>
              <a:gd name="connsiteX19" fmla="*/ 63788 w 201254"/>
              <a:gd name="connsiteY19" fmla="*/ 68676 h 521057"/>
              <a:gd name="connsiteX20" fmla="*/ 57196 w 201254"/>
              <a:gd name="connsiteY20" fmla="*/ 102565 h 521057"/>
              <a:gd name="connsiteX21" fmla="*/ 48752 w 201254"/>
              <a:gd name="connsiteY21" fmla="*/ 136455 h 521057"/>
              <a:gd name="connsiteX22" fmla="*/ 30015 w 201254"/>
              <a:gd name="connsiteY22" fmla="*/ 135298 h 521057"/>
              <a:gd name="connsiteX23" fmla="*/ 25330 w 201254"/>
              <a:gd name="connsiteY23" fmla="*/ 162884 h 521057"/>
              <a:gd name="connsiteX24" fmla="*/ 18795 w 201254"/>
              <a:gd name="connsiteY24" fmla="*/ 192783 h 521057"/>
              <a:gd name="connsiteX25" fmla="*/ 8444 w 201254"/>
              <a:gd name="connsiteY25" fmla="*/ 213487 h 521057"/>
              <a:gd name="connsiteX26" fmla="*/ 0 w 201254"/>
              <a:gd name="connsiteY26" fmla="*/ 221525 h 521057"/>
              <a:gd name="connsiteX27" fmla="*/ 22034 w 201254"/>
              <a:gd name="connsiteY27" fmla="*/ 249111 h 521057"/>
              <a:gd name="connsiteX28" fmla="*/ 48752 w 201254"/>
              <a:gd name="connsiteY28" fmla="*/ 305439 h 521057"/>
              <a:gd name="connsiteX29" fmla="*/ 49678 w 201254"/>
              <a:gd name="connsiteY29" fmla="*/ 335338 h 521057"/>
              <a:gd name="connsiteX30" fmla="*/ 50198 w 201254"/>
              <a:gd name="connsiteY30" fmla="*/ 339386 h 521057"/>
              <a:gd name="connsiteX31" fmla="*/ 50198 w 201254"/>
              <a:gd name="connsiteY31" fmla="*/ 353729 h 521057"/>
              <a:gd name="connsiteX32" fmla="*/ 48752 w 201254"/>
              <a:gd name="connsiteY32" fmla="*/ 362345 h 521057"/>
              <a:gd name="connsiteX33" fmla="*/ 54882 w 201254"/>
              <a:gd name="connsiteY33" fmla="*/ 365815 h 521057"/>
              <a:gd name="connsiteX34" fmla="*/ 78015 w 201254"/>
              <a:gd name="connsiteY34" fmla="*/ 362345 h 521057"/>
              <a:gd name="connsiteX35" fmla="*/ 97678 w 201254"/>
              <a:gd name="connsiteY35" fmla="*/ 334181 h 521057"/>
              <a:gd name="connsiteX36" fmla="*/ 109880 w 201254"/>
              <a:gd name="connsiteY36" fmla="*/ 345111 h 521057"/>
              <a:gd name="connsiteX37" fmla="*/ 119249 w 201254"/>
              <a:gd name="connsiteY37" fmla="*/ 376167 h 521057"/>
              <a:gd name="connsiteX38" fmla="*/ 131451 w 201254"/>
              <a:gd name="connsiteY38" fmla="*/ 436486 h 521057"/>
              <a:gd name="connsiteX39" fmla="*/ 140358 w 201254"/>
              <a:gd name="connsiteY39" fmla="*/ 480727 h 521057"/>
              <a:gd name="connsiteX40" fmla="*/ 143596 w 201254"/>
              <a:gd name="connsiteY40" fmla="*/ 513517 h 521057"/>
              <a:gd name="connsiteX41" fmla="*/ 142209 w 201254"/>
              <a:gd name="connsiteY41" fmla="*/ 520978 h 521057"/>
              <a:gd name="connsiteX42" fmla="*/ 162392 w 201254"/>
              <a:gd name="connsiteY42" fmla="*/ 474712 h 521057"/>
              <a:gd name="connsiteX43" fmla="*/ 154873 w 201254"/>
              <a:gd name="connsiteY43" fmla="*/ 454008 h 521057"/>
              <a:gd name="connsiteX44" fmla="*/ 145505 w 201254"/>
              <a:gd name="connsiteY44" fmla="*/ 420119 h 521057"/>
              <a:gd name="connsiteX45" fmla="*/ 137061 w 201254"/>
              <a:gd name="connsiteY45" fmla="*/ 390220 h 521057"/>
              <a:gd name="connsiteX46" fmla="*/ 140821 w 201254"/>
              <a:gd name="connsiteY46" fmla="*/ 370673 h 521057"/>
              <a:gd name="connsiteX47" fmla="*/ 141745 w 201254"/>
              <a:gd name="connsiteY47" fmla="*/ 357487 h 521057"/>
              <a:gd name="connsiteX48" fmla="*/ 137061 w 201254"/>
              <a:gd name="connsiteY48" fmla="*/ 338519 h 521057"/>
              <a:gd name="connsiteX49" fmla="*/ 119249 w 201254"/>
              <a:gd name="connsiteY49" fmla="*/ 313188 h 521057"/>
              <a:gd name="connsiteX50" fmla="*/ 123934 w 201254"/>
              <a:gd name="connsiteY50" fmla="*/ 268947 h 521057"/>
              <a:gd name="connsiteX51" fmla="*/ 137061 w 201254"/>
              <a:gd name="connsiteY51" fmla="*/ 260330 h 521057"/>
              <a:gd name="connsiteX52" fmla="*/ 154873 w 201254"/>
              <a:gd name="connsiteY52" fmla="*/ 254026 h 521057"/>
              <a:gd name="connsiteX53" fmla="*/ 176444 w 201254"/>
              <a:gd name="connsiteY53" fmla="*/ 239626 h 521057"/>
              <a:gd name="connsiteX54" fmla="*/ 188589 w 201254"/>
              <a:gd name="connsiteY54" fmla="*/ 227598 h 521057"/>
              <a:gd name="connsiteX55" fmla="*/ 200792 w 201254"/>
              <a:gd name="connsiteY55" fmla="*/ 204465 h 521057"/>
              <a:gd name="connsiteX56" fmla="*/ 201254 w 201254"/>
              <a:gd name="connsiteY56" fmla="*/ 204465 h 521057"/>
              <a:gd name="connsiteX57" fmla="*/ 191654 w 201254"/>
              <a:gd name="connsiteY57" fmla="*/ 209034 h 52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1254" h="521057">
                <a:moveTo>
                  <a:pt x="191654" y="209034"/>
                </a:moveTo>
                <a:cubicBezTo>
                  <a:pt x="181360" y="214181"/>
                  <a:pt x="176214" y="207299"/>
                  <a:pt x="177138" y="199838"/>
                </a:cubicBezTo>
                <a:cubicBezTo>
                  <a:pt x="178064" y="192378"/>
                  <a:pt x="169621" y="192320"/>
                  <a:pt x="164010" y="192320"/>
                </a:cubicBezTo>
                <a:cubicBezTo>
                  <a:pt x="158401" y="192320"/>
                  <a:pt x="162160" y="181390"/>
                  <a:pt x="164010" y="173930"/>
                </a:cubicBezTo>
                <a:cubicBezTo>
                  <a:pt x="165861" y="166470"/>
                  <a:pt x="162160" y="162363"/>
                  <a:pt x="155105" y="161323"/>
                </a:cubicBezTo>
                <a:cubicBezTo>
                  <a:pt x="148050" y="160282"/>
                  <a:pt x="145273" y="143510"/>
                  <a:pt x="147586" y="138190"/>
                </a:cubicBezTo>
                <a:cubicBezTo>
                  <a:pt x="149900" y="132869"/>
                  <a:pt x="133534" y="128994"/>
                  <a:pt x="126073" y="133043"/>
                </a:cubicBezTo>
                <a:cubicBezTo>
                  <a:pt x="118613" y="137091"/>
                  <a:pt x="124165" y="125525"/>
                  <a:pt x="121852" y="119221"/>
                </a:cubicBezTo>
                <a:cubicBezTo>
                  <a:pt x="119538" y="112917"/>
                  <a:pt x="131220" y="92214"/>
                  <a:pt x="141051" y="80127"/>
                </a:cubicBezTo>
                <a:cubicBezTo>
                  <a:pt x="150883" y="68040"/>
                  <a:pt x="146835" y="53119"/>
                  <a:pt x="146835" y="39355"/>
                </a:cubicBezTo>
                <a:cubicBezTo>
                  <a:pt x="146835" y="25591"/>
                  <a:pt x="142151" y="25534"/>
                  <a:pt x="137466" y="25534"/>
                </a:cubicBezTo>
                <a:cubicBezTo>
                  <a:pt x="132782" y="25534"/>
                  <a:pt x="132319" y="17495"/>
                  <a:pt x="132319" y="10035"/>
                </a:cubicBezTo>
                <a:cubicBezTo>
                  <a:pt x="132319" y="2575"/>
                  <a:pt x="122488" y="-3209"/>
                  <a:pt x="116820" y="1996"/>
                </a:cubicBezTo>
                <a:cubicBezTo>
                  <a:pt x="115548" y="2870"/>
                  <a:pt x="114275" y="3818"/>
                  <a:pt x="113119" y="4830"/>
                </a:cubicBezTo>
                <a:lnTo>
                  <a:pt x="113581" y="4830"/>
                </a:lnTo>
                <a:cubicBezTo>
                  <a:pt x="113581" y="4830"/>
                  <a:pt x="111673" y="15760"/>
                  <a:pt x="107798" y="18073"/>
                </a:cubicBezTo>
                <a:cubicBezTo>
                  <a:pt x="103924" y="20387"/>
                  <a:pt x="104097" y="26690"/>
                  <a:pt x="109707" y="37042"/>
                </a:cubicBezTo>
                <a:cubicBezTo>
                  <a:pt x="115317" y="47394"/>
                  <a:pt x="101263" y="42826"/>
                  <a:pt x="99413" y="37042"/>
                </a:cubicBezTo>
                <a:cubicBezTo>
                  <a:pt x="97562" y="31259"/>
                  <a:pt x="86285" y="40454"/>
                  <a:pt x="79692" y="46816"/>
                </a:cubicBezTo>
                <a:cubicBezTo>
                  <a:pt x="73099" y="53177"/>
                  <a:pt x="63788" y="56590"/>
                  <a:pt x="63788" y="68676"/>
                </a:cubicBezTo>
                <a:cubicBezTo>
                  <a:pt x="63788" y="80763"/>
                  <a:pt x="55345" y="92792"/>
                  <a:pt x="57196" y="102565"/>
                </a:cubicBezTo>
                <a:cubicBezTo>
                  <a:pt x="59047" y="112339"/>
                  <a:pt x="47827" y="131481"/>
                  <a:pt x="48752" y="136455"/>
                </a:cubicBezTo>
                <a:cubicBezTo>
                  <a:pt x="49678" y="141428"/>
                  <a:pt x="32849" y="135298"/>
                  <a:pt x="30015" y="135298"/>
                </a:cubicBezTo>
                <a:cubicBezTo>
                  <a:pt x="27181" y="135298"/>
                  <a:pt x="29089" y="156002"/>
                  <a:pt x="25330" y="162884"/>
                </a:cubicBezTo>
                <a:cubicBezTo>
                  <a:pt x="21571" y="169766"/>
                  <a:pt x="24405" y="192783"/>
                  <a:pt x="18795" y="192783"/>
                </a:cubicBezTo>
                <a:cubicBezTo>
                  <a:pt x="13186" y="192783"/>
                  <a:pt x="8444" y="213487"/>
                  <a:pt x="8444" y="213487"/>
                </a:cubicBezTo>
                <a:cubicBezTo>
                  <a:pt x="5379" y="215858"/>
                  <a:pt x="2545" y="218553"/>
                  <a:pt x="0" y="221525"/>
                </a:cubicBezTo>
                <a:cubicBezTo>
                  <a:pt x="4685" y="232455"/>
                  <a:pt x="12665" y="244658"/>
                  <a:pt x="22034" y="249111"/>
                </a:cubicBezTo>
                <a:cubicBezTo>
                  <a:pt x="35624" y="255472"/>
                  <a:pt x="44531" y="288205"/>
                  <a:pt x="48752" y="305439"/>
                </a:cubicBezTo>
                <a:cubicBezTo>
                  <a:pt x="50950" y="315259"/>
                  <a:pt x="51239" y="325403"/>
                  <a:pt x="49678" y="335338"/>
                </a:cubicBezTo>
                <a:cubicBezTo>
                  <a:pt x="49678" y="336494"/>
                  <a:pt x="50198" y="338229"/>
                  <a:pt x="50198" y="339386"/>
                </a:cubicBezTo>
                <a:lnTo>
                  <a:pt x="50198" y="353729"/>
                </a:lnTo>
                <a:cubicBezTo>
                  <a:pt x="50198" y="356660"/>
                  <a:pt x="49678" y="359564"/>
                  <a:pt x="48752" y="362345"/>
                </a:cubicBezTo>
                <a:cubicBezTo>
                  <a:pt x="50661" y="363502"/>
                  <a:pt x="52512" y="364658"/>
                  <a:pt x="54882" y="365815"/>
                </a:cubicBezTo>
                <a:cubicBezTo>
                  <a:pt x="62805" y="370962"/>
                  <a:pt x="71711" y="372119"/>
                  <a:pt x="78015" y="362345"/>
                </a:cubicBezTo>
                <a:cubicBezTo>
                  <a:pt x="84319" y="352572"/>
                  <a:pt x="96290" y="345690"/>
                  <a:pt x="97678" y="334181"/>
                </a:cubicBezTo>
                <a:cubicBezTo>
                  <a:pt x="99066" y="322673"/>
                  <a:pt x="105196" y="339386"/>
                  <a:pt x="109880" y="345111"/>
                </a:cubicBezTo>
                <a:cubicBezTo>
                  <a:pt x="115953" y="354341"/>
                  <a:pt x="119191" y="365127"/>
                  <a:pt x="119249" y="376167"/>
                </a:cubicBezTo>
                <a:cubicBezTo>
                  <a:pt x="120174" y="389931"/>
                  <a:pt x="121100" y="424977"/>
                  <a:pt x="131451" y="436486"/>
                </a:cubicBezTo>
                <a:cubicBezTo>
                  <a:pt x="141803" y="447994"/>
                  <a:pt x="143018" y="472110"/>
                  <a:pt x="140358" y="480727"/>
                </a:cubicBezTo>
                <a:cubicBezTo>
                  <a:pt x="137697" y="489343"/>
                  <a:pt x="145505" y="504322"/>
                  <a:pt x="143596" y="513517"/>
                </a:cubicBezTo>
                <a:cubicBezTo>
                  <a:pt x="143133" y="515252"/>
                  <a:pt x="142671" y="518086"/>
                  <a:pt x="142209" y="520978"/>
                </a:cubicBezTo>
                <a:cubicBezTo>
                  <a:pt x="151114" y="523291"/>
                  <a:pt x="162392" y="474712"/>
                  <a:pt x="162392" y="474712"/>
                </a:cubicBezTo>
                <a:cubicBezTo>
                  <a:pt x="162392" y="463782"/>
                  <a:pt x="154873" y="462625"/>
                  <a:pt x="154873" y="454008"/>
                </a:cubicBezTo>
                <a:cubicBezTo>
                  <a:pt x="154873" y="445392"/>
                  <a:pt x="154873" y="429893"/>
                  <a:pt x="145505" y="420119"/>
                </a:cubicBezTo>
                <a:cubicBezTo>
                  <a:pt x="136136" y="410346"/>
                  <a:pt x="131451" y="396003"/>
                  <a:pt x="137061" y="390220"/>
                </a:cubicBezTo>
                <a:cubicBezTo>
                  <a:pt x="142671" y="384437"/>
                  <a:pt x="137986" y="369516"/>
                  <a:pt x="140821" y="370673"/>
                </a:cubicBezTo>
                <a:cubicBezTo>
                  <a:pt x="143654" y="371830"/>
                  <a:pt x="147355" y="360900"/>
                  <a:pt x="141745" y="357487"/>
                </a:cubicBezTo>
                <a:cubicBezTo>
                  <a:pt x="136136" y="354075"/>
                  <a:pt x="141745" y="340774"/>
                  <a:pt x="137061" y="338519"/>
                </a:cubicBezTo>
                <a:cubicBezTo>
                  <a:pt x="132377" y="336263"/>
                  <a:pt x="119249" y="318972"/>
                  <a:pt x="119249" y="313188"/>
                </a:cubicBezTo>
                <a:cubicBezTo>
                  <a:pt x="119249" y="307405"/>
                  <a:pt x="123008" y="276986"/>
                  <a:pt x="123934" y="268947"/>
                </a:cubicBezTo>
                <a:cubicBezTo>
                  <a:pt x="124859" y="260908"/>
                  <a:pt x="134228" y="260330"/>
                  <a:pt x="137061" y="260330"/>
                </a:cubicBezTo>
                <a:cubicBezTo>
                  <a:pt x="139895" y="260330"/>
                  <a:pt x="151114" y="261487"/>
                  <a:pt x="154873" y="254026"/>
                </a:cubicBezTo>
                <a:cubicBezTo>
                  <a:pt x="158633" y="246566"/>
                  <a:pt x="174536" y="245410"/>
                  <a:pt x="176444" y="239626"/>
                </a:cubicBezTo>
                <a:cubicBezTo>
                  <a:pt x="178353" y="233843"/>
                  <a:pt x="188589" y="233843"/>
                  <a:pt x="188589" y="227598"/>
                </a:cubicBezTo>
                <a:cubicBezTo>
                  <a:pt x="188589" y="221352"/>
                  <a:pt x="200792" y="204465"/>
                  <a:pt x="200792" y="204465"/>
                </a:cubicBezTo>
                <a:lnTo>
                  <a:pt x="201254" y="204465"/>
                </a:lnTo>
                <a:cubicBezTo>
                  <a:pt x="201197" y="203829"/>
                  <a:pt x="197785" y="206142"/>
                  <a:pt x="191654" y="20903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4" name="Frihåndsform: figur 373">
            <a:extLst>
              <a:ext uri="{FF2B5EF4-FFF2-40B4-BE49-F238E27FC236}">
                <a16:creationId xmlns:a16="http://schemas.microsoft.com/office/drawing/2014/main" id="{B4943765-6EE5-4219-A985-61F4B486DB84}"/>
              </a:ext>
            </a:extLst>
          </p:cNvPr>
          <p:cNvSpPr/>
          <p:nvPr/>
        </p:nvSpPr>
        <p:spPr>
          <a:xfrm>
            <a:off x="9460091" y="3909274"/>
            <a:ext cx="68689" cy="45977"/>
          </a:xfrm>
          <a:custGeom>
            <a:avLst/>
            <a:gdLst>
              <a:gd name="connsiteX0" fmla="*/ 68472 w 68689"/>
              <a:gd name="connsiteY0" fmla="*/ 14533 h 45977"/>
              <a:gd name="connsiteX1" fmla="*/ 41292 w 68689"/>
              <a:gd name="connsiteY1" fmla="*/ 5916 h 45977"/>
              <a:gd name="connsiteX2" fmla="*/ 22034 w 68689"/>
              <a:gd name="connsiteY2" fmla="*/ 2446 h 45977"/>
              <a:gd name="connsiteX3" fmla="*/ 5205 w 68689"/>
              <a:gd name="connsiteY3" fmla="*/ 19796 h 45977"/>
              <a:gd name="connsiteX4" fmla="*/ 0 w 68689"/>
              <a:gd name="connsiteY4" fmla="*/ 31883 h 45977"/>
              <a:gd name="connsiteX5" fmla="*/ 6130 w 68689"/>
              <a:gd name="connsiteY5" fmla="*/ 38186 h 45977"/>
              <a:gd name="connsiteX6" fmla="*/ 22034 w 68689"/>
              <a:gd name="connsiteY6" fmla="*/ 42813 h 45977"/>
              <a:gd name="connsiteX7" fmla="*/ 44531 w 68689"/>
              <a:gd name="connsiteY7" fmla="*/ 45068 h 45977"/>
              <a:gd name="connsiteX8" fmla="*/ 67663 w 68689"/>
              <a:gd name="connsiteY8" fmla="*/ 41656 h 45977"/>
              <a:gd name="connsiteX9" fmla="*/ 64887 w 68689"/>
              <a:gd name="connsiteY9" fmla="*/ 17483 h 45977"/>
              <a:gd name="connsiteX10" fmla="*/ 68472 w 68689"/>
              <a:gd name="connsiteY10" fmla="*/ 14533 h 4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689" h="45977">
                <a:moveTo>
                  <a:pt x="68472" y="14533"/>
                </a:moveTo>
                <a:cubicBezTo>
                  <a:pt x="54420" y="-1023"/>
                  <a:pt x="50661" y="11642"/>
                  <a:pt x="41292" y="5916"/>
                </a:cubicBezTo>
                <a:cubicBezTo>
                  <a:pt x="31923" y="191"/>
                  <a:pt x="26718" y="-2180"/>
                  <a:pt x="22034" y="2446"/>
                </a:cubicBezTo>
                <a:cubicBezTo>
                  <a:pt x="17349" y="7073"/>
                  <a:pt x="9889" y="5916"/>
                  <a:pt x="5205" y="19796"/>
                </a:cubicBezTo>
                <a:cubicBezTo>
                  <a:pt x="3875" y="23989"/>
                  <a:pt x="2140" y="28037"/>
                  <a:pt x="0" y="31883"/>
                </a:cubicBezTo>
                <a:cubicBezTo>
                  <a:pt x="1446" y="35873"/>
                  <a:pt x="4222" y="38765"/>
                  <a:pt x="6130" y="38186"/>
                </a:cubicBezTo>
                <a:cubicBezTo>
                  <a:pt x="9889" y="37030"/>
                  <a:pt x="14574" y="45068"/>
                  <a:pt x="22034" y="42813"/>
                </a:cubicBezTo>
                <a:cubicBezTo>
                  <a:pt x="29494" y="40558"/>
                  <a:pt x="34237" y="48596"/>
                  <a:pt x="44531" y="45068"/>
                </a:cubicBezTo>
                <a:cubicBezTo>
                  <a:pt x="54824" y="41541"/>
                  <a:pt x="64251" y="49695"/>
                  <a:pt x="67663" y="41656"/>
                </a:cubicBezTo>
                <a:cubicBezTo>
                  <a:pt x="71075" y="33618"/>
                  <a:pt x="64887" y="17483"/>
                  <a:pt x="64887" y="17483"/>
                </a:cubicBezTo>
                <a:cubicBezTo>
                  <a:pt x="65986" y="16407"/>
                  <a:pt x="67200" y="15418"/>
                  <a:pt x="68472" y="145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5" name="Frihåndsform: figur 374">
            <a:extLst>
              <a:ext uri="{FF2B5EF4-FFF2-40B4-BE49-F238E27FC236}">
                <a16:creationId xmlns:a16="http://schemas.microsoft.com/office/drawing/2014/main" id="{0421CF11-DEAE-4AF2-BCF4-864F90D382CC}"/>
              </a:ext>
            </a:extLst>
          </p:cNvPr>
          <p:cNvSpPr/>
          <p:nvPr/>
        </p:nvSpPr>
        <p:spPr>
          <a:xfrm>
            <a:off x="9753644" y="4056389"/>
            <a:ext cx="164010" cy="413175"/>
          </a:xfrm>
          <a:custGeom>
            <a:avLst/>
            <a:gdLst>
              <a:gd name="connsiteX0" fmla="*/ 160656 w 164010"/>
              <a:gd name="connsiteY0" fmla="*/ 311102 h 413175"/>
              <a:gd name="connsiteX1" fmla="*/ 162970 w 164010"/>
              <a:gd name="connsiteY1" fmla="*/ 260499 h 413175"/>
              <a:gd name="connsiteX2" fmla="*/ 163953 w 164010"/>
              <a:gd name="connsiteY2" fmla="*/ 252461 h 413175"/>
              <a:gd name="connsiteX3" fmla="*/ 141919 w 164010"/>
              <a:gd name="connsiteY3" fmla="*/ 209376 h 413175"/>
              <a:gd name="connsiteX4" fmla="*/ 103923 w 164010"/>
              <a:gd name="connsiteY4" fmla="*/ 171439 h 413175"/>
              <a:gd name="connsiteX5" fmla="*/ 93630 w 164010"/>
              <a:gd name="connsiteY5" fmla="*/ 150157 h 413175"/>
              <a:gd name="connsiteX6" fmla="*/ 87847 w 164010"/>
              <a:gd name="connsiteY6" fmla="*/ 112219 h 413175"/>
              <a:gd name="connsiteX7" fmla="*/ 104675 w 164010"/>
              <a:gd name="connsiteY7" fmla="*/ 88103 h 413175"/>
              <a:gd name="connsiteX8" fmla="*/ 113581 w 164010"/>
              <a:gd name="connsiteY8" fmla="*/ 71448 h 413175"/>
              <a:gd name="connsiteX9" fmla="*/ 131856 w 164010"/>
              <a:gd name="connsiteY9" fmla="*/ 57048 h 413175"/>
              <a:gd name="connsiteX10" fmla="*/ 133765 w 164010"/>
              <a:gd name="connsiteY10" fmla="*/ 54735 h 413175"/>
              <a:gd name="connsiteX11" fmla="*/ 129080 w 164010"/>
              <a:gd name="connsiteY11" fmla="*/ 50166 h 413175"/>
              <a:gd name="connsiteX12" fmla="*/ 105947 w 164010"/>
              <a:gd name="connsiteY12" fmla="*/ 29462 h 413175"/>
              <a:gd name="connsiteX13" fmla="*/ 99355 w 164010"/>
              <a:gd name="connsiteY13" fmla="*/ 12807 h 413175"/>
              <a:gd name="connsiteX14" fmla="*/ 79692 w 164010"/>
              <a:gd name="connsiteY14" fmla="*/ 720 h 413175"/>
              <a:gd name="connsiteX15" fmla="*/ 60955 w 164010"/>
              <a:gd name="connsiteY15" fmla="*/ 15120 h 413175"/>
              <a:gd name="connsiteX16" fmla="*/ 44993 w 164010"/>
              <a:gd name="connsiteY16" fmla="*/ 18532 h 413175"/>
              <a:gd name="connsiteX17" fmla="*/ 24347 w 164010"/>
              <a:gd name="connsiteY17" fmla="*/ 18532 h 413175"/>
              <a:gd name="connsiteX18" fmla="*/ 6535 w 164010"/>
              <a:gd name="connsiteY18" fmla="*/ 20845 h 413175"/>
              <a:gd name="connsiteX19" fmla="*/ 0 w 164010"/>
              <a:gd name="connsiteY19" fmla="*/ 26628 h 413175"/>
              <a:gd name="connsiteX20" fmla="*/ 8443 w 164010"/>
              <a:gd name="connsiteY20" fmla="*/ 41607 h 413175"/>
              <a:gd name="connsiteX21" fmla="*/ 20010 w 164010"/>
              <a:gd name="connsiteY21" fmla="*/ 62831 h 413175"/>
              <a:gd name="connsiteX22" fmla="*/ 39268 w 164010"/>
              <a:gd name="connsiteY22" fmla="*/ 75496 h 413175"/>
              <a:gd name="connsiteX23" fmla="*/ 55634 w 164010"/>
              <a:gd name="connsiteY23" fmla="*/ 80701 h 413175"/>
              <a:gd name="connsiteX24" fmla="*/ 63152 w 164010"/>
              <a:gd name="connsiteY24" fmla="*/ 101925 h 413175"/>
              <a:gd name="connsiteX25" fmla="*/ 45340 w 164010"/>
              <a:gd name="connsiteY25" fmla="*/ 114590 h 413175"/>
              <a:gd name="connsiteX26" fmla="*/ 70670 w 164010"/>
              <a:gd name="connsiteY26" fmla="*/ 141019 h 413175"/>
              <a:gd name="connsiteX27" fmla="*/ 82236 w 164010"/>
              <a:gd name="connsiteY27" fmla="*/ 165714 h 413175"/>
              <a:gd name="connsiteX28" fmla="*/ 101495 w 164010"/>
              <a:gd name="connsiteY28" fmla="*/ 195612 h 413175"/>
              <a:gd name="connsiteX29" fmla="*/ 120695 w 164010"/>
              <a:gd name="connsiteY29" fmla="*/ 216894 h 413175"/>
              <a:gd name="connsiteX30" fmla="*/ 124916 w 164010"/>
              <a:gd name="connsiteY30" fmla="*/ 245058 h 413175"/>
              <a:gd name="connsiteX31" fmla="*/ 132435 w 164010"/>
              <a:gd name="connsiteY31" fmla="*/ 291324 h 413175"/>
              <a:gd name="connsiteX32" fmla="*/ 116011 w 164010"/>
              <a:gd name="connsiteY32" fmla="*/ 322958 h 413175"/>
              <a:gd name="connsiteX33" fmla="*/ 95364 w 164010"/>
              <a:gd name="connsiteY33" fmla="*/ 339035 h 413175"/>
              <a:gd name="connsiteX34" fmla="*/ 95364 w 164010"/>
              <a:gd name="connsiteY34" fmla="*/ 363729 h 413175"/>
              <a:gd name="connsiteX35" fmla="*/ 68646 w 164010"/>
              <a:gd name="connsiteY35" fmla="*/ 363729 h 413175"/>
              <a:gd name="connsiteX36" fmla="*/ 54130 w 164010"/>
              <a:gd name="connsiteY36" fmla="*/ 376972 h 413175"/>
              <a:gd name="connsiteX37" fmla="*/ 64425 w 164010"/>
              <a:gd name="connsiteY37" fmla="*/ 386168 h 413175"/>
              <a:gd name="connsiteX38" fmla="*/ 57890 w 164010"/>
              <a:gd name="connsiteY38" fmla="*/ 410283 h 413175"/>
              <a:gd name="connsiteX39" fmla="*/ 58352 w 164010"/>
              <a:gd name="connsiteY39" fmla="*/ 413175 h 413175"/>
              <a:gd name="connsiteX40" fmla="*/ 65870 w 164010"/>
              <a:gd name="connsiteY40" fmla="*/ 409127 h 413175"/>
              <a:gd name="connsiteX41" fmla="*/ 80849 w 164010"/>
              <a:gd name="connsiteY41" fmla="*/ 403980 h 413175"/>
              <a:gd name="connsiteX42" fmla="*/ 86632 w 164010"/>
              <a:gd name="connsiteY42" fmla="*/ 404558 h 413175"/>
              <a:gd name="connsiteX43" fmla="*/ 93687 w 164010"/>
              <a:gd name="connsiteY43" fmla="*/ 390158 h 413175"/>
              <a:gd name="connsiteX44" fmla="*/ 101205 w 164010"/>
              <a:gd name="connsiteY44" fmla="*/ 385011 h 413175"/>
              <a:gd name="connsiteX45" fmla="*/ 103056 w 164010"/>
              <a:gd name="connsiteY45" fmla="*/ 376394 h 413175"/>
              <a:gd name="connsiteX46" fmla="*/ 117571 w 164010"/>
              <a:gd name="connsiteY46" fmla="*/ 373503 h 413175"/>
              <a:gd name="connsiteX47" fmla="*/ 137755 w 164010"/>
              <a:gd name="connsiteY47" fmla="*/ 364307 h 413175"/>
              <a:gd name="connsiteX48" fmla="*/ 137755 w 164010"/>
              <a:gd name="connsiteY48" fmla="*/ 362572 h 413175"/>
              <a:gd name="connsiteX49" fmla="*/ 145215 w 164010"/>
              <a:gd name="connsiteY49" fmla="*/ 343603 h 413175"/>
              <a:gd name="connsiteX50" fmla="*/ 163490 w 164010"/>
              <a:gd name="connsiteY50" fmla="*/ 335565 h 413175"/>
              <a:gd name="connsiteX51" fmla="*/ 164010 w 164010"/>
              <a:gd name="connsiteY51" fmla="*/ 335565 h 413175"/>
              <a:gd name="connsiteX52" fmla="*/ 160656 w 164010"/>
              <a:gd name="connsiteY52" fmla="*/ 311102 h 41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64010" h="413175">
                <a:moveTo>
                  <a:pt x="160656" y="311102"/>
                </a:moveTo>
                <a:cubicBezTo>
                  <a:pt x="162796" y="294325"/>
                  <a:pt x="163606" y="277404"/>
                  <a:pt x="162970" y="260499"/>
                </a:cubicBezTo>
                <a:cubicBezTo>
                  <a:pt x="163028" y="257793"/>
                  <a:pt x="163317" y="255098"/>
                  <a:pt x="163953" y="252461"/>
                </a:cubicBezTo>
                <a:cubicBezTo>
                  <a:pt x="162970" y="243844"/>
                  <a:pt x="147529" y="208798"/>
                  <a:pt x="141919" y="209376"/>
                </a:cubicBezTo>
                <a:cubicBezTo>
                  <a:pt x="136309" y="209955"/>
                  <a:pt x="109070" y="176586"/>
                  <a:pt x="103923" y="171439"/>
                </a:cubicBezTo>
                <a:cubicBezTo>
                  <a:pt x="98776" y="166292"/>
                  <a:pt x="100627" y="157039"/>
                  <a:pt x="93630" y="150157"/>
                </a:cubicBezTo>
                <a:cubicBezTo>
                  <a:pt x="86632" y="143275"/>
                  <a:pt x="86111" y="124884"/>
                  <a:pt x="87847" y="112219"/>
                </a:cubicBezTo>
                <a:cubicBezTo>
                  <a:pt x="89581" y="99554"/>
                  <a:pt x="104675" y="96720"/>
                  <a:pt x="104675" y="88103"/>
                </a:cubicBezTo>
                <a:cubicBezTo>
                  <a:pt x="104675" y="79486"/>
                  <a:pt x="106121" y="71968"/>
                  <a:pt x="113581" y="71448"/>
                </a:cubicBezTo>
                <a:cubicBezTo>
                  <a:pt x="121562" y="69707"/>
                  <a:pt x="128271" y="64398"/>
                  <a:pt x="131856" y="57048"/>
                </a:cubicBezTo>
                <a:cubicBezTo>
                  <a:pt x="132319" y="56163"/>
                  <a:pt x="133013" y="55382"/>
                  <a:pt x="133765" y="54735"/>
                </a:cubicBezTo>
                <a:cubicBezTo>
                  <a:pt x="131856" y="51901"/>
                  <a:pt x="130005" y="50166"/>
                  <a:pt x="129080" y="50166"/>
                </a:cubicBezTo>
                <a:cubicBezTo>
                  <a:pt x="122488" y="49009"/>
                  <a:pt x="105947" y="34609"/>
                  <a:pt x="105947" y="29462"/>
                </a:cubicBezTo>
                <a:cubicBezTo>
                  <a:pt x="105947" y="24315"/>
                  <a:pt x="114333" y="15120"/>
                  <a:pt x="99355" y="12807"/>
                </a:cubicBezTo>
                <a:cubicBezTo>
                  <a:pt x="84376" y="10493"/>
                  <a:pt x="82468" y="4190"/>
                  <a:pt x="79692" y="720"/>
                </a:cubicBezTo>
                <a:cubicBezTo>
                  <a:pt x="76916" y="-2750"/>
                  <a:pt x="64656" y="7024"/>
                  <a:pt x="60955" y="15120"/>
                </a:cubicBezTo>
                <a:cubicBezTo>
                  <a:pt x="57253" y="23216"/>
                  <a:pt x="53436" y="12807"/>
                  <a:pt x="44993" y="18532"/>
                </a:cubicBezTo>
                <a:cubicBezTo>
                  <a:pt x="36549" y="24257"/>
                  <a:pt x="28106" y="11071"/>
                  <a:pt x="24347" y="18532"/>
                </a:cubicBezTo>
                <a:cubicBezTo>
                  <a:pt x="20588" y="25992"/>
                  <a:pt x="11220" y="13963"/>
                  <a:pt x="6535" y="20845"/>
                </a:cubicBezTo>
                <a:cubicBezTo>
                  <a:pt x="4800" y="23199"/>
                  <a:pt x="2545" y="25165"/>
                  <a:pt x="0" y="26628"/>
                </a:cubicBezTo>
                <a:cubicBezTo>
                  <a:pt x="4164" y="30752"/>
                  <a:pt x="7055" y="35933"/>
                  <a:pt x="8443" y="41607"/>
                </a:cubicBezTo>
                <a:cubicBezTo>
                  <a:pt x="8443" y="48489"/>
                  <a:pt x="20010" y="54214"/>
                  <a:pt x="20010" y="62831"/>
                </a:cubicBezTo>
                <a:cubicBezTo>
                  <a:pt x="20010" y="71448"/>
                  <a:pt x="35046" y="78966"/>
                  <a:pt x="39268" y="75496"/>
                </a:cubicBezTo>
                <a:cubicBezTo>
                  <a:pt x="43490" y="72026"/>
                  <a:pt x="54246" y="68614"/>
                  <a:pt x="55634" y="80701"/>
                </a:cubicBezTo>
                <a:cubicBezTo>
                  <a:pt x="57022" y="92788"/>
                  <a:pt x="63152" y="93308"/>
                  <a:pt x="63152" y="101925"/>
                </a:cubicBezTo>
                <a:cubicBezTo>
                  <a:pt x="63152" y="110542"/>
                  <a:pt x="48174" y="105395"/>
                  <a:pt x="45340" y="114590"/>
                </a:cubicBezTo>
                <a:cubicBezTo>
                  <a:pt x="42506" y="123786"/>
                  <a:pt x="70670" y="134137"/>
                  <a:pt x="70670" y="141019"/>
                </a:cubicBezTo>
                <a:cubicBezTo>
                  <a:pt x="70670" y="147901"/>
                  <a:pt x="79576" y="157096"/>
                  <a:pt x="82236" y="165714"/>
                </a:cubicBezTo>
                <a:cubicBezTo>
                  <a:pt x="84897" y="174330"/>
                  <a:pt x="98661" y="185261"/>
                  <a:pt x="101495" y="195612"/>
                </a:cubicBezTo>
                <a:cubicBezTo>
                  <a:pt x="104329" y="205964"/>
                  <a:pt x="116473" y="211747"/>
                  <a:pt x="120695" y="216894"/>
                </a:cubicBezTo>
                <a:cubicBezTo>
                  <a:pt x="124916" y="222042"/>
                  <a:pt x="126478" y="234707"/>
                  <a:pt x="124916" y="245058"/>
                </a:cubicBezTo>
                <a:cubicBezTo>
                  <a:pt x="122661" y="260887"/>
                  <a:pt x="125321" y="277016"/>
                  <a:pt x="132435" y="291324"/>
                </a:cubicBezTo>
                <a:cubicBezTo>
                  <a:pt x="141341" y="307401"/>
                  <a:pt x="122083" y="314456"/>
                  <a:pt x="116011" y="322958"/>
                </a:cubicBezTo>
                <a:cubicBezTo>
                  <a:pt x="109938" y="331459"/>
                  <a:pt x="113176" y="344182"/>
                  <a:pt x="95364" y="339035"/>
                </a:cubicBezTo>
                <a:cubicBezTo>
                  <a:pt x="77552" y="333888"/>
                  <a:pt x="98198" y="356847"/>
                  <a:pt x="95364" y="363729"/>
                </a:cubicBezTo>
                <a:cubicBezTo>
                  <a:pt x="92531" y="370611"/>
                  <a:pt x="68646" y="356847"/>
                  <a:pt x="68646" y="363729"/>
                </a:cubicBezTo>
                <a:cubicBezTo>
                  <a:pt x="68646" y="367777"/>
                  <a:pt x="60723" y="373503"/>
                  <a:pt x="54130" y="376972"/>
                </a:cubicBezTo>
                <a:cubicBezTo>
                  <a:pt x="56848" y="380766"/>
                  <a:pt x="60377" y="383907"/>
                  <a:pt x="64425" y="386168"/>
                </a:cubicBezTo>
                <a:cubicBezTo>
                  <a:pt x="70208" y="390158"/>
                  <a:pt x="57427" y="397098"/>
                  <a:pt x="57890" y="410283"/>
                </a:cubicBezTo>
                <a:cubicBezTo>
                  <a:pt x="57774" y="411272"/>
                  <a:pt x="57947" y="412273"/>
                  <a:pt x="58352" y="413175"/>
                </a:cubicBezTo>
                <a:cubicBezTo>
                  <a:pt x="60665" y="411509"/>
                  <a:pt x="63210" y="410150"/>
                  <a:pt x="65870" y="409127"/>
                </a:cubicBezTo>
                <a:cubicBezTo>
                  <a:pt x="70092" y="405726"/>
                  <a:pt x="75413" y="403904"/>
                  <a:pt x="80849" y="403980"/>
                </a:cubicBezTo>
                <a:cubicBezTo>
                  <a:pt x="82815" y="403864"/>
                  <a:pt x="84723" y="404061"/>
                  <a:pt x="86632" y="404558"/>
                </a:cubicBezTo>
                <a:cubicBezTo>
                  <a:pt x="87673" y="399220"/>
                  <a:pt x="90101" y="394247"/>
                  <a:pt x="93687" y="390158"/>
                </a:cubicBezTo>
                <a:cubicBezTo>
                  <a:pt x="95827" y="387961"/>
                  <a:pt x="98372" y="386214"/>
                  <a:pt x="101205" y="385011"/>
                </a:cubicBezTo>
                <a:cubicBezTo>
                  <a:pt x="101553" y="382085"/>
                  <a:pt x="102189" y="379199"/>
                  <a:pt x="103056" y="376394"/>
                </a:cubicBezTo>
                <a:cubicBezTo>
                  <a:pt x="105427" y="371247"/>
                  <a:pt x="108839" y="372924"/>
                  <a:pt x="117571" y="373503"/>
                </a:cubicBezTo>
                <a:cubicBezTo>
                  <a:pt x="125032" y="372323"/>
                  <a:pt x="131972" y="369142"/>
                  <a:pt x="137755" y="364307"/>
                </a:cubicBezTo>
                <a:lnTo>
                  <a:pt x="137755" y="362572"/>
                </a:lnTo>
                <a:cubicBezTo>
                  <a:pt x="137755" y="355528"/>
                  <a:pt x="140415" y="348751"/>
                  <a:pt x="145215" y="343603"/>
                </a:cubicBezTo>
                <a:cubicBezTo>
                  <a:pt x="149958" y="338543"/>
                  <a:pt x="156550" y="335634"/>
                  <a:pt x="163490" y="335565"/>
                </a:cubicBezTo>
                <a:lnTo>
                  <a:pt x="164010" y="335565"/>
                </a:lnTo>
                <a:cubicBezTo>
                  <a:pt x="160656" y="327879"/>
                  <a:pt x="159499" y="319407"/>
                  <a:pt x="160656" y="31110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6" name="Frihåndsform: figur 375">
            <a:extLst>
              <a:ext uri="{FF2B5EF4-FFF2-40B4-BE49-F238E27FC236}">
                <a16:creationId xmlns:a16="http://schemas.microsoft.com/office/drawing/2014/main" id="{7E4AEEE5-C98C-49BC-8767-33CE3FFBB449}"/>
              </a:ext>
            </a:extLst>
          </p:cNvPr>
          <p:cNvSpPr/>
          <p:nvPr/>
        </p:nvSpPr>
        <p:spPr>
          <a:xfrm>
            <a:off x="9760167" y="4311510"/>
            <a:ext cx="130655" cy="119595"/>
          </a:xfrm>
          <a:custGeom>
            <a:avLst/>
            <a:gdLst>
              <a:gd name="connsiteX0" fmla="*/ 128340 w 130655"/>
              <a:gd name="connsiteY0" fmla="*/ 34699 h 119595"/>
              <a:gd name="connsiteX1" fmla="*/ 120360 w 130655"/>
              <a:gd name="connsiteY1" fmla="*/ 0 h 119595"/>
              <a:gd name="connsiteX2" fmla="*/ 103530 w 130655"/>
              <a:gd name="connsiteY2" fmla="*/ 4048 h 119595"/>
              <a:gd name="connsiteX3" fmla="*/ 87569 w 130655"/>
              <a:gd name="connsiteY3" fmla="*/ 9831 h 119595"/>
              <a:gd name="connsiteX4" fmla="*/ 80513 w 130655"/>
              <a:gd name="connsiteY4" fmla="*/ 16713 h 119595"/>
              <a:gd name="connsiteX5" fmla="*/ 67386 w 130655"/>
              <a:gd name="connsiteY5" fmla="*/ 5783 h 119595"/>
              <a:gd name="connsiteX6" fmla="*/ 35520 w 130655"/>
              <a:gd name="connsiteY6" fmla="*/ 4626 h 119595"/>
              <a:gd name="connsiteX7" fmla="*/ 3655 w 130655"/>
              <a:gd name="connsiteY7" fmla="*/ 23595 h 119595"/>
              <a:gd name="connsiteX8" fmla="*/ 4580 w 130655"/>
              <a:gd name="connsiteY8" fmla="*/ 48348 h 119595"/>
              <a:gd name="connsiteX9" fmla="*/ 7414 w 130655"/>
              <a:gd name="connsiteY9" fmla="*/ 69630 h 119595"/>
              <a:gd name="connsiteX10" fmla="*/ 7414 w 130655"/>
              <a:gd name="connsiteY10" fmla="*/ 70208 h 119595"/>
              <a:gd name="connsiteX11" fmla="*/ 13197 w 130655"/>
              <a:gd name="connsiteY11" fmla="*/ 93745 h 119595"/>
              <a:gd name="connsiteX12" fmla="*/ 18402 w 130655"/>
              <a:gd name="connsiteY12" fmla="*/ 100049 h 119595"/>
              <a:gd name="connsiteX13" fmla="*/ 28233 w 130655"/>
              <a:gd name="connsiteY13" fmla="*/ 98314 h 119595"/>
              <a:gd name="connsiteX14" fmla="*/ 28696 w 130655"/>
              <a:gd name="connsiteY14" fmla="*/ 112714 h 119595"/>
              <a:gd name="connsiteX15" fmla="*/ 30084 w 130655"/>
              <a:gd name="connsiteY15" fmla="*/ 114449 h 119595"/>
              <a:gd name="connsiteX16" fmla="*/ 47896 w 130655"/>
              <a:gd name="connsiteY16" fmla="*/ 115605 h 119595"/>
              <a:gd name="connsiteX17" fmla="*/ 49804 w 130655"/>
              <a:gd name="connsiteY17" fmla="*/ 119596 h 119595"/>
              <a:gd name="connsiteX18" fmla="*/ 64320 w 130655"/>
              <a:gd name="connsiteY18" fmla="*/ 106410 h 119595"/>
              <a:gd name="connsiteX19" fmla="*/ 91038 w 130655"/>
              <a:gd name="connsiteY19" fmla="*/ 106410 h 119595"/>
              <a:gd name="connsiteX20" fmla="*/ 91038 w 130655"/>
              <a:gd name="connsiteY20" fmla="*/ 81658 h 119595"/>
              <a:gd name="connsiteX21" fmla="*/ 111627 w 130655"/>
              <a:gd name="connsiteY21" fmla="*/ 65581 h 119595"/>
              <a:gd name="connsiteX22" fmla="*/ 128340 w 130655"/>
              <a:gd name="connsiteY22" fmla="*/ 34699 h 11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0655" h="119595">
                <a:moveTo>
                  <a:pt x="128340" y="34699"/>
                </a:moveTo>
                <a:cubicBezTo>
                  <a:pt x="122904" y="23948"/>
                  <a:pt x="120186" y="12041"/>
                  <a:pt x="120360" y="0"/>
                </a:cubicBezTo>
                <a:cubicBezTo>
                  <a:pt x="115906" y="4349"/>
                  <a:pt x="109429" y="5911"/>
                  <a:pt x="103530" y="4048"/>
                </a:cubicBezTo>
                <a:cubicBezTo>
                  <a:pt x="98325" y="1735"/>
                  <a:pt x="87569" y="579"/>
                  <a:pt x="87569" y="9831"/>
                </a:cubicBezTo>
                <a:cubicBezTo>
                  <a:pt x="87569" y="19084"/>
                  <a:pt x="79588" y="21918"/>
                  <a:pt x="80513" y="16713"/>
                </a:cubicBezTo>
                <a:cubicBezTo>
                  <a:pt x="81438" y="11508"/>
                  <a:pt x="72591" y="13301"/>
                  <a:pt x="67386" y="5783"/>
                </a:cubicBezTo>
                <a:cubicBezTo>
                  <a:pt x="62181" y="-1735"/>
                  <a:pt x="44253" y="8097"/>
                  <a:pt x="35520" y="4626"/>
                </a:cubicBezTo>
                <a:cubicBezTo>
                  <a:pt x="26788" y="1157"/>
                  <a:pt x="12388" y="10410"/>
                  <a:pt x="3655" y="23595"/>
                </a:cubicBezTo>
                <a:cubicBezTo>
                  <a:pt x="-5078" y="36781"/>
                  <a:pt x="4580" y="36839"/>
                  <a:pt x="4580" y="48348"/>
                </a:cubicBezTo>
                <a:cubicBezTo>
                  <a:pt x="4580" y="59856"/>
                  <a:pt x="10710" y="60434"/>
                  <a:pt x="7414" y="69630"/>
                </a:cubicBezTo>
                <a:lnTo>
                  <a:pt x="7414" y="70208"/>
                </a:lnTo>
                <a:cubicBezTo>
                  <a:pt x="15857" y="74198"/>
                  <a:pt x="13197" y="86285"/>
                  <a:pt x="13197" y="93745"/>
                </a:cubicBezTo>
                <a:cubicBezTo>
                  <a:pt x="14759" y="95972"/>
                  <a:pt x="16493" y="98077"/>
                  <a:pt x="18402" y="100049"/>
                </a:cubicBezTo>
                <a:cubicBezTo>
                  <a:pt x="21756" y="99789"/>
                  <a:pt x="24994" y="99204"/>
                  <a:pt x="28233" y="98314"/>
                </a:cubicBezTo>
                <a:cubicBezTo>
                  <a:pt x="32917" y="97794"/>
                  <a:pt x="25862" y="106410"/>
                  <a:pt x="28696" y="112714"/>
                </a:cubicBezTo>
                <a:lnTo>
                  <a:pt x="30084" y="114449"/>
                </a:lnTo>
                <a:cubicBezTo>
                  <a:pt x="34768" y="117861"/>
                  <a:pt x="45583" y="109244"/>
                  <a:pt x="47896" y="115605"/>
                </a:cubicBezTo>
                <a:cubicBezTo>
                  <a:pt x="48417" y="116982"/>
                  <a:pt x="49053" y="118318"/>
                  <a:pt x="49804" y="119596"/>
                </a:cubicBezTo>
                <a:cubicBezTo>
                  <a:pt x="56339" y="116184"/>
                  <a:pt x="64320" y="110401"/>
                  <a:pt x="64320" y="106410"/>
                </a:cubicBezTo>
                <a:cubicBezTo>
                  <a:pt x="64320" y="99470"/>
                  <a:pt x="88205" y="113292"/>
                  <a:pt x="91038" y="106410"/>
                </a:cubicBezTo>
                <a:cubicBezTo>
                  <a:pt x="93872" y="99528"/>
                  <a:pt x="73227" y="76512"/>
                  <a:pt x="91038" y="81658"/>
                </a:cubicBezTo>
                <a:cubicBezTo>
                  <a:pt x="108850" y="86805"/>
                  <a:pt x="106017" y="74776"/>
                  <a:pt x="111627" y="65581"/>
                </a:cubicBezTo>
                <a:cubicBezTo>
                  <a:pt x="118046" y="57716"/>
                  <a:pt x="137246" y="51065"/>
                  <a:pt x="128340" y="3469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7" name="Frihåndsform: figur 376">
            <a:extLst>
              <a:ext uri="{FF2B5EF4-FFF2-40B4-BE49-F238E27FC236}">
                <a16:creationId xmlns:a16="http://schemas.microsoft.com/office/drawing/2014/main" id="{92A9075C-8DED-4805-8AAB-D0EF570920AF}"/>
              </a:ext>
            </a:extLst>
          </p:cNvPr>
          <p:cNvSpPr/>
          <p:nvPr/>
        </p:nvSpPr>
        <p:spPr>
          <a:xfrm>
            <a:off x="9708709" y="4081861"/>
            <a:ext cx="172072" cy="247232"/>
          </a:xfrm>
          <a:custGeom>
            <a:avLst/>
            <a:gdLst>
              <a:gd name="connsiteX0" fmla="*/ 117456 w 172072"/>
              <a:gd name="connsiteY0" fmla="*/ 114333 h 247232"/>
              <a:gd name="connsiteX1" fmla="*/ 92184 w 172072"/>
              <a:gd name="connsiteY1" fmla="*/ 87904 h 247232"/>
              <a:gd name="connsiteX2" fmla="*/ 109938 w 172072"/>
              <a:gd name="connsiteY2" fmla="*/ 75297 h 247232"/>
              <a:gd name="connsiteX3" fmla="*/ 102478 w 172072"/>
              <a:gd name="connsiteY3" fmla="*/ 54015 h 247232"/>
              <a:gd name="connsiteX4" fmla="*/ 86054 w 172072"/>
              <a:gd name="connsiteY4" fmla="*/ 48810 h 247232"/>
              <a:gd name="connsiteX5" fmla="*/ 66854 w 172072"/>
              <a:gd name="connsiteY5" fmla="*/ 36202 h 247232"/>
              <a:gd name="connsiteX6" fmla="*/ 55287 w 172072"/>
              <a:gd name="connsiteY6" fmla="*/ 14920 h 247232"/>
              <a:gd name="connsiteX7" fmla="*/ 46843 w 172072"/>
              <a:gd name="connsiteY7" fmla="*/ 0 h 247232"/>
              <a:gd name="connsiteX8" fmla="*/ 37475 w 172072"/>
              <a:gd name="connsiteY8" fmla="*/ 578 h 247232"/>
              <a:gd name="connsiteX9" fmla="*/ 33716 w 172072"/>
              <a:gd name="connsiteY9" fmla="*/ 14920 h 247232"/>
              <a:gd name="connsiteX10" fmla="*/ 32791 w 172072"/>
              <a:gd name="connsiteY10" fmla="*/ 36781 h 247232"/>
              <a:gd name="connsiteX11" fmla="*/ 20588 w 172072"/>
              <a:gd name="connsiteY11" fmla="*/ 23538 h 247232"/>
              <a:gd name="connsiteX12" fmla="*/ 8444 w 172072"/>
              <a:gd name="connsiteY12" fmla="*/ 46670 h 247232"/>
              <a:gd name="connsiteX13" fmla="*/ 0 w 172072"/>
              <a:gd name="connsiteY13" fmla="*/ 54709 h 247232"/>
              <a:gd name="connsiteX14" fmla="*/ 4685 w 172072"/>
              <a:gd name="connsiteY14" fmla="*/ 59856 h 247232"/>
              <a:gd name="connsiteX15" fmla="*/ 6535 w 172072"/>
              <a:gd name="connsiteY15" fmla="*/ 81138 h 247232"/>
              <a:gd name="connsiteX16" fmla="*/ 22497 w 172072"/>
              <a:gd name="connsiteY16" fmla="*/ 88020 h 247232"/>
              <a:gd name="connsiteX17" fmla="*/ 20588 w 172072"/>
              <a:gd name="connsiteY17" fmla="*/ 117918 h 247232"/>
              <a:gd name="connsiteX18" fmla="*/ 14516 w 172072"/>
              <a:gd name="connsiteY18" fmla="*/ 139201 h 247232"/>
              <a:gd name="connsiteX19" fmla="*/ 35624 w 172072"/>
              <a:gd name="connsiteY19" fmla="*/ 129427 h 247232"/>
              <a:gd name="connsiteX20" fmla="*/ 52512 w 172072"/>
              <a:gd name="connsiteY20" fmla="*/ 128271 h 247232"/>
              <a:gd name="connsiteX21" fmla="*/ 67490 w 172072"/>
              <a:gd name="connsiteY21" fmla="*/ 123644 h 247232"/>
              <a:gd name="connsiteX22" fmla="*/ 89523 w 172072"/>
              <a:gd name="connsiteY22" fmla="*/ 122487 h 247232"/>
              <a:gd name="connsiteX23" fmla="*/ 106410 w 172072"/>
              <a:gd name="connsiteY23" fmla="*/ 142613 h 247232"/>
              <a:gd name="connsiteX24" fmla="*/ 108261 w 172072"/>
              <a:gd name="connsiteY24" fmla="*/ 175982 h 247232"/>
              <a:gd name="connsiteX25" fmla="*/ 124222 w 172072"/>
              <a:gd name="connsiteY25" fmla="*/ 205881 h 247232"/>
              <a:gd name="connsiteX26" fmla="*/ 121389 w 172072"/>
              <a:gd name="connsiteY26" fmla="*/ 237457 h 247232"/>
              <a:gd name="connsiteX27" fmla="*/ 131220 w 172072"/>
              <a:gd name="connsiteY27" fmla="*/ 244917 h 247232"/>
              <a:gd name="connsiteX28" fmla="*/ 138276 w 172072"/>
              <a:gd name="connsiteY28" fmla="*/ 238035 h 247232"/>
              <a:gd name="connsiteX29" fmla="*/ 154179 w 172072"/>
              <a:gd name="connsiteY29" fmla="*/ 232252 h 247232"/>
              <a:gd name="connsiteX30" fmla="*/ 171066 w 172072"/>
              <a:gd name="connsiteY30" fmla="*/ 228203 h 247232"/>
              <a:gd name="connsiteX31" fmla="*/ 171529 w 172072"/>
              <a:gd name="connsiteY31" fmla="*/ 216637 h 247232"/>
              <a:gd name="connsiteX32" fmla="*/ 167307 w 172072"/>
              <a:gd name="connsiteY32" fmla="*/ 188473 h 247232"/>
              <a:gd name="connsiteX33" fmla="*/ 148107 w 172072"/>
              <a:gd name="connsiteY33" fmla="*/ 167249 h 247232"/>
              <a:gd name="connsiteX34" fmla="*/ 128907 w 172072"/>
              <a:gd name="connsiteY34" fmla="*/ 137350 h 247232"/>
              <a:gd name="connsiteX35" fmla="*/ 117456 w 172072"/>
              <a:gd name="connsiteY35" fmla="*/ 114333 h 24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2072" h="247232">
                <a:moveTo>
                  <a:pt x="117456" y="114333"/>
                </a:moveTo>
                <a:cubicBezTo>
                  <a:pt x="117456" y="107451"/>
                  <a:pt x="89350" y="96521"/>
                  <a:pt x="92184" y="87904"/>
                </a:cubicBezTo>
                <a:cubicBezTo>
                  <a:pt x="95018" y="79287"/>
                  <a:pt x="109938" y="84492"/>
                  <a:pt x="109938" y="75297"/>
                </a:cubicBezTo>
                <a:cubicBezTo>
                  <a:pt x="109938" y="66102"/>
                  <a:pt x="104155" y="66622"/>
                  <a:pt x="102478" y="54015"/>
                </a:cubicBezTo>
                <a:cubicBezTo>
                  <a:pt x="100801" y="41407"/>
                  <a:pt x="90911" y="45398"/>
                  <a:pt x="86054" y="48810"/>
                </a:cubicBezTo>
                <a:cubicBezTo>
                  <a:pt x="81196" y="52222"/>
                  <a:pt x="66854" y="45398"/>
                  <a:pt x="66854" y="36202"/>
                </a:cubicBezTo>
                <a:cubicBezTo>
                  <a:pt x="66854" y="27007"/>
                  <a:pt x="55287" y="21802"/>
                  <a:pt x="55287" y="14920"/>
                </a:cubicBezTo>
                <a:cubicBezTo>
                  <a:pt x="55287" y="10872"/>
                  <a:pt x="51066" y="5725"/>
                  <a:pt x="46843" y="0"/>
                </a:cubicBezTo>
                <a:cubicBezTo>
                  <a:pt x="43143" y="2255"/>
                  <a:pt x="39384" y="2834"/>
                  <a:pt x="37475" y="578"/>
                </a:cubicBezTo>
                <a:cubicBezTo>
                  <a:pt x="34699" y="-2892"/>
                  <a:pt x="30940" y="11451"/>
                  <a:pt x="33716" y="14920"/>
                </a:cubicBezTo>
                <a:cubicBezTo>
                  <a:pt x="36492" y="18390"/>
                  <a:pt x="40308" y="39036"/>
                  <a:pt x="32791" y="36781"/>
                </a:cubicBezTo>
                <a:cubicBezTo>
                  <a:pt x="25272" y="34525"/>
                  <a:pt x="25330" y="22381"/>
                  <a:pt x="20588" y="23538"/>
                </a:cubicBezTo>
                <a:cubicBezTo>
                  <a:pt x="20588" y="23538"/>
                  <a:pt x="8444" y="40193"/>
                  <a:pt x="8444" y="46670"/>
                </a:cubicBezTo>
                <a:cubicBezTo>
                  <a:pt x="8444" y="51239"/>
                  <a:pt x="3759" y="52453"/>
                  <a:pt x="0" y="54709"/>
                </a:cubicBezTo>
                <a:cubicBezTo>
                  <a:pt x="1677" y="56322"/>
                  <a:pt x="3239" y="58040"/>
                  <a:pt x="4685" y="59856"/>
                </a:cubicBezTo>
                <a:cubicBezTo>
                  <a:pt x="6535" y="63325"/>
                  <a:pt x="3759" y="73099"/>
                  <a:pt x="6535" y="81138"/>
                </a:cubicBezTo>
                <a:cubicBezTo>
                  <a:pt x="9311" y="89176"/>
                  <a:pt x="19663" y="76511"/>
                  <a:pt x="22497" y="88020"/>
                </a:cubicBezTo>
                <a:cubicBezTo>
                  <a:pt x="25330" y="99528"/>
                  <a:pt x="20588" y="105832"/>
                  <a:pt x="20588" y="117918"/>
                </a:cubicBezTo>
                <a:cubicBezTo>
                  <a:pt x="20588" y="130005"/>
                  <a:pt x="12665" y="128849"/>
                  <a:pt x="14516" y="139201"/>
                </a:cubicBezTo>
                <a:cubicBezTo>
                  <a:pt x="16367" y="149553"/>
                  <a:pt x="27644" y="136887"/>
                  <a:pt x="35624" y="129427"/>
                </a:cubicBezTo>
                <a:cubicBezTo>
                  <a:pt x="43605" y="121967"/>
                  <a:pt x="49677" y="123644"/>
                  <a:pt x="52512" y="128271"/>
                </a:cubicBezTo>
                <a:cubicBezTo>
                  <a:pt x="55345" y="132897"/>
                  <a:pt x="65639" y="129427"/>
                  <a:pt x="67490" y="123644"/>
                </a:cubicBezTo>
                <a:cubicBezTo>
                  <a:pt x="69340" y="117861"/>
                  <a:pt x="84376" y="115605"/>
                  <a:pt x="89523" y="122487"/>
                </a:cubicBezTo>
                <a:cubicBezTo>
                  <a:pt x="94670" y="129369"/>
                  <a:pt x="99355" y="138044"/>
                  <a:pt x="106410" y="142613"/>
                </a:cubicBezTo>
                <a:cubicBezTo>
                  <a:pt x="113466" y="147181"/>
                  <a:pt x="101263" y="173668"/>
                  <a:pt x="108261" y="175982"/>
                </a:cubicBezTo>
                <a:cubicBezTo>
                  <a:pt x="115259" y="178295"/>
                  <a:pt x="125148" y="191480"/>
                  <a:pt x="124222" y="205881"/>
                </a:cubicBezTo>
                <a:cubicBezTo>
                  <a:pt x="123240" y="217910"/>
                  <a:pt x="128907" y="227105"/>
                  <a:pt x="121389" y="237457"/>
                </a:cubicBezTo>
                <a:cubicBezTo>
                  <a:pt x="126536" y="241505"/>
                  <a:pt x="132145" y="241505"/>
                  <a:pt x="131220" y="244917"/>
                </a:cubicBezTo>
                <a:cubicBezTo>
                  <a:pt x="130295" y="249543"/>
                  <a:pt x="138276" y="247230"/>
                  <a:pt x="138276" y="238035"/>
                </a:cubicBezTo>
                <a:cubicBezTo>
                  <a:pt x="138276" y="228840"/>
                  <a:pt x="149495" y="229418"/>
                  <a:pt x="154179" y="232252"/>
                </a:cubicBezTo>
                <a:cubicBezTo>
                  <a:pt x="160136" y="234415"/>
                  <a:pt x="166786" y="232819"/>
                  <a:pt x="171066" y="228203"/>
                </a:cubicBezTo>
                <a:cubicBezTo>
                  <a:pt x="171066" y="224213"/>
                  <a:pt x="171529" y="220165"/>
                  <a:pt x="171529" y="216637"/>
                </a:cubicBezTo>
                <a:cubicBezTo>
                  <a:pt x="172975" y="206285"/>
                  <a:pt x="171529" y="193504"/>
                  <a:pt x="167307" y="188473"/>
                </a:cubicBezTo>
                <a:cubicBezTo>
                  <a:pt x="163086" y="183442"/>
                  <a:pt x="150940" y="178121"/>
                  <a:pt x="148107" y="167249"/>
                </a:cubicBezTo>
                <a:cubicBezTo>
                  <a:pt x="145273" y="156377"/>
                  <a:pt x="131683" y="145967"/>
                  <a:pt x="128907" y="137350"/>
                </a:cubicBezTo>
                <a:cubicBezTo>
                  <a:pt x="126362" y="130352"/>
                  <a:pt x="117456" y="121273"/>
                  <a:pt x="117456" y="1143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8" name="Frihåndsform: figur 377">
            <a:extLst>
              <a:ext uri="{FF2B5EF4-FFF2-40B4-BE49-F238E27FC236}">
                <a16:creationId xmlns:a16="http://schemas.microsoft.com/office/drawing/2014/main" id="{9CDD1FE3-9A3B-46C6-AD1B-660C3D4EEBE7}"/>
              </a:ext>
            </a:extLst>
          </p:cNvPr>
          <p:cNvSpPr/>
          <p:nvPr/>
        </p:nvSpPr>
        <p:spPr>
          <a:xfrm>
            <a:off x="9648506" y="4138131"/>
            <a:ext cx="186189" cy="421994"/>
          </a:xfrm>
          <a:custGeom>
            <a:avLst/>
            <a:gdLst>
              <a:gd name="connsiteX0" fmla="*/ 185177 w 186189"/>
              <a:gd name="connsiteY0" fmla="*/ 151172 h 421994"/>
              <a:gd name="connsiteX1" fmla="*/ 169215 w 186189"/>
              <a:gd name="connsiteY1" fmla="*/ 121331 h 421994"/>
              <a:gd name="connsiteX2" fmla="*/ 167365 w 186189"/>
              <a:gd name="connsiteY2" fmla="*/ 87962 h 421994"/>
              <a:gd name="connsiteX3" fmla="*/ 150478 w 186189"/>
              <a:gd name="connsiteY3" fmla="*/ 67836 h 421994"/>
              <a:gd name="connsiteX4" fmla="*/ 128445 w 186189"/>
              <a:gd name="connsiteY4" fmla="*/ 68993 h 421994"/>
              <a:gd name="connsiteX5" fmla="*/ 113466 w 186189"/>
              <a:gd name="connsiteY5" fmla="*/ 73620 h 421994"/>
              <a:gd name="connsiteX6" fmla="*/ 96579 w 186189"/>
              <a:gd name="connsiteY6" fmla="*/ 74718 h 421994"/>
              <a:gd name="connsiteX7" fmla="*/ 75471 w 186189"/>
              <a:gd name="connsiteY7" fmla="*/ 84492 h 421994"/>
              <a:gd name="connsiteX8" fmla="*/ 81601 w 186189"/>
              <a:gd name="connsiteY8" fmla="*/ 63268 h 421994"/>
              <a:gd name="connsiteX9" fmla="*/ 83451 w 186189"/>
              <a:gd name="connsiteY9" fmla="*/ 33369 h 421994"/>
              <a:gd name="connsiteX10" fmla="*/ 67548 w 186189"/>
              <a:gd name="connsiteY10" fmla="*/ 26487 h 421994"/>
              <a:gd name="connsiteX11" fmla="*/ 65639 w 186189"/>
              <a:gd name="connsiteY11" fmla="*/ 5205 h 421994"/>
              <a:gd name="connsiteX12" fmla="*/ 60955 w 186189"/>
              <a:gd name="connsiteY12" fmla="*/ 0 h 421994"/>
              <a:gd name="connsiteX13" fmla="*/ 57196 w 186189"/>
              <a:gd name="connsiteY13" fmla="*/ 4048 h 421994"/>
              <a:gd name="connsiteX14" fmla="*/ 35624 w 186189"/>
              <a:gd name="connsiteY14" fmla="*/ 18390 h 421994"/>
              <a:gd name="connsiteX15" fmla="*/ 17813 w 186189"/>
              <a:gd name="connsiteY15" fmla="*/ 24752 h 421994"/>
              <a:gd name="connsiteX16" fmla="*/ 4743 w 186189"/>
              <a:gd name="connsiteY16" fmla="*/ 33369 h 421994"/>
              <a:gd name="connsiteX17" fmla="*/ 0 w 186189"/>
              <a:gd name="connsiteY17" fmla="*/ 77610 h 421994"/>
              <a:gd name="connsiteX18" fmla="*/ 17813 w 186189"/>
              <a:gd name="connsiteY18" fmla="*/ 102882 h 421994"/>
              <a:gd name="connsiteX19" fmla="*/ 22554 w 186189"/>
              <a:gd name="connsiteY19" fmla="*/ 121851 h 421994"/>
              <a:gd name="connsiteX20" fmla="*/ 21572 w 186189"/>
              <a:gd name="connsiteY20" fmla="*/ 135095 h 421994"/>
              <a:gd name="connsiteX21" fmla="*/ 17813 w 186189"/>
              <a:gd name="connsiteY21" fmla="*/ 154642 h 421994"/>
              <a:gd name="connsiteX22" fmla="*/ 26256 w 186189"/>
              <a:gd name="connsiteY22" fmla="*/ 184541 h 421994"/>
              <a:gd name="connsiteX23" fmla="*/ 35624 w 186189"/>
              <a:gd name="connsiteY23" fmla="*/ 218430 h 421994"/>
              <a:gd name="connsiteX24" fmla="*/ 43143 w 186189"/>
              <a:gd name="connsiteY24" fmla="*/ 239134 h 421994"/>
              <a:gd name="connsiteX25" fmla="*/ 23018 w 186189"/>
              <a:gd name="connsiteY25" fmla="*/ 285399 h 421994"/>
              <a:gd name="connsiteX26" fmla="*/ 16425 w 186189"/>
              <a:gd name="connsiteY26" fmla="*/ 326228 h 421994"/>
              <a:gd name="connsiteX27" fmla="*/ 17813 w 186189"/>
              <a:gd name="connsiteY27" fmla="*/ 350922 h 421994"/>
              <a:gd name="connsiteX28" fmla="*/ 48752 w 186189"/>
              <a:gd name="connsiteY28" fmla="*/ 386547 h 421994"/>
              <a:gd name="connsiteX29" fmla="*/ 55808 w 186189"/>
              <a:gd name="connsiteY29" fmla="*/ 400368 h 421994"/>
              <a:gd name="connsiteX30" fmla="*/ 69398 w 186189"/>
              <a:gd name="connsiteY30" fmla="*/ 401525 h 421994"/>
              <a:gd name="connsiteX31" fmla="*/ 80964 w 186189"/>
              <a:gd name="connsiteY31" fmla="*/ 418181 h 421994"/>
              <a:gd name="connsiteX32" fmla="*/ 99239 w 186189"/>
              <a:gd name="connsiteY32" fmla="*/ 421072 h 421994"/>
              <a:gd name="connsiteX33" fmla="*/ 106237 w 186189"/>
              <a:gd name="connsiteY33" fmla="*/ 409506 h 421994"/>
              <a:gd name="connsiteX34" fmla="*/ 79056 w 186189"/>
              <a:gd name="connsiteY34" fmla="*/ 390537 h 421994"/>
              <a:gd name="connsiteX35" fmla="*/ 62690 w 186189"/>
              <a:gd name="connsiteY35" fmla="*/ 358903 h 421994"/>
              <a:gd name="connsiteX36" fmla="*/ 53784 w 186189"/>
              <a:gd name="connsiteY36" fmla="*/ 333053 h 421994"/>
              <a:gd name="connsiteX37" fmla="*/ 38748 w 186189"/>
              <a:gd name="connsiteY37" fmla="*/ 319809 h 421994"/>
              <a:gd name="connsiteX38" fmla="*/ 41581 w 186189"/>
              <a:gd name="connsiteY38" fmla="*/ 275568 h 421994"/>
              <a:gd name="connsiteX39" fmla="*/ 50488 w 186189"/>
              <a:gd name="connsiteY39" fmla="*/ 246247 h 421994"/>
              <a:gd name="connsiteX40" fmla="*/ 55172 w 186189"/>
              <a:gd name="connsiteY40" fmla="*/ 225543 h 421994"/>
              <a:gd name="connsiteX41" fmla="*/ 54246 w 186189"/>
              <a:gd name="connsiteY41" fmla="*/ 218661 h 421994"/>
              <a:gd name="connsiteX42" fmla="*/ 73909 w 186189"/>
              <a:gd name="connsiteY42" fmla="*/ 211779 h 421994"/>
              <a:gd name="connsiteX43" fmla="*/ 74372 w 186189"/>
              <a:gd name="connsiteY43" fmla="*/ 213514 h 421994"/>
              <a:gd name="connsiteX44" fmla="*/ 97505 w 186189"/>
              <a:gd name="connsiteY44" fmla="*/ 226700 h 421994"/>
              <a:gd name="connsiteX45" fmla="*/ 98951 w 186189"/>
              <a:gd name="connsiteY45" fmla="*/ 229592 h 421994"/>
              <a:gd name="connsiteX46" fmla="*/ 117225 w 186189"/>
              <a:gd name="connsiteY46" fmla="*/ 244512 h 421994"/>
              <a:gd name="connsiteX47" fmla="*/ 119076 w 186189"/>
              <a:gd name="connsiteY47" fmla="*/ 245091 h 421994"/>
              <a:gd name="connsiteX48" fmla="*/ 119076 w 186189"/>
              <a:gd name="connsiteY48" fmla="*/ 244512 h 421994"/>
              <a:gd name="connsiteX49" fmla="*/ 116242 w 186189"/>
              <a:gd name="connsiteY49" fmla="*/ 223288 h 421994"/>
              <a:gd name="connsiteX50" fmla="*/ 115317 w 186189"/>
              <a:gd name="connsiteY50" fmla="*/ 198536 h 421994"/>
              <a:gd name="connsiteX51" fmla="*/ 147182 w 186189"/>
              <a:gd name="connsiteY51" fmla="*/ 179567 h 421994"/>
              <a:gd name="connsiteX52" fmla="*/ 179047 w 186189"/>
              <a:gd name="connsiteY52" fmla="*/ 180724 h 421994"/>
              <a:gd name="connsiteX53" fmla="*/ 181881 w 186189"/>
              <a:gd name="connsiteY53" fmla="*/ 183615 h 421994"/>
              <a:gd name="connsiteX54" fmla="*/ 185177 w 186189"/>
              <a:gd name="connsiteY54" fmla="*/ 151172 h 42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86189" h="421994">
                <a:moveTo>
                  <a:pt x="185177" y="151172"/>
                </a:moveTo>
                <a:cubicBezTo>
                  <a:pt x="186103" y="136830"/>
                  <a:pt x="176271" y="123586"/>
                  <a:pt x="169215" y="121331"/>
                </a:cubicBezTo>
                <a:cubicBezTo>
                  <a:pt x="162160" y="119076"/>
                  <a:pt x="174363" y="92415"/>
                  <a:pt x="167365" y="87962"/>
                </a:cubicBezTo>
                <a:cubicBezTo>
                  <a:pt x="160541" y="82375"/>
                  <a:pt x="154815" y="75545"/>
                  <a:pt x="150478" y="67836"/>
                </a:cubicBezTo>
                <a:cubicBezTo>
                  <a:pt x="145331" y="60954"/>
                  <a:pt x="130353" y="63268"/>
                  <a:pt x="128445" y="68993"/>
                </a:cubicBezTo>
                <a:cubicBezTo>
                  <a:pt x="126536" y="74718"/>
                  <a:pt x="116242" y="78767"/>
                  <a:pt x="113466" y="73620"/>
                </a:cubicBezTo>
                <a:cubicBezTo>
                  <a:pt x="110690" y="68473"/>
                  <a:pt x="104560" y="67836"/>
                  <a:pt x="96579" y="74718"/>
                </a:cubicBezTo>
                <a:cubicBezTo>
                  <a:pt x="88598" y="81600"/>
                  <a:pt x="77379" y="94844"/>
                  <a:pt x="75471" y="84492"/>
                </a:cubicBezTo>
                <a:cubicBezTo>
                  <a:pt x="73562" y="74140"/>
                  <a:pt x="81601" y="74718"/>
                  <a:pt x="81601" y="63268"/>
                </a:cubicBezTo>
                <a:cubicBezTo>
                  <a:pt x="81601" y="51817"/>
                  <a:pt x="86747" y="45456"/>
                  <a:pt x="83451" y="33369"/>
                </a:cubicBezTo>
                <a:cubicBezTo>
                  <a:pt x="80155" y="21282"/>
                  <a:pt x="70323" y="34525"/>
                  <a:pt x="67548" y="26487"/>
                </a:cubicBezTo>
                <a:cubicBezTo>
                  <a:pt x="64772" y="18448"/>
                  <a:pt x="67548" y="8675"/>
                  <a:pt x="65639" y="5205"/>
                </a:cubicBezTo>
                <a:cubicBezTo>
                  <a:pt x="64482" y="3134"/>
                  <a:pt x="62921" y="1353"/>
                  <a:pt x="60955" y="0"/>
                </a:cubicBezTo>
                <a:cubicBezTo>
                  <a:pt x="59220" y="821"/>
                  <a:pt x="57890" y="2267"/>
                  <a:pt x="57196" y="4048"/>
                </a:cubicBezTo>
                <a:cubicBezTo>
                  <a:pt x="55345" y="9831"/>
                  <a:pt x="39384" y="10352"/>
                  <a:pt x="35624" y="18390"/>
                </a:cubicBezTo>
                <a:cubicBezTo>
                  <a:pt x="31865" y="26429"/>
                  <a:pt x="20646" y="24752"/>
                  <a:pt x="17813" y="24752"/>
                </a:cubicBezTo>
                <a:cubicBezTo>
                  <a:pt x="14979" y="24752"/>
                  <a:pt x="5668" y="25908"/>
                  <a:pt x="4743" y="33369"/>
                </a:cubicBezTo>
                <a:cubicBezTo>
                  <a:pt x="3817" y="40829"/>
                  <a:pt x="0" y="71885"/>
                  <a:pt x="0" y="77610"/>
                </a:cubicBezTo>
                <a:cubicBezTo>
                  <a:pt x="0" y="83335"/>
                  <a:pt x="13128" y="100743"/>
                  <a:pt x="17813" y="102882"/>
                </a:cubicBezTo>
                <a:cubicBezTo>
                  <a:pt x="22497" y="105022"/>
                  <a:pt x="16887" y="118439"/>
                  <a:pt x="22554" y="121851"/>
                </a:cubicBezTo>
                <a:cubicBezTo>
                  <a:pt x="28222" y="125263"/>
                  <a:pt x="24405" y="136251"/>
                  <a:pt x="21572" y="135095"/>
                </a:cubicBezTo>
                <a:cubicBezTo>
                  <a:pt x="18738" y="133938"/>
                  <a:pt x="23480" y="149437"/>
                  <a:pt x="17813" y="154642"/>
                </a:cubicBezTo>
                <a:cubicBezTo>
                  <a:pt x="12145" y="159847"/>
                  <a:pt x="16887" y="174189"/>
                  <a:pt x="26256" y="184541"/>
                </a:cubicBezTo>
                <a:cubicBezTo>
                  <a:pt x="35624" y="194893"/>
                  <a:pt x="35624" y="209813"/>
                  <a:pt x="35624" y="218430"/>
                </a:cubicBezTo>
                <a:cubicBezTo>
                  <a:pt x="35624" y="227047"/>
                  <a:pt x="43143" y="228204"/>
                  <a:pt x="43143" y="239134"/>
                </a:cubicBezTo>
                <a:cubicBezTo>
                  <a:pt x="43143" y="239134"/>
                  <a:pt x="31923" y="287423"/>
                  <a:pt x="23018" y="285399"/>
                </a:cubicBezTo>
                <a:cubicBezTo>
                  <a:pt x="21109" y="297486"/>
                  <a:pt x="18795" y="316455"/>
                  <a:pt x="16425" y="326228"/>
                </a:cubicBezTo>
                <a:cubicBezTo>
                  <a:pt x="13649" y="338836"/>
                  <a:pt x="11740" y="350344"/>
                  <a:pt x="17813" y="350922"/>
                </a:cubicBezTo>
                <a:cubicBezTo>
                  <a:pt x="23884" y="351501"/>
                  <a:pt x="36608" y="368735"/>
                  <a:pt x="48752" y="386547"/>
                </a:cubicBezTo>
                <a:cubicBezTo>
                  <a:pt x="51470" y="390948"/>
                  <a:pt x="53842" y="395569"/>
                  <a:pt x="55808" y="400368"/>
                </a:cubicBezTo>
                <a:cubicBezTo>
                  <a:pt x="60377" y="400201"/>
                  <a:pt x="64946" y="400588"/>
                  <a:pt x="69398" y="401525"/>
                </a:cubicBezTo>
                <a:cubicBezTo>
                  <a:pt x="76743" y="403619"/>
                  <a:pt x="81543" y="410587"/>
                  <a:pt x="80964" y="418181"/>
                </a:cubicBezTo>
                <a:cubicBezTo>
                  <a:pt x="80964" y="423964"/>
                  <a:pt x="96406" y="421593"/>
                  <a:pt x="99239" y="421072"/>
                </a:cubicBezTo>
                <a:cubicBezTo>
                  <a:pt x="102073" y="420552"/>
                  <a:pt x="98777" y="412976"/>
                  <a:pt x="106237" y="409506"/>
                </a:cubicBezTo>
                <a:cubicBezTo>
                  <a:pt x="100049" y="399807"/>
                  <a:pt x="90276" y="392978"/>
                  <a:pt x="79056" y="390537"/>
                </a:cubicBezTo>
                <a:cubicBezTo>
                  <a:pt x="67490" y="389381"/>
                  <a:pt x="61707" y="368099"/>
                  <a:pt x="62690" y="358903"/>
                </a:cubicBezTo>
                <a:cubicBezTo>
                  <a:pt x="63673" y="349708"/>
                  <a:pt x="53784" y="341091"/>
                  <a:pt x="53784" y="333053"/>
                </a:cubicBezTo>
                <a:cubicBezTo>
                  <a:pt x="53784" y="325014"/>
                  <a:pt x="46728" y="324435"/>
                  <a:pt x="38748" y="319809"/>
                </a:cubicBezTo>
                <a:cubicBezTo>
                  <a:pt x="30767" y="315182"/>
                  <a:pt x="40656" y="287076"/>
                  <a:pt x="41581" y="275568"/>
                </a:cubicBezTo>
                <a:cubicBezTo>
                  <a:pt x="43721" y="265569"/>
                  <a:pt x="46728" y="255760"/>
                  <a:pt x="50488" y="246247"/>
                </a:cubicBezTo>
                <a:cubicBezTo>
                  <a:pt x="49273" y="239001"/>
                  <a:pt x="50950" y="231558"/>
                  <a:pt x="55172" y="225543"/>
                </a:cubicBezTo>
                <a:cubicBezTo>
                  <a:pt x="55403" y="223207"/>
                  <a:pt x="55056" y="220853"/>
                  <a:pt x="54246" y="218661"/>
                </a:cubicBezTo>
                <a:cubicBezTo>
                  <a:pt x="49562" y="207731"/>
                  <a:pt x="71075" y="199692"/>
                  <a:pt x="73909" y="211779"/>
                </a:cubicBezTo>
                <a:cubicBezTo>
                  <a:pt x="73909" y="212358"/>
                  <a:pt x="74372" y="212936"/>
                  <a:pt x="74372" y="213514"/>
                </a:cubicBezTo>
                <a:cubicBezTo>
                  <a:pt x="84145" y="212387"/>
                  <a:pt x="93514" y="217725"/>
                  <a:pt x="97505" y="226700"/>
                </a:cubicBezTo>
                <a:cubicBezTo>
                  <a:pt x="97967" y="227857"/>
                  <a:pt x="98430" y="228435"/>
                  <a:pt x="98951" y="229592"/>
                </a:cubicBezTo>
                <a:cubicBezTo>
                  <a:pt x="106410" y="232483"/>
                  <a:pt x="108319" y="241158"/>
                  <a:pt x="117225" y="244512"/>
                </a:cubicBezTo>
                <a:cubicBezTo>
                  <a:pt x="117688" y="244512"/>
                  <a:pt x="118150" y="245091"/>
                  <a:pt x="119076" y="245091"/>
                </a:cubicBezTo>
                <a:lnTo>
                  <a:pt x="119076" y="244512"/>
                </a:lnTo>
                <a:cubicBezTo>
                  <a:pt x="121910" y="234739"/>
                  <a:pt x="116242" y="234739"/>
                  <a:pt x="116242" y="223288"/>
                </a:cubicBezTo>
                <a:cubicBezTo>
                  <a:pt x="116242" y="211837"/>
                  <a:pt x="106410" y="211201"/>
                  <a:pt x="115317" y="198536"/>
                </a:cubicBezTo>
                <a:cubicBezTo>
                  <a:pt x="124223" y="185871"/>
                  <a:pt x="138449" y="176155"/>
                  <a:pt x="147182" y="179567"/>
                </a:cubicBezTo>
                <a:cubicBezTo>
                  <a:pt x="155915" y="182979"/>
                  <a:pt x="174363" y="173784"/>
                  <a:pt x="179047" y="180724"/>
                </a:cubicBezTo>
                <a:cubicBezTo>
                  <a:pt x="179857" y="181811"/>
                  <a:pt x="180782" y="182783"/>
                  <a:pt x="181881" y="183615"/>
                </a:cubicBezTo>
                <a:cubicBezTo>
                  <a:pt x="189746" y="172396"/>
                  <a:pt x="184252" y="163837"/>
                  <a:pt x="185177" y="15117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9" name="Frihåndsform: figur 378">
            <a:extLst>
              <a:ext uri="{FF2B5EF4-FFF2-40B4-BE49-F238E27FC236}">
                <a16:creationId xmlns:a16="http://schemas.microsoft.com/office/drawing/2014/main" id="{64872B1A-CBCC-4DFE-B141-8C1706FE2B89}"/>
              </a:ext>
            </a:extLst>
          </p:cNvPr>
          <p:cNvSpPr/>
          <p:nvPr/>
        </p:nvSpPr>
        <p:spPr>
          <a:xfrm>
            <a:off x="7718198" y="2996804"/>
            <a:ext cx="223352" cy="215962"/>
          </a:xfrm>
          <a:custGeom>
            <a:avLst/>
            <a:gdLst>
              <a:gd name="connsiteX0" fmla="*/ 2548 w 223352"/>
              <a:gd name="connsiteY0" fmla="*/ 42410 h 215962"/>
              <a:gd name="connsiteX1" fmla="*/ 2086 w 223352"/>
              <a:gd name="connsiteY1" fmla="*/ 71730 h 215962"/>
              <a:gd name="connsiteX2" fmla="*/ 3474 w 223352"/>
              <a:gd name="connsiteY2" fmla="*/ 82661 h 215962"/>
              <a:gd name="connsiteX3" fmla="*/ 8621 w 223352"/>
              <a:gd name="connsiteY3" fmla="*/ 96425 h 215962"/>
              <a:gd name="connsiteX4" fmla="*/ 11917 w 223352"/>
              <a:gd name="connsiteY4" fmla="*/ 111403 h 215962"/>
              <a:gd name="connsiteX5" fmla="*/ 17700 w 223352"/>
              <a:gd name="connsiteY5" fmla="*/ 133784 h 215962"/>
              <a:gd name="connsiteX6" fmla="*/ 18625 w 223352"/>
              <a:gd name="connsiteY6" fmla="*/ 146449 h 215962"/>
              <a:gd name="connsiteX7" fmla="*/ 32216 w 223352"/>
              <a:gd name="connsiteY7" fmla="*/ 155644 h 215962"/>
              <a:gd name="connsiteX8" fmla="*/ 47715 w 223352"/>
              <a:gd name="connsiteY8" fmla="*/ 168251 h 215962"/>
              <a:gd name="connsiteX9" fmla="*/ 60380 w 223352"/>
              <a:gd name="connsiteY9" fmla="*/ 174613 h 215962"/>
              <a:gd name="connsiteX10" fmla="*/ 73508 w 223352"/>
              <a:gd name="connsiteY10" fmla="*/ 171721 h 215962"/>
              <a:gd name="connsiteX11" fmla="*/ 79580 w 223352"/>
              <a:gd name="connsiteY11" fmla="*/ 182073 h 215962"/>
              <a:gd name="connsiteX12" fmla="*/ 95021 w 223352"/>
              <a:gd name="connsiteY12" fmla="*/ 186700 h 215962"/>
              <a:gd name="connsiteX13" fmla="*/ 105835 w 223352"/>
              <a:gd name="connsiteY13" fmla="*/ 203355 h 215962"/>
              <a:gd name="connsiteX14" fmla="*/ 119889 w 223352"/>
              <a:gd name="connsiteY14" fmla="*/ 201620 h 215962"/>
              <a:gd name="connsiteX15" fmla="*/ 140072 w 223352"/>
              <a:gd name="connsiteY15" fmla="*/ 204512 h 215962"/>
              <a:gd name="connsiteX16" fmla="*/ 157884 w 223352"/>
              <a:gd name="connsiteY16" fmla="*/ 206189 h 215962"/>
              <a:gd name="connsiteX17" fmla="*/ 178009 w 223352"/>
              <a:gd name="connsiteY17" fmla="*/ 211972 h 215962"/>
              <a:gd name="connsiteX18" fmla="*/ 191600 w 223352"/>
              <a:gd name="connsiteY18" fmla="*/ 215962 h 215962"/>
              <a:gd name="connsiteX19" fmla="*/ 190675 w 223352"/>
              <a:gd name="connsiteY19" fmla="*/ 197572 h 215962"/>
              <a:gd name="connsiteX20" fmla="*/ 212708 w 223352"/>
              <a:gd name="connsiteY20" fmla="*/ 171143 h 215962"/>
              <a:gd name="connsiteX21" fmla="*/ 223002 w 223352"/>
              <a:gd name="connsiteY21" fmla="*/ 161369 h 215962"/>
              <a:gd name="connsiteX22" fmla="*/ 213634 w 223352"/>
              <a:gd name="connsiteY22" fmla="*/ 134362 h 215962"/>
              <a:gd name="connsiteX23" fmla="*/ 212246 w 223352"/>
              <a:gd name="connsiteY23" fmla="*/ 109668 h 215962"/>
              <a:gd name="connsiteX24" fmla="*/ 204265 w 223352"/>
              <a:gd name="connsiteY24" fmla="*/ 95268 h 215962"/>
              <a:gd name="connsiteX25" fmla="*/ 217855 w 223352"/>
              <a:gd name="connsiteY25" fmla="*/ 80926 h 215962"/>
              <a:gd name="connsiteX26" fmla="*/ 216930 w 223352"/>
              <a:gd name="connsiteY26" fmla="*/ 56752 h 215962"/>
              <a:gd name="connsiteX27" fmla="*/ 213171 w 223352"/>
              <a:gd name="connsiteY27" fmla="*/ 35528 h 215962"/>
              <a:gd name="connsiteX28" fmla="*/ 194896 w 223352"/>
              <a:gd name="connsiteY28" fmla="*/ 19971 h 215962"/>
              <a:gd name="connsiteX29" fmla="*/ 193971 w 223352"/>
              <a:gd name="connsiteY29" fmla="*/ 18814 h 215962"/>
              <a:gd name="connsiteX30" fmla="*/ 133017 w 223352"/>
              <a:gd name="connsiteY30" fmla="*/ 15981 h 215962"/>
              <a:gd name="connsiteX31" fmla="*/ 121450 w 223352"/>
              <a:gd name="connsiteY31" fmla="*/ 10776 h 215962"/>
              <a:gd name="connsiteX32" fmla="*/ 108843 w 223352"/>
              <a:gd name="connsiteY32" fmla="*/ 18814 h 215962"/>
              <a:gd name="connsiteX33" fmla="*/ 97276 w 223352"/>
              <a:gd name="connsiteY33" fmla="*/ 1465 h 215962"/>
              <a:gd name="connsiteX34" fmla="*/ 45691 w 223352"/>
              <a:gd name="connsiteY34" fmla="*/ 18814 h 215962"/>
              <a:gd name="connsiteX35" fmla="*/ 9141 w 223352"/>
              <a:gd name="connsiteY35" fmla="*/ 33793 h 215962"/>
              <a:gd name="connsiteX36" fmla="*/ 2606 w 223352"/>
              <a:gd name="connsiteY36" fmla="*/ 40096 h 215962"/>
              <a:gd name="connsiteX37" fmla="*/ 2548 w 223352"/>
              <a:gd name="connsiteY37" fmla="*/ 42410 h 21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3352" h="215962">
                <a:moveTo>
                  <a:pt x="2548" y="42410"/>
                </a:moveTo>
                <a:cubicBezTo>
                  <a:pt x="3936" y="47557"/>
                  <a:pt x="5845" y="64791"/>
                  <a:pt x="2086" y="71730"/>
                </a:cubicBezTo>
                <a:cubicBezTo>
                  <a:pt x="-1674" y="78670"/>
                  <a:pt x="177" y="80347"/>
                  <a:pt x="3474" y="82661"/>
                </a:cubicBezTo>
                <a:cubicBezTo>
                  <a:pt x="7233" y="86206"/>
                  <a:pt x="9141" y="91289"/>
                  <a:pt x="8621" y="96425"/>
                </a:cubicBezTo>
                <a:cubicBezTo>
                  <a:pt x="8621" y="101629"/>
                  <a:pt x="11454" y="101051"/>
                  <a:pt x="11917" y="111403"/>
                </a:cubicBezTo>
                <a:cubicBezTo>
                  <a:pt x="11975" y="119222"/>
                  <a:pt x="13999" y="126902"/>
                  <a:pt x="17700" y="133784"/>
                </a:cubicBezTo>
                <a:cubicBezTo>
                  <a:pt x="19667" y="137710"/>
                  <a:pt x="20013" y="142273"/>
                  <a:pt x="18625" y="146449"/>
                </a:cubicBezTo>
                <a:cubicBezTo>
                  <a:pt x="22615" y="150254"/>
                  <a:pt x="27184" y="153365"/>
                  <a:pt x="32216" y="155644"/>
                </a:cubicBezTo>
                <a:cubicBezTo>
                  <a:pt x="43030" y="160213"/>
                  <a:pt x="46789" y="163683"/>
                  <a:pt x="47715" y="168251"/>
                </a:cubicBezTo>
                <a:cubicBezTo>
                  <a:pt x="48640" y="172820"/>
                  <a:pt x="58008" y="180916"/>
                  <a:pt x="60380" y="174613"/>
                </a:cubicBezTo>
                <a:cubicBezTo>
                  <a:pt x="62751" y="168309"/>
                  <a:pt x="68824" y="171721"/>
                  <a:pt x="73508" y="171721"/>
                </a:cubicBezTo>
                <a:cubicBezTo>
                  <a:pt x="78192" y="171721"/>
                  <a:pt x="79291" y="178025"/>
                  <a:pt x="79580" y="182073"/>
                </a:cubicBezTo>
                <a:cubicBezTo>
                  <a:pt x="79869" y="186121"/>
                  <a:pt x="91147" y="183808"/>
                  <a:pt x="95021" y="186700"/>
                </a:cubicBezTo>
                <a:cubicBezTo>
                  <a:pt x="98896" y="189591"/>
                  <a:pt x="100804" y="199307"/>
                  <a:pt x="105835" y="203355"/>
                </a:cubicBezTo>
                <a:cubicBezTo>
                  <a:pt x="110867" y="207403"/>
                  <a:pt x="115667" y="198729"/>
                  <a:pt x="119889" y="201620"/>
                </a:cubicBezTo>
                <a:cubicBezTo>
                  <a:pt x="125846" y="205518"/>
                  <a:pt x="133247" y="206582"/>
                  <a:pt x="140072" y="204512"/>
                </a:cubicBezTo>
                <a:cubicBezTo>
                  <a:pt x="146144" y="201620"/>
                  <a:pt x="149903" y="207346"/>
                  <a:pt x="157884" y="206189"/>
                </a:cubicBezTo>
                <a:cubicBezTo>
                  <a:pt x="165113" y="205362"/>
                  <a:pt x="172342" y="207444"/>
                  <a:pt x="178009" y="211972"/>
                </a:cubicBezTo>
                <a:cubicBezTo>
                  <a:pt x="182231" y="214164"/>
                  <a:pt x="186857" y="215517"/>
                  <a:pt x="191600" y="215962"/>
                </a:cubicBezTo>
                <a:cubicBezTo>
                  <a:pt x="192988" y="211972"/>
                  <a:pt x="190212" y="200464"/>
                  <a:pt x="190675" y="197572"/>
                </a:cubicBezTo>
                <a:cubicBezTo>
                  <a:pt x="191137" y="194680"/>
                  <a:pt x="209412" y="175191"/>
                  <a:pt x="212708" y="171143"/>
                </a:cubicBezTo>
                <a:cubicBezTo>
                  <a:pt x="216005" y="167095"/>
                  <a:pt x="220689" y="166574"/>
                  <a:pt x="223002" y="161369"/>
                </a:cubicBezTo>
                <a:cubicBezTo>
                  <a:pt x="225316" y="156165"/>
                  <a:pt x="215485" y="137832"/>
                  <a:pt x="213634" y="134362"/>
                </a:cubicBezTo>
                <a:cubicBezTo>
                  <a:pt x="211205" y="126358"/>
                  <a:pt x="210742" y="117891"/>
                  <a:pt x="212246" y="109668"/>
                </a:cubicBezTo>
                <a:cubicBezTo>
                  <a:pt x="213634" y="103307"/>
                  <a:pt x="204265" y="99894"/>
                  <a:pt x="204265" y="95268"/>
                </a:cubicBezTo>
                <a:cubicBezTo>
                  <a:pt x="204265" y="90641"/>
                  <a:pt x="213171" y="83702"/>
                  <a:pt x="217855" y="80926"/>
                </a:cubicBezTo>
                <a:cubicBezTo>
                  <a:pt x="222540" y="78150"/>
                  <a:pt x="221152" y="61379"/>
                  <a:pt x="216930" y="56752"/>
                </a:cubicBezTo>
                <a:cubicBezTo>
                  <a:pt x="212188" y="50766"/>
                  <a:pt x="210742" y="42786"/>
                  <a:pt x="213171" y="35528"/>
                </a:cubicBezTo>
                <a:cubicBezTo>
                  <a:pt x="216005" y="26911"/>
                  <a:pt x="197672" y="19971"/>
                  <a:pt x="194896" y="19971"/>
                </a:cubicBezTo>
                <a:cubicBezTo>
                  <a:pt x="194434" y="19971"/>
                  <a:pt x="194434" y="19393"/>
                  <a:pt x="193971" y="18814"/>
                </a:cubicBezTo>
                <a:cubicBezTo>
                  <a:pt x="177547" y="22284"/>
                  <a:pt x="135850" y="17137"/>
                  <a:pt x="133017" y="15981"/>
                </a:cubicBezTo>
                <a:cubicBezTo>
                  <a:pt x="129257" y="14049"/>
                  <a:pt x="125382" y="12314"/>
                  <a:pt x="121450" y="10776"/>
                </a:cubicBezTo>
                <a:cubicBezTo>
                  <a:pt x="119137" y="15645"/>
                  <a:pt x="114221" y="18762"/>
                  <a:pt x="108843" y="18814"/>
                </a:cubicBezTo>
                <a:cubicBezTo>
                  <a:pt x="98954" y="18814"/>
                  <a:pt x="98028" y="6785"/>
                  <a:pt x="97276" y="1465"/>
                </a:cubicBezTo>
                <a:cubicBezTo>
                  <a:pt x="96524" y="-3856"/>
                  <a:pt x="56794" y="6092"/>
                  <a:pt x="45691" y="18814"/>
                </a:cubicBezTo>
                <a:cubicBezTo>
                  <a:pt x="34587" y="31537"/>
                  <a:pt x="10124" y="26911"/>
                  <a:pt x="9141" y="33793"/>
                </a:cubicBezTo>
                <a:cubicBezTo>
                  <a:pt x="8679" y="38940"/>
                  <a:pt x="4919" y="41253"/>
                  <a:pt x="2606" y="40096"/>
                </a:cubicBezTo>
                <a:cubicBezTo>
                  <a:pt x="2144" y="40785"/>
                  <a:pt x="2086" y="41698"/>
                  <a:pt x="2548" y="4241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0" name="Frihåndsform: figur 379">
            <a:extLst>
              <a:ext uri="{FF2B5EF4-FFF2-40B4-BE49-F238E27FC236}">
                <a16:creationId xmlns:a16="http://schemas.microsoft.com/office/drawing/2014/main" id="{16369CE8-8B71-4519-912E-A08744073A0D}"/>
              </a:ext>
            </a:extLst>
          </p:cNvPr>
          <p:cNvSpPr/>
          <p:nvPr/>
        </p:nvSpPr>
        <p:spPr>
          <a:xfrm>
            <a:off x="7750607" y="3351512"/>
            <a:ext cx="83327" cy="93506"/>
          </a:xfrm>
          <a:custGeom>
            <a:avLst/>
            <a:gdLst>
              <a:gd name="connsiteX0" fmla="*/ 61976 w 83327"/>
              <a:gd name="connsiteY0" fmla="*/ 85411 h 93506"/>
              <a:gd name="connsiteX1" fmla="*/ 79789 w 83327"/>
              <a:gd name="connsiteY1" fmla="*/ 54413 h 93506"/>
              <a:gd name="connsiteX2" fmla="*/ 82622 w 83327"/>
              <a:gd name="connsiteY2" fmla="*/ 17054 h 93506"/>
              <a:gd name="connsiteX3" fmla="*/ 61514 w 83327"/>
              <a:gd name="connsiteY3" fmla="*/ 4388 h 93506"/>
              <a:gd name="connsiteX4" fmla="*/ 25427 w 83327"/>
              <a:gd name="connsiteY4" fmla="*/ 340 h 93506"/>
              <a:gd name="connsiteX5" fmla="*/ 10448 w 83327"/>
              <a:gd name="connsiteY5" fmla="*/ 3810 h 93506"/>
              <a:gd name="connsiteX6" fmla="*/ 154 w 83327"/>
              <a:gd name="connsiteY6" fmla="*/ 11270 h 93506"/>
              <a:gd name="connsiteX7" fmla="*/ 10911 w 83327"/>
              <a:gd name="connsiteY7" fmla="*/ 30239 h 93506"/>
              <a:gd name="connsiteX8" fmla="*/ 30111 w 83327"/>
              <a:gd name="connsiteY8" fmla="*/ 57825 h 93506"/>
              <a:gd name="connsiteX9" fmla="*/ 49369 w 83327"/>
              <a:gd name="connsiteY9" fmla="*/ 83155 h 93506"/>
              <a:gd name="connsiteX10" fmla="*/ 61514 w 83327"/>
              <a:gd name="connsiteY10" fmla="*/ 93507 h 93506"/>
              <a:gd name="connsiteX11" fmla="*/ 61976 w 83327"/>
              <a:gd name="connsiteY11" fmla="*/ 85411 h 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327" h="93506">
                <a:moveTo>
                  <a:pt x="61976" y="85411"/>
                </a:moveTo>
                <a:cubicBezTo>
                  <a:pt x="61051" y="79627"/>
                  <a:pt x="76087" y="54413"/>
                  <a:pt x="79789" y="54413"/>
                </a:cubicBezTo>
                <a:cubicBezTo>
                  <a:pt x="83489" y="54413"/>
                  <a:pt x="84010" y="29661"/>
                  <a:pt x="82622" y="17054"/>
                </a:cubicBezTo>
                <a:cubicBezTo>
                  <a:pt x="76434" y="11594"/>
                  <a:pt x="69263" y="7303"/>
                  <a:pt x="61514" y="4388"/>
                </a:cubicBezTo>
                <a:cubicBezTo>
                  <a:pt x="61514" y="4388"/>
                  <a:pt x="30574" y="2653"/>
                  <a:pt x="25427" y="340"/>
                </a:cubicBezTo>
                <a:cubicBezTo>
                  <a:pt x="20280" y="-1973"/>
                  <a:pt x="15133" y="8437"/>
                  <a:pt x="10448" y="3810"/>
                </a:cubicBezTo>
                <a:cubicBezTo>
                  <a:pt x="5764" y="-816"/>
                  <a:pt x="-1119" y="4967"/>
                  <a:pt x="154" y="11270"/>
                </a:cubicBezTo>
                <a:cubicBezTo>
                  <a:pt x="1426" y="17574"/>
                  <a:pt x="10911" y="21044"/>
                  <a:pt x="10911" y="30239"/>
                </a:cubicBezTo>
                <a:cubicBezTo>
                  <a:pt x="10911" y="39434"/>
                  <a:pt x="30574" y="53372"/>
                  <a:pt x="30111" y="57825"/>
                </a:cubicBezTo>
                <a:cubicBezTo>
                  <a:pt x="29648" y="61295"/>
                  <a:pt x="41677" y="70490"/>
                  <a:pt x="49369" y="83155"/>
                </a:cubicBezTo>
                <a:cubicBezTo>
                  <a:pt x="53070" y="85989"/>
                  <a:pt x="57292" y="90037"/>
                  <a:pt x="61514" y="93507"/>
                </a:cubicBezTo>
                <a:cubicBezTo>
                  <a:pt x="62092" y="90847"/>
                  <a:pt x="62265" y="88117"/>
                  <a:pt x="61976" y="8541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1" name="Frihåndsform: figur 380">
            <a:extLst>
              <a:ext uri="{FF2B5EF4-FFF2-40B4-BE49-F238E27FC236}">
                <a16:creationId xmlns:a16="http://schemas.microsoft.com/office/drawing/2014/main" id="{BFA0ED3A-F3BA-4FDC-9EE6-6C3C3C6C99D2}"/>
              </a:ext>
            </a:extLst>
          </p:cNvPr>
          <p:cNvSpPr/>
          <p:nvPr/>
        </p:nvSpPr>
        <p:spPr>
          <a:xfrm>
            <a:off x="7708197" y="3305818"/>
            <a:ext cx="125031" cy="131046"/>
          </a:xfrm>
          <a:custGeom>
            <a:avLst/>
            <a:gdLst>
              <a:gd name="connsiteX0" fmla="*/ 72520 w 125031"/>
              <a:gd name="connsiteY0" fmla="*/ 104097 h 131046"/>
              <a:gd name="connsiteX1" fmla="*/ 53321 w 125031"/>
              <a:gd name="connsiteY1" fmla="*/ 76511 h 131046"/>
              <a:gd name="connsiteX2" fmla="*/ 42564 w 125031"/>
              <a:gd name="connsiteY2" fmla="*/ 57543 h 131046"/>
              <a:gd name="connsiteX3" fmla="*/ 52858 w 125031"/>
              <a:gd name="connsiteY3" fmla="*/ 50082 h 131046"/>
              <a:gd name="connsiteX4" fmla="*/ 67836 w 125031"/>
              <a:gd name="connsiteY4" fmla="*/ 46612 h 131046"/>
              <a:gd name="connsiteX5" fmla="*/ 103923 w 125031"/>
              <a:gd name="connsiteY5" fmla="*/ 50661 h 131046"/>
              <a:gd name="connsiteX6" fmla="*/ 125032 w 125031"/>
              <a:gd name="connsiteY6" fmla="*/ 63326 h 131046"/>
              <a:gd name="connsiteX7" fmla="*/ 124106 w 125031"/>
              <a:gd name="connsiteY7" fmla="*/ 57543 h 131046"/>
              <a:gd name="connsiteX8" fmla="*/ 116588 w 125031"/>
              <a:gd name="connsiteY8" fmla="*/ 37417 h 131046"/>
              <a:gd name="connsiteX9" fmla="*/ 110805 w 125031"/>
              <a:gd name="connsiteY9" fmla="*/ 20762 h 131046"/>
              <a:gd name="connsiteX10" fmla="*/ 102824 w 125031"/>
              <a:gd name="connsiteY10" fmla="*/ 23653 h 131046"/>
              <a:gd name="connsiteX11" fmla="*/ 78940 w 125031"/>
              <a:gd name="connsiteY11" fmla="*/ 17349 h 131046"/>
              <a:gd name="connsiteX12" fmla="*/ 59220 w 125031"/>
              <a:gd name="connsiteY12" fmla="*/ 0 h 131046"/>
              <a:gd name="connsiteX13" fmla="*/ 45166 w 125031"/>
              <a:gd name="connsiteY13" fmla="*/ 10930 h 131046"/>
              <a:gd name="connsiteX14" fmla="*/ 39383 w 125031"/>
              <a:gd name="connsiteY14" fmla="*/ 24752 h 131046"/>
              <a:gd name="connsiteX15" fmla="*/ 30940 w 125031"/>
              <a:gd name="connsiteY15" fmla="*/ 37359 h 131046"/>
              <a:gd name="connsiteX16" fmla="*/ 16424 w 125031"/>
              <a:gd name="connsiteY16" fmla="*/ 36781 h 131046"/>
              <a:gd name="connsiteX17" fmla="*/ 0 w 125031"/>
              <a:gd name="connsiteY17" fmla="*/ 40829 h 131046"/>
              <a:gd name="connsiteX18" fmla="*/ 4222 w 125031"/>
              <a:gd name="connsiteY18" fmla="*/ 52916 h 131046"/>
              <a:gd name="connsiteX19" fmla="*/ 22496 w 125031"/>
              <a:gd name="connsiteY19" fmla="*/ 62111 h 131046"/>
              <a:gd name="connsiteX20" fmla="*/ 43142 w 125031"/>
              <a:gd name="connsiteY20" fmla="*/ 101205 h 131046"/>
              <a:gd name="connsiteX21" fmla="*/ 61880 w 125031"/>
              <a:gd name="connsiteY21" fmla="*/ 113234 h 131046"/>
              <a:gd name="connsiteX22" fmla="*/ 82005 w 125031"/>
              <a:gd name="connsiteY22" fmla="*/ 125900 h 131046"/>
              <a:gd name="connsiteX23" fmla="*/ 91894 w 125031"/>
              <a:gd name="connsiteY23" fmla="*/ 131047 h 131046"/>
              <a:gd name="connsiteX24" fmla="*/ 72520 w 125031"/>
              <a:gd name="connsiteY24" fmla="*/ 104097 h 13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031" h="131046">
                <a:moveTo>
                  <a:pt x="72520" y="104097"/>
                </a:moveTo>
                <a:cubicBezTo>
                  <a:pt x="72984" y="98950"/>
                  <a:pt x="53321" y="85707"/>
                  <a:pt x="53321" y="76511"/>
                </a:cubicBezTo>
                <a:cubicBezTo>
                  <a:pt x="53321" y="67316"/>
                  <a:pt x="43489" y="63904"/>
                  <a:pt x="42564" y="57543"/>
                </a:cubicBezTo>
                <a:cubicBezTo>
                  <a:pt x="41639" y="51181"/>
                  <a:pt x="48347" y="45976"/>
                  <a:pt x="52858" y="50082"/>
                </a:cubicBezTo>
                <a:cubicBezTo>
                  <a:pt x="57369" y="54188"/>
                  <a:pt x="62689" y="43779"/>
                  <a:pt x="67836" y="46612"/>
                </a:cubicBezTo>
                <a:cubicBezTo>
                  <a:pt x="72984" y="49446"/>
                  <a:pt x="103923" y="50661"/>
                  <a:pt x="103923" y="50661"/>
                </a:cubicBezTo>
                <a:cubicBezTo>
                  <a:pt x="111557" y="53749"/>
                  <a:pt x="118728" y="58023"/>
                  <a:pt x="125032" y="63326"/>
                </a:cubicBezTo>
                <a:cubicBezTo>
                  <a:pt x="124569" y="61012"/>
                  <a:pt x="124569" y="58699"/>
                  <a:pt x="124106" y="57543"/>
                </a:cubicBezTo>
                <a:cubicBezTo>
                  <a:pt x="121273" y="49504"/>
                  <a:pt x="124106" y="40887"/>
                  <a:pt x="116588" y="37417"/>
                </a:cubicBezTo>
                <a:cubicBezTo>
                  <a:pt x="112829" y="35740"/>
                  <a:pt x="110805" y="27644"/>
                  <a:pt x="110805" y="20762"/>
                </a:cubicBezTo>
                <a:cubicBezTo>
                  <a:pt x="107509" y="21918"/>
                  <a:pt x="104212" y="23075"/>
                  <a:pt x="102824" y="23653"/>
                </a:cubicBezTo>
                <a:cubicBezTo>
                  <a:pt x="96752" y="25388"/>
                  <a:pt x="83624" y="24810"/>
                  <a:pt x="78940" y="17349"/>
                </a:cubicBezTo>
                <a:cubicBezTo>
                  <a:pt x="73504" y="10387"/>
                  <a:pt x="66795" y="4505"/>
                  <a:pt x="59220" y="0"/>
                </a:cubicBezTo>
                <a:cubicBezTo>
                  <a:pt x="56906" y="2313"/>
                  <a:pt x="48925" y="10930"/>
                  <a:pt x="45166" y="10930"/>
                </a:cubicBezTo>
                <a:cubicBezTo>
                  <a:pt x="41407" y="10930"/>
                  <a:pt x="43778" y="24752"/>
                  <a:pt x="39383" y="24752"/>
                </a:cubicBezTo>
                <a:cubicBezTo>
                  <a:pt x="34988" y="24752"/>
                  <a:pt x="31865" y="33369"/>
                  <a:pt x="30940" y="37359"/>
                </a:cubicBezTo>
                <a:cubicBezTo>
                  <a:pt x="30014" y="41350"/>
                  <a:pt x="20646" y="35104"/>
                  <a:pt x="16424" y="36781"/>
                </a:cubicBezTo>
                <a:cubicBezTo>
                  <a:pt x="13590" y="37938"/>
                  <a:pt x="4858" y="39673"/>
                  <a:pt x="0" y="40829"/>
                </a:cubicBezTo>
                <a:cubicBezTo>
                  <a:pt x="925" y="46612"/>
                  <a:pt x="462" y="52916"/>
                  <a:pt x="4222" y="52916"/>
                </a:cubicBezTo>
                <a:cubicBezTo>
                  <a:pt x="10005" y="52916"/>
                  <a:pt x="22033" y="52338"/>
                  <a:pt x="22496" y="62111"/>
                </a:cubicBezTo>
                <a:cubicBezTo>
                  <a:pt x="22959" y="71885"/>
                  <a:pt x="37995" y="93687"/>
                  <a:pt x="43142" y="101205"/>
                </a:cubicBezTo>
                <a:cubicBezTo>
                  <a:pt x="48289" y="108724"/>
                  <a:pt x="61417" y="106989"/>
                  <a:pt x="61880" y="113234"/>
                </a:cubicBezTo>
                <a:cubicBezTo>
                  <a:pt x="62342" y="119480"/>
                  <a:pt x="71711" y="125321"/>
                  <a:pt x="82005" y="125900"/>
                </a:cubicBezTo>
                <a:cubicBezTo>
                  <a:pt x="85706" y="126634"/>
                  <a:pt x="89176" y="128421"/>
                  <a:pt x="91894" y="131047"/>
                </a:cubicBezTo>
                <a:cubicBezTo>
                  <a:pt x="84260" y="116762"/>
                  <a:pt x="72058" y="107567"/>
                  <a:pt x="72520" y="1040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2" name="Frihåndsform: figur 381">
            <a:extLst>
              <a:ext uri="{FF2B5EF4-FFF2-40B4-BE49-F238E27FC236}">
                <a16:creationId xmlns:a16="http://schemas.microsoft.com/office/drawing/2014/main" id="{E27E764A-CFB1-4889-8B03-C2AB64D93B10}"/>
              </a:ext>
            </a:extLst>
          </p:cNvPr>
          <p:cNvSpPr/>
          <p:nvPr/>
        </p:nvSpPr>
        <p:spPr>
          <a:xfrm>
            <a:off x="7829586" y="3441260"/>
            <a:ext cx="42679" cy="102419"/>
          </a:xfrm>
          <a:custGeom>
            <a:avLst/>
            <a:gdLst>
              <a:gd name="connsiteX0" fmla="*/ 27990 w 42679"/>
              <a:gd name="connsiteY0" fmla="*/ 87094 h 102419"/>
              <a:gd name="connsiteX1" fmla="*/ 33773 w 42679"/>
              <a:gd name="connsiteY1" fmla="*/ 76743 h 102419"/>
              <a:gd name="connsiteX2" fmla="*/ 42217 w 42679"/>
              <a:gd name="connsiteY2" fmla="*/ 60608 h 102419"/>
              <a:gd name="connsiteX3" fmla="*/ 42622 w 42679"/>
              <a:gd name="connsiteY3" fmla="*/ 60093 h 102419"/>
              <a:gd name="connsiteX4" fmla="*/ 42680 w 42679"/>
              <a:gd name="connsiteY4" fmla="*/ 60087 h 102419"/>
              <a:gd name="connsiteX5" fmla="*/ 29089 w 42679"/>
              <a:gd name="connsiteY5" fmla="*/ 42737 h 102419"/>
              <a:gd name="connsiteX6" fmla="*/ 31402 w 42679"/>
              <a:gd name="connsiteY6" fmla="*/ 13822 h 102419"/>
              <a:gd name="connsiteX7" fmla="*/ 11277 w 42679"/>
              <a:gd name="connsiteY7" fmla="*/ 0 h 102419"/>
              <a:gd name="connsiteX8" fmla="*/ 0 w 42679"/>
              <a:gd name="connsiteY8" fmla="*/ 20125 h 102419"/>
              <a:gd name="connsiteX9" fmla="*/ 6593 w 42679"/>
              <a:gd name="connsiteY9" fmla="*/ 37475 h 102419"/>
              <a:gd name="connsiteX10" fmla="*/ 6130 w 42679"/>
              <a:gd name="connsiteY10" fmla="*/ 78882 h 102419"/>
              <a:gd name="connsiteX11" fmla="*/ 21571 w 42679"/>
              <a:gd name="connsiteY11" fmla="*/ 102420 h 102419"/>
              <a:gd name="connsiteX12" fmla="*/ 27990 w 42679"/>
              <a:gd name="connsiteY12" fmla="*/ 87094 h 1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9" h="102419">
                <a:moveTo>
                  <a:pt x="27990" y="87094"/>
                </a:moveTo>
                <a:cubicBezTo>
                  <a:pt x="33195" y="85938"/>
                  <a:pt x="29899" y="80733"/>
                  <a:pt x="33773" y="76743"/>
                </a:cubicBezTo>
                <a:cubicBezTo>
                  <a:pt x="37475" y="71891"/>
                  <a:pt x="40366" y="66431"/>
                  <a:pt x="42217" y="60608"/>
                </a:cubicBezTo>
                <a:cubicBezTo>
                  <a:pt x="42159" y="60353"/>
                  <a:pt x="42390" y="60122"/>
                  <a:pt x="42622" y="60093"/>
                </a:cubicBezTo>
                <a:cubicBezTo>
                  <a:pt x="42622" y="60087"/>
                  <a:pt x="42680" y="60087"/>
                  <a:pt x="42680" y="60087"/>
                </a:cubicBezTo>
                <a:cubicBezTo>
                  <a:pt x="35624" y="53726"/>
                  <a:pt x="30477" y="49157"/>
                  <a:pt x="29089" y="42737"/>
                </a:cubicBezTo>
                <a:cubicBezTo>
                  <a:pt x="28048" y="33039"/>
                  <a:pt x="28858" y="23231"/>
                  <a:pt x="31402" y="13822"/>
                </a:cubicBezTo>
                <a:cubicBezTo>
                  <a:pt x="27181" y="10352"/>
                  <a:pt x="15036" y="0"/>
                  <a:pt x="11277" y="0"/>
                </a:cubicBezTo>
                <a:cubicBezTo>
                  <a:pt x="7518" y="0"/>
                  <a:pt x="1388" y="10352"/>
                  <a:pt x="0" y="20125"/>
                </a:cubicBezTo>
                <a:cubicBezTo>
                  <a:pt x="8906" y="25909"/>
                  <a:pt x="12665" y="29899"/>
                  <a:pt x="6593" y="37475"/>
                </a:cubicBezTo>
                <a:cubicBezTo>
                  <a:pt x="520" y="45051"/>
                  <a:pt x="-1388" y="72174"/>
                  <a:pt x="6130" y="78882"/>
                </a:cubicBezTo>
                <a:cubicBezTo>
                  <a:pt x="13648" y="85591"/>
                  <a:pt x="15036" y="98950"/>
                  <a:pt x="21571" y="102420"/>
                </a:cubicBezTo>
                <a:cubicBezTo>
                  <a:pt x="23306" y="95711"/>
                  <a:pt x="25041" y="88540"/>
                  <a:pt x="27990" y="870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3" name="Frihåndsform: figur 382">
            <a:extLst>
              <a:ext uri="{FF2B5EF4-FFF2-40B4-BE49-F238E27FC236}">
                <a16:creationId xmlns:a16="http://schemas.microsoft.com/office/drawing/2014/main" id="{25A849B0-F256-4253-BD9D-66FAFFA83651}"/>
              </a:ext>
            </a:extLst>
          </p:cNvPr>
          <p:cNvSpPr/>
          <p:nvPr/>
        </p:nvSpPr>
        <p:spPr>
          <a:xfrm>
            <a:off x="7612819" y="3216237"/>
            <a:ext cx="172814" cy="92877"/>
          </a:xfrm>
          <a:custGeom>
            <a:avLst/>
            <a:gdLst>
              <a:gd name="connsiteX0" fmla="*/ 145865 w 172814"/>
              <a:gd name="connsiteY0" fmla="*/ 8039 h 92877"/>
              <a:gd name="connsiteX1" fmla="*/ 124351 w 172814"/>
              <a:gd name="connsiteY1" fmla="*/ 0 h 92877"/>
              <a:gd name="connsiteX2" fmla="*/ 120361 w 172814"/>
              <a:gd name="connsiteY2" fmla="*/ 12839 h 92877"/>
              <a:gd name="connsiteX3" fmla="*/ 99716 w 172814"/>
              <a:gd name="connsiteY3" fmla="*/ 14574 h 92877"/>
              <a:gd name="connsiteX4" fmla="*/ 87050 w 172814"/>
              <a:gd name="connsiteY4" fmla="*/ 24868 h 92877"/>
              <a:gd name="connsiteX5" fmla="*/ 77681 w 172814"/>
              <a:gd name="connsiteY5" fmla="*/ 42217 h 92877"/>
              <a:gd name="connsiteX6" fmla="*/ 68313 w 172814"/>
              <a:gd name="connsiteY6" fmla="*/ 50256 h 92877"/>
              <a:gd name="connsiteX7" fmla="*/ 44428 w 172814"/>
              <a:gd name="connsiteY7" fmla="*/ 56039 h 92877"/>
              <a:gd name="connsiteX8" fmla="*/ 30838 w 172814"/>
              <a:gd name="connsiteY8" fmla="*/ 57196 h 92877"/>
              <a:gd name="connsiteX9" fmla="*/ 17016 w 172814"/>
              <a:gd name="connsiteY9" fmla="*/ 59214 h 92877"/>
              <a:gd name="connsiteX10" fmla="*/ 16784 w 172814"/>
              <a:gd name="connsiteY10" fmla="*/ 59509 h 92877"/>
              <a:gd name="connsiteX11" fmla="*/ 3194 w 172814"/>
              <a:gd name="connsiteY11" fmla="*/ 54882 h 92877"/>
              <a:gd name="connsiteX12" fmla="*/ 360 w 172814"/>
              <a:gd name="connsiteY12" fmla="*/ 69861 h 92877"/>
              <a:gd name="connsiteX13" fmla="*/ 12563 w 172814"/>
              <a:gd name="connsiteY13" fmla="*/ 77321 h 92877"/>
              <a:gd name="connsiteX14" fmla="*/ 27079 w 172814"/>
              <a:gd name="connsiteY14" fmla="*/ 80733 h 92877"/>
              <a:gd name="connsiteX15" fmla="*/ 41594 w 172814"/>
              <a:gd name="connsiteY15" fmla="*/ 74950 h 92877"/>
              <a:gd name="connsiteX16" fmla="*/ 60332 w 172814"/>
              <a:gd name="connsiteY16" fmla="*/ 72058 h 92877"/>
              <a:gd name="connsiteX17" fmla="*/ 65017 w 172814"/>
              <a:gd name="connsiteY17" fmla="*/ 83625 h 92877"/>
              <a:gd name="connsiteX18" fmla="*/ 86588 w 172814"/>
              <a:gd name="connsiteY18" fmla="*/ 87094 h 92877"/>
              <a:gd name="connsiteX19" fmla="*/ 112843 w 172814"/>
              <a:gd name="connsiteY19" fmla="*/ 92878 h 92877"/>
              <a:gd name="connsiteX20" fmla="*/ 133026 w 172814"/>
              <a:gd name="connsiteY20" fmla="*/ 84261 h 92877"/>
              <a:gd name="connsiteX21" fmla="*/ 148930 w 172814"/>
              <a:gd name="connsiteY21" fmla="*/ 77957 h 92877"/>
              <a:gd name="connsiteX22" fmla="*/ 152689 w 172814"/>
              <a:gd name="connsiteY22" fmla="*/ 71596 h 92877"/>
              <a:gd name="connsiteX23" fmla="*/ 156448 w 172814"/>
              <a:gd name="connsiteY23" fmla="*/ 59567 h 92877"/>
              <a:gd name="connsiteX24" fmla="*/ 159224 w 172814"/>
              <a:gd name="connsiteY24" fmla="*/ 48636 h 92877"/>
              <a:gd name="connsiteX25" fmla="*/ 169576 w 172814"/>
              <a:gd name="connsiteY25" fmla="*/ 41754 h 92877"/>
              <a:gd name="connsiteX26" fmla="*/ 172814 w 172814"/>
              <a:gd name="connsiteY26" fmla="*/ 34236 h 92877"/>
              <a:gd name="connsiteX27" fmla="*/ 163445 w 172814"/>
              <a:gd name="connsiteY27" fmla="*/ 11104 h 92877"/>
              <a:gd name="connsiteX28" fmla="*/ 145865 w 172814"/>
              <a:gd name="connsiteY28" fmla="*/ 8039 h 9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2814" h="92877">
                <a:moveTo>
                  <a:pt x="145865" y="8039"/>
                </a:moveTo>
                <a:cubicBezTo>
                  <a:pt x="139792" y="0"/>
                  <a:pt x="124351" y="0"/>
                  <a:pt x="124351" y="0"/>
                </a:cubicBezTo>
                <a:cubicBezTo>
                  <a:pt x="123484" y="4418"/>
                  <a:pt x="122154" y="8727"/>
                  <a:pt x="120361" y="12839"/>
                </a:cubicBezTo>
                <a:cubicBezTo>
                  <a:pt x="118453" y="16829"/>
                  <a:pt x="107233" y="16829"/>
                  <a:pt x="99716" y="14574"/>
                </a:cubicBezTo>
                <a:cubicBezTo>
                  <a:pt x="97864" y="17986"/>
                  <a:pt x="88496" y="20357"/>
                  <a:pt x="87050" y="24868"/>
                </a:cubicBezTo>
                <a:cubicBezTo>
                  <a:pt x="85662" y="30651"/>
                  <a:pt x="73922" y="27181"/>
                  <a:pt x="77681" y="42217"/>
                </a:cubicBezTo>
                <a:cubicBezTo>
                  <a:pt x="81441" y="57253"/>
                  <a:pt x="71898" y="51933"/>
                  <a:pt x="68313" y="50256"/>
                </a:cubicBezTo>
                <a:cubicBezTo>
                  <a:pt x="64727" y="48579"/>
                  <a:pt x="48650" y="50834"/>
                  <a:pt x="44428" y="56039"/>
                </a:cubicBezTo>
                <a:cubicBezTo>
                  <a:pt x="40958" y="60047"/>
                  <a:pt x="34944" y="60556"/>
                  <a:pt x="30838" y="57196"/>
                </a:cubicBezTo>
                <a:cubicBezTo>
                  <a:pt x="26443" y="53928"/>
                  <a:pt x="20254" y="54830"/>
                  <a:pt x="17016" y="59214"/>
                </a:cubicBezTo>
                <a:cubicBezTo>
                  <a:pt x="16900" y="59306"/>
                  <a:pt x="16842" y="59411"/>
                  <a:pt x="16784" y="59509"/>
                </a:cubicBezTo>
                <a:cubicBezTo>
                  <a:pt x="13488" y="65812"/>
                  <a:pt x="7879" y="54304"/>
                  <a:pt x="3194" y="54882"/>
                </a:cubicBezTo>
                <a:cubicBezTo>
                  <a:pt x="-1490" y="55461"/>
                  <a:pt x="360" y="67547"/>
                  <a:pt x="360" y="69861"/>
                </a:cubicBezTo>
                <a:cubicBezTo>
                  <a:pt x="360" y="72174"/>
                  <a:pt x="7879" y="79634"/>
                  <a:pt x="12563" y="77321"/>
                </a:cubicBezTo>
                <a:cubicBezTo>
                  <a:pt x="17652" y="75893"/>
                  <a:pt x="23146" y="77182"/>
                  <a:pt x="27079" y="80733"/>
                </a:cubicBezTo>
                <a:cubicBezTo>
                  <a:pt x="31300" y="83625"/>
                  <a:pt x="39281" y="78478"/>
                  <a:pt x="41594" y="74950"/>
                </a:cubicBezTo>
                <a:cubicBezTo>
                  <a:pt x="43908" y="71422"/>
                  <a:pt x="58944" y="72058"/>
                  <a:pt x="60332" y="72058"/>
                </a:cubicBezTo>
                <a:cubicBezTo>
                  <a:pt x="61720" y="72058"/>
                  <a:pt x="62240" y="81832"/>
                  <a:pt x="65017" y="83625"/>
                </a:cubicBezTo>
                <a:cubicBezTo>
                  <a:pt x="72014" y="85857"/>
                  <a:pt x="79243" y="87025"/>
                  <a:pt x="86588" y="87094"/>
                </a:cubicBezTo>
                <a:cubicBezTo>
                  <a:pt x="95493" y="87673"/>
                  <a:pt x="108621" y="92878"/>
                  <a:pt x="112843" y="92878"/>
                </a:cubicBezTo>
                <a:cubicBezTo>
                  <a:pt x="117065" y="92878"/>
                  <a:pt x="123600" y="84261"/>
                  <a:pt x="133026" y="84261"/>
                </a:cubicBezTo>
                <a:cubicBezTo>
                  <a:pt x="142452" y="84261"/>
                  <a:pt x="147542" y="77379"/>
                  <a:pt x="148930" y="77957"/>
                </a:cubicBezTo>
                <a:cubicBezTo>
                  <a:pt x="149393" y="74487"/>
                  <a:pt x="150781" y="71596"/>
                  <a:pt x="152689" y="71596"/>
                </a:cubicBezTo>
                <a:cubicBezTo>
                  <a:pt x="156448" y="71017"/>
                  <a:pt x="153614" y="62979"/>
                  <a:pt x="156448" y="59567"/>
                </a:cubicBezTo>
                <a:cubicBezTo>
                  <a:pt x="159282" y="56154"/>
                  <a:pt x="154077" y="48000"/>
                  <a:pt x="159224" y="48636"/>
                </a:cubicBezTo>
                <a:cubicBezTo>
                  <a:pt x="164371" y="49272"/>
                  <a:pt x="169576" y="49793"/>
                  <a:pt x="169576" y="41754"/>
                </a:cubicBezTo>
                <a:cubicBezTo>
                  <a:pt x="169750" y="38944"/>
                  <a:pt x="170906" y="36283"/>
                  <a:pt x="172814" y="34236"/>
                </a:cubicBezTo>
                <a:cubicBezTo>
                  <a:pt x="168998" y="26811"/>
                  <a:pt x="165875" y="19073"/>
                  <a:pt x="163445" y="11104"/>
                </a:cubicBezTo>
                <a:cubicBezTo>
                  <a:pt x="163445" y="11104"/>
                  <a:pt x="151995" y="16077"/>
                  <a:pt x="145865" y="803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4" name="Frihåndsform: figur 383">
            <a:extLst>
              <a:ext uri="{FF2B5EF4-FFF2-40B4-BE49-F238E27FC236}">
                <a16:creationId xmlns:a16="http://schemas.microsoft.com/office/drawing/2014/main" id="{B1B45B48-033F-4666-BB74-144F53D87433}"/>
              </a:ext>
            </a:extLst>
          </p:cNvPr>
          <p:cNvSpPr/>
          <p:nvPr/>
        </p:nvSpPr>
        <p:spPr>
          <a:xfrm>
            <a:off x="7761344" y="3228888"/>
            <a:ext cx="152191" cy="100356"/>
          </a:xfrm>
          <a:custGeom>
            <a:avLst/>
            <a:gdLst>
              <a:gd name="connsiteX0" fmla="*/ 147818 w 152191"/>
              <a:gd name="connsiteY0" fmla="*/ 18405 h 100356"/>
              <a:gd name="connsiteX1" fmla="*/ 142035 w 152191"/>
              <a:gd name="connsiteY1" fmla="*/ 14357 h 100356"/>
              <a:gd name="connsiteX2" fmla="*/ 126998 w 152191"/>
              <a:gd name="connsiteY2" fmla="*/ 8053 h 100356"/>
              <a:gd name="connsiteX3" fmla="*/ 105485 w 152191"/>
              <a:gd name="connsiteY3" fmla="*/ 14 h 100356"/>
              <a:gd name="connsiteX4" fmla="*/ 83914 w 152191"/>
              <a:gd name="connsiteY4" fmla="*/ 16670 h 100356"/>
              <a:gd name="connsiteX5" fmla="*/ 59046 w 152191"/>
              <a:gd name="connsiteY5" fmla="*/ 25865 h 100356"/>
              <a:gd name="connsiteX6" fmla="*/ 27181 w 152191"/>
              <a:gd name="connsiteY6" fmla="*/ 25865 h 100356"/>
              <a:gd name="connsiteX7" fmla="*/ 23884 w 152191"/>
              <a:gd name="connsiteY7" fmla="*/ 21296 h 100356"/>
              <a:gd name="connsiteX8" fmla="*/ 20646 w 152191"/>
              <a:gd name="connsiteY8" fmla="*/ 28757 h 100356"/>
              <a:gd name="connsiteX9" fmla="*/ 10294 w 152191"/>
              <a:gd name="connsiteY9" fmla="*/ 35639 h 100356"/>
              <a:gd name="connsiteX10" fmla="*/ 7518 w 152191"/>
              <a:gd name="connsiteY10" fmla="*/ 46569 h 100356"/>
              <a:gd name="connsiteX11" fmla="*/ 3759 w 152191"/>
              <a:gd name="connsiteY11" fmla="*/ 58655 h 100356"/>
              <a:gd name="connsiteX12" fmla="*/ 0 w 152191"/>
              <a:gd name="connsiteY12" fmla="*/ 64959 h 100356"/>
              <a:gd name="connsiteX13" fmla="*/ 5783 w 152191"/>
              <a:gd name="connsiteY13" fmla="*/ 75311 h 100356"/>
              <a:gd name="connsiteX14" fmla="*/ 5321 w 152191"/>
              <a:gd name="connsiteY14" fmla="*/ 75889 h 100356"/>
              <a:gd name="connsiteX15" fmla="*/ 25041 w 152191"/>
              <a:gd name="connsiteY15" fmla="*/ 93239 h 100356"/>
              <a:gd name="connsiteX16" fmla="*/ 48925 w 152191"/>
              <a:gd name="connsiteY16" fmla="*/ 99542 h 100356"/>
              <a:gd name="connsiteX17" fmla="*/ 81716 w 152191"/>
              <a:gd name="connsiteY17" fmla="*/ 87514 h 100356"/>
              <a:gd name="connsiteX18" fmla="*/ 92010 w 152191"/>
              <a:gd name="connsiteY18" fmla="*/ 90926 h 100356"/>
              <a:gd name="connsiteX19" fmla="*/ 98603 w 152191"/>
              <a:gd name="connsiteY19" fmla="*/ 92082 h 100356"/>
              <a:gd name="connsiteX20" fmla="*/ 112656 w 152191"/>
              <a:gd name="connsiteY20" fmla="*/ 80516 h 100356"/>
              <a:gd name="connsiteX21" fmla="*/ 134227 w 152191"/>
              <a:gd name="connsiteY21" fmla="*/ 38588 h 100356"/>
              <a:gd name="connsiteX22" fmla="*/ 149668 w 152191"/>
              <a:gd name="connsiteY22" fmla="*/ 27022 h 100356"/>
              <a:gd name="connsiteX23" fmla="*/ 147818 w 152191"/>
              <a:gd name="connsiteY23" fmla="*/ 18405 h 10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191" h="100356">
                <a:moveTo>
                  <a:pt x="147818" y="18405"/>
                </a:moveTo>
                <a:cubicBezTo>
                  <a:pt x="145620" y="17468"/>
                  <a:pt x="143654" y="16086"/>
                  <a:pt x="142035" y="14357"/>
                </a:cubicBezTo>
                <a:cubicBezTo>
                  <a:pt x="136656" y="13333"/>
                  <a:pt x="131509" y="11182"/>
                  <a:pt x="126998" y="8053"/>
                </a:cubicBezTo>
                <a:cubicBezTo>
                  <a:pt x="123297" y="3426"/>
                  <a:pt x="107798" y="593"/>
                  <a:pt x="105485" y="14"/>
                </a:cubicBezTo>
                <a:cubicBezTo>
                  <a:pt x="103171" y="-564"/>
                  <a:pt x="88598" y="16670"/>
                  <a:pt x="83914" y="16670"/>
                </a:cubicBezTo>
                <a:cubicBezTo>
                  <a:pt x="79229" y="16670"/>
                  <a:pt x="59046" y="19561"/>
                  <a:pt x="59046" y="25865"/>
                </a:cubicBezTo>
                <a:cubicBezTo>
                  <a:pt x="59046" y="32169"/>
                  <a:pt x="34237" y="33325"/>
                  <a:pt x="27181" y="25865"/>
                </a:cubicBezTo>
                <a:cubicBezTo>
                  <a:pt x="25966" y="24419"/>
                  <a:pt x="24868" y="22892"/>
                  <a:pt x="23884" y="21296"/>
                </a:cubicBezTo>
                <a:cubicBezTo>
                  <a:pt x="21918" y="23309"/>
                  <a:pt x="20761" y="25957"/>
                  <a:pt x="20646" y="28757"/>
                </a:cubicBezTo>
                <a:cubicBezTo>
                  <a:pt x="20646" y="37373"/>
                  <a:pt x="14862" y="36217"/>
                  <a:pt x="10294" y="35639"/>
                </a:cubicBezTo>
                <a:cubicBezTo>
                  <a:pt x="5725" y="35060"/>
                  <a:pt x="10294" y="42521"/>
                  <a:pt x="7518" y="46569"/>
                </a:cubicBezTo>
                <a:cubicBezTo>
                  <a:pt x="4742" y="50617"/>
                  <a:pt x="7518" y="58135"/>
                  <a:pt x="3759" y="58655"/>
                </a:cubicBezTo>
                <a:cubicBezTo>
                  <a:pt x="1850" y="59176"/>
                  <a:pt x="462" y="61489"/>
                  <a:pt x="0" y="64959"/>
                </a:cubicBezTo>
                <a:cubicBezTo>
                  <a:pt x="2198" y="68238"/>
                  <a:pt x="4164" y="71702"/>
                  <a:pt x="5783" y="75311"/>
                </a:cubicBezTo>
                <a:lnTo>
                  <a:pt x="5321" y="75889"/>
                </a:lnTo>
                <a:cubicBezTo>
                  <a:pt x="12608" y="80811"/>
                  <a:pt x="19258" y="86640"/>
                  <a:pt x="25041" y="93239"/>
                </a:cubicBezTo>
                <a:cubicBezTo>
                  <a:pt x="29726" y="100699"/>
                  <a:pt x="42853" y="101277"/>
                  <a:pt x="48925" y="99542"/>
                </a:cubicBezTo>
                <a:cubicBezTo>
                  <a:pt x="54998" y="97808"/>
                  <a:pt x="81716" y="87514"/>
                  <a:pt x="81716" y="87514"/>
                </a:cubicBezTo>
                <a:cubicBezTo>
                  <a:pt x="85012" y="89040"/>
                  <a:pt x="88483" y="90185"/>
                  <a:pt x="92010" y="90926"/>
                </a:cubicBezTo>
                <a:cubicBezTo>
                  <a:pt x="92993" y="90926"/>
                  <a:pt x="95306" y="91504"/>
                  <a:pt x="98603" y="92082"/>
                </a:cubicBezTo>
                <a:cubicBezTo>
                  <a:pt x="103519" y="88485"/>
                  <a:pt x="108203" y="84622"/>
                  <a:pt x="112656" y="80516"/>
                </a:cubicBezTo>
                <a:cubicBezTo>
                  <a:pt x="120174" y="71899"/>
                  <a:pt x="130931" y="40843"/>
                  <a:pt x="134227" y="38588"/>
                </a:cubicBezTo>
                <a:cubicBezTo>
                  <a:pt x="137524" y="36333"/>
                  <a:pt x="145447" y="30549"/>
                  <a:pt x="149668" y="27022"/>
                </a:cubicBezTo>
                <a:cubicBezTo>
                  <a:pt x="153890" y="23494"/>
                  <a:pt x="152502" y="20140"/>
                  <a:pt x="147818" y="184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5" name="Frihåndsform: figur 384">
            <a:extLst>
              <a:ext uri="{FF2B5EF4-FFF2-40B4-BE49-F238E27FC236}">
                <a16:creationId xmlns:a16="http://schemas.microsoft.com/office/drawing/2014/main" id="{712836DA-5C87-4ABF-893D-90882F2B3843}"/>
              </a:ext>
            </a:extLst>
          </p:cNvPr>
          <p:cNvSpPr/>
          <p:nvPr/>
        </p:nvSpPr>
        <p:spPr>
          <a:xfrm>
            <a:off x="7675975" y="3143253"/>
            <a:ext cx="144588" cy="89696"/>
          </a:xfrm>
          <a:custGeom>
            <a:avLst/>
            <a:gdLst>
              <a:gd name="connsiteX0" fmla="*/ 137128 w 144588"/>
              <a:gd name="connsiteY0" fmla="*/ 40251 h 89696"/>
              <a:gd name="connsiteX1" fmla="*/ 121630 w 144588"/>
              <a:gd name="connsiteY1" fmla="*/ 35624 h 89696"/>
              <a:gd name="connsiteX2" fmla="*/ 115557 w 144588"/>
              <a:gd name="connsiteY2" fmla="*/ 25272 h 89696"/>
              <a:gd name="connsiteX3" fmla="*/ 102429 w 144588"/>
              <a:gd name="connsiteY3" fmla="*/ 28164 h 89696"/>
              <a:gd name="connsiteX4" fmla="*/ 89764 w 144588"/>
              <a:gd name="connsiteY4" fmla="*/ 21860 h 89696"/>
              <a:gd name="connsiteX5" fmla="*/ 74323 w 144588"/>
              <a:gd name="connsiteY5" fmla="*/ 9195 h 89696"/>
              <a:gd name="connsiteX6" fmla="*/ 60733 w 144588"/>
              <a:gd name="connsiteY6" fmla="*/ 0 h 89696"/>
              <a:gd name="connsiteX7" fmla="*/ 59287 w 144588"/>
              <a:gd name="connsiteY7" fmla="*/ 2892 h 89696"/>
              <a:gd name="connsiteX8" fmla="*/ 46622 w 144588"/>
              <a:gd name="connsiteY8" fmla="*/ 3470 h 89696"/>
              <a:gd name="connsiteX9" fmla="*/ 27422 w 144588"/>
              <a:gd name="connsiteY9" fmla="*/ 13822 h 89696"/>
              <a:gd name="connsiteX10" fmla="*/ 3075 w 144588"/>
              <a:gd name="connsiteY10" fmla="*/ 24694 h 89696"/>
              <a:gd name="connsiteX11" fmla="*/ 4463 w 144588"/>
              <a:gd name="connsiteY11" fmla="*/ 39672 h 89696"/>
              <a:gd name="connsiteX12" fmla="*/ 12444 w 144588"/>
              <a:gd name="connsiteY12" fmla="*/ 63210 h 89696"/>
              <a:gd name="connsiteX13" fmla="*/ 36790 w 144588"/>
              <a:gd name="connsiteY13" fmla="*/ 85070 h 89696"/>
              <a:gd name="connsiteX14" fmla="*/ 36328 w 144588"/>
              <a:gd name="connsiteY14" fmla="*/ 87384 h 89696"/>
              <a:gd name="connsiteX15" fmla="*/ 56974 w 144588"/>
              <a:gd name="connsiteY15" fmla="*/ 85649 h 89696"/>
              <a:gd name="connsiteX16" fmla="*/ 60733 w 144588"/>
              <a:gd name="connsiteY16" fmla="*/ 72984 h 89696"/>
              <a:gd name="connsiteX17" fmla="*/ 82246 w 144588"/>
              <a:gd name="connsiteY17" fmla="*/ 81022 h 89696"/>
              <a:gd name="connsiteX18" fmla="*/ 100059 w 144588"/>
              <a:gd name="connsiteY18" fmla="*/ 83914 h 89696"/>
              <a:gd name="connsiteX19" fmla="*/ 101967 w 144588"/>
              <a:gd name="connsiteY19" fmla="*/ 89697 h 89696"/>
              <a:gd name="connsiteX20" fmla="*/ 108502 w 144588"/>
              <a:gd name="connsiteY20" fmla="*/ 80502 h 89696"/>
              <a:gd name="connsiteX21" fmla="*/ 130998 w 144588"/>
              <a:gd name="connsiteY21" fmla="*/ 67316 h 89696"/>
              <a:gd name="connsiteX22" fmla="*/ 144589 w 144588"/>
              <a:gd name="connsiteY22" fmla="*/ 54073 h 89696"/>
              <a:gd name="connsiteX23" fmla="*/ 137128 w 144588"/>
              <a:gd name="connsiteY23" fmla="*/ 40251 h 8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4588" h="89696">
                <a:moveTo>
                  <a:pt x="137128" y="40251"/>
                </a:moveTo>
                <a:cubicBezTo>
                  <a:pt x="133370" y="37359"/>
                  <a:pt x="122555" y="39094"/>
                  <a:pt x="121630" y="35624"/>
                </a:cubicBezTo>
                <a:cubicBezTo>
                  <a:pt x="120704" y="32154"/>
                  <a:pt x="120242" y="25272"/>
                  <a:pt x="115557" y="25272"/>
                </a:cubicBezTo>
                <a:cubicBezTo>
                  <a:pt x="110873" y="25272"/>
                  <a:pt x="104743" y="21860"/>
                  <a:pt x="102429" y="28164"/>
                </a:cubicBezTo>
                <a:cubicBezTo>
                  <a:pt x="100116" y="34468"/>
                  <a:pt x="90863" y="26429"/>
                  <a:pt x="89764" y="21860"/>
                </a:cubicBezTo>
                <a:cubicBezTo>
                  <a:pt x="88665" y="17292"/>
                  <a:pt x="85080" y="13822"/>
                  <a:pt x="74323" y="9195"/>
                </a:cubicBezTo>
                <a:cubicBezTo>
                  <a:pt x="69408" y="6755"/>
                  <a:pt x="64839" y="3661"/>
                  <a:pt x="60733" y="0"/>
                </a:cubicBezTo>
                <a:cubicBezTo>
                  <a:pt x="60328" y="1006"/>
                  <a:pt x="59865" y="1978"/>
                  <a:pt x="59287" y="2892"/>
                </a:cubicBezTo>
                <a:cubicBezTo>
                  <a:pt x="57437" y="6304"/>
                  <a:pt x="49918" y="0"/>
                  <a:pt x="46622" y="3470"/>
                </a:cubicBezTo>
                <a:cubicBezTo>
                  <a:pt x="43325" y="6940"/>
                  <a:pt x="33031" y="8039"/>
                  <a:pt x="27422" y="13822"/>
                </a:cubicBezTo>
                <a:cubicBezTo>
                  <a:pt x="21812" y="19605"/>
                  <a:pt x="9610" y="23017"/>
                  <a:pt x="3075" y="24694"/>
                </a:cubicBezTo>
                <a:cubicBezTo>
                  <a:pt x="-3460" y="26371"/>
                  <a:pt x="2091" y="33889"/>
                  <a:pt x="4463" y="39672"/>
                </a:cubicBezTo>
                <a:cubicBezTo>
                  <a:pt x="6834" y="45456"/>
                  <a:pt x="7296" y="58641"/>
                  <a:pt x="12444" y="63210"/>
                </a:cubicBezTo>
                <a:cubicBezTo>
                  <a:pt x="17591" y="67779"/>
                  <a:pt x="34940" y="80559"/>
                  <a:pt x="36790" y="85070"/>
                </a:cubicBezTo>
                <a:cubicBezTo>
                  <a:pt x="37254" y="85649"/>
                  <a:pt x="36790" y="86227"/>
                  <a:pt x="36328" y="87384"/>
                </a:cubicBezTo>
                <a:cubicBezTo>
                  <a:pt x="43383" y="89639"/>
                  <a:pt x="54603" y="89639"/>
                  <a:pt x="56974" y="85649"/>
                </a:cubicBezTo>
                <a:cubicBezTo>
                  <a:pt x="58709" y="81577"/>
                  <a:pt x="59981" y="77333"/>
                  <a:pt x="60733" y="72984"/>
                </a:cubicBezTo>
                <a:cubicBezTo>
                  <a:pt x="60733" y="72984"/>
                  <a:pt x="76174" y="72984"/>
                  <a:pt x="82246" y="81022"/>
                </a:cubicBezTo>
                <a:cubicBezTo>
                  <a:pt x="88319" y="89061"/>
                  <a:pt x="100059" y="83914"/>
                  <a:pt x="100059" y="83914"/>
                </a:cubicBezTo>
                <a:cubicBezTo>
                  <a:pt x="100521" y="85897"/>
                  <a:pt x="101157" y="87835"/>
                  <a:pt x="101967" y="89697"/>
                </a:cubicBezTo>
                <a:cubicBezTo>
                  <a:pt x="103818" y="85128"/>
                  <a:pt x="105726" y="81080"/>
                  <a:pt x="108502" y="80502"/>
                </a:cubicBezTo>
                <a:cubicBezTo>
                  <a:pt x="117697" y="80103"/>
                  <a:pt x="126141" y="75164"/>
                  <a:pt x="130998" y="67316"/>
                </a:cubicBezTo>
                <a:cubicBezTo>
                  <a:pt x="134410" y="61874"/>
                  <a:pt x="139037" y="57334"/>
                  <a:pt x="144589" y="54073"/>
                </a:cubicBezTo>
                <a:cubicBezTo>
                  <a:pt x="142738" y="49151"/>
                  <a:pt x="140251" y="44501"/>
                  <a:pt x="137128" y="4025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6" name="Frihåndsform: figur 385">
            <a:extLst>
              <a:ext uri="{FF2B5EF4-FFF2-40B4-BE49-F238E27FC236}">
                <a16:creationId xmlns:a16="http://schemas.microsoft.com/office/drawing/2014/main" id="{E0A38681-B494-436D-83A5-615634334DAD}"/>
              </a:ext>
            </a:extLst>
          </p:cNvPr>
          <p:cNvSpPr/>
          <p:nvPr/>
        </p:nvSpPr>
        <p:spPr>
          <a:xfrm>
            <a:off x="7777942" y="3196690"/>
            <a:ext cx="131682" cy="62655"/>
          </a:xfrm>
          <a:custGeom>
            <a:avLst/>
            <a:gdLst>
              <a:gd name="connsiteX0" fmla="*/ 97967 w 131682"/>
              <a:gd name="connsiteY0" fmla="*/ 6362 h 62655"/>
              <a:gd name="connsiteX1" fmla="*/ 80155 w 131682"/>
              <a:gd name="connsiteY1" fmla="*/ 4627 h 62655"/>
              <a:gd name="connsiteX2" fmla="*/ 59971 w 131682"/>
              <a:gd name="connsiteY2" fmla="*/ 1735 h 62655"/>
              <a:gd name="connsiteX3" fmla="*/ 45919 w 131682"/>
              <a:gd name="connsiteY3" fmla="*/ 3470 h 62655"/>
              <a:gd name="connsiteX4" fmla="*/ 42622 w 131682"/>
              <a:gd name="connsiteY4" fmla="*/ 0 h 62655"/>
              <a:gd name="connsiteX5" fmla="*/ 29032 w 131682"/>
              <a:gd name="connsiteY5" fmla="*/ 13243 h 62655"/>
              <a:gd name="connsiteX6" fmla="*/ 6535 w 131682"/>
              <a:gd name="connsiteY6" fmla="*/ 26429 h 62655"/>
              <a:gd name="connsiteX7" fmla="*/ 0 w 131682"/>
              <a:gd name="connsiteY7" fmla="*/ 35624 h 62655"/>
              <a:gd name="connsiteX8" fmla="*/ 10757 w 131682"/>
              <a:gd name="connsiteY8" fmla="*/ 57485 h 62655"/>
              <a:gd name="connsiteX9" fmla="*/ 42622 w 131682"/>
              <a:gd name="connsiteY9" fmla="*/ 57485 h 62655"/>
              <a:gd name="connsiteX10" fmla="*/ 67490 w 131682"/>
              <a:gd name="connsiteY10" fmla="*/ 48289 h 62655"/>
              <a:gd name="connsiteX11" fmla="*/ 89061 w 131682"/>
              <a:gd name="connsiteY11" fmla="*/ 31634 h 62655"/>
              <a:gd name="connsiteX12" fmla="*/ 110574 w 131682"/>
              <a:gd name="connsiteY12" fmla="*/ 39673 h 62655"/>
              <a:gd name="connsiteX13" fmla="*/ 125610 w 131682"/>
              <a:gd name="connsiteY13" fmla="*/ 45976 h 62655"/>
              <a:gd name="connsiteX14" fmla="*/ 120926 w 131682"/>
              <a:gd name="connsiteY14" fmla="*/ 36203 h 62655"/>
              <a:gd name="connsiteX15" fmla="*/ 131220 w 131682"/>
              <a:gd name="connsiteY15" fmla="*/ 16077 h 62655"/>
              <a:gd name="connsiteX16" fmla="*/ 131683 w 131682"/>
              <a:gd name="connsiteY16" fmla="*/ 14978 h 62655"/>
              <a:gd name="connsiteX17" fmla="*/ 118092 w 131682"/>
              <a:gd name="connsiteY17" fmla="*/ 10930 h 62655"/>
              <a:gd name="connsiteX18" fmla="*/ 97967 w 131682"/>
              <a:gd name="connsiteY18" fmla="*/ 6362 h 6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1682" h="62655">
                <a:moveTo>
                  <a:pt x="97967" y="6362"/>
                </a:moveTo>
                <a:cubicBezTo>
                  <a:pt x="89986" y="7460"/>
                  <a:pt x="86401" y="1735"/>
                  <a:pt x="80155" y="4627"/>
                </a:cubicBezTo>
                <a:cubicBezTo>
                  <a:pt x="73331" y="6697"/>
                  <a:pt x="65928" y="5633"/>
                  <a:pt x="59971" y="1735"/>
                </a:cubicBezTo>
                <a:cubicBezTo>
                  <a:pt x="56212" y="-1157"/>
                  <a:pt x="51528" y="7518"/>
                  <a:pt x="45919" y="3470"/>
                </a:cubicBezTo>
                <a:cubicBezTo>
                  <a:pt x="44415" y="2741"/>
                  <a:pt x="43258" y="1510"/>
                  <a:pt x="42622" y="0"/>
                </a:cubicBezTo>
                <a:cubicBezTo>
                  <a:pt x="37070" y="3262"/>
                  <a:pt x="32443" y="7801"/>
                  <a:pt x="29032" y="13243"/>
                </a:cubicBezTo>
                <a:cubicBezTo>
                  <a:pt x="24174" y="21091"/>
                  <a:pt x="15730" y="26030"/>
                  <a:pt x="6535" y="26429"/>
                </a:cubicBezTo>
                <a:cubicBezTo>
                  <a:pt x="3759" y="27007"/>
                  <a:pt x="1851" y="31056"/>
                  <a:pt x="0" y="35624"/>
                </a:cubicBezTo>
                <a:cubicBezTo>
                  <a:pt x="2256" y="43495"/>
                  <a:pt x="5899" y="50903"/>
                  <a:pt x="10757" y="57485"/>
                </a:cubicBezTo>
                <a:cubicBezTo>
                  <a:pt x="17812" y="64945"/>
                  <a:pt x="42622" y="63788"/>
                  <a:pt x="42622" y="57485"/>
                </a:cubicBezTo>
                <a:cubicBezTo>
                  <a:pt x="42622" y="51181"/>
                  <a:pt x="62805" y="48289"/>
                  <a:pt x="67490" y="48289"/>
                </a:cubicBezTo>
                <a:cubicBezTo>
                  <a:pt x="72174" y="48289"/>
                  <a:pt x="86690" y="30940"/>
                  <a:pt x="89061" y="31634"/>
                </a:cubicBezTo>
                <a:cubicBezTo>
                  <a:pt x="91432" y="32328"/>
                  <a:pt x="106873" y="35046"/>
                  <a:pt x="110574" y="39673"/>
                </a:cubicBezTo>
                <a:cubicBezTo>
                  <a:pt x="115027" y="42871"/>
                  <a:pt x="120174" y="45022"/>
                  <a:pt x="125610" y="45976"/>
                </a:cubicBezTo>
                <a:cubicBezTo>
                  <a:pt x="122834" y="43455"/>
                  <a:pt x="121157" y="39950"/>
                  <a:pt x="120926" y="36203"/>
                </a:cubicBezTo>
                <a:cubicBezTo>
                  <a:pt x="122776" y="28806"/>
                  <a:pt x="126304" y="21924"/>
                  <a:pt x="131220" y="16077"/>
                </a:cubicBezTo>
                <a:cubicBezTo>
                  <a:pt x="131509" y="15771"/>
                  <a:pt x="131625" y="15383"/>
                  <a:pt x="131683" y="14978"/>
                </a:cubicBezTo>
                <a:cubicBezTo>
                  <a:pt x="125900" y="13822"/>
                  <a:pt x="119017" y="12665"/>
                  <a:pt x="118092" y="10930"/>
                </a:cubicBezTo>
                <a:cubicBezTo>
                  <a:pt x="112136" y="7131"/>
                  <a:pt x="105022" y="5517"/>
                  <a:pt x="97967" y="636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7" name="Frihåndsform: figur 386">
            <a:extLst>
              <a:ext uri="{FF2B5EF4-FFF2-40B4-BE49-F238E27FC236}">
                <a16:creationId xmlns:a16="http://schemas.microsoft.com/office/drawing/2014/main" id="{251A976E-AAB2-4F8B-871F-590DBD12667B}"/>
              </a:ext>
            </a:extLst>
          </p:cNvPr>
          <p:cNvSpPr/>
          <p:nvPr/>
        </p:nvSpPr>
        <p:spPr>
          <a:xfrm>
            <a:off x="7158260" y="3465119"/>
            <a:ext cx="79730" cy="163433"/>
          </a:xfrm>
          <a:custGeom>
            <a:avLst/>
            <a:gdLst>
              <a:gd name="connsiteX0" fmla="*/ 77857 w 79730"/>
              <a:gd name="connsiteY0" fmla="*/ 16680 h 163433"/>
              <a:gd name="connsiteX1" fmla="*/ 71727 w 79730"/>
              <a:gd name="connsiteY1" fmla="*/ 5750 h 163433"/>
              <a:gd name="connsiteX2" fmla="*/ 57211 w 79730"/>
              <a:gd name="connsiteY2" fmla="*/ 2858 h 163433"/>
              <a:gd name="connsiteX3" fmla="*/ 47842 w 79730"/>
              <a:gd name="connsiteY3" fmla="*/ 2858 h 163433"/>
              <a:gd name="connsiteX4" fmla="*/ 35640 w 79730"/>
              <a:gd name="connsiteY4" fmla="*/ 2280 h 163433"/>
              <a:gd name="connsiteX5" fmla="*/ 35640 w 79730"/>
              <a:gd name="connsiteY5" fmla="*/ 2858 h 163433"/>
              <a:gd name="connsiteX6" fmla="*/ 35640 w 79730"/>
              <a:gd name="connsiteY6" fmla="*/ 21249 h 163433"/>
              <a:gd name="connsiteX7" fmla="*/ 31418 w 79730"/>
              <a:gd name="connsiteY7" fmla="*/ 31601 h 163433"/>
              <a:gd name="connsiteX8" fmla="*/ 20662 w 79730"/>
              <a:gd name="connsiteY8" fmla="*/ 41953 h 163433"/>
              <a:gd name="connsiteX9" fmla="*/ 21124 w 79730"/>
              <a:gd name="connsiteY9" fmla="*/ 50569 h 163433"/>
              <a:gd name="connsiteX10" fmla="*/ 10830 w 79730"/>
              <a:gd name="connsiteY10" fmla="*/ 71851 h 163433"/>
              <a:gd name="connsiteX11" fmla="*/ 3775 w 79730"/>
              <a:gd name="connsiteY11" fmla="*/ 86772 h 163433"/>
              <a:gd name="connsiteX12" fmla="*/ 12681 w 79730"/>
              <a:gd name="connsiteY12" fmla="*/ 110946 h 163433"/>
              <a:gd name="connsiteX13" fmla="*/ 15977 w 79730"/>
              <a:gd name="connsiteY13" fmla="*/ 158078 h 163433"/>
              <a:gd name="connsiteX14" fmla="*/ 34252 w 79730"/>
              <a:gd name="connsiteY14" fmla="*/ 163226 h 163433"/>
              <a:gd name="connsiteX15" fmla="*/ 52989 w 79730"/>
              <a:gd name="connsiteY15" fmla="*/ 158657 h 163433"/>
              <a:gd name="connsiteX16" fmla="*/ 49693 w 79730"/>
              <a:gd name="connsiteY16" fmla="*/ 149462 h 163433"/>
              <a:gd name="connsiteX17" fmla="*/ 59062 w 79730"/>
              <a:gd name="connsiteY17" fmla="*/ 132112 h 163433"/>
              <a:gd name="connsiteX18" fmla="*/ 53915 w 79730"/>
              <a:gd name="connsiteY18" fmla="*/ 118348 h 163433"/>
              <a:gd name="connsiteX19" fmla="*/ 60045 w 79730"/>
              <a:gd name="connsiteY19" fmla="*/ 103370 h 163433"/>
              <a:gd name="connsiteX20" fmla="*/ 53452 w 79730"/>
              <a:gd name="connsiteY20" fmla="*/ 88449 h 163433"/>
              <a:gd name="connsiteX21" fmla="*/ 59524 w 79730"/>
              <a:gd name="connsiteY21" fmla="*/ 77519 h 163433"/>
              <a:gd name="connsiteX22" fmla="*/ 63746 w 79730"/>
              <a:gd name="connsiteY22" fmla="*/ 58550 h 163433"/>
              <a:gd name="connsiteX23" fmla="*/ 61896 w 79730"/>
              <a:gd name="connsiteY23" fmla="*/ 32700 h 163433"/>
              <a:gd name="connsiteX24" fmla="*/ 77857 w 79730"/>
              <a:gd name="connsiteY24" fmla="*/ 16680 h 16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730" h="163433">
                <a:moveTo>
                  <a:pt x="77857" y="16680"/>
                </a:moveTo>
                <a:cubicBezTo>
                  <a:pt x="84392" y="8642"/>
                  <a:pt x="71727" y="11475"/>
                  <a:pt x="71727" y="5750"/>
                </a:cubicBezTo>
                <a:cubicBezTo>
                  <a:pt x="71727" y="25"/>
                  <a:pt x="63284" y="-2289"/>
                  <a:pt x="57211" y="2858"/>
                </a:cubicBezTo>
                <a:cubicBezTo>
                  <a:pt x="51139" y="8005"/>
                  <a:pt x="52989" y="2858"/>
                  <a:pt x="47842" y="2858"/>
                </a:cubicBezTo>
                <a:cubicBezTo>
                  <a:pt x="44083" y="2858"/>
                  <a:pt x="38474" y="4015"/>
                  <a:pt x="35640" y="2280"/>
                </a:cubicBezTo>
                <a:lnTo>
                  <a:pt x="35640" y="2858"/>
                </a:lnTo>
                <a:cubicBezTo>
                  <a:pt x="36796" y="8936"/>
                  <a:pt x="36796" y="15171"/>
                  <a:pt x="35640" y="21249"/>
                </a:cubicBezTo>
                <a:cubicBezTo>
                  <a:pt x="34772" y="24892"/>
                  <a:pt x="33327" y="28385"/>
                  <a:pt x="31418" y="31601"/>
                </a:cubicBezTo>
                <a:cubicBezTo>
                  <a:pt x="29047" y="36146"/>
                  <a:pt x="25288" y="39784"/>
                  <a:pt x="20662" y="41953"/>
                </a:cubicBezTo>
                <a:cubicBezTo>
                  <a:pt x="21066" y="44809"/>
                  <a:pt x="21182" y="47690"/>
                  <a:pt x="21124" y="50569"/>
                </a:cubicBezTo>
                <a:cubicBezTo>
                  <a:pt x="21529" y="58949"/>
                  <a:pt x="17654" y="66965"/>
                  <a:pt x="10830" y="71851"/>
                </a:cubicBezTo>
                <a:cubicBezTo>
                  <a:pt x="9038" y="77080"/>
                  <a:pt x="6666" y="82082"/>
                  <a:pt x="3775" y="86772"/>
                </a:cubicBezTo>
                <a:cubicBezTo>
                  <a:pt x="-5132" y="99437"/>
                  <a:pt x="3312" y="102329"/>
                  <a:pt x="12681" y="110946"/>
                </a:cubicBezTo>
                <a:cubicBezTo>
                  <a:pt x="22050" y="119563"/>
                  <a:pt x="15977" y="151139"/>
                  <a:pt x="15977" y="158078"/>
                </a:cubicBezTo>
                <a:cubicBezTo>
                  <a:pt x="15977" y="165018"/>
                  <a:pt x="24421" y="163226"/>
                  <a:pt x="34252" y="163226"/>
                </a:cubicBezTo>
                <a:cubicBezTo>
                  <a:pt x="40671" y="162393"/>
                  <a:pt x="46917" y="160860"/>
                  <a:pt x="52989" y="158657"/>
                </a:cubicBezTo>
                <a:cubicBezTo>
                  <a:pt x="51254" y="155852"/>
                  <a:pt x="50156" y="152723"/>
                  <a:pt x="49693" y="149462"/>
                </a:cubicBezTo>
                <a:cubicBezTo>
                  <a:pt x="49693" y="143678"/>
                  <a:pt x="49693" y="134483"/>
                  <a:pt x="59062" y="132112"/>
                </a:cubicBezTo>
                <a:cubicBezTo>
                  <a:pt x="68431" y="129741"/>
                  <a:pt x="56749" y="121240"/>
                  <a:pt x="53915" y="118348"/>
                </a:cubicBezTo>
                <a:cubicBezTo>
                  <a:pt x="51081" y="115457"/>
                  <a:pt x="54840" y="103370"/>
                  <a:pt x="60045" y="103370"/>
                </a:cubicBezTo>
                <a:cubicBezTo>
                  <a:pt x="65250" y="103370"/>
                  <a:pt x="60045" y="96488"/>
                  <a:pt x="53452" y="88449"/>
                </a:cubicBezTo>
                <a:cubicBezTo>
                  <a:pt x="46859" y="80411"/>
                  <a:pt x="53452" y="77519"/>
                  <a:pt x="59524" y="77519"/>
                </a:cubicBezTo>
                <a:cubicBezTo>
                  <a:pt x="65597" y="77519"/>
                  <a:pt x="57674" y="65432"/>
                  <a:pt x="63746" y="58550"/>
                </a:cubicBezTo>
                <a:cubicBezTo>
                  <a:pt x="69819" y="51668"/>
                  <a:pt x="61896" y="38425"/>
                  <a:pt x="61896" y="32700"/>
                </a:cubicBezTo>
                <a:cubicBezTo>
                  <a:pt x="61896" y="26974"/>
                  <a:pt x="70801" y="24719"/>
                  <a:pt x="77857" y="1668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8" name="Frihåndsform: figur 387">
            <a:extLst>
              <a:ext uri="{FF2B5EF4-FFF2-40B4-BE49-F238E27FC236}">
                <a16:creationId xmlns:a16="http://schemas.microsoft.com/office/drawing/2014/main" id="{617DECF6-96E8-47D4-AEC5-437CE3A6FDC0}"/>
              </a:ext>
            </a:extLst>
          </p:cNvPr>
          <p:cNvSpPr/>
          <p:nvPr/>
        </p:nvSpPr>
        <p:spPr>
          <a:xfrm>
            <a:off x="7459694" y="3052400"/>
            <a:ext cx="96761" cy="97041"/>
          </a:xfrm>
          <a:custGeom>
            <a:avLst/>
            <a:gdLst>
              <a:gd name="connsiteX0" fmla="*/ 95596 w 96761"/>
              <a:gd name="connsiteY0" fmla="*/ 18969 h 97041"/>
              <a:gd name="connsiteX1" fmla="*/ 95133 w 96761"/>
              <a:gd name="connsiteY1" fmla="*/ 0 h 97041"/>
              <a:gd name="connsiteX2" fmla="*/ 89003 w 96761"/>
              <a:gd name="connsiteY2" fmla="*/ 2892 h 97041"/>
              <a:gd name="connsiteX3" fmla="*/ 85765 w 96761"/>
              <a:gd name="connsiteY3" fmla="*/ 1735 h 97041"/>
              <a:gd name="connsiteX4" fmla="*/ 65582 w 96761"/>
              <a:gd name="connsiteY4" fmla="*/ 12087 h 97041"/>
              <a:gd name="connsiteX5" fmla="*/ 55287 w 96761"/>
              <a:gd name="connsiteY5" fmla="*/ 11508 h 97041"/>
              <a:gd name="connsiteX6" fmla="*/ 55287 w 96761"/>
              <a:gd name="connsiteY6" fmla="*/ 23075 h 97041"/>
              <a:gd name="connsiteX7" fmla="*/ 45456 w 96761"/>
              <a:gd name="connsiteY7" fmla="*/ 25966 h 97041"/>
              <a:gd name="connsiteX8" fmla="*/ 42159 w 96761"/>
              <a:gd name="connsiteY8" fmla="*/ 32096 h 97041"/>
              <a:gd name="connsiteX9" fmla="*/ 37012 w 96761"/>
              <a:gd name="connsiteY9" fmla="*/ 38978 h 97041"/>
              <a:gd name="connsiteX10" fmla="*/ 21514 w 96761"/>
              <a:gd name="connsiteY10" fmla="*/ 59104 h 97041"/>
              <a:gd name="connsiteX11" fmla="*/ 3701 w 96761"/>
              <a:gd name="connsiteY11" fmla="*/ 78651 h 97041"/>
              <a:gd name="connsiteX12" fmla="*/ 0 w 96761"/>
              <a:gd name="connsiteY12" fmla="*/ 80964 h 97041"/>
              <a:gd name="connsiteX13" fmla="*/ 8386 w 96761"/>
              <a:gd name="connsiteY13" fmla="*/ 84376 h 97041"/>
              <a:gd name="connsiteX14" fmla="*/ 30883 w 96761"/>
              <a:gd name="connsiteY14" fmla="*/ 75759 h 97041"/>
              <a:gd name="connsiteX15" fmla="*/ 46844 w 96761"/>
              <a:gd name="connsiteY15" fmla="*/ 78073 h 97041"/>
              <a:gd name="connsiteX16" fmla="*/ 63731 w 96761"/>
              <a:gd name="connsiteY16" fmla="*/ 91894 h 97041"/>
              <a:gd name="connsiteX17" fmla="*/ 68878 w 96761"/>
              <a:gd name="connsiteY17" fmla="*/ 97041 h 97041"/>
              <a:gd name="connsiteX18" fmla="*/ 71711 w 96761"/>
              <a:gd name="connsiteY18" fmla="*/ 75759 h 97041"/>
              <a:gd name="connsiteX19" fmla="*/ 73099 w 96761"/>
              <a:gd name="connsiteY19" fmla="*/ 62574 h 97041"/>
              <a:gd name="connsiteX20" fmla="*/ 86227 w 96761"/>
              <a:gd name="connsiteY20" fmla="*/ 55114 h 97041"/>
              <a:gd name="connsiteX21" fmla="*/ 90912 w 96761"/>
              <a:gd name="connsiteY21" fmla="*/ 45918 h 97041"/>
              <a:gd name="connsiteX22" fmla="*/ 83393 w 96761"/>
              <a:gd name="connsiteY22" fmla="*/ 30940 h 97041"/>
              <a:gd name="connsiteX23" fmla="*/ 95596 w 96761"/>
              <a:gd name="connsiteY23" fmla="*/ 18969 h 9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761" h="97041">
                <a:moveTo>
                  <a:pt x="95596" y="18969"/>
                </a:moveTo>
                <a:cubicBezTo>
                  <a:pt x="97273" y="12735"/>
                  <a:pt x="97157" y="6142"/>
                  <a:pt x="95133" y="0"/>
                </a:cubicBezTo>
                <a:cubicBezTo>
                  <a:pt x="94208" y="2892"/>
                  <a:pt x="92300" y="5205"/>
                  <a:pt x="89003" y="2892"/>
                </a:cubicBezTo>
                <a:cubicBezTo>
                  <a:pt x="88077" y="2186"/>
                  <a:pt x="86921" y="1781"/>
                  <a:pt x="85765" y="1735"/>
                </a:cubicBezTo>
                <a:cubicBezTo>
                  <a:pt x="81600" y="8773"/>
                  <a:pt x="73735" y="12792"/>
                  <a:pt x="65582" y="12087"/>
                </a:cubicBezTo>
                <a:cubicBezTo>
                  <a:pt x="62169" y="11595"/>
                  <a:pt x="58699" y="11398"/>
                  <a:pt x="55287" y="11508"/>
                </a:cubicBezTo>
                <a:cubicBezTo>
                  <a:pt x="53321" y="15117"/>
                  <a:pt x="53321" y="19466"/>
                  <a:pt x="55287" y="23075"/>
                </a:cubicBezTo>
                <a:cubicBezTo>
                  <a:pt x="58583" y="27123"/>
                  <a:pt x="48694" y="29957"/>
                  <a:pt x="45456" y="25966"/>
                </a:cubicBezTo>
                <a:cubicBezTo>
                  <a:pt x="44647" y="28141"/>
                  <a:pt x="43490" y="30205"/>
                  <a:pt x="42159" y="32096"/>
                </a:cubicBezTo>
                <a:cubicBezTo>
                  <a:pt x="40598" y="34514"/>
                  <a:pt x="38921" y="36816"/>
                  <a:pt x="37012" y="38978"/>
                </a:cubicBezTo>
                <a:cubicBezTo>
                  <a:pt x="35682" y="47908"/>
                  <a:pt x="29783" y="55518"/>
                  <a:pt x="21514" y="59104"/>
                </a:cubicBezTo>
                <a:cubicBezTo>
                  <a:pt x="18737" y="67142"/>
                  <a:pt x="9948" y="74082"/>
                  <a:pt x="3701" y="78651"/>
                </a:cubicBezTo>
                <a:cubicBezTo>
                  <a:pt x="2313" y="79229"/>
                  <a:pt x="1388" y="80386"/>
                  <a:pt x="0" y="80964"/>
                </a:cubicBezTo>
                <a:cubicBezTo>
                  <a:pt x="2487" y="82716"/>
                  <a:pt x="5379" y="83879"/>
                  <a:pt x="8386" y="84376"/>
                </a:cubicBezTo>
                <a:cubicBezTo>
                  <a:pt x="16598" y="84006"/>
                  <a:pt x="24521" y="80982"/>
                  <a:pt x="30883" y="75759"/>
                </a:cubicBezTo>
                <a:cubicBezTo>
                  <a:pt x="35104" y="70612"/>
                  <a:pt x="42449" y="73504"/>
                  <a:pt x="46844" y="78073"/>
                </a:cubicBezTo>
                <a:cubicBezTo>
                  <a:pt x="51239" y="82641"/>
                  <a:pt x="57601" y="84376"/>
                  <a:pt x="63731" y="91894"/>
                </a:cubicBezTo>
                <a:cubicBezTo>
                  <a:pt x="65350" y="93710"/>
                  <a:pt x="67085" y="95428"/>
                  <a:pt x="68878" y="97041"/>
                </a:cubicBezTo>
                <a:cubicBezTo>
                  <a:pt x="69109" y="89870"/>
                  <a:pt x="70034" y="82740"/>
                  <a:pt x="71711" y="75759"/>
                </a:cubicBezTo>
                <a:cubicBezTo>
                  <a:pt x="73562" y="69976"/>
                  <a:pt x="69803" y="62574"/>
                  <a:pt x="73099" y="62574"/>
                </a:cubicBezTo>
                <a:cubicBezTo>
                  <a:pt x="76396" y="62574"/>
                  <a:pt x="86227" y="62574"/>
                  <a:pt x="86227" y="55114"/>
                </a:cubicBezTo>
                <a:cubicBezTo>
                  <a:pt x="86227" y="47653"/>
                  <a:pt x="89003" y="49909"/>
                  <a:pt x="90912" y="45918"/>
                </a:cubicBezTo>
                <a:cubicBezTo>
                  <a:pt x="92820" y="41928"/>
                  <a:pt x="85129" y="33253"/>
                  <a:pt x="83393" y="30940"/>
                </a:cubicBezTo>
                <a:cubicBezTo>
                  <a:pt x="82642" y="29899"/>
                  <a:pt x="89986" y="28742"/>
                  <a:pt x="95596" y="1896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9" name="Frihåndsform: figur 388">
            <a:extLst>
              <a:ext uri="{FF2B5EF4-FFF2-40B4-BE49-F238E27FC236}">
                <a16:creationId xmlns:a16="http://schemas.microsoft.com/office/drawing/2014/main" id="{222BAC24-B393-4296-BDB2-CDBB259EBC8F}"/>
              </a:ext>
            </a:extLst>
          </p:cNvPr>
          <p:cNvSpPr/>
          <p:nvPr/>
        </p:nvSpPr>
        <p:spPr>
          <a:xfrm>
            <a:off x="7521993" y="3176564"/>
            <a:ext cx="15484" cy="25850"/>
          </a:xfrm>
          <a:custGeom>
            <a:avLst/>
            <a:gdLst>
              <a:gd name="connsiteX0" fmla="*/ 8429 w 15484"/>
              <a:gd name="connsiteY0" fmla="*/ 0 h 25850"/>
              <a:gd name="connsiteX1" fmla="*/ 44 w 15484"/>
              <a:gd name="connsiteY1" fmla="*/ 23595 h 25850"/>
              <a:gd name="connsiteX2" fmla="*/ 15485 w 15484"/>
              <a:gd name="connsiteY2" fmla="*/ 25851 h 25850"/>
              <a:gd name="connsiteX3" fmla="*/ 7966 w 15484"/>
              <a:gd name="connsiteY3" fmla="*/ 2718 h 25850"/>
              <a:gd name="connsiteX4" fmla="*/ 8429 w 15484"/>
              <a:gd name="connsiteY4" fmla="*/ 0 h 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4" h="25850">
                <a:moveTo>
                  <a:pt x="8429" y="0"/>
                </a:moveTo>
                <a:cubicBezTo>
                  <a:pt x="3745" y="2892"/>
                  <a:pt x="-477" y="9773"/>
                  <a:pt x="44" y="23595"/>
                </a:cubicBezTo>
                <a:cubicBezTo>
                  <a:pt x="5306" y="23520"/>
                  <a:pt x="10511" y="24283"/>
                  <a:pt x="15485" y="25851"/>
                </a:cubicBezTo>
                <a:cubicBezTo>
                  <a:pt x="15485" y="17540"/>
                  <a:pt x="12882" y="9438"/>
                  <a:pt x="7966" y="2718"/>
                </a:cubicBezTo>
                <a:cubicBezTo>
                  <a:pt x="7909" y="1787"/>
                  <a:pt x="8082" y="862"/>
                  <a:pt x="8429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0" name="Frihåndsform: figur 389">
            <a:extLst>
              <a:ext uri="{FF2B5EF4-FFF2-40B4-BE49-F238E27FC236}">
                <a16:creationId xmlns:a16="http://schemas.microsoft.com/office/drawing/2014/main" id="{89E33931-AC9D-42B6-8CB4-086EF2584B80}"/>
              </a:ext>
            </a:extLst>
          </p:cNvPr>
          <p:cNvSpPr/>
          <p:nvPr/>
        </p:nvSpPr>
        <p:spPr>
          <a:xfrm>
            <a:off x="7445120" y="3125263"/>
            <a:ext cx="90527" cy="74978"/>
          </a:xfrm>
          <a:custGeom>
            <a:avLst/>
            <a:gdLst>
              <a:gd name="connsiteX0" fmla="*/ 2834 w 90527"/>
              <a:gd name="connsiteY0" fmla="*/ 20303 h 74978"/>
              <a:gd name="connsiteX1" fmla="*/ 11278 w 90527"/>
              <a:gd name="connsiteY1" fmla="*/ 30655 h 74978"/>
              <a:gd name="connsiteX2" fmla="*/ 23480 w 90527"/>
              <a:gd name="connsiteY2" fmla="*/ 39272 h 74978"/>
              <a:gd name="connsiteX3" fmla="*/ 37996 w 90527"/>
              <a:gd name="connsiteY3" fmla="*/ 49624 h 74978"/>
              <a:gd name="connsiteX4" fmla="*/ 44531 w 90527"/>
              <a:gd name="connsiteY4" fmla="*/ 58819 h 74978"/>
              <a:gd name="connsiteX5" fmla="*/ 54883 w 90527"/>
              <a:gd name="connsiteY5" fmla="*/ 52458 h 74978"/>
              <a:gd name="connsiteX6" fmla="*/ 61418 w 90527"/>
              <a:gd name="connsiteY6" fmla="*/ 65701 h 74978"/>
              <a:gd name="connsiteX7" fmla="*/ 73620 w 90527"/>
              <a:gd name="connsiteY7" fmla="*/ 74896 h 74978"/>
              <a:gd name="connsiteX8" fmla="*/ 77379 w 90527"/>
              <a:gd name="connsiteY8" fmla="*/ 74318 h 74978"/>
              <a:gd name="connsiteX9" fmla="*/ 85823 w 90527"/>
              <a:gd name="connsiteY9" fmla="*/ 50723 h 74978"/>
              <a:gd name="connsiteX10" fmla="*/ 90507 w 90527"/>
              <a:gd name="connsiteY10" fmla="*/ 42684 h 74978"/>
              <a:gd name="connsiteX11" fmla="*/ 84377 w 90527"/>
              <a:gd name="connsiteY11" fmla="*/ 25335 h 74978"/>
              <a:gd name="connsiteX12" fmla="*/ 84377 w 90527"/>
              <a:gd name="connsiteY12" fmla="*/ 24178 h 74978"/>
              <a:gd name="connsiteX13" fmla="*/ 79230 w 90527"/>
              <a:gd name="connsiteY13" fmla="*/ 19031 h 74978"/>
              <a:gd name="connsiteX14" fmla="*/ 62343 w 90527"/>
              <a:gd name="connsiteY14" fmla="*/ 5209 h 74978"/>
              <a:gd name="connsiteX15" fmla="*/ 46439 w 90527"/>
              <a:gd name="connsiteY15" fmla="*/ 2954 h 74978"/>
              <a:gd name="connsiteX16" fmla="*/ 23942 w 90527"/>
              <a:gd name="connsiteY16" fmla="*/ 11571 h 74978"/>
              <a:gd name="connsiteX17" fmla="*/ 15499 w 90527"/>
              <a:gd name="connsiteY17" fmla="*/ 8101 h 74978"/>
              <a:gd name="connsiteX18" fmla="*/ 0 w 90527"/>
              <a:gd name="connsiteY18" fmla="*/ 16139 h 74978"/>
              <a:gd name="connsiteX19" fmla="*/ 2834 w 90527"/>
              <a:gd name="connsiteY19" fmla="*/ 20303 h 7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527" h="74978">
                <a:moveTo>
                  <a:pt x="2834" y="20303"/>
                </a:moveTo>
                <a:cubicBezTo>
                  <a:pt x="3297" y="24872"/>
                  <a:pt x="8618" y="35224"/>
                  <a:pt x="11278" y="30655"/>
                </a:cubicBezTo>
                <a:cubicBezTo>
                  <a:pt x="13938" y="26086"/>
                  <a:pt x="18795" y="36438"/>
                  <a:pt x="23480" y="39272"/>
                </a:cubicBezTo>
                <a:cubicBezTo>
                  <a:pt x="28165" y="42106"/>
                  <a:pt x="37533" y="46154"/>
                  <a:pt x="37996" y="49624"/>
                </a:cubicBezTo>
                <a:cubicBezTo>
                  <a:pt x="38458" y="53094"/>
                  <a:pt x="39846" y="61190"/>
                  <a:pt x="44531" y="58819"/>
                </a:cubicBezTo>
                <a:cubicBezTo>
                  <a:pt x="49215" y="56448"/>
                  <a:pt x="54883" y="47889"/>
                  <a:pt x="54883" y="52458"/>
                </a:cubicBezTo>
                <a:cubicBezTo>
                  <a:pt x="54883" y="57026"/>
                  <a:pt x="56271" y="66858"/>
                  <a:pt x="61418" y="65701"/>
                </a:cubicBezTo>
                <a:cubicBezTo>
                  <a:pt x="66564" y="64544"/>
                  <a:pt x="68010" y="76053"/>
                  <a:pt x="73620" y="74896"/>
                </a:cubicBezTo>
                <a:cubicBezTo>
                  <a:pt x="74545" y="74896"/>
                  <a:pt x="75933" y="74318"/>
                  <a:pt x="77379" y="74318"/>
                </a:cubicBezTo>
                <a:cubicBezTo>
                  <a:pt x="76916" y="60496"/>
                  <a:pt x="81080" y="53614"/>
                  <a:pt x="85823" y="50723"/>
                </a:cubicBezTo>
                <a:cubicBezTo>
                  <a:pt x="86747" y="48467"/>
                  <a:pt x="89986" y="45576"/>
                  <a:pt x="90507" y="42684"/>
                </a:cubicBezTo>
                <a:cubicBezTo>
                  <a:pt x="90970" y="38694"/>
                  <a:pt x="83451" y="30077"/>
                  <a:pt x="84377" y="25335"/>
                </a:cubicBezTo>
                <a:lnTo>
                  <a:pt x="84377" y="24178"/>
                </a:lnTo>
                <a:cubicBezTo>
                  <a:pt x="82526" y="22443"/>
                  <a:pt x="81080" y="20766"/>
                  <a:pt x="79230" y="19031"/>
                </a:cubicBezTo>
                <a:cubicBezTo>
                  <a:pt x="72695" y="11571"/>
                  <a:pt x="66564" y="10414"/>
                  <a:pt x="62343" y="5209"/>
                </a:cubicBezTo>
                <a:cubicBezTo>
                  <a:pt x="58121" y="4"/>
                  <a:pt x="50776" y="-2251"/>
                  <a:pt x="46439" y="2954"/>
                </a:cubicBezTo>
                <a:cubicBezTo>
                  <a:pt x="40193" y="8367"/>
                  <a:pt x="32213" y="11415"/>
                  <a:pt x="23942" y="11571"/>
                </a:cubicBezTo>
                <a:cubicBezTo>
                  <a:pt x="20936" y="11050"/>
                  <a:pt x="18044" y="9865"/>
                  <a:pt x="15499" y="8101"/>
                </a:cubicBezTo>
                <a:cubicBezTo>
                  <a:pt x="10872" y="11686"/>
                  <a:pt x="5610" y="14405"/>
                  <a:pt x="0" y="16139"/>
                </a:cubicBezTo>
                <a:cubicBezTo>
                  <a:pt x="463" y="18568"/>
                  <a:pt x="2371" y="17412"/>
                  <a:pt x="2834" y="2030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1" name="Frihåndsform: figur 390">
            <a:extLst>
              <a:ext uri="{FF2B5EF4-FFF2-40B4-BE49-F238E27FC236}">
                <a16:creationId xmlns:a16="http://schemas.microsoft.com/office/drawing/2014/main" id="{12EFBD96-7644-436C-9447-5768F5F6857A}"/>
              </a:ext>
            </a:extLst>
          </p:cNvPr>
          <p:cNvSpPr/>
          <p:nvPr/>
        </p:nvSpPr>
        <p:spPr>
          <a:xfrm>
            <a:off x="7859582" y="3239254"/>
            <a:ext cx="211830" cy="163894"/>
          </a:xfrm>
          <a:custGeom>
            <a:avLst/>
            <a:gdLst>
              <a:gd name="connsiteX0" fmla="*/ 189705 w 211830"/>
              <a:gd name="connsiteY0" fmla="*/ 109764 h 163894"/>
              <a:gd name="connsiteX1" fmla="*/ 180799 w 211830"/>
              <a:gd name="connsiteY1" fmla="*/ 103403 h 163894"/>
              <a:gd name="connsiteX2" fmla="*/ 181262 w 211830"/>
              <a:gd name="connsiteY2" fmla="*/ 102304 h 163894"/>
              <a:gd name="connsiteX3" fmla="*/ 177040 w 211830"/>
              <a:gd name="connsiteY3" fmla="*/ 70670 h 163894"/>
              <a:gd name="connsiteX4" fmla="*/ 162062 w 211830"/>
              <a:gd name="connsiteY4" fmla="*/ 31576 h 163894"/>
              <a:gd name="connsiteX5" fmla="*/ 146620 w 211830"/>
              <a:gd name="connsiteY5" fmla="*/ 0 h 163894"/>
              <a:gd name="connsiteX6" fmla="*/ 135054 w 211830"/>
              <a:gd name="connsiteY6" fmla="*/ 6304 h 163894"/>
              <a:gd name="connsiteX7" fmla="*/ 121926 w 211830"/>
              <a:gd name="connsiteY7" fmla="*/ 14342 h 163894"/>
              <a:gd name="connsiteX8" fmla="*/ 110360 w 211830"/>
              <a:gd name="connsiteY8" fmla="*/ 16077 h 163894"/>
              <a:gd name="connsiteX9" fmla="*/ 100009 w 211830"/>
              <a:gd name="connsiteY9" fmla="*/ 19489 h 163894"/>
              <a:gd name="connsiteX10" fmla="*/ 85955 w 211830"/>
              <a:gd name="connsiteY10" fmla="*/ 14342 h 163894"/>
              <a:gd name="connsiteX11" fmla="*/ 62822 w 211830"/>
              <a:gd name="connsiteY11" fmla="*/ 9195 h 163894"/>
              <a:gd name="connsiteX12" fmla="*/ 53917 w 211830"/>
              <a:gd name="connsiteY12" fmla="*/ 10294 h 163894"/>
              <a:gd name="connsiteX13" fmla="*/ 51546 w 211830"/>
              <a:gd name="connsiteY13" fmla="*/ 16656 h 163894"/>
              <a:gd name="connsiteX14" fmla="*/ 36104 w 211830"/>
              <a:gd name="connsiteY14" fmla="*/ 28222 h 163894"/>
              <a:gd name="connsiteX15" fmla="*/ 14533 w 211830"/>
              <a:gd name="connsiteY15" fmla="*/ 70150 h 163894"/>
              <a:gd name="connsiteX16" fmla="*/ 17 w 211830"/>
              <a:gd name="connsiteY16" fmla="*/ 83393 h 163894"/>
              <a:gd name="connsiteX17" fmla="*/ 8461 w 211830"/>
              <a:gd name="connsiteY17" fmla="*/ 99470 h 163894"/>
              <a:gd name="connsiteX18" fmla="*/ 16441 w 211830"/>
              <a:gd name="connsiteY18" fmla="*/ 109244 h 163894"/>
              <a:gd name="connsiteX19" fmla="*/ 19680 w 211830"/>
              <a:gd name="connsiteY19" fmla="*/ 126593 h 163894"/>
              <a:gd name="connsiteX20" fmla="*/ 45936 w 211830"/>
              <a:gd name="connsiteY20" fmla="*/ 135789 h 163894"/>
              <a:gd name="connsiteX21" fmla="*/ 47324 w 211830"/>
              <a:gd name="connsiteY21" fmla="*/ 147875 h 163894"/>
              <a:gd name="connsiteX22" fmla="*/ 60914 w 211830"/>
              <a:gd name="connsiteY22" fmla="*/ 158806 h 163894"/>
              <a:gd name="connsiteX23" fmla="*/ 85781 w 211830"/>
              <a:gd name="connsiteY23" fmla="*/ 162218 h 163894"/>
              <a:gd name="connsiteX24" fmla="*/ 110649 w 211830"/>
              <a:gd name="connsiteY24" fmla="*/ 162796 h 163894"/>
              <a:gd name="connsiteX25" fmla="*/ 127479 w 211830"/>
              <a:gd name="connsiteY25" fmla="*/ 154757 h 163894"/>
              <a:gd name="connsiteX26" fmla="*/ 155179 w 211830"/>
              <a:gd name="connsiteY26" fmla="*/ 148974 h 163894"/>
              <a:gd name="connsiteX27" fmla="*/ 173918 w 211830"/>
              <a:gd name="connsiteY27" fmla="*/ 155856 h 163894"/>
              <a:gd name="connsiteX28" fmla="*/ 187970 w 211830"/>
              <a:gd name="connsiteY28" fmla="*/ 163895 h 163894"/>
              <a:gd name="connsiteX29" fmla="*/ 187970 w 211830"/>
              <a:gd name="connsiteY29" fmla="*/ 149553 h 163894"/>
              <a:gd name="connsiteX30" fmla="*/ 199537 w 211830"/>
              <a:gd name="connsiteY30" fmla="*/ 127114 h 163894"/>
              <a:gd name="connsiteX31" fmla="*/ 211739 w 211830"/>
              <a:gd name="connsiteY31" fmla="*/ 111615 h 163894"/>
              <a:gd name="connsiteX32" fmla="*/ 211739 w 211830"/>
              <a:gd name="connsiteY32" fmla="*/ 110458 h 163894"/>
              <a:gd name="connsiteX33" fmla="*/ 203296 w 211830"/>
              <a:gd name="connsiteY33" fmla="*/ 103519 h 163894"/>
              <a:gd name="connsiteX34" fmla="*/ 189705 w 211830"/>
              <a:gd name="connsiteY34" fmla="*/ 109764 h 16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1830" h="163894">
                <a:moveTo>
                  <a:pt x="189705" y="109764"/>
                </a:moveTo>
                <a:cubicBezTo>
                  <a:pt x="185021" y="109186"/>
                  <a:pt x="178486" y="106295"/>
                  <a:pt x="180799" y="103403"/>
                </a:cubicBezTo>
                <a:cubicBezTo>
                  <a:pt x="181089" y="103096"/>
                  <a:pt x="181204" y="102709"/>
                  <a:pt x="181262" y="102304"/>
                </a:cubicBezTo>
                <a:cubicBezTo>
                  <a:pt x="174727" y="95943"/>
                  <a:pt x="172818" y="75817"/>
                  <a:pt x="177040" y="70670"/>
                </a:cubicBezTo>
                <a:cubicBezTo>
                  <a:pt x="182245" y="64367"/>
                  <a:pt x="168655" y="40193"/>
                  <a:pt x="162062" y="31576"/>
                </a:cubicBezTo>
                <a:cubicBezTo>
                  <a:pt x="156279" y="21380"/>
                  <a:pt x="151132" y="10832"/>
                  <a:pt x="146620" y="0"/>
                </a:cubicBezTo>
                <a:cubicBezTo>
                  <a:pt x="142341" y="1168"/>
                  <a:pt x="138351" y="3325"/>
                  <a:pt x="135054" y="6304"/>
                </a:cubicBezTo>
                <a:cubicBezTo>
                  <a:pt x="132105" y="10826"/>
                  <a:pt x="127305" y="13781"/>
                  <a:pt x="121926" y="14342"/>
                </a:cubicBezTo>
                <a:cubicBezTo>
                  <a:pt x="117705" y="14342"/>
                  <a:pt x="113483" y="12029"/>
                  <a:pt x="110360" y="16077"/>
                </a:cubicBezTo>
                <a:cubicBezTo>
                  <a:pt x="107237" y="20125"/>
                  <a:pt x="101917" y="21860"/>
                  <a:pt x="100009" y="19489"/>
                </a:cubicBezTo>
                <a:cubicBezTo>
                  <a:pt x="96018" y="16262"/>
                  <a:pt x="91102" y="14452"/>
                  <a:pt x="85955" y="14342"/>
                </a:cubicBezTo>
                <a:cubicBezTo>
                  <a:pt x="81271" y="14342"/>
                  <a:pt x="65830" y="9195"/>
                  <a:pt x="62822" y="9195"/>
                </a:cubicBezTo>
                <a:cubicBezTo>
                  <a:pt x="59815" y="9357"/>
                  <a:pt x="56866" y="9727"/>
                  <a:pt x="53917" y="10294"/>
                </a:cubicBezTo>
                <a:cubicBezTo>
                  <a:pt x="54842" y="12029"/>
                  <a:pt x="53917" y="14342"/>
                  <a:pt x="51546" y="16656"/>
                </a:cubicBezTo>
                <a:cubicBezTo>
                  <a:pt x="47324" y="20068"/>
                  <a:pt x="38938" y="25851"/>
                  <a:pt x="36104" y="28222"/>
                </a:cubicBezTo>
                <a:cubicBezTo>
                  <a:pt x="33271" y="30593"/>
                  <a:pt x="22052" y="61533"/>
                  <a:pt x="14533" y="70150"/>
                </a:cubicBezTo>
                <a:cubicBezTo>
                  <a:pt x="7015" y="78767"/>
                  <a:pt x="480" y="79923"/>
                  <a:pt x="17" y="83393"/>
                </a:cubicBezTo>
                <a:cubicBezTo>
                  <a:pt x="-445" y="86863"/>
                  <a:pt x="8461" y="94266"/>
                  <a:pt x="8461" y="99470"/>
                </a:cubicBezTo>
                <a:cubicBezTo>
                  <a:pt x="8461" y="104675"/>
                  <a:pt x="10312" y="109244"/>
                  <a:pt x="16441" y="109244"/>
                </a:cubicBezTo>
                <a:cubicBezTo>
                  <a:pt x="22572" y="109244"/>
                  <a:pt x="15921" y="125321"/>
                  <a:pt x="19680" y="126593"/>
                </a:cubicBezTo>
                <a:cubicBezTo>
                  <a:pt x="23440" y="127866"/>
                  <a:pt x="45936" y="129485"/>
                  <a:pt x="45936" y="135789"/>
                </a:cubicBezTo>
                <a:cubicBezTo>
                  <a:pt x="45936" y="140357"/>
                  <a:pt x="48307" y="144406"/>
                  <a:pt x="47324" y="147875"/>
                </a:cubicBezTo>
                <a:cubicBezTo>
                  <a:pt x="53454" y="149032"/>
                  <a:pt x="58138" y="159442"/>
                  <a:pt x="60914" y="158806"/>
                </a:cubicBezTo>
                <a:cubicBezTo>
                  <a:pt x="63690" y="158169"/>
                  <a:pt x="82485" y="162796"/>
                  <a:pt x="85781" y="162218"/>
                </a:cubicBezTo>
                <a:cubicBezTo>
                  <a:pt x="94052" y="161853"/>
                  <a:pt x="102380" y="162044"/>
                  <a:pt x="110649" y="162796"/>
                </a:cubicBezTo>
                <a:cubicBezTo>
                  <a:pt x="117242" y="162946"/>
                  <a:pt x="123488" y="159962"/>
                  <a:pt x="127479" y="154757"/>
                </a:cubicBezTo>
                <a:cubicBezTo>
                  <a:pt x="132163" y="148974"/>
                  <a:pt x="149512" y="148454"/>
                  <a:pt x="155179" y="148974"/>
                </a:cubicBezTo>
                <a:cubicBezTo>
                  <a:pt x="160848" y="149495"/>
                  <a:pt x="172009" y="151230"/>
                  <a:pt x="173918" y="155856"/>
                </a:cubicBezTo>
                <a:cubicBezTo>
                  <a:pt x="174842" y="158169"/>
                  <a:pt x="181377" y="161003"/>
                  <a:pt x="187970" y="163895"/>
                </a:cubicBezTo>
                <a:cubicBezTo>
                  <a:pt x="188433" y="159124"/>
                  <a:pt x="188433" y="154324"/>
                  <a:pt x="187970" y="149553"/>
                </a:cubicBezTo>
                <a:cubicBezTo>
                  <a:pt x="188433" y="140878"/>
                  <a:pt x="192655" y="127692"/>
                  <a:pt x="199537" y="127114"/>
                </a:cubicBezTo>
                <a:cubicBezTo>
                  <a:pt x="206419" y="126536"/>
                  <a:pt x="212664" y="126536"/>
                  <a:pt x="211739" y="111615"/>
                </a:cubicBezTo>
                <a:lnTo>
                  <a:pt x="211739" y="110458"/>
                </a:lnTo>
                <a:cubicBezTo>
                  <a:pt x="207980" y="106410"/>
                  <a:pt x="204742" y="103519"/>
                  <a:pt x="203296" y="103519"/>
                </a:cubicBezTo>
                <a:cubicBezTo>
                  <a:pt x="200057" y="103403"/>
                  <a:pt x="192076" y="110343"/>
                  <a:pt x="189705" y="1097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2" name="Frihåndsform: figur 391">
            <a:extLst>
              <a:ext uri="{FF2B5EF4-FFF2-40B4-BE49-F238E27FC236}">
                <a16:creationId xmlns:a16="http://schemas.microsoft.com/office/drawing/2014/main" id="{1044839B-215F-4D05-9D4D-B9627B00163B}"/>
              </a:ext>
            </a:extLst>
          </p:cNvPr>
          <p:cNvSpPr/>
          <p:nvPr/>
        </p:nvSpPr>
        <p:spPr>
          <a:xfrm>
            <a:off x="8006145" y="3234030"/>
            <a:ext cx="72636" cy="107527"/>
          </a:xfrm>
          <a:custGeom>
            <a:avLst/>
            <a:gdLst>
              <a:gd name="connsiteX0" fmla="*/ 52974 w 72636"/>
              <a:gd name="connsiteY0" fmla="*/ 27604 h 107527"/>
              <a:gd name="connsiteX1" fmla="*/ 36145 w 72636"/>
              <a:gd name="connsiteY1" fmla="*/ 12684 h 107527"/>
              <a:gd name="connsiteX2" fmla="*/ 17349 w 72636"/>
              <a:gd name="connsiteY2" fmla="*/ 18 h 107527"/>
              <a:gd name="connsiteX3" fmla="*/ 0 w 72636"/>
              <a:gd name="connsiteY3" fmla="*/ 5223 h 107527"/>
              <a:gd name="connsiteX4" fmla="*/ 15441 w 72636"/>
              <a:gd name="connsiteY4" fmla="*/ 36799 h 107527"/>
              <a:gd name="connsiteX5" fmla="*/ 30420 w 72636"/>
              <a:gd name="connsiteY5" fmla="*/ 75894 h 107527"/>
              <a:gd name="connsiteX6" fmla="*/ 34641 w 72636"/>
              <a:gd name="connsiteY6" fmla="*/ 107528 h 107527"/>
              <a:gd name="connsiteX7" fmla="*/ 47769 w 72636"/>
              <a:gd name="connsiteY7" fmla="*/ 82776 h 107527"/>
              <a:gd name="connsiteX8" fmla="*/ 56675 w 72636"/>
              <a:gd name="connsiteY8" fmla="*/ 70168 h 107527"/>
              <a:gd name="connsiteX9" fmla="*/ 72637 w 72636"/>
              <a:gd name="connsiteY9" fmla="*/ 73580 h 107527"/>
              <a:gd name="connsiteX10" fmla="*/ 66854 w 72636"/>
              <a:gd name="connsiteY10" fmla="*/ 55190 h 107527"/>
              <a:gd name="connsiteX11" fmla="*/ 52974 w 72636"/>
              <a:gd name="connsiteY11" fmla="*/ 27604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36" h="107527">
                <a:moveTo>
                  <a:pt x="52974" y="27604"/>
                </a:moveTo>
                <a:cubicBezTo>
                  <a:pt x="51297" y="19444"/>
                  <a:pt x="44473" y="13366"/>
                  <a:pt x="36145" y="12684"/>
                </a:cubicBezTo>
                <a:cubicBezTo>
                  <a:pt x="31461" y="12684"/>
                  <a:pt x="23018" y="-560"/>
                  <a:pt x="17349" y="18"/>
                </a:cubicBezTo>
                <a:cubicBezTo>
                  <a:pt x="14574" y="597"/>
                  <a:pt x="7056" y="2910"/>
                  <a:pt x="0" y="5223"/>
                </a:cubicBezTo>
                <a:cubicBezTo>
                  <a:pt x="4627" y="16003"/>
                  <a:pt x="9774" y="26540"/>
                  <a:pt x="15441" y="36799"/>
                </a:cubicBezTo>
                <a:cubicBezTo>
                  <a:pt x="22034" y="45416"/>
                  <a:pt x="35624" y="69590"/>
                  <a:pt x="30420" y="75894"/>
                </a:cubicBezTo>
                <a:cubicBezTo>
                  <a:pt x="26198" y="81098"/>
                  <a:pt x="28107" y="101166"/>
                  <a:pt x="34641" y="107528"/>
                </a:cubicBezTo>
                <a:cubicBezTo>
                  <a:pt x="37475" y="102901"/>
                  <a:pt x="47769" y="87402"/>
                  <a:pt x="47769" y="82776"/>
                </a:cubicBezTo>
                <a:cubicBezTo>
                  <a:pt x="47769" y="78149"/>
                  <a:pt x="48752" y="67855"/>
                  <a:pt x="56675" y="70168"/>
                </a:cubicBezTo>
                <a:cubicBezTo>
                  <a:pt x="64598" y="72482"/>
                  <a:pt x="72637" y="77050"/>
                  <a:pt x="72637" y="73580"/>
                </a:cubicBezTo>
                <a:cubicBezTo>
                  <a:pt x="72290" y="67063"/>
                  <a:pt x="70266" y="60742"/>
                  <a:pt x="66854" y="55190"/>
                </a:cubicBezTo>
                <a:cubicBezTo>
                  <a:pt x="60723" y="46845"/>
                  <a:pt x="55981" y="37516"/>
                  <a:pt x="52974" y="276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3" name="Frihåndsform: figur 392">
            <a:extLst>
              <a:ext uri="{FF2B5EF4-FFF2-40B4-BE49-F238E27FC236}">
                <a16:creationId xmlns:a16="http://schemas.microsoft.com/office/drawing/2014/main" id="{305505FC-2CF7-47BC-AEDC-00E08B5E892A}"/>
              </a:ext>
            </a:extLst>
          </p:cNvPr>
          <p:cNvSpPr/>
          <p:nvPr/>
        </p:nvSpPr>
        <p:spPr>
          <a:xfrm>
            <a:off x="7900791" y="3387592"/>
            <a:ext cx="146183" cy="96000"/>
          </a:xfrm>
          <a:custGeom>
            <a:avLst/>
            <a:gdLst>
              <a:gd name="connsiteX0" fmla="*/ 113335 w 146183"/>
              <a:gd name="connsiteY0" fmla="*/ 1099 h 96000"/>
              <a:gd name="connsiteX1" fmla="*/ 85692 w 146183"/>
              <a:gd name="connsiteY1" fmla="*/ 6882 h 96000"/>
              <a:gd name="connsiteX2" fmla="*/ 68805 w 146183"/>
              <a:gd name="connsiteY2" fmla="*/ 14920 h 96000"/>
              <a:gd name="connsiteX3" fmla="*/ 43995 w 146183"/>
              <a:gd name="connsiteY3" fmla="*/ 14342 h 96000"/>
              <a:gd name="connsiteX4" fmla="*/ 19128 w 146183"/>
              <a:gd name="connsiteY4" fmla="*/ 10930 h 96000"/>
              <a:gd name="connsiteX5" fmla="*/ 5537 w 146183"/>
              <a:gd name="connsiteY5" fmla="*/ 0 h 96000"/>
              <a:gd name="connsiteX6" fmla="*/ 3687 w 146183"/>
              <a:gd name="connsiteY6" fmla="*/ 2892 h 96000"/>
              <a:gd name="connsiteX7" fmla="*/ 3687 w 146183"/>
              <a:gd name="connsiteY7" fmla="*/ 21860 h 96000"/>
              <a:gd name="connsiteX8" fmla="*/ 11205 w 146183"/>
              <a:gd name="connsiteY8" fmla="*/ 39672 h 96000"/>
              <a:gd name="connsiteX9" fmla="*/ 3224 w 146183"/>
              <a:gd name="connsiteY9" fmla="*/ 50603 h 96000"/>
              <a:gd name="connsiteX10" fmla="*/ 3224 w 146183"/>
              <a:gd name="connsiteY10" fmla="*/ 64367 h 96000"/>
              <a:gd name="connsiteX11" fmla="*/ 16352 w 146183"/>
              <a:gd name="connsiteY11" fmla="*/ 82179 h 96000"/>
              <a:gd name="connsiteX12" fmla="*/ 21036 w 146183"/>
              <a:gd name="connsiteY12" fmla="*/ 90217 h 96000"/>
              <a:gd name="connsiteX13" fmla="*/ 52439 w 146183"/>
              <a:gd name="connsiteY13" fmla="*/ 90796 h 96000"/>
              <a:gd name="connsiteX14" fmla="*/ 77248 w 146183"/>
              <a:gd name="connsiteY14" fmla="*/ 96001 h 96000"/>
              <a:gd name="connsiteX15" fmla="*/ 86155 w 146183"/>
              <a:gd name="connsiteY15" fmla="*/ 89639 h 96000"/>
              <a:gd name="connsiteX16" fmla="*/ 97432 w 146183"/>
              <a:gd name="connsiteY16" fmla="*/ 83335 h 96000"/>
              <a:gd name="connsiteX17" fmla="*/ 97432 w 146183"/>
              <a:gd name="connsiteY17" fmla="*/ 75875 h 96000"/>
              <a:gd name="connsiteX18" fmla="*/ 121316 w 146183"/>
              <a:gd name="connsiteY18" fmla="*/ 75875 h 96000"/>
              <a:gd name="connsiteX19" fmla="*/ 130685 w 146183"/>
              <a:gd name="connsiteY19" fmla="*/ 73562 h 96000"/>
              <a:gd name="connsiteX20" fmla="*/ 127447 w 146183"/>
              <a:gd name="connsiteY20" fmla="*/ 67258 h 96000"/>
              <a:gd name="connsiteX21" fmla="*/ 122704 w 146183"/>
              <a:gd name="connsiteY21" fmla="*/ 45976 h 96000"/>
              <a:gd name="connsiteX22" fmla="*/ 141499 w 146183"/>
              <a:gd name="connsiteY22" fmla="*/ 21860 h 96000"/>
              <a:gd name="connsiteX23" fmla="*/ 146184 w 146183"/>
              <a:gd name="connsiteY23" fmla="*/ 16077 h 96000"/>
              <a:gd name="connsiteX24" fmla="*/ 132131 w 146183"/>
              <a:gd name="connsiteY24" fmla="*/ 8039 h 96000"/>
              <a:gd name="connsiteX25" fmla="*/ 113335 w 146183"/>
              <a:gd name="connsiteY25" fmla="*/ 1099 h 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183" h="96000">
                <a:moveTo>
                  <a:pt x="113335" y="1099"/>
                </a:moveTo>
                <a:cubicBezTo>
                  <a:pt x="107552" y="520"/>
                  <a:pt x="90203" y="1099"/>
                  <a:pt x="85692" y="6882"/>
                </a:cubicBezTo>
                <a:cubicBezTo>
                  <a:pt x="81933" y="12411"/>
                  <a:pt x="75456" y="15482"/>
                  <a:pt x="68805" y="14920"/>
                </a:cubicBezTo>
                <a:cubicBezTo>
                  <a:pt x="60593" y="13914"/>
                  <a:pt x="52265" y="13718"/>
                  <a:pt x="43995" y="14342"/>
                </a:cubicBezTo>
                <a:cubicBezTo>
                  <a:pt x="40699" y="14920"/>
                  <a:pt x="21962" y="10352"/>
                  <a:pt x="19128" y="10930"/>
                </a:cubicBezTo>
                <a:cubicBezTo>
                  <a:pt x="16294" y="11508"/>
                  <a:pt x="12130" y="1735"/>
                  <a:pt x="5537" y="0"/>
                </a:cubicBezTo>
                <a:cubicBezTo>
                  <a:pt x="5075" y="1064"/>
                  <a:pt x="4439" y="2041"/>
                  <a:pt x="3687" y="2892"/>
                </a:cubicBezTo>
                <a:cubicBezTo>
                  <a:pt x="-1229" y="8253"/>
                  <a:pt x="-1229" y="16499"/>
                  <a:pt x="3687" y="21860"/>
                </a:cubicBezTo>
                <a:cubicBezTo>
                  <a:pt x="8834" y="27644"/>
                  <a:pt x="15889" y="39672"/>
                  <a:pt x="11205" y="39672"/>
                </a:cubicBezTo>
                <a:cubicBezTo>
                  <a:pt x="6520" y="39672"/>
                  <a:pt x="2761" y="47133"/>
                  <a:pt x="3224" y="50603"/>
                </a:cubicBezTo>
                <a:cubicBezTo>
                  <a:pt x="3687" y="54073"/>
                  <a:pt x="1778" y="62169"/>
                  <a:pt x="3224" y="64367"/>
                </a:cubicBezTo>
                <a:cubicBezTo>
                  <a:pt x="4670" y="66564"/>
                  <a:pt x="15889" y="78767"/>
                  <a:pt x="16352" y="82179"/>
                </a:cubicBezTo>
                <a:cubicBezTo>
                  <a:pt x="16815" y="85591"/>
                  <a:pt x="21499" y="87384"/>
                  <a:pt x="21036" y="90217"/>
                </a:cubicBezTo>
                <a:cubicBezTo>
                  <a:pt x="29942" y="89639"/>
                  <a:pt x="48217" y="87962"/>
                  <a:pt x="52439" y="90796"/>
                </a:cubicBezTo>
                <a:cubicBezTo>
                  <a:pt x="58222" y="94266"/>
                  <a:pt x="77248" y="96001"/>
                  <a:pt x="77248" y="96001"/>
                </a:cubicBezTo>
                <a:cubicBezTo>
                  <a:pt x="83032" y="96001"/>
                  <a:pt x="87600" y="93687"/>
                  <a:pt x="86155" y="89639"/>
                </a:cubicBezTo>
                <a:cubicBezTo>
                  <a:pt x="84709" y="85591"/>
                  <a:pt x="92284" y="83856"/>
                  <a:pt x="97432" y="83335"/>
                </a:cubicBezTo>
                <a:cubicBezTo>
                  <a:pt x="96507" y="79287"/>
                  <a:pt x="96044" y="76453"/>
                  <a:pt x="97432" y="75875"/>
                </a:cubicBezTo>
                <a:cubicBezTo>
                  <a:pt x="100208" y="74718"/>
                  <a:pt x="115244" y="72405"/>
                  <a:pt x="121316" y="75875"/>
                </a:cubicBezTo>
                <a:cubicBezTo>
                  <a:pt x="124613" y="77159"/>
                  <a:pt x="128372" y="76234"/>
                  <a:pt x="130685" y="73562"/>
                </a:cubicBezTo>
                <a:cubicBezTo>
                  <a:pt x="129760" y="70092"/>
                  <a:pt x="128834" y="67258"/>
                  <a:pt x="127447" y="67258"/>
                </a:cubicBezTo>
                <a:cubicBezTo>
                  <a:pt x="123687" y="66680"/>
                  <a:pt x="117558" y="47711"/>
                  <a:pt x="122704" y="45976"/>
                </a:cubicBezTo>
                <a:cubicBezTo>
                  <a:pt x="127851" y="44241"/>
                  <a:pt x="134270" y="24694"/>
                  <a:pt x="141499" y="21860"/>
                </a:cubicBezTo>
                <a:cubicBezTo>
                  <a:pt x="143928" y="20860"/>
                  <a:pt x="145722" y="18680"/>
                  <a:pt x="146184" y="16077"/>
                </a:cubicBezTo>
                <a:cubicBezTo>
                  <a:pt x="139591" y="13243"/>
                  <a:pt x="133056" y="10294"/>
                  <a:pt x="132131" y="8039"/>
                </a:cubicBezTo>
                <a:cubicBezTo>
                  <a:pt x="129760" y="3412"/>
                  <a:pt x="118540" y="2255"/>
                  <a:pt x="113335" y="109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4" name="Frihåndsform: figur 393">
            <a:extLst>
              <a:ext uri="{FF2B5EF4-FFF2-40B4-BE49-F238E27FC236}">
                <a16:creationId xmlns:a16="http://schemas.microsoft.com/office/drawing/2014/main" id="{6F682D30-3A8F-492E-B596-1EEE6F51101A}"/>
              </a:ext>
            </a:extLst>
          </p:cNvPr>
          <p:cNvSpPr/>
          <p:nvPr/>
        </p:nvSpPr>
        <p:spPr>
          <a:xfrm>
            <a:off x="7857626" y="3448431"/>
            <a:ext cx="63134" cy="52915"/>
          </a:xfrm>
          <a:custGeom>
            <a:avLst/>
            <a:gdLst>
              <a:gd name="connsiteX0" fmla="*/ 14350 w 63134"/>
              <a:gd name="connsiteY0" fmla="*/ 52916 h 52915"/>
              <a:gd name="connsiteX1" fmla="*/ 15276 w 63134"/>
              <a:gd name="connsiteY1" fmla="*/ 52338 h 52915"/>
              <a:gd name="connsiteX2" fmla="*/ 27478 w 63134"/>
              <a:gd name="connsiteY2" fmla="*/ 52338 h 52915"/>
              <a:gd name="connsiteX3" fmla="*/ 29792 w 63134"/>
              <a:gd name="connsiteY3" fmla="*/ 51759 h 52915"/>
              <a:gd name="connsiteX4" fmla="*/ 40606 w 63134"/>
              <a:gd name="connsiteY4" fmla="*/ 43721 h 52915"/>
              <a:gd name="connsiteX5" fmla="*/ 62582 w 63134"/>
              <a:gd name="connsiteY5" fmla="*/ 31634 h 52915"/>
              <a:gd name="connsiteX6" fmla="*/ 63103 w 63134"/>
              <a:gd name="connsiteY6" fmla="*/ 30477 h 52915"/>
              <a:gd name="connsiteX7" fmla="*/ 58418 w 63134"/>
              <a:gd name="connsiteY7" fmla="*/ 22439 h 52915"/>
              <a:gd name="connsiteX8" fmla="*/ 45290 w 63134"/>
              <a:gd name="connsiteY8" fmla="*/ 4627 h 52915"/>
              <a:gd name="connsiteX9" fmla="*/ 44770 w 63134"/>
              <a:gd name="connsiteY9" fmla="*/ 2892 h 52915"/>
              <a:gd name="connsiteX10" fmla="*/ 44770 w 63134"/>
              <a:gd name="connsiteY10" fmla="*/ 0 h 52915"/>
              <a:gd name="connsiteX11" fmla="*/ 4288 w 63134"/>
              <a:gd name="connsiteY11" fmla="*/ 8617 h 52915"/>
              <a:gd name="connsiteX12" fmla="*/ 2900 w 63134"/>
              <a:gd name="connsiteY12" fmla="*/ 7460 h 52915"/>
              <a:gd name="connsiteX13" fmla="*/ 586 w 63134"/>
              <a:gd name="connsiteY13" fmla="*/ 36376 h 52915"/>
              <a:gd name="connsiteX14" fmla="*/ 14350 w 63134"/>
              <a:gd name="connsiteY14" fmla="*/ 52916 h 5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134" h="52915">
                <a:moveTo>
                  <a:pt x="14350" y="52916"/>
                </a:moveTo>
                <a:cubicBezTo>
                  <a:pt x="14350" y="52916"/>
                  <a:pt x="14813" y="52338"/>
                  <a:pt x="15276" y="52338"/>
                </a:cubicBezTo>
                <a:lnTo>
                  <a:pt x="27478" y="52338"/>
                </a:lnTo>
                <a:cubicBezTo>
                  <a:pt x="28288" y="52424"/>
                  <a:pt x="29098" y="52222"/>
                  <a:pt x="29792" y="51759"/>
                </a:cubicBezTo>
                <a:cubicBezTo>
                  <a:pt x="35921" y="50024"/>
                  <a:pt x="37772" y="41986"/>
                  <a:pt x="40606" y="43721"/>
                </a:cubicBezTo>
                <a:cubicBezTo>
                  <a:pt x="43440" y="45456"/>
                  <a:pt x="60268" y="35624"/>
                  <a:pt x="62582" y="31634"/>
                </a:cubicBezTo>
                <a:cubicBezTo>
                  <a:pt x="63103" y="31056"/>
                  <a:pt x="63103" y="31056"/>
                  <a:pt x="63103" y="30477"/>
                </a:cubicBezTo>
                <a:cubicBezTo>
                  <a:pt x="63565" y="27586"/>
                  <a:pt x="58880" y="25851"/>
                  <a:pt x="58418" y="22439"/>
                </a:cubicBezTo>
                <a:cubicBezTo>
                  <a:pt x="54890" y="15910"/>
                  <a:pt x="50495" y="9912"/>
                  <a:pt x="45290" y="4627"/>
                </a:cubicBezTo>
                <a:cubicBezTo>
                  <a:pt x="44886" y="4147"/>
                  <a:pt x="44712" y="3516"/>
                  <a:pt x="44770" y="2892"/>
                </a:cubicBezTo>
                <a:lnTo>
                  <a:pt x="44770" y="0"/>
                </a:lnTo>
                <a:cubicBezTo>
                  <a:pt x="28404" y="2892"/>
                  <a:pt x="4288" y="8617"/>
                  <a:pt x="4288" y="8617"/>
                </a:cubicBezTo>
                <a:cubicBezTo>
                  <a:pt x="3882" y="8160"/>
                  <a:pt x="3420" y="7773"/>
                  <a:pt x="2900" y="7460"/>
                </a:cubicBezTo>
                <a:cubicBezTo>
                  <a:pt x="124" y="16829"/>
                  <a:pt x="-686" y="26684"/>
                  <a:pt x="586" y="36376"/>
                </a:cubicBezTo>
                <a:cubicBezTo>
                  <a:pt x="3652" y="42986"/>
                  <a:pt x="8393" y="48688"/>
                  <a:pt x="14350" y="5291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5" name="Frihåndsform: figur 394">
            <a:extLst>
              <a:ext uri="{FF2B5EF4-FFF2-40B4-BE49-F238E27FC236}">
                <a16:creationId xmlns:a16="http://schemas.microsoft.com/office/drawing/2014/main" id="{7D148446-50FF-4BD2-9592-AFF15232FB58}"/>
              </a:ext>
            </a:extLst>
          </p:cNvPr>
          <p:cNvSpPr/>
          <p:nvPr/>
        </p:nvSpPr>
        <p:spPr>
          <a:xfrm>
            <a:off x="7898000" y="3090834"/>
            <a:ext cx="419301" cy="286200"/>
          </a:xfrm>
          <a:custGeom>
            <a:avLst/>
            <a:gdLst>
              <a:gd name="connsiteX0" fmla="*/ 373476 w 419301"/>
              <a:gd name="connsiteY0" fmla="*/ 179996 h 286200"/>
              <a:gd name="connsiteX1" fmla="*/ 391751 w 419301"/>
              <a:gd name="connsiteY1" fmla="*/ 165075 h 286200"/>
              <a:gd name="connsiteX2" fmla="*/ 410952 w 419301"/>
              <a:gd name="connsiteY2" fmla="*/ 165654 h 286200"/>
              <a:gd name="connsiteX3" fmla="*/ 415174 w 419301"/>
              <a:gd name="connsiteY3" fmla="*/ 148940 h 286200"/>
              <a:gd name="connsiteX4" fmla="*/ 410026 w 419301"/>
              <a:gd name="connsiteY4" fmla="*/ 138588 h 286200"/>
              <a:gd name="connsiteX5" fmla="*/ 418470 w 419301"/>
              <a:gd name="connsiteY5" fmla="*/ 131706 h 286200"/>
              <a:gd name="connsiteX6" fmla="*/ 412687 w 419301"/>
              <a:gd name="connsiteY6" fmla="*/ 123668 h 286200"/>
              <a:gd name="connsiteX7" fmla="*/ 419222 w 419301"/>
              <a:gd name="connsiteY7" fmla="*/ 112102 h 286200"/>
              <a:gd name="connsiteX8" fmla="*/ 405631 w 419301"/>
              <a:gd name="connsiteY8" fmla="*/ 102328 h 286200"/>
              <a:gd name="connsiteX9" fmla="*/ 385968 w 419301"/>
              <a:gd name="connsiteY9" fmla="*/ 96024 h 286200"/>
              <a:gd name="connsiteX10" fmla="*/ 366711 w 419301"/>
              <a:gd name="connsiteY10" fmla="*/ 92555 h 286200"/>
              <a:gd name="connsiteX11" fmla="*/ 356416 w 419301"/>
              <a:gd name="connsiteY11" fmla="*/ 77634 h 286200"/>
              <a:gd name="connsiteX12" fmla="*/ 343289 w 419301"/>
              <a:gd name="connsiteY12" fmla="*/ 78791 h 286200"/>
              <a:gd name="connsiteX13" fmla="*/ 331086 w 419301"/>
              <a:gd name="connsiteY13" fmla="*/ 79947 h 286200"/>
              <a:gd name="connsiteX14" fmla="*/ 319867 w 419301"/>
              <a:gd name="connsiteY14" fmla="*/ 73586 h 286200"/>
              <a:gd name="connsiteX15" fmla="*/ 310961 w 419301"/>
              <a:gd name="connsiteY15" fmla="*/ 67803 h 286200"/>
              <a:gd name="connsiteX16" fmla="*/ 300667 w 419301"/>
              <a:gd name="connsiteY16" fmla="*/ 45942 h 286200"/>
              <a:gd name="connsiteX17" fmla="*/ 283317 w 419301"/>
              <a:gd name="connsiteY17" fmla="*/ 40795 h 286200"/>
              <a:gd name="connsiteX18" fmla="*/ 278170 w 419301"/>
              <a:gd name="connsiteY18" fmla="*/ 25296 h 286200"/>
              <a:gd name="connsiteX19" fmla="*/ 274874 w 419301"/>
              <a:gd name="connsiteY19" fmla="*/ 4014 h 286200"/>
              <a:gd name="connsiteX20" fmla="*/ 255673 w 419301"/>
              <a:gd name="connsiteY20" fmla="*/ 1701 h 286200"/>
              <a:gd name="connsiteX21" fmla="*/ 240175 w 419301"/>
              <a:gd name="connsiteY21" fmla="*/ 2279 h 286200"/>
              <a:gd name="connsiteX22" fmla="*/ 229418 w 419301"/>
              <a:gd name="connsiteY22" fmla="*/ 9161 h 286200"/>
              <a:gd name="connsiteX23" fmla="*/ 222825 w 419301"/>
              <a:gd name="connsiteY23" fmla="*/ 5749 h 286200"/>
              <a:gd name="connsiteX24" fmla="*/ 207847 w 419301"/>
              <a:gd name="connsiteY24" fmla="*/ 9161 h 286200"/>
              <a:gd name="connsiteX25" fmla="*/ 193736 w 419301"/>
              <a:gd name="connsiteY25" fmla="*/ 27667 h 286200"/>
              <a:gd name="connsiteX26" fmla="*/ 189514 w 419301"/>
              <a:gd name="connsiteY26" fmla="*/ 36863 h 286200"/>
              <a:gd name="connsiteX27" fmla="*/ 167943 w 419301"/>
              <a:gd name="connsiteY27" fmla="*/ 35185 h 286200"/>
              <a:gd name="connsiteX28" fmla="*/ 152502 w 419301"/>
              <a:gd name="connsiteY28" fmla="*/ 29402 h 286200"/>
              <a:gd name="connsiteX29" fmla="*/ 137003 w 419301"/>
              <a:gd name="connsiteY29" fmla="*/ 27667 h 286200"/>
              <a:gd name="connsiteX30" fmla="*/ 121099 w 419301"/>
              <a:gd name="connsiteY30" fmla="*/ 25412 h 286200"/>
              <a:gd name="connsiteX31" fmla="*/ 99528 w 419301"/>
              <a:gd name="connsiteY31" fmla="*/ 21364 h 286200"/>
              <a:gd name="connsiteX32" fmla="*/ 59046 w 419301"/>
              <a:gd name="connsiteY32" fmla="*/ 15581 h 286200"/>
              <a:gd name="connsiteX33" fmla="*/ 43547 w 419301"/>
              <a:gd name="connsiteY33" fmla="*/ 26453 h 286200"/>
              <a:gd name="connsiteX34" fmla="*/ 30882 w 419301"/>
              <a:gd name="connsiteY34" fmla="*/ 29923 h 286200"/>
              <a:gd name="connsiteX35" fmla="*/ 32791 w 419301"/>
              <a:gd name="connsiteY35" fmla="*/ 39118 h 286200"/>
              <a:gd name="connsiteX36" fmla="*/ 42159 w 419301"/>
              <a:gd name="connsiteY36" fmla="*/ 66125 h 286200"/>
              <a:gd name="connsiteX37" fmla="*/ 31865 w 419301"/>
              <a:gd name="connsiteY37" fmla="*/ 75899 h 286200"/>
              <a:gd name="connsiteX38" fmla="*/ 9831 w 419301"/>
              <a:gd name="connsiteY38" fmla="*/ 102328 h 286200"/>
              <a:gd name="connsiteX39" fmla="*/ 10294 w 419301"/>
              <a:gd name="connsiteY39" fmla="*/ 121297 h 286200"/>
              <a:gd name="connsiteX40" fmla="*/ 0 w 419301"/>
              <a:gd name="connsiteY40" fmla="*/ 141422 h 286200"/>
              <a:gd name="connsiteX41" fmla="*/ 10294 w 419301"/>
              <a:gd name="connsiteY41" fmla="*/ 155244 h 286200"/>
              <a:gd name="connsiteX42" fmla="*/ 14053 w 419301"/>
              <a:gd name="connsiteY42" fmla="*/ 158656 h 286200"/>
              <a:gd name="connsiteX43" fmla="*/ 22959 w 419301"/>
              <a:gd name="connsiteY43" fmla="*/ 157499 h 286200"/>
              <a:gd name="connsiteX44" fmla="*/ 46092 w 419301"/>
              <a:gd name="connsiteY44" fmla="*/ 162704 h 286200"/>
              <a:gd name="connsiteX45" fmla="*/ 60145 w 419301"/>
              <a:gd name="connsiteY45" fmla="*/ 167851 h 286200"/>
              <a:gd name="connsiteX46" fmla="*/ 70439 w 419301"/>
              <a:gd name="connsiteY46" fmla="*/ 164439 h 286200"/>
              <a:gd name="connsiteX47" fmla="*/ 82006 w 419301"/>
              <a:gd name="connsiteY47" fmla="*/ 162704 h 286200"/>
              <a:gd name="connsiteX48" fmla="*/ 95133 w 419301"/>
              <a:gd name="connsiteY48" fmla="*/ 154666 h 286200"/>
              <a:gd name="connsiteX49" fmla="*/ 123702 w 419301"/>
              <a:gd name="connsiteY49" fmla="*/ 143099 h 286200"/>
              <a:gd name="connsiteX50" fmla="*/ 142439 w 419301"/>
              <a:gd name="connsiteY50" fmla="*/ 155764 h 286200"/>
              <a:gd name="connsiteX51" fmla="*/ 159326 w 419301"/>
              <a:gd name="connsiteY51" fmla="*/ 170685 h 286200"/>
              <a:gd name="connsiteX52" fmla="*/ 173842 w 419301"/>
              <a:gd name="connsiteY52" fmla="*/ 198849 h 286200"/>
              <a:gd name="connsiteX53" fmla="*/ 179625 w 419301"/>
              <a:gd name="connsiteY53" fmla="*/ 217240 h 286200"/>
              <a:gd name="connsiteX54" fmla="*/ 163664 w 419301"/>
              <a:gd name="connsiteY54" fmla="*/ 213770 h 286200"/>
              <a:gd name="connsiteX55" fmla="*/ 154758 w 419301"/>
              <a:gd name="connsiteY55" fmla="*/ 226435 h 286200"/>
              <a:gd name="connsiteX56" fmla="*/ 140704 w 419301"/>
              <a:gd name="connsiteY56" fmla="*/ 251707 h 286200"/>
              <a:gd name="connsiteX57" fmla="*/ 149610 w 419301"/>
              <a:gd name="connsiteY57" fmla="*/ 258069 h 286200"/>
              <a:gd name="connsiteX58" fmla="*/ 162738 w 419301"/>
              <a:gd name="connsiteY58" fmla="*/ 251707 h 286200"/>
              <a:gd name="connsiteX59" fmla="*/ 171182 w 419301"/>
              <a:gd name="connsiteY59" fmla="*/ 258647 h 286200"/>
              <a:gd name="connsiteX60" fmla="*/ 182401 w 419301"/>
              <a:gd name="connsiteY60" fmla="*/ 237943 h 286200"/>
              <a:gd name="connsiteX61" fmla="*/ 202584 w 419301"/>
              <a:gd name="connsiteY61" fmla="*/ 209779 h 286200"/>
              <a:gd name="connsiteX62" fmla="*/ 228839 w 419301"/>
              <a:gd name="connsiteY62" fmla="*/ 205153 h 286200"/>
              <a:gd name="connsiteX63" fmla="*/ 231153 w 419301"/>
              <a:gd name="connsiteY63" fmla="*/ 223543 h 286200"/>
              <a:gd name="connsiteX64" fmla="*/ 269611 w 419301"/>
              <a:gd name="connsiteY64" fmla="*/ 229905 h 286200"/>
              <a:gd name="connsiteX65" fmla="*/ 238208 w 419301"/>
              <a:gd name="connsiteY65" fmla="*/ 250551 h 286200"/>
              <a:gd name="connsiteX66" fmla="*/ 261341 w 419301"/>
              <a:gd name="connsiteY66" fmla="*/ 263216 h 286200"/>
              <a:gd name="connsiteX67" fmla="*/ 262266 w 419301"/>
              <a:gd name="connsiteY67" fmla="*/ 284498 h 286200"/>
              <a:gd name="connsiteX68" fmla="*/ 281525 w 419301"/>
              <a:gd name="connsiteY68" fmla="*/ 279293 h 286200"/>
              <a:gd name="connsiteX69" fmla="*/ 304021 w 419301"/>
              <a:gd name="connsiteY69" fmla="*/ 267727 h 286200"/>
              <a:gd name="connsiteX70" fmla="*/ 335424 w 419301"/>
              <a:gd name="connsiteY70" fmla="*/ 262522 h 286200"/>
              <a:gd name="connsiteX71" fmla="*/ 311944 w 419301"/>
              <a:gd name="connsiteY71" fmla="*/ 255061 h 286200"/>
              <a:gd name="connsiteX72" fmla="*/ 292744 w 419301"/>
              <a:gd name="connsiteY72" fmla="*/ 232623 h 286200"/>
              <a:gd name="connsiteX73" fmla="*/ 322296 w 419301"/>
              <a:gd name="connsiteY73" fmla="*/ 210242 h 286200"/>
              <a:gd name="connsiteX74" fmla="*/ 352253 w 419301"/>
              <a:gd name="connsiteY74" fmla="*/ 199312 h 286200"/>
              <a:gd name="connsiteX75" fmla="*/ 371510 w 419301"/>
              <a:gd name="connsiteY75" fmla="*/ 193008 h 286200"/>
              <a:gd name="connsiteX76" fmla="*/ 373476 w 419301"/>
              <a:gd name="connsiteY76" fmla="*/ 179996 h 2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19301" h="286200">
                <a:moveTo>
                  <a:pt x="373476" y="179996"/>
                </a:moveTo>
                <a:cubicBezTo>
                  <a:pt x="377236" y="179418"/>
                  <a:pt x="387992" y="165075"/>
                  <a:pt x="391751" y="165075"/>
                </a:cubicBezTo>
                <a:cubicBezTo>
                  <a:pt x="395511" y="165075"/>
                  <a:pt x="410952" y="168488"/>
                  <a:pt x="410952" y="165654"/>
                </a:cubicBezTo>
                <a:cubicBezTo>
                  <a:pt x="410952" y="162820"/>
                  <a:pt x="416098" y="151832"/>
                  <a:pt x="415174" y="148940"/>
                </a:cubicBezTo>
                <a:cubicBezTo>
                  <a:pt x="414248" y="146049"/>
                  <a:pt x="409390" y="141480"/>
                  <a:pt x="410026" y="138588"/>
                </a:cubicBezTo>
                <a:cubicBezTo>
                  <a:pt x="410663" y="135697"/>
                  <a:pt x="418470" y="135755"/>
                  <a:pt x="418470" y="131706"/>
                </a:cubicBezTo>
                <a:cubicBezTo>
                  <a:pt x="418470" y="127658"/>
                  <a:pt x="412687" y="125923"/>
                  <a:pt x="412687" y="123668"/>
                </a:cubicBezTo>
                <a:cubicBezTo>
                  <a:pt x="412687" y="121412"/>
                  <a:pt x="420147" y="116786"/>
                  <a:pt x="419222" y="112102"/>
                </a:cubicBezTo>
                <a:cubicBezTo>
                  <a:pt x="418296" y="107417"/>
                  <a:pt x="412687" y="106318"/>
                  <a:pt x="405631" y="102328"/>
                </a:cubicBezTo>
                <a:cubicBezTo>
                  <a:pt x="398576" y="98338"/>
                  <a:pt x="392041" y="100073"/>
                  <a:pt x="385968" y="96024"/>
                </a:cubicBezTo>
                <a:cubicBezTo>
                  <a:pt x="379896" y="91976"/>
                  <a:pt x="366711" y="94868"/>
                  <a:pt x="366711" y="92555"/>
                </a:cubicBezTo>
                <a:cubicBezTo>
                  <a:pt x="366711" y="90241"/>
                  <a:pt x="358325" y="82203"/>
                  <a:pt x="356416" y="77634"/>
                </a:cubicBezTo>
                <a:cubicBezTo>
                  <a:pt x="354508" y="73065"/>
                  <a:pt x="347510" y="75899"/>
                  <a:pt x="343289" y="78791"/>
                </a:cubicBezTo>
                <a:cubicBezTo>
                  <a:pt x="339067" y="81682"/>
                  <a:pt x="335308" y="83359"/>
                  <a:pt x="331086" y="79947"/>
                </a:cubicBezTo>
                <a:cubicBezTo>
                  <a:pt x="326865" y="76535"/>
                  <a:pt x="323163" y="71909"/>
                  <a:pt x="319867" y="73586"/>
                </a:cubicBezTo>
                <a:cubicBezTo>
                  <a:pt x="316570" y="75263"/>
                  <a:pt x="309573" y="74164"/>
                  <a:pt x="310961" y="67803"/>
                </a:cubicBezTo>
                <a:cubicBezTo>
                  <a:pt x="312349" y="61441"/>
                  <a:pt x="304368" y="48255"/>
                  <a:pt x="300667" y="45942"/>
                </a:cubicBezTo>
                <a:cubicBezTo>
                  <a:pt x="296965" y="43629"/>
                  <a:pt x="286093" y="47099"/>
                  <a:pt x="283317" y="40795"/>
                </a:cubicBezTo>
                <a:cubicBezTo>
                  <a:pt x="280541" y="34492"/>
                  <a:pt x="275799" y="29865"/>
                  <a:pt x="278170" y="25296"/>
                </a:cubicBezTo>
                <a:cubicBezTo>
                  <a:pt x="279385" y="18033"/>
                  <a:pt x="278228" y="10578"/>
                  <a:pt x="274874" y="4014"/>
                </a:cubicBezTo>
                <a:cubicBezTo>
                  <a:pt x="272040" y="-1191"/>
                  <a:pt x="259375" y="-612"/>
                  <a:pt x="255673" y="1701"/>
                </a:cubicBezTo>
                <a:cubicBezTo>
                  <a:pt x="251972" y="4014"/>
                  <a:pt x="243471" y="-34"/>
                  <a:pt x="240175" y="2279"/>
                </a:cubicBezTo>
                <a:cubicBezTo>
                  <a:pt x="236878" y="4593"/>
                  <a:pt x="234392" y="9161"/>
                  <a:pt x="229418" y="9161"/>
                </a:cubicBezTo>
                <a:cubicBezTo>
                  <a:pt x="226758" y="9439"/>
                  <a:pt x="224156" y="8097"/>
                  <a:pt x="222825" y="5749"/>
                </a:cubicBezTo>
                <a:cubicBezTo>
                  <a:pt x="218025" y="7692"/>
                  <a:pt x="212994" y="8843"/>
                  <a:pt x="207847" y="9161"/>
                </a:cubicBezTo>
                <a:cubicBezTo>
                  <a:pt x="207847" y="9161"/>
                  <a:pt x="193736" y="22578"/>
                  <a:pt x="193736" y="27667"/>
                </a:cubicBezTo>
                <a:cubicBezTo>
                  <a:pt x="193736" y="32757"/>
                  <a:pt x="193274" y="40911"/>
                  <a:pt x="189514" y="36863"/>
                </a:cubicBezTo>
                <a:cubicBezTo>
                  <a:pt x="185755" y="32814"/>
                  <a:pt x="171239" y="32872"/>
                  <a:pt x="167943" y="35185"/>
                </a:cubicBezTo>
                <a:cubicBezTo>
                  <a:pt x="164647" y="37499"/>
                  <a:pt x="159037" y="25412"/>
                  <a:pt x="152502" y="29402"/>
                </a:cubicBezTo>
                <a:cubicBezTo>
                  <a:pt x="145967" y="33393"/>
                  <a:pt x="137928" y="23619"/>
                  <a:pt x="137003" y="27667"/>
                </a:cubicBezTo>
                <a:cubicBezTo>
                  <a:pt x="136078" y="31716"/>
                  <a:pt x="127172" y="28246"/>
                  <a:pt x="121099" y="25412"/>
                </a:cubicBezTo>
                <a:cubicBezTo>
                  <a:pt x="115027" y="22578"/>
                  <a:pt x="103750" y="27089"/>
                  <a:pt x="99528" y="21364"/>
                </a:cubicBezTo>
                <a:cubicBezTo>
                  <a:pt x="95306" y="15638"/>
                  <a:pt x="68126" y="15581"/>
                  <a:pt x="59046" y="15581"/>
                </a:cubicBezTo>
                <a:cubicBezTo>
                  <a:pt x="49967" y="15581"/>
                  <a:pt x="47480" y="21364"/>
                  <a:pt x="43547" y="26453"/>
                </a:cubicBezTo>
                <a:cubicBezTo>
                  <a:pt x="39615" y="31542"/>
                  <a:pt x="35624" y="29923"/>
                  <a:pt x="30882" y="29923"/>
                </a:cubicBezTo>
                <a:cubicBezTo>
                  <a:pt x="30998" y="33069"/>
                  <a:pt x="31634" y="36180"/>
                  <a:pt x="32791" y="39118"/>
                </a:cubicBezTo>
                <a:cubicBezTo>
                  <a:pt x="34641" y="42588"/>
                  <a:pt x="44993" y="60979"/>
                  <a:pt x="42159" y="66125"/>
                </a:cubicBezTo>
                <a:cubicBezTo>
                  <a:pt x="39326" y="71273"/>
                  <a:pt x="34641" y="71909"/>
                  <a:pt x="31865" y="75899"/>
                </a:cubicBezTo>
                <a:cubicBezTo>
                  <a:pt x="29089" y="79889"/>
                  <a:pt x="10294" y="99494"/>
                  <a:pt x="9831" y="102328"/>
                </a:cubicBezTo>
                <a:cubicBezTo>
                  <a:pt x="9369" y="105162"/>
                  <a:pt x="13070" y="119041"/>
                  <a:pt x="10294" y="121297"/>
                </a:cubicBezTo>
                <a:cubicBezTo>
                  <a:pt x="5321" y="127103"/>
                  <a:pt x="1793" y="133997"/>
                  <a:pt x="0" y="141422"/>
                </a:cubicBezTo>
                <a:cubicBezTo>
                  <a:pt x="1041" y="147402"/>
                  <a:pt x="4858" y="152537"/>
                  <a:pt x="10294" y="155244"/>
                </a:cubicBezTo>
                <a:cubicBezTo>
                  <a:pt x="12087" y="155643"/>
                  <a:pt x="13475" y="156938"/>
                  <a:pt x="14053" y="158656"/>
                </a:cubicBezTo>
                <a:cubicBezTo>
                  <a:pt x="17002" y="158101"/>
                  <a:pt x="19952" y="157713"/>
                  <a:pt x="22959" y="157499"/>
                </a:cubicBezTo>
                <a:cubicBezTo>
                  <a:pt x="26198" y="157499"/>
                  <a:pt x="41696" y="162704"/>
                  <a:pt x="46092" y="162704"/>
                </a:cubicBezTo>
                <a:cubicBezTo>
                  <a:pt x="51239" y="162727"/>
                  <a:pt x="56212" y="164549"/>
                  <a:pt x="60145" y="167851"/>
                </a:cubicBezTo>
                <a:cubicBezTo>
                  <a:pt x="61995" y="170164"/>
                  <a:pt x="67200" y="168430"/>
                  <a:pt x="70439" y="164439"/>
                </a:cubicBezTo>
                <a:cubicBezTo>
                  <a:pt x="73677" y="160449"/>
                  <a:pt x="77957" y="162704"/>
                  <a:pt x="82006" y="162704"/>
                </a:cubicBezTo>
                <a:cubicBezTo>
                  <a:pt x="87384" y="162126"/>
                  <a:pt x="92183" y="159177"/>
                  <a:pt x="95133" y="154666"/>
                </a:cubicBezTo>
                <a:cubicBezTo>
                  <a:pt x="96984" y="150618"/>
                  <a:pt x="118265" y="143736"/>
                  <a:pt x="123702" y="143099"/>
                </a:cubicBezTo>
                <a:cubicBezTo>
                  <a:pt x="129138" y="142463"/>
                  <a:pt x="137755" y="155764"/>
                  <a:pt x="142439" y="155764"/>
                </a:cubicBezTo>
                <a:cubicBezTo>
                  <a:pt x="150710" y="156528"/>
                  <a:pt x="157533" y="162565"/>
                  <a:pt x="159326" y="170685"/>
                </a:cubicBezTo>
                <a:cubicBezTo>
                  <a:pt x="162565" y="180829"/>
                  <a:pt x="167422" y="190348"/>
                  <a:pt x="173842" y="198849"/>
                </a:cubicBezTo>
                <a:cubicBezTo>
                  <a:pt x="177196" y="204447"/>
                  <a:pt x="179162" y="210745"/>
                  <a:pt x="179625" y="217240"/>
                </a:cubicBezTo>
                <a:cubicBezTo>
                  <a:pt x="179625" y="220709"/>
                  <a:pt x="172107" y="216661"/>
                  <a:pt x="163664" y="213770"/>
                </a:cubicBezTo>
                <a:cubicBezTo>
                  <a:pt x="155220" y="210878"/>
                  <a:pt x="154758" y="221288"/>
                  <a:pt x="154758" y="226435"/>
                </a:cubicBezTo>
                <a:cubicBezTo>
                  <a:pt x="154758" y="231582"/>
                  <a:pt x="143191" y="248873"/>
                  <a:pt x="140704" y="251707"/>
                </a:cubicBezTo>
                <a:cubicBezTo>
                  <a:pt x="138218" y="254541"/>
                  <a:pt x="144926" y="257490"/>
                  <a:pt x="149610" y="258069"/>
                </a:cubicBezTo>
                <a:cubicBezTo>
                  <a:pt x="151461" y="258647"/>
                  <a:pt x="159905" y="251707"/>
                  <a:pt x="162738" y="251707"/>
                </a:cubicBezTo>
                <a:cubicBezTo>
                  <a:pt x="165861" y="253639"/>
                  <a:pt x="168695" y="255969"/>
                  <a:pt x="171182" y="258647"/>
                </a:cubicBezTo>
                <a:cubicBezTo>
                  <a:pt x="170256" y="245982"/>
                  <a:pt x="172569" y="246560"/>
                  <a:pt x="182401" y="237943"/>
                </a:cubicBezTo>
                <a:cubicBezTo>
                  <a:pt x="192232" y="229326"/>
                  <a:pt x="193678" y="212092"/>
                  <a:pt x="202584" y="209779"/>
                </a:cubicBezTo>
                <a:cubicBezTo>
                  <a:pt x="211490" y="207466"/>
                  <a:pt x="215249" y="202897"/>
                  <a:pt x="228839" y="205153"/>
                </a:cubicBezTo>
                <a:cubicBezTo>
                  <a:pt x="242430" y="207408"/>
                  <a:pt x="222247" y="217818"/>
                  <a:pt x="231153" y="223543"/>
                </a:cubicBezTo>
                <a:cubicBezTo>
                  <a:pt x="240059" y="229268"/>
                  <a:pt x="268223" y="221866"/>
                  <a:pt x="269611" y="229905"/>
                </a:cubicBezTo>
                <a:cubicBezTo>
                  <a:pt x="270999" y="237943"/>
                  <a:pt x="237746" y="246560"/>
                  <a:pt x="238208" y="250551"/>
                </a:cubicBezTo>
                <a:cubicBezTo>
                  <a:pt x="238671" y="254541"/>
                  <a:pt x="256021" y="258647"/>
                  <a:pt x="261341" y="263216"/>
                </a:cubicBezTo>
                <a:cubicBezTo>
                  <a:pt x="266662" y="267784"/>
                  <a:pt x="259491" y="280565"/>
                  <a:pt x="262266" y="284498"/>
                </a:cubicBezTo>
                <a:cubicBezTo>
                  <a:pt x="265042" y="288430"/>
                  <a:pt x="273833" y="285076"/>
                  <a:pt x="281525" y="279293"/>
                </a:cubicBezTo>
                <a:cubicBezTo>
                  <a:pt x="289216" y="273510"/>
                  <a:pt x="294652" y="275303"/>
                  <a:pt x="304021" y="267727"/>
                </a:cubicBezTo>
                <a:cubicBezTo>
                  <a:pt x="313389" y="260151"/>
                  <a:pt x="332936" y="267148"/>
                  <a:pt x="335424" y="262522"/>
                </a:cubicBezTo>
                <a:cubicBezTo>
                  <a:pt x="337911" y="257895"/>
                  <a:pt x="329640" y="253326"/>
                  <a:pt x="311944" y="255061"/>
                </a:cubicBezTo>
                <a:cubicBezTo>
                  <a:pt x="294247" y="256796"/>
                  <a:pt x="292744" y="236671"/>
                  <a:pt x="292744" y="232623"/>
                </a:cubicBezTo>
                <a:cubicBezTo>
                  <a:pt x="292744" y="228574"/>
                  <a:pt x="311481" y="211398"/>
                  <a:pt x="322296" y="210242"/>
                </a:cubicBezTo>
                <a:cubicBezTo>
                  <a:pt x="332936" y="208732"/>
                  <a:pt x="343115" y="205008"/>
                  <a:pt x="352253" y="199312"/>
                </a:cubicBezTo>
                <a:cubicBezTo>
                  <a:pt x="358383" y="196432"/>
                  <a:pt x="364860" y="194315"/>
                  <a:pt x="371510" y="193008"/>
                </a:cubicBezTo>
                <a:cubicBezTo>
                  <a:pt x="371568" y="187456"/>
                  <a:pt x="370180" y="180574"/>
                  <a:pt x="373476" y="17999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6" name="Frihåndsform: figur 395">
            <a:extLst>
              <a:ext uri="{FF2B5EF4-FFF2-40B4-BE49-F238E27FC236}">
                <a16:creationId xmlns:a16="http://schemas.microsoft.com/office/drawing/2014/main" id="{593FD91A-301F-4F6B-BDDD-84FC01AE2A02}"/>
              </a:ext>
            </a:extLst>
          </p:cNvPr>
          <p:cNvSpPr/>
          <p:nvPr/>
        </p:nvSpPr>
        <p:spPr>
          <a:xfrm>
            <a:off x="7922521" y="2943098"/>
            <a:ext cx="221458" cy="185694"/>
          </a:xfrm>
          <a:custGeom>
            <a:avLst/>
            <a:gdLst>
              <a:gd name="connsiteX0" fmla="*/ 206922 w 221458"/>
              <a:gd name="connsiteY0" fmla="*/ 92646 h 185694"/>
              <a:gd name="connsiteX1" fmla="*/ 193331 w 221458"/>
              <a:gd name="connsiteY1" fmla="*/ 77148 h 185694"/>
              <a:gd name="connsiteX2" fmla="*/ 182575 w 221458"/>
              <a:gd name="connsiteY2" fmla="*/ 59798 h 185694"/>
              <a:gd name="connsiteX3" fmla="*/ 179740 w 221458"/>
              <a:gd name="connsiteY3" fmla="*/ 40251 h 185694"/>
              <a:gd name="connsiteX4" fmla="*/ 177890 w 221458"/>
              <a:gd name="connsiteY4" fmla="*/ 21282 h 185694"/>
              <a:gd name="connsiteX5" fmla="*/ 155856 w 221458"/>
              <a:gd name="connsiteY5" fmla="*/ 13822 h 185694"/>
              <a:gd name="connsiteX6" fmla="*/ 143191 w 221458"/>
              <a:gd name="connsiteY6" fmla="*/ 13822 h 185694"/>
              <a:gd name="connsiteX7" fmla="*/ 130989 w 221458"/>
              <a:gd name="connsiteY7" fmla="*/ 6940 h 185694"/>
              <a:gd name="connsiteX8" fmla="*/ 118323 w 221458"/>
              <a:gd name="connsiteY8" fmla="*/ 2313 h 185694"/>
              <a:gd name="connsiteX9" fmla="*/ 116935 w 221458"/>
              <a:gd name="connsiteY9" fmla="*/ 0 h 185694"/>
              <a:gd name="connsiteX10" fmla="*/ 109418 w 221458"/>
              <a:gd name="connsiteY10" fmla="*/ 3470 h 185694"/>
              <a:gd name="connsiteX11" fmla="*/ 100511 w 221458"/>
              <a:gd name="connsiteY11" fmla="*/ 13243 h 185694"/>
              <a:gd name="connsiteX12" fmla="*/ 84608 w 221458"/>
              <a:gd name="connsiteY12" fmla="*/ 15557 h 185694"/>
              <a:gd name="connsiteX13" fmla="*/ 78478 w 221458"/>
              <a:gd name="connsiteY13" fmla="*/ 30477 h 185694"/>
              <a:gd name="connsiteX14" fmla="*/ 75701 w 221458"/>
              <a:gd name="connsiteY14" fmla="*/ 41407 h 185694"/>
              <a:gd name="connsiteX15" fmla="*/ 68184 w 221458"/>
              <a:gd name="connsiteY15" fmla="*/ 48868 h 185694"/>
              <a:gd name="connsiteX16" fmla="*/ 56617 w 221458"/>
              <a:gd name="connsiteY16" fmla="*/ 62111 h 185694"/>
              <a:gd name="connsiteX17" fmla="*/ 53321 w 221458"/>
              <a:gd name="connsiteY17" fmla="*/ 75297 h 185694"/>
              <a:gd name="connsiteX18" fmla="*/ 37822 w 221458"/>
              <a:gd name="connsiteY18" fmla="*/ 81080 h 185694"/>
              <a:gd name="connsiteX19" fmla="*/ 26256 w 221458"/>
              <a:gd name="connsiteY19" fmla="*/ 87384 h 185694"/>
              <a:gd name="connsiteX20" fmla="*/ 8906 w 221458"/>
              <a:gd name="connsiteY20" fmla="*/ 85649 h 185694"/>
              <a:gd name="connsiteX21" fmla="*/ 8906 w 221458"/>
              <a:gd name="connsiteY21" fmla="*/ 87962 h 185694"/>
              <a:gd name="connsiteX22" fmla="*/ 12665 w 221458"/>
              <a:gd name="connsiteY22" fmla="*/ 109244 h 185694"/>
              <a:gd name="connsiteX23" fmla="*/ 13590 w 221458"/>
              <a:gd name="connsiteY23" fmla="*/ 133360 h 185694"/>
              <a:gd name="connsiteX24" fmla="*/ 0 w 221458"/>
              <a:gd name="connsiteY24" fmla="*/ 147702 h 185694"/>
              <a:gd name="connsiteX25" fmla="*/ 7981 w 221458"/>
              <a:gd name="connsiteY25" fmla="*/ 162102 h 185694"/>
              <a:gd name="connsiteX26" fmla="*/ 7518 w 221458"/>
              <a:gd name="connsiteY26" fmla="*/ 177601 h 185694"/>
              <a:gd name="connsiteX27" fmla="*/ 20125 w 221458"/>
              <a:gd name="connsiteY27" fmla="*/ 174189 h 185694"/>
              <a:gd name="connsiteX28" fmla="*/ 35624 w 221458"/>
              <a:gd name="connsiteY28" fmla="*/ 163259 h 185694"/>
              <a:gd name="connsiteX29" fmla="*/ 76107 w 221458"/>
              <a:gd name="connsiteY29" fmla="*/ 169042 h 185694"/>
              <a:gd name="connsiteX30" fmla="*/ 97678 w 221458"/>
              <a:gd name="connsiteY30" fmla="*/ 173090 h 185694"/>
              <a:gd name="connsiteX31" fmla="*/ 113581 w 221458"/>
              <a:gd name="connsiteY31" fmla="*/ 175403 h 185694"/>
              <a:gd name="connsiteX32" fmla="*/ 129081 w 221458"/>
              <a:gd name="connsiteY32" fmla="*/ 177081 h 185694"/>
              <a:gd name="connsiteX33" fmla="*/ 144521 w 221458"/>
              <a:gd name="connsiteY33" fmla="*/ 182864 h 185694"/>
              <a:gd name="connsiteX34" fmla="*/ 166092 w 221458"/>
              <a:gd name="connsiteY34" fmla="*/ 184599 h 185694"/>
              <a:gd name="connsiteX35" fmla="*/ 170314 w 221458"/>
              <a:gd name="connsiteY35" fmla="*/ 175403 h 185694"/>
              <a:gd name="connsiteX36" fmla="*/ 184367 w 221458"/>
              <a:gd name="connsiteY36" fmla="*/ 157013 h 185694"/>
              <a:gd name="connsiteX37" fmla="*/ 199346 w 221458"/>
              <a:gd name="connsiteY37" fmla="*/ 153543 h 185694"/>
              <a:gd name="connsiteX38" fmla="*/ 196107 w 221458"/>
              <a:gd name="connsiteY38" fmla="*/ 141977 h 185694"/>
              <a:gd name="connsiteX39" fmla="*/ 192348 w 221458"/>
              <a:gd name="connsiteY39" fmla="*/ 116126 h 185694"/>
              <a:gd name="connsiteX40" fmla="*/ 209235 w 221458"/>
              <a:gd name="connsiteY40" fmla="*/ 119018 h 185694"/>
              <a:gd name="connsiteX41" fmla="*/ 221380 w 221458"/>
              <a:gd name="connsiteY41" fmla="*/ 105774 h 185694"/>
              <a:gd name="connsiteX42" fmla="*/ 206922 w 221458"/>
              <a:gd name="connsiteY42" fmla="*/ 92646 h 18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21458" h="185694">
                <a:moveTo>
                  <a:pt x="206922" y="92646"/>
                </a:moveTo>
                <a:cubicBezTo>
                  <a:pt x="202700" y="91548"/>
                  <a:pt x="200387" y="80039"/>
                  <a:pt x="193331" y="77148"/>
                </a:cubicBezTo>
                <a:cubicBezTo>
                  <a:pt x="186275" y="74256"/>
                  <a:pt x="188184" y="63904"/>
                  <a:pt x="182575" y="59798"/>
                </a:cubicBezTo>
                <a:cubicBezTo>
                  <a:pt x="176965" y="55692"/>
                  <a:pt x="180666" y="46555"/>
                  <a:pt x="179740" y="40251"/>
                </a:cubicBezTo>
                <a:cubicBezTo>
                  <a:pt x="178816" y="33947"/>
                  <a:pt x="180666" y="22901"/>
                  <a:pt x="177890" y="21282"/>
                </a:cubicBezTo>
                <a:cubicBezTo>
                  <a:pt x="175114" y="19663"/>
                  <a:pt x="161929" y="10930"/>
                  <a:pt x="155856" y="13822"/>
                </a:cubicBezTo>
                <a:cubicBezTo>
                  <a:pt x="149784" y="16713"/>
                  <a:pt x="146025" y="19605"/>
                  <a:pt x="143191" y="13822"/>
                </a:cubicBezTo>
                <a:cubicBezTo>
                  <a:pt x="140358" y="8039"/>
                  <a:pt x="137408" y="5205"/>
                  <a:pt x="130989" y="6940"/>
                </a:cubicBezTo>
                <a:cubicBezTo>
                  <a:pt x="126189" y="8270"/>
                  <a:pt x="121100" y="6414"/>
                  <a:pt x="118323" y="2313"/>
                </a:cubicBezTo>
                <a:cubicBezTo>
                  <a:pt x="117745" y="1625"/>
                  <a:pt x="117283" y="844"/>
                  <a:pt x="116935" y="0"/>
                </a:cubicBezTo>
                <a:cubicBezTo>
                  <a:pt x="114217" y="682"/>
                  <a:pt x="111673" y="1856"/>
                  <a:pt x="109418" y="3470"/>
                </a:cubicBezTo>
                <a:cubicBezTo>
                  <a:pt x="106179" y="6940"/>
                  <a:pt x="105196" y="13243"/>
                  <a:pt x="100511" y="13243"/>
                </a:cubicBezTo>
                <a:cubicBezTo>
                  <a:pt x="95827" y="13243"/>
                  <a:pt x="90217" y="10930"/>
                  <a:pt x="84608" y="15557"/>
                </a:cubicBezTo>
                <a:cubicBezTo>
                  <a:pt x="80039" y="19079"/>
                  <a:pt x="77726" y="24764"/>
                  <a:pt x="78478" y="30477"/>
                </a:cubicBezTo>
                <a:cubicBezTo>
                  <a:pt x="78998" y="34525"/>
                  <a:pt x="79924" y="41407"/>
                  <a:pt x="75701" y="41407"/>
                </a:cubicBezTo>
                <a:cubicBezTo>
                  <a:pt x="71480" y="41407"/>
                  <a:pt x="72405" y="47191"/>
                  <a:pt x="68184" y="48868"/>
                </a:cubicBezTo>
                <a:cubicBezTo>
                  <a:pt x="62805" y="51713"/>
                  <a:pt x="58699" y="56426"/>
                  <a:pt x="56617" y="62111"/>
                </a:cubicBezTo>
                <a:cubicBezTo>
                  <a:pt x="56096" y="66102"/>
                  <a:pt x="56096" y="75297"/>
                  <a:pt x="53321" y="75297"/>
                </a:cubicBezTo>
                <a:cubicBezTo>
                  <a:pt x="50545" y="75297"/>
                  <a:pt x="40656" y="77032"/>
                  <a:pt x="37822" y="81080"/>
                </a:cubicBezTo>
                <a:cubicBezTo>
                  <a:pt x="34988" y="85128"/>
                  <a:pt x="32039" y="89119"/>
                  <a:pt x="26256" y="87384"/>
                </a:cubicBezTo>
                <a:cubicBezTo>
                  <a:pt x="23422" y="86805"/>
                  <a:pt x="15904" y="86227"/>
                  <a:pt x="8906" y="85649"/>
                </a:cubicBezTo>
                <a:lnTo>
                  <a:pt x="8906" y="87962"/>
                </a:lnTo>
                <a:cubicBezTo>
                  <a:pt x="6246" y="95220"/>
                  <a:pt x="7691" y="103328"/>
                  <a:pt x="12665" y="109244"/>
                </a:cubicBezTo>
                <a:cubicBezTo>
                  <a:pt x="16887" y="113813"/>
                  <a:pt x="18449" y="131047"/>
                  <a:pt x="13590" y="133360"/>
                </a:cubicBezTo>
                <a:cubicBezTo>
                  <a:pt x="8733" y="135673"/>
                  <a:pt x="0" y="143133"/>
                  <a:pt x="0" y="147702"/>
                </a:cubicBezTo>
                <a:cubicBezTo>
                  <a:pt x="0" y="152271"/>
                  <a:pt x="9369" y="155798"/>
                  <a:pt x="7981" y="162102"/>
                </a:cubicBezTo>
                <a:cubicBezTo>
                  <a:pt x="7055" y="167214"/>
                  <a:pt x="6882" y="172443"/>
                  <a:pt x="7518" y="177601"/>
                </a:cubicBezTo>
                <a:cubicBezTo>
                  <a:pt x="11740" y="177601"/>
                  <a:pt x="16424" y="178758"/>
                  <a:pt x="20125" y="174189"/>
                </a:cubicBezTo>
                <a:cubicBezTo>
                  <a:pt x="23827" y="169620"/>
                  <a:pt x="26256" y="163259"/>
                  <a:pt x="35624" y="163259"/>
                </a:cubicBezTo>
                <a:cubicBezTo>
                  <a:pt x="44993" y="163259"/>
                  <a:pt x="71711" y="163259"/>
                  <a:pt x="76107" y="169042"/>
                </a:cubicBezTo>
                <a:cubicBezTo>
                  <a:pt x="80502" y="174825"/>
                  <a:pt x="91547" y="169620"/>
                  <a:pt x="97678" y="173090"/>
                </a:cubicBezTo>
                <a:cubicBezTo>
                  <a:pt x="103808" y="176560"/>
                  <a:pt x="113119" y="179972"/>
                  <a:pt x="113581" y="175403"/>
                </a:cubicBezTo>
                <a:cubicBezTo>
                  <a:pt x="114044" y="170835"/>
                  <a:pt x="122488" y="181187"/>
                  <a:pt x="129081" y="177081"/>
                </a:cubicBezTo>
                <a:cubicBezTo>
                  <a:pt x="135673" y="172974"/>
                  <a:pt x="140647" y="185177"/>
                  <a:pt x="144521" y="182864"/>
                </a:cubicBezTo>
                <a:cubicBezTo>
                  <a:pt x="148396" y="180550"/>
                  <a:pt x="162796" y="180550"/>
                  <a:pt x="166092" y="184599"/>
                </a:cubicBezTo>
                <a:cubicBezTo>
                  <a:pt x="169389" y="188647"/>
                  <a:pt x="170314" y="180550"/>
                  <a:pt x="170314" y="175403"/>
                </a:cubicBezTo>
                <a:cubicBezTo>
                  <a:pt x="170314" y="170256"/>
                  <a:pt x="184367" y="157013"/>
                  <a:pt x="184367" y="157013"/>
                </a:cubicBezTo>
                <a:cubicBezTo>
                  <a:pt x="189514" y="156695"/>
                  <a:pt x="194604" y="155521"/>
                  <a:pt x="199346" y="153543"/>
                </a:cubicBezTo>
                <a:cubicBezTo>
                  <a:pt x="197611" y="149911"/>
                  <a:pt x="196512" y="145996"/>
                  <a:pt x="196107" y="141977"/>
                </a:cubicBezTo>
                <a:cubicBezTo>
                  <a:pt x="193274" y="128213"/>
                  <a:pt x="189514" y="120116"/>
                  <a:pt x="192348" y="116126"/>
                </a:cubicBezTo>
                <a:cubicBezTo>
                  <a:pt x="195182" y="112136"/>
                  <a:pt x="204550" y="121909"/>
                  <a:pt x="209235" y="119018"/>
                </a:cubicBezTo>
                <a:cubicBezTo>
                  <a:pt x="213919" y="116126"/>
                  <a:pt x="222362" y="111499"/>
                  <a:pt x="221380" y="105774"/>
                </a:cubicBezTo>
                <a:cubicBezTo>
                  <a:pt x="217852" y="100159"/>
                  <a:pt x="212821" y="95619"/>
                  <a:pt x="206922" y="9264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7" name="Frihåndsform: figur 396">
            <a:extLst>
              <a:ext uri="{FF2B5EF4-FFF2-40B4-BE49-F238E27FC236}">
                <a16:creationId xmlns:a16="http://schemas.microsoft.com/office/drawing/2014/main" id="{9E2802B2-1156-4807-ABF5-95640217C245}"/>
              </a:ext>
            </a:extLst>
          </p:cNvPr>
          <p:cNvSpPr/>
          <p:nvPr/>
        </p:nvSpPr>
        <p:spPr>
          <a:xfrm>
            <a:off x="7869304" y="2868593"/>
            <a:ext cx="170441" cy="96480"/>
          </a:xfrm>
          <a:custGeom>
            <a:avLst/>
            <a:gdLst>
              <a:gd name="connsiteX0" fmla="*/ 56282 w 170441"/>
              <a:gd name="connsiteY0" fmla="*/ 67160 h 96480"/>
              <a:gd name="connsiteX1" fmla="*/ 85776 w 170441"/>
              <a:gd name="connsiteY1" fmla="*/ 67160 h 96480"/>
              <a:gd name="connsiteX2" fmla="*/ 99367 w 170441"/>
              <a:gd name="connsiteY2" fmla="*/ 73521 h 96480"/>
              <a:gd name="connsiteX3" fmla="*/ 121863 w 170441"/>
              <a:gd name="connsiteY3" fmla="*/ 87285 h 96480"/>
              <a:gd name="connsiteX4" fmla="*/ 133430 w 170441"/>
              <a:gd name="connsiteY4" fmla="*/ 96480 h 96480"/>
              <a:gd name="connsiteX5" fmla="*/ 138114 w 170441"/>
              <a:gd name="connsiteY5" fmla="*/ 90697 h 96480"/>
              <a:gd name="connsiteX6" fmla="*/ 154018 w 170441"/>
              <a:gd name="connsiteY6" fmla="*/ 88384 h 96480"/>
              <a:gd name="connsiteX7" fmla="*/ 162924 w 170441"/>
              <a:gd name="connsiteY7" fmla="*/ 78611 h 96480"/>
              <a:gd name="connsiteX8" fmla="*/ 170442 w 170441"/>
              <a:gd name="connsiteY8" fmla="*/ 75141 h 96480"/>
              <a:gd name="connsiteX9" fmla="*/ 165295 w 170441"/>
              <a:gd name="connsiteY9" fmla="*/ 57791 h 96480"/>
              <a:gd name="connsiteX10" fmla="*/ 157777 w 170441"/>
              <a:gd name="connsiteY10" fmla="*/ 41714 h 96480"/>
              <a:gd name="connsiteX11" fmla="*/ 155001 w 170441"/>
              <a:gd name="connsiteY11" fmla="*/ 26215 h 96480"/>
              <a:gd name="connsiteX12" fmla="*/ 151241 w 170441"/>
              <a:gd name="connsiteY12" fmla="*/ 19275 h 96480"/>
              <a:gd name="connsiteX13" fmla="*/ 128746 w 170441"/>
              <a:gd name="connsiteY13" fmla="*/ 17540 h 96480"/>
              <a:gd name="connsiteX14" fmla="*/ 105613 w 170441"/>
              <a:gd name="connsiteY14" fmla="*/ 885 h 96480"/>
              <a:gd name="connsiteX15" fmla="*/ 80283 w 170441"/>
              <a:gd name="connsiteY15" fmla="*/ 1463 h 96480"/>
              <a:gd name="connsiteX16" fmla="*/ 77911 w 170441"/>
              <a:gd name="connsiteY16" fmla="*/ 29049 h 96480"/>
              <a:gd name="connsiteX17" fmla="*/ 58711 w 170441"/>
              <a:gd name="connsiteY17" fmla="*/ 39979 h 96480"/>
              <a:gd name="connsiteX18" fmla="*/ 38123 w 170441"/>
              <a:gd name="connsiteY18" fmla="*/ 11063 h 96480"/>
              <a:gd name="connsiteX19" fmla="*/ 15627 w 170441"/>
              <a:gd name="connsiteY19" fmla="*/ 23728 h 96480"/>
              <a:gd name="connsiteX20" fmla="*/ 6200 w 170441"/>
              <a:gd name="connsiteY20" fmla="*/ 46109 h 96480"/>
              <a:gd name="connsiteX21" fmla="*/ 2962 w 170441"/>
              <a:gd name="connsiteY21" fmla="*/ 72596 h 96480"/>
              <a:gd name="connsiteX22" fmla="*/ 3424 w 170441"/>
              <a:gd name="connsiteY22" fmla="*/ 74273 h 96480"/>
              <a:gd name="connsiteX23" fmla="*/ 22162 w 170441"/>
              <a:gd name="connsiteY23" fmla="*/ 68490 h 96480"/>
              <a:gd name="connsiteX24" fmla="*/ 56282 w 170441"/>
              <a:gd name="connsiteY24" fmla="*/ 67160 h 9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0441" h="96480">
                <a:moveTo>
                  <a:pt x="56282" y="67160"/>
                </a:moveTo>
                <a:cubicBezTo>
                  <a:pt x="62817" y="67160"/>
                  <a:pt x="77333" y="71208"/>
                  <a:pt x="85776" y="67160"/>
                </a:cubicBezTo>
                <a:cubicBezTo>
                  <a:pt x="94220" y="63112"/>
                  <a:pt x="94220" y="74620"/>
                  <a:pt x="99367" y="73521"/>
                </a:cubicBezTo>
                <a:cubicBezTo>
                  <a:pt x="104514" y="72422"/>
                  <a:pt x="115328" y="80982"/>
                  <a:pt x="121863" y="87285"/>
                </a:cubicBezTo>
                <a:cubicBezTo>
                  <a:pt x="125391" y="90738"/>
                  <a:pt x="129266" y="93820"/>
                  <a:pt x="133430" y="96480"/>
                </a:cubicBezTo>
                <a:cubicBezTo>
                  <a:pt x="134355" y="94115"/>
                  <a:pt x="135975" y="92091"/>
                  <a:pt x="138114" y="90697"/>
                </a:cubicBezTo>
                <a:cubicBezTo>
                  <a:pt x="143897" y="85492"/>
                  <a:pt x="149333" y="88384"/>
                  <a:pt x="154018" y="88384"/>
                </a:cubicBezTo>
                <a:cubicBezTo>
                  <a:pt x="158702" y="88384"/>
                  <a:pt x="159801" y="82080"/>
                  <a:pt x="162924" y="78611"/>
                </a:cubicBezTo>
                <a:cubicBezTo>
                  <a:pt x="165121" y="76916"/>
                  <a:pt x="167724" y="75730"/>
                  <a:pt x="170442" y="75141"/>
                </a:cubicBezTo>
                <a:cubicBezTo>
                  <a:pt x="168591" y="70572"/>
                  <a:pt x="168591" y="61955"/>
                  <a:pt x="165295" y="57791"/>
                </a:cubicBezTo>
                <a:cubicBezTo>
                  <a:pt x="161999" y="53627"/>
                  <a:pt x="156389" y="46225"/>
                  <a:pt x="157777" y="41714"/>
                </a:cubicBezTo>
                <a:cubicBezTo>
                  <a:pt x="159628" y="36416"/>
                  <a:pt x="158586" y="30541"/>
                  <a:pt x="155001" y="26215"/>
                </a:cubicBezTo>
                <a:cubicBezTo>
                  <a:pt x="153208" y="24243"/>
                  <a:pt x="151936" y="21860"/>
                  <a:pt x="151241" y="19275"/>
                </a:cubicBezTo>
                <a:cubicBezTo>
                  <a:pt x="143840" y="17760"/>
                  <a:pt x="136263" y="17176"/>
                  <a:pt x="128746" y="17540"/>
                </a:cubicBezTo>
                <a:cubicBezTo>
                  <a:pt x="124523" y="19275"/>
                  <a:pt x="108099" y="3776"/>
                  <a:pt x="105613" y="885"/>
                </a:cubicBezTo>
                <a:cubicBezTo>
                  <a:pt x="103704" y="-850"/>
                  <a:pt x="91502" y="306"/>
                  <a:pt x="80283" y="1463"/>
                </a:cubicBezTo>
                <a:cubicBezTo>
                  <a:pt x="73690" y="10080"/>
                  <a:pt x="78432" y="15863"/>
                  <a:pt x="77911" y="29049"/>
                </a:cubicBezTo>
                <a:cubicBezTo>
                  <a:pt x="77391" y="42234"/>
                  <a:pt x="65304" y="39979"/>
                  <a:pt x="58711" y="39979"/>
                </a:cubicBezTo>
                <a:cubicBezTo>
                  <a:pt x="52119" y="39979"/>
                  <a:pt x="41361" y="16442"/>
                  <a:pt x="38123" y="11063"/>
                </a:cubicBezTo>
                <a:cubicBezTo>
                  <a:pt x="34884" y="5685"/>
                  <a:pt x="23549" y="17367"/>
                  <a:pt x="15627" y="23728"/>
                </a:cubicBezTo>
                <a:cubicBezTo>
                  <a:pt x="7704" y="30090"/>
                  <a:pt x="11867" y="40384"/>
                  <a:pt x="6200" y="46109"/>
                </a:cubicBezTo>
                <a:cubicBezTo>
                  <a:pt x="533" y="51834"/>
                  <a:pt x="-2706" y="60509"/>
                  <a:pt x="2962" y="72596"/>
                </a:cubicBezTo>
                <a:cubicBezTo>
                  <a:pt x="2962" y="73174"/>
                  <a:pt x="3424" y="73695"/>
                  <a:pt x="3424" y="74273"/>
                </a:cubicBezTo>
                <a:cubicBezTo>
                  <a:pt x="10075" y="74105"/>
                  <a:pt x="16552" y="72104"/>
                  <a:pt x="22162" y="68490"/>
                </a:cubicBezTo>
                <a:cubicBezTo>
                  <a:pt x="29564" y="60856"/>
                  <a:pt x="49689" y="67160"/>
                  <a:pt x="56282" y="6716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8" name="Frihåndsform: figur 397">
            <a:extLst>
              <a:ext uri="{FF2B5EF4-FFF2-40B4-BE49-F238E27FC236}">
                <a16:creationId xmlns:a16="http://schemas.microsoft.com/office/drawing/2014/main" id="{6CF99169-2815-4A07-8ACA-B94D260AEF70}"/>
              </a:ext>
            </a:extLst>
          </p:cNvPr>
          <p:cNvSpPr/>
          <p:nvPr/>
        </p:nvSpPr>
        <p:spPr>
          <a:xfrm>
            <a:off x="7868729" y="2933472"/>
            <a:ext cx="133945" cy="98115"/>
          </a:xfrm>
          <a:custGeom>
            <a:avLst/>
            <a:gdLst>
              <a:gd name="connsiteX0" fmla="*/ 17010 w 133945"/>
              <a:gd name="connsiteY0" fmla="*/ 47679 h 98115"/>
              <a:gd name="connsiteX1" fmla="*/ 31064 w 133945"/>
              <a:gd name="connsiteY1" fmla="*/ 53983 h 98115"/>
              <a:gd name="connsiteX2" fmla="*/ 44191 w 133945"/>
              <a:gd name="connsiteY2" fmla="*/ 63178 h 98115"/>
              <a:gd name="connsiteX3" fmla="*/ 44191 w 133945"/>
              <a:gd name="connsiteY3" fmla="*/ 82725 h 98115"/>
              <a:gd name="connsiteX4" fmla="*/ 62466 w 133945"/>
              <a:gd name="connsiteY4" fmla="*/ 95968 h 98115"/>
              <a:gd name="connsiteX5" fmla="*/ 79816 w 133945"/>
              <a:gd name="connsiteY5" fmla="*/ 97703 h 98115"/>
              <a:gd name="connsiteX6" fmla="*/ 91382 w 133945"/>
              <a:gd name="connsiteY6" fmla="*/ 91342 h 98115"/>
              <a:gd name="connsiteX7" fmla="*/ 106881 w 133945"/>
              <a:gd name="connsiteY7" fmla="*/ 85559 h 98115"/>
              <a:gd name="connsiteX8" fmla="*/ 110177 w 133945"/>
              <a:gd name="connsiteY8" fmla="*/ 72373 h 98115"/>
              <a:gd name="connsiteX9" fmla="*/ 121744 w 133945"/>
              <a:gd name="connsiteY9" fmla="*/ 59130 h 98115"/>
              <a:gd name="connsiteX10" fmla="*/ 129262 w 133945"/>
              <a:gd name="connsiteY10" fmla="*/ 51669 h 98115"/>
              <a:gd name="connsiteX11" fmla="*/ 132038 w 133945"/>
              <a:gd name="connsiteY11" fmla="*/ 40739 h 98115"/>
              <a:gd name="connsiteX12" fmla="*/ 133946 w 133945"/>
              <a:gd name="connsiteY12" fmla="*/ 32122 h 98115"/>
              <a:gd name="connsiteX13" fmla="*/ 122380 w 133945"/>
              <a:gd name="connsiteY13" fmla="*/ 22927 h 98115"/>
              <a:gd name="connsiteX14" fmla="*/ 99883 w 133945"/>
              <a:gd name="connsiteY14" fmla="*/ 9105 h 98115"/>
              <a:gd name="connsiteX15" fmla="*/ 86293 w 133945"/>
              <a:gd name="connsiteY15" fmla="*/ 2802 h 98115"/>
              <a:gd name="connsiteX16" fmla="*/ 56799 w 133945"/>
              <a:gd name="connsiteY16" fmla="*/ 2802 h 98115"/>
              <a:gd name="connsiteX17" fmla="*/ 23025 w 133945"/>
              <a:gd name="connsiteY17" fmla="*/ 2802 h 98115"/>
              <a:gd name="connsiteX18" fmla="*/ 4288 w 133945"/>
              <a:gd name="connsiteY18" fmla="*/ 8585 h 98115"/>
              <a:gd name="connsiteX19" fmla="*/ 1917 w 133945"/>
              <a:gd name="connsiteY19" fmla="*/ 39062 h 98115"/>
              <a:gd name="connsiteX20" fmla="*/ 3362 w 133945"/>
              <a:gd name="connsiteY20" fmla="*/ 46522 h 98115"/>
              <a:gd name="connsiteX21" fmla="*/ 17010 w 133945"/>
              <a:gd name="connsiteY21" fmla="*/ 47679 h 9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3945" h="98115">
                <a:moveTo>
                  <a:pt x="17010" y="47679"/>
                </a:moveTo>
                <a:cubicBezTo>
                  <a:pt x="19786" y="52305"/>
                  <a:pt x="27767" y="55718"/>
                  <a:pt x="31064" y="53983"/>
                </a:cubicBezTo>
                <a:cubicBezTo>
                  <a:pt x="34360" y="52248"/>
                  <a:pt x="44191" y="58609"/>
                  <a:pt x="44191" y="63178"/>
                </a:cubicBezTo>
                <a:cubicBezTo>
                  <a:pt x="44191" y="67747"/>
                  <a:pt x="41357" y="82725"/>
                  <a:pt x="44191" y="82725"/>
                </a:cubicBezTo>
                <a:cubicBezTo>
                  <a:pt x="47025" y="82725"/>
                  <a:pt x="61541" y="88508"/>
                  <a:pt x="62466" y="95968"/>
                </a:cubicBezTo>
                <a:cubicBezTo>
                  <a:pt x="68307" y="95772"/>
                  <a:pt x="74148" y="96356"/>
                  <a:pt x="79816" y="97703"/>
                </a:cubicBezTo>
                <a:cubicBezTo>
                  <a:pt x="85599" y="99438"/>
                  <a:pt x="88722" y="95390"/>
                  <a:pt x="91382" y="91342"/>
                </a:cubicBezTo>
                <a:cubicBezTo>
                  <a:pt x="94042" y="87294"/>
                  <a:pt x="104047" y="85559"/>
                  <a:pt x="106881" y="85559"/>
                </a:cubicBezTo>
                <a:cubicBezTo>
                  <a:pt x="109715" y="85559"/>
                  <a:pt x="109657" y="76363"/>
                  <a:pt x="110177" y="72373"/>
                </a:cubicBezTo>
                <a:cubicBezTo>
                  <a:pt x="112433" y="66781"/>
                  <a:pt x="116481" y="62114"/>
                  <a:pt x="121744" y="59130"/>
                </a:cubicBezTo>
                <a:cubicBezTo>
                  <a:pt x="125965" y="57395"/>
                  <a:pt x="125040" y="51669"/>
                  <a:pt x="129262" y="51669"/>
                </a:cubicBezTo>
                <a:cubicBezTo>
                  <a:pt x="133484" y="51669"/>
                  <a:pt x="132558" y="45308"/>
                  <a:pt x="132038" y="40739"/>
                </a:cubicBezTo>
                <a:cubicBezTo>
                  <a:pt x="131575" y="37732"/>
                  <a:pt x="132269" y="34655"/>
                  <a:pt x="133946" y="32122"/>
                </a:cubicBezTo>
                <a:cubicBezTo>
                  <a:pt x="129724" y="29555"/>
                  <a:pt x="125849" y="26466"/>
                  <a:pt x="122380" y="22927"/>
                </a:cubicBezTo>
                <a:cubicBezTo>
                  <a:pt x="115845" y="16566"/>
                  <a:pt x="105550" y="7949"/>
                  <a:pt x="99883" y="9105"/>
                </a:cubicBezTo>
                <a:cubicBezTo>
                  <a:pt x="94216" y="10262"/>
                  <a:pt x="94736" y="-1246"/>
                  <a:pt x="86293" y="2802"/>
                </a:cubicBezTo>
                <a:cubicBezTo>
                  <a:pt x="77849" y="6850"/>
                  <a:pt x="63160" y="2802"/>
                  <a:pt x="56799" y="2802"/>
                </a:cubicBezTo>
                <a:cubicBezTo>
                  <a:pt x="50437" y="2802"/>
                  <a:pt x="30081" y="-3502"/>
                  <a:pt x="23025" y="2802"/>
                </a:cubicBezTo>
                <a:cubicBezTo>
                  <a:pt x="17415" y="6416"/>
                  <a:pt x="10938" y="8417"/>
                  <a:pt x="4288" y="8585"/>
                </a:cubicBezTo>
                <a:cubicBezTo>
                  <a:pt x="8682" y="18497"/>
                  <a:pt x="7758" y="29942"/>
                  <a:pt x="1917" y="39062"/>
                </a:cubicBezTo>
                <a:cubicBezTo>
                  <a:pt x="-1785" y="44209"/>
                  <a:pt x="529" y="44845"/>
                  <a:pt x="3362" y="46522"/>
                </a:cubicBezTo>
                <a:cubicBezTo>
                  <a:pt x="8567" y="45366"/>
                  <a:pt x="15102" y="44209"/>
                  <a:pt x="17010" y="4767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9" name="Frihåndsform: figur 398">
            <a:extLst>
              <a:ext uri="{FF2B5EF4-FFF2-40B4-BE49-F238E27FC236}">
                <a16:creationId xmlns:a16="http://schemas.microsoft.com/office/drawing/2014/main" id="{7A2D7D13-95E4-41C7-B123-FDB6B063896F}"/>
              </a:ext>
            </a:extLst>
          </p:cNvPr>
          <p:cNvSpPr/>
          <p:nvPr/>
        </p:nvSpPr>
        <p:spPr>
          <a:xfrm>
            <a:off x="7531808" y="3265114"/>
            <a:ext cx="104851" cy="65513"/>
          </a:xfrm>
          <a:custGeom>
            <a:avLst/>
            <a:gdLst>
              <a:gd name="connsiteX0" fmla="*/ 93805 w 104851"/>
              <a:gd name="connsiteY0" fmla="*/ 27576 h 65513"/>
              <a:gd name="connsiteX1" fmla="*/ 81603 w 104851"/>
              <a:gd name="connsiteY1" fmla="*/ 20116 h 65513"/>
              <a:gd name="connsiteX2" fmla="*/ 81603 w 104851"/>
              <a:gd name="connsiteY2" fmla="*/ 8549 h 65513"/>
              <a:gd name="connsiteX3" fmla="*/ 68012 w 104851"/>
              <a:gd name="connsiteY3" fmla="*/ 1667 h 65513"/>
              <a:gd name="connsiteX4" fmla="*/ 52051 w 104851"/>
              <a:gd name="connsiteY4" fmla="*/ 2246 h 65513"/>
              <a:gd name="connsiteX5" fmla="*/ 31925 w 104851"/>
              <a:gd name="connsiteY5" fmla="*/ 2766 h 65513"/>
              <a:gd name="connsiteX6" fmla="*/ 28629 w 104851"/>
              <a:gd name="connsiteY6" fmla="*/ 6815 h 65513"/>
              <a:gd name="connsiteX7" fmla="*/ 16426 w 104851"/>
              <a:gd name="connsiteY7" fmla="*/ 18381 h 65513"/>
              <a:gd name="connsiteX8" fmla="*/ 1448 w 104851"/>
              <a:gd name="connsiteY8" fmla="*/ 40820 h 65513"/>
              <a:gd name="connsiteX9" fmla="*/ 4744 w 104851"/>
              <a:gd name="connsiteY9" fmla="*/ 49957 h 65513"/>
              <a:gd name="connsiteX10" fmla="*/ 15038 w 104851"/>
              <a:gd name="connsiteY10" fmla="*/ 51114 h 65513"/>
              <a:gd name="connsiteX11" fmla="*/ 19260 w 104851"/>
              <a:gd name="connsiteY11" fmla="*/ 64935 h 65513"/>
              <a:gd name="connsiteX12" fmla="*/ 19260 w 104851"/>
              <a:gd name="connsiteY12" fmla="*/ 65514 h 65513"/>
              <a:gd name="connsiteX13" fmla="*/ 39385 w 104851"/>
              <a:gd name="connsiteY13" fmla="*/ 63779 h 65513"/>
              <a:gd name="connsiteX14" fmla="*/ 50952 w 104851"/>
              <a:gd name="connsiteY14" fmla="*/ 44232 h 65513"/>
              <a:gd name="connsiteX15" fmla="*/ 64079 w 104851"/>
              <a:gd name="connsiteY15" fmla="*/ 63200 h 65513"/>
              <a:gd name="connsiteX16" fmla="*/ 69863 w 104851"/>
              <a:gd name="connsiteY16" fmla="*/ 53427 h 65513"/>
              <a:gd name="connsiteX17" fmla="*/ 78306 w 104851"/>
              <a:gd name="connsiteY17" fmla="*/ 47644 h 65513"/>
              <a:gd name="connsiteX18" fmla="*/ 89872 w 104851"/>
              <a:gd name="connsiteY18" fmla="*/ 44174 h 65513"/>
              <a:gd name="connsiteX19" fmla="*/ 96870 w 104851"/>
              <a:gd name="connsiteY19" fmla="*/ 40762 h 65513"/>
              <a:gd name="connsiteX20" fmla="*/ 100166 w 104851"/>
              <a:gd name="connsiteY20" fmla="*/ 33822 h 65513"/>
              <a:gd name="connsiteX21" fmla="*/ 104851 w 104851"/>
              <a:gd name="connsiteY21" fmla="*/ 28675 h 65513"/>
              <a:gd name="connsiteX22" fmla="*/ 93805 w 104851"/>
              <a:gd name="connsiteY22" fmla="*/ 27576 h 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4851" h="65513">
                <a:moveTo>
                  <a:pt x="93805" y="27576"/>
                </a:moveTo>
                <a:cubicBezTo>
                  <a:pt x="89120" y="29889"/>
                  <a:pt x="81603" y="22371"/>
                  <a:pt x="81603" y="20116"/>
                </a:cubicBezTo>
                <a:cubicBezTo>
                  <a:pt x="81139" y="16276"/>
                  <a:pt x="81139" y="12389"/>
                  <a:pt x="81603" y="8549"/>
                </a:cubicBezTo>
                <a:cubicBezTo>
                  <a:pt x="77381" y="5687"/>
                  <a:pt x="72812" y="3374"/>
                  <a:pt x="68012" y="1667"/>
                </a:cubicBezTo>
                <a:cubicBezTo>
                  <a:pt x="62923" y="-744"/>
                  <a:pt x="56966" y="-530"/>
                  <a:pt x="52051" y="2246"/>
                </a:cubicBezTo>
                <a:cubicBezTo>
                  <a:pt x="48292" y="4501"/>
                  <a:pt x="38923" y="3923"/>
                  <a:pt x="31925" y="2766"/>
                </a:cubicBezTo>
                <a:cubicBezTo>
                  <a:pt x="31462" y="5079"/>
                  <a:pt x="30479" y="6815"/>
                  <a:pt x="28629" y="6815"/>
                </a:cubicBezTo>
                <a:cubicBezTo>
                  <a:pt x="22672" y="7989"/>
                  <a:pt x="17930" y="12494"/>
                  <a:pt x="16426" y="18381"/>
                </a:cubicBezTo>
                <a:cubicBezTo>
                  <a:pt x="15501" y="24684"/>
                  <a:pt x="4282" y="29311"/>
                  <a:pt x="1448" y="40820"/>
                </a:cubicBezTo>
                <a:cubicBezTo>
                  <a:pt x="-1386" y="52328"/>
                  <a:pt x="59" y="56897"/>
                  <a:pt x="4744" y="49957"/>
                </a:cubicBezTo>
                <a:cubicBezTo>
                  <a:pt x="9429" y="43017"/>
                  <a:pt x="15038" y="45388"/>
                  <a:pt x="15038" y="51114"/>
                </a:cubicBezTo>
                <a:cubicBezTo>
                  <a:pt x="15038" y="56839"/>
                  <a:pt x="20821" y="57475"/>
                  <a:pt x="19260" y="64935"/>
                </a:cubicBezTo>
                <a:lnTo>
                  <a:pt x="19260" y="65514"/>
                </a:lnTo>
                <a:cubicBezTo>
                  <a:pt x="26315" y="64935"/>
                  <a:pt x="36147" y="63779"/>
                  <a:pt x="39385" y="63779"/>
                </a:cubicBezTo>
                <a:cubicBezTo>
                  <a:pt x="44128" y="63779"/>
                  <a:pt x="49274" y="45388"/>
                  <a:pt x="50952" y="44232"/>
                </a:cubicBezTo>
                <a:cubicBezTo>
                  <a:pt x="52629" y="43075"/>
                  <a:pt x="58470" y="57475"/>
                  <a:pt x="64079" y="63200"/>
                </a:cubicBezTo>
                <a:cubicBezTo>
                  <a:pt x="69689" y="68926"/>
                  <a:pt x="69863" y="58053"/>
                  <a:pt x="69863" y="53427"/>
                </a:cubicBezTo>
                <a:cubicBezTo>
                  <a:pt x="69863" y="48800"/>
                  <a:pt x="74547" y="47123"/>
                  <a:pt x="78306" y="47644"/>
                </a:cubicBezTo>
                <a:cubicBezTo>
                  <a:pt x="82065" y="48164"/>
                  <a:pt x="89872" y="49899"/>
                  <a:pt x="89872" y="44174"/>
                </a:cubicBezTo>
                <a:cubicBezTo>
                  <a:pt x="89872" y="38448"/>
                  <a:pt x="94094" y="40762"/>
                  <a:pt x="96870" y="40762"/>
                </a:cubicBezTo>
                <a:cubicBezTo>
                  <a:pt x="99646" y="40762"/>
                  <a:pt x="100166" y="33822"/>
                  <a:pt x="100166" y="33822"/>
                </a:cubicBezTo>
                <a:lnTo>
                  <a:pt x="104851" y="28675"/>
                </a:lnTo>
                <a:cubicBezTo>
                  <a:pt x="101438" y="26940"/>
                  <a:pt x="97506" y="26547"/>
                  <a:pt x="93805" y="2757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0" name="Frihåndsform: figur 399">
            <a:extLst>
              <a:ext uri="{FF2B5EF4-FFF2-40B4-BE49-F238E27FC236}">
                <a16:creationId xmlns:a16="http://schemas.microsoft.com/office/drawing/2014/main" id="{4BCD0D0B-8ED0-47C4-8345-5AB3902B32C5}"/>
              </a:ext>
            </a:extLst>
          </p:cNvPr>
          <p:cNvSpPr/>
          <p:nvPr/>
        </p:nvSpPr>
        <p:spPr>
          <a:xfrm>
            <a:off x="7529187" y="2998560"/>
            <a:ext cx="209096" cy="280179"/>
          </a:xfrm>
          <a:custGeom>
            <a:avLst/>
            <a:gdLst>
              <a:gd name="connsiteX0" fmla="*/ 26103 w 209096"/>
              <a:gd name="connsiteY0" fmla="*/ 72866 h 280179"/>
              <a:gd name="connsiteX1" fmla="*/ 14536 w 209096"/>
              <a:gd name="connsiteY1" fmla="*/ 86052 h 280179"/>
              <a:gd name="connsiteX2" fmla="*/ 22055 w 209096"/>
              <a:gd name="connsiteY2" fmla="*/ 100972 h 280179"/>
              <a:gd name="connsiteX3" fmla="*/ 17370 w 209096"/>
              <a:gd name="connsiteY3" fmla="*/ 110167 h 280179"/>
              <a:gd name="connsiteX4" fmla="*/ 4242 w 209096"/>
              <a:gd name="connsiteY4" fmla="*/ 117685 h 280179"/>
              <a:gd name="connsiteX5" fmla="*/ 2854 w 209096"/>
              <a:gd name="connsiteY5" fmla="*/ 130871 h 280179"/>
              <a:gd name="connsiteX6" fmla="*/ 21 w 209096"/>
              <a:gd name="connsiteY6" fmla="*/ 153310 h 280179"/>
              <a:gd name="connsiteX7" fmla="*/ 5804 w 209096"/>
              <a:gd name="connsiteY7" fmla="*/ 170659 h 280179"/>
              <a:gd name="connsiteX8" fmla="*/ 1120 w 209096"/>
              <a:gd name="connsiteY8" fmla="*/ 181590 h 280179"/>
              <a:gd name="connsiteX9" fmla="*/ 8637 w 209096"/>
              <a:gd name="connsiteY9" fmla="*/ 204722 h 280179"/>
              <a:gd name="connsiteX10" fmla="*/ 13784 w 209096"/>
              <a:gd name="connsiteY10" fmla="*/ 208192 h 280179"/>
              <a:gd name="connsiteX11" fmla="*/ 28821 w 209096"/>
              <a:gd name="connsiteY11" fmla="*/ 216809 h 280179"/>
              <a:gd name="connsiteX12" fmla="*/ 41428 w 209096"/>
              <a:gd name="connsiteY12" fmla="*/ 222014 h 280179"/>
              <a:gd name="connsiteX13" fmla="*/ 46112 w 209096"/>
              <a:gd name="connsiteY13" fmla="*/ 231209 h 280179"/>
              <a:gd name="connsiteX14" fmla="*/ 36743 w 209096"/>
              <a:gd name="connsiteY14" fmla="*/ 254342 h 280179"/>
              <a:gd name="connsiteX15" fmla="*/ 34893 w 209096"/>
              <a:gd name="connsiteY15" fmla="*/ 270997 h 280179"/>
              <a:gd name="connsiteX16" fmla="*/ 55018 w 209096"/>
              <a:gd name="connsiteY16" fmla="*/ 270419 h 280179"/>
              <a:gd name="connsiteX17" fmla="*/ 70980 w 209096"/>
              <a:gd name="connsiteY17" fmla="*/ 269841 h 280179"/>
              <a:gd name="connsiteX18" fmla="*/ 84570 w 209096"/>
              <a:gd name="connsiteY18" fmla="*/ 276780 h 280179"/>
              <a:gd name="connsiteX19" fmla="*/ 87404 w 209096"/>
              <a:gd name="connsiteY19" fmla="*/ 273889 h 280179"/>
              <a:gd name="connsiteX20" fmla="*/ 100994 w 209096"/>
              <a:gd name="connsiteY20" fmla="*/ 278515 h 280179"/>
              <a:gd name="connsiteX21" fmla="*/ 113313 w 209096"/>
              <a:gd name="connsiteY21" fmla="*/ 274976 h 280179"/>
              <a:gd name="connsiteX22" fmla="*/ 115048 w 209096"/>
              <a:gd name="connsiteY22" fmla="*/ 276202 h 280179"/>
              <a:gd name="connsiteX23" fmla="*/ 128638 w 209096"/>
              <a:gd name="connsiteY23" fmla="*/ 275045 h 280179"/>
              <a:gd name="connsiteX24" fmla="*/ 152523 w 209096"/>
              <a:gd name="connsiteY24" fmla="*/ 269262 h 280179"/>
              <a:gd name="connsiteX25" fmla="*/ 161891 w 209096"/>
              <a:gd name="connsiteY25" fmla="*/ 261166 h 280179"/>
              <a:gd name="connsiteX26" fmla="*/ 171260 w 209096"/>
              <a:gd name="connsiteY26" fmla="*/ 243816 h 280179"/>
              <a:gd name="connsiteX27" fmla="*/ 184388 w 209096"/>
              <a:gd name="connsiteY27" fmla="*/ 231209 h 280179"/>
              <a:gd name="connsiteX28" fmla="*/ 160041 w 209096"/>
              <a:gd name="connsiteY28" fmla="*/ 209349 h 280179"/>
              <a:gd name="connsiteX29" fmla="*/ 152060 w 209096"/>
              <a:gd name="connsiteY29" fmla="*/ 185753 h 280179"/>
              <a:gd name="connsiteX30" fmla="*/ 150672 w 209096"/>
              <a:gd name="connsiteY30" fmla="*/ 170833 h 280179"/>
              <a:gd name="connsiteX31" fmla="*/ 175019 w 209096"/>
              <a:gd name="connsiteY31" fmla="*/ 159903 h 280179"/>
              <a:gd name="connsiteX32" fmla="*/ 194220 w 209096"/>
              <a:gd name="connsiteY32" fmla="*/ 149551 h 280179"/>
              <a:gd name="connsiteX33" fmla="*/ 206884 w 209096"/>
              <a:gd name="connsiteY33" fmla="*/ 148972 h 280179"/>
              <a:gd name="connsiteX34" fmla="*/ 207347 w 209096"/>
              <a:gd name="connsiteY34" fmla="*/ 133474 h 280179"/>
              <a:gd name="connsiteX35" fmla="*/ 201564 w 209096"/>
              <a:gd name="connsiteY35" fmla="*/ 111035 h 280179"/>
              <a:gd name="connsiteX36" fmla="*/ 198268 w 209096"/>
              <a:gd name="connsiteY36" fmla="*/ 96114 h 280179"/>
              <a:gd name="connsiteX37" fmla="*/ 193120 w 209096"/>
              <a:gd name="connsiteY37" fmla="*/ 82350 h 280179"/>
              <a:gd name="connsiteX38" fmla="*/ 191733 w 209096"/>
              <a:gd name="connsiteY38" fmla="*/ 71420 h 280179"/>
              <a:gd name="connsiteX39" fmla="*/ 192195 w 209096"/>
              <a:gd name="connsiteY39" fmla="*/ 42100 h 280179"/>
              <a:gd name="connsiteX40" fmla="*/ 192195 w 209096"/>
              <a:gd name="connsiteY40" fmla="*/ 38630 h 280179"/>
              <a:gd name="connsiteX41" fmla="*/ 190345 w 209096"/>
              <a:gd name="connsiteY41" fmla="*/ 35218 h 280179"/>
              <a:gd name="connsiteX42" fmla="*/ 176291 w 209096"/>
              <a:gd name="connsiteY42" fmla="*/ 26022 h 280179"/>
              <a:gd name="connsiteX43" fmla="*/ 178142 w 209096"/>
              <a:gd name="connsiteY43" fmla="*/ 9887 h 280179"/>
              <a:gd name="connsiteX44" fmla="*/ 157496 w 209096"/>
              <a:gd name="connsiteY44" fmla="*/ 16249 h 280179"/>
              <a:gd name="connsiteX45" fmla="*/ 131241 w 209096"/>
              <a:gd name="connsiteY45" fmla="*/ 34639 h 280179"/>
              <a:gd name="connsiteX46" fmla="*/ 119096 w 209096"/>
              <a:gd name="connsiteY46" fmla="*/ 23709 h 280179"/>
              <a:gd name="connsiteX47" fmla="*/ 110652 w 209096"/>
              <a:gd name="connsiteY47" fmla="*/ 18504 h 280179"/>
              <a:gd name="connsiteX48" fmla="*/ 93303 w 209096"/>
              <a:gd name="connsiteY48" fmla="*/ 8731 h 280179"/>
              <a:gd name="connsiteX49" fmla="*/ 91915 w 209096"/>
              <a:gd name="connsiteY49" fmla="*/ 2427 h 280179"/>
              <a:gd name="connsiteX50" fmla="*/ 83009 w 209096"/>
              <a:gd name="connsiteY50" fmla="*/ 2427 h 280179"/>
              <a:gd name="connsiteX51" fmla="*/ 61438 w 209096"/>
              <a:gd name="connsiteY51" fmla="*/ 114 h 280179"/>
              <a:gd name="connsiteX52" fmla="*/ 65659 w 209096"/>
              <a:gd name="connsiteY52" fmla="*/ 13357 h 280179"/>
              <a:gd name="connsiteX53" fmla="*/ 71442 w 209096"/>
              <a:gd name="connsiteY53" fmla="*/ 37473 h 280179"/>
              <a:gd name="connsiteX54" fmla="*/ 61611 w 209096"/>
              <a:gd name="connsiteY54" fmla="*/ 48403 h 280179"/>
              <a:gd name="connsiteX55" fmla="*/ 44262 w 209096"/>
              <a:gd name="connsiteY55" fmla="*/ 45512 h 280179"/>
              <a:gd name="connsiteX56" fmla="*/ 26450 w 209096"/>
              <a:gd name="connsiteY56" fmla="*/ 48981 h 280179"/>
              <a:gd name="connsiteX57" fmla="*/ 25987 w 209096"/>
              <a:gd name="connsiteY57" fmla="*/ 54765 h 280179"/>
              <a:gd name="connsiteX58" fmla="*/ 26103 w 209096"/>
              <a:gd name="connsiteY58" fmla="*/ 72866 h 2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9096" h="280179">
                <a:moveTo>
                  <a:pt x="26103" y="72866"/>
                </a:moveTo>
                <a:cubicBezTo>
                  <a:pt x="20319" y="82582"/>
                  <a:pt x="12975" y="83738"/>
                  <a:pt x="14536" y="86052"/>
                </a:cubicBezTo>
                <a:cubicBezTo>
                  <a:pt x="16098" y="88365"/>
                  <a:pt x="24367" y="96982"/>
                  <a:pt x="22055" y="100972"/>
                </a:cubicBezTo>
                <a:cubicBezTo>
                  <a:pt x="19741" y="104963"/>
                  <a:pt x="17370" y="102707"/>
                  <a:pt x="17370" y="110167"/>
                </a:cubicBezTo>
                <a:cubicBezTo>
                  <a:pt x="17370" y="117628"/>
                  <a:pt x="7539" y="117685"/>
                  <a:pt x="4242" y="117685"/>
                </a:cubicBezTo>
                <a:cubicBezTo>
                  <a:pt x="946" y="117685"/>
                  <a:pt x="4705" y="125146"/>
                  <a:pt x="2854" y="130871"/>
                </a:cubicBezTo>
                <a:cubicBezTo>
                  <a:pt x="1466" y="138285"/>
                  <a:pt x="541" y="145780"/>
                  <a:pt x="21" y="153310"/>
                </a:cubicBezTo>
                <a:cubicBezTo>
                  <a:pt x="-442" y="158457"/>
                  <a:pt x="7076" y="166553"/>
                  <a:pt x="5804" y="170659"/>
                </a:cubicBezTo>
                <a:cubicBezTo>
                  <a:pt x="4532" y="174765"/>
                  <a:pt x="21" y="178120"/>
                  <a:pt x="1120" y="181590"/>
                </a:cubicBezTo>
                <a:cubicBezTo>
                  <a:pt x="5688" y="188477"/>
                  <a:pt x="8291" y="196475"/>
                  <a:pt x="8637" y="204722"/>
                </a:cubicBezTo>
                <a:cubicBezTo>
                  <a:pt x="10777" y="205092"/>
                  <a:pt x="12628" y="206353"/>
                  <a:pt x="13784" y="208192"/>
                </a:cubicBezTo>
                <a:cubicBezTo>
                  <a:pt x="16908" y="213541"/>
                  <a:pt x="22633" y="216826"/>
                  <a:pt x="28821" y="216809"/>
                </a:cubicBezTo>
                <a:cubicBezTo>
                  <a:pt x="35356" y="216809"/>
                  <a:pt x="38189" y="222592"/>
                  <a:pt x="41428" y="222014"/>
                </a:cubicBezTo>
                <a:cubicBezTo>
                  <a:pt x="44666" y="221435"/>
                  <a:pt x="52705" y="224269"/>
                  <a:pt x="46112" y="231209"/>
                </a:cubicBezTo>
                <a:cubicBezTo>
                  <a:pt x="40618" y="237738"/>
                  <a:pt x="37380" y="245835"/>
                  <a:pt x="36743" y="254342"/>
                </a:cubicBezTo>
                <a:cubicBezTo>
                  <a:pt x="35819" y="259546"/>
                  <a:pt x="35819" y="267007"/>
                  <a:pt x="34893" y="270997"/>
                </a:cubicBezTo>
                <a:cubicBezTo>
                  <a:pt x="41602" y="272015"/>
                  <a:pt x="48426" y="271818"/>
                  <a:pt x="55018" y="270419"/>
                </a:cubicBezTo>
                <a:cubicBezTo>
                  <a:pt x="59761" y="267099"/>
                  <a:pt x="66007" y="266874"/>
                  <a:pt x="70980" y="269841"/>
                </a:cubicBezTo>
                <a:cubicBezTo>
                  <a:pt x="75665" y="271830"/>
                  <a:pt x="80233" y="274149"/>
                  <a:pt x="84570" y="276780"/>
                </a:cubicBezTo>
                <a:cubicBezTo>
                  <a:pt x="85033" y="275045"/>
                  <a:pt x="85958" y="273889"/>
                  <a:pt x="87404" y="273889"/>
                </a:cubicBezTo>
                <a:cubicBezTo>
                  <a:pt x="92089" y="273310"/>
                  <a:pt x="97698" y="284241"/>
                  <a:pt x="100994" y="278515"/>
                </a:cubicBezTo>
                <a:cubicBezTo>
                  <a:pt x="103424" y="274132"/>
                  <a:pt x="108975" y="272547"/>
                  <a:pt x="113313" y="274976"/>
                </a:cubicBezTo>
                <a:cubicBezTo>
                  <a:pt x="113949" y="275317"/>
                  <a:pt x="114527" y="275728"/>
                  <a:pt x="115048" y="276202"/>
                </a:cubicBezTo>
                <a:cubicBezTo>
                  <a:pt x="119211" y="279279"/>
                  <a:pt x="125053" y="278781"/>
                  <a:pt x="128638" y="275045"/>
                </a:cubicBezTo>
                <a:cubicBezTo>
                  <a:pt x="132860" y="269841"/>
                  <a:pt x="148763" y="267585"/>
                  <a:pt x="152523" y="269262"/>
                </a:cubicBezTo>
                <a:cubicBezTo>
                  <a:pt x="156282" y="270939"/>
                  <a:pt x="165650" y="276144"/>
                  <a:pt x="161891" y="261166"/>
                </a:cubicBezTo>
                <a:cubicBezTo>
                  <a:pt x="158132" y="246187"/>
                  <a:pt x="169872" y="249599"/>
                  <a:pt x="171260" y="243816"/>
                </a:cubicBezTo>
                <a:cubicBezTo>
                  <a:pt x="172648" y="238033"/>
                  <a:pt x="186296" y="235778"/>
                  <a:pt x="184388" y="231209"/>
                </a:cubicBezTo>
                <a:cubicBezTo>
                  <a:pt x="182480" y="226640"/>
                  <a:pt x="165188" y="213860"/>
                  <a:pt x="160041" y="209349"/>
                </a:cubicBezTo>
                <a:cubicBezTo>
                  <a:pt x="154894" y="204838"/>
                  <a:pt x="154894" y="191537"/>
                  <a:pt x="152060" y="185753"/>
                </a:cubicBezTo>
                <a:cubicBezTo>
                  <a:pt x="149226" y="179970"/>
                  <a:pt x="143617" y="172568"/>
                  <a:pt x="150672" y="170833"/>
                </a:cubicBezTo>
                <a:cubicBezTo>
                  <a:pt x="157728" y="169098"/>
                  <a:pt x="169410" y="165686"/>
                  <a:pt x="175019" y="159903"/>
                </a:cubicBezTo>
                <a:cubicBezTo>
                  <a:pt x="180629" y="154120"/>
                  <a:pt x="190981" y="153021"/>
                  <a:pt x="194220" y="149551"/>
                </a:cubicBezTo>
                <a:cubicBezTo>
                  <a:pt x="197458" y="146081"/>
                  <a:pt x="204571" y="152442"/>
                  <a:pt x="206884" y="148972"/>
                </a:cubicBezTo>
                <a:cubicBezTo>
                  <a:pt x="209660" y="144219"/>
                  <a:pt x="209834" y="138383"/>
                  <a:pt x="207347" y="133474"/>
                </a:cubicBezTo>
                <a:cubicBezTo>
                  <a:pt x="203357" y="126696"/>
                  <a:pt x="201333" y="118912"/>
                  <a:pt x="201564" y="111035"/>
                </a:cubicBezTo>
                <a:cubicBezTo>
                  <a:pt x="201101" y="100741"/>
                  <a:pt x="198268" y="101261"/>
                  <a:pt x="198268" y="96114"/>
                </a:cubicBezTo>
                <a:cubicBezTo>
                  <a:pt x="198672" y="90990"/>
                  <a:pt x="196764" y="85948"/>
                  <a:pt x="193120" y="82350"/>
                </a:cubicBezTo>
                <a:cubicBezTo>
                  <a:pt x="189361" y="80037"/>
                  <a:pt x="187973" y="77724"/>
                  <a:pt x="191733" y="71420"/>
                </a:cubicBezTo>
                <a:cubicBezTo>
                  <a:pt x="195492" y="65117"/>
                  <a:pt x="193583" y="47247"/>
                  <a:pt x="192195" y="42100"/>
                </a:cubicBezTo>
                <a:cubicBezTo>
                  <a:pt x="191733" y="40989"/>
                  <a:pt x="191733" y="39740"/>
                  <a:pt x="192195" y="38630"/>
                </a:cubicBezTo>
                <a:cubicBezTo>
                  <a:pt x="191039" y="37889"/>
                  <a:pt x="190345" y="36600"/>
                  <a:pt x="190345" y="35218"/>
                </a:cubicBezTo>
                <a:cubicBezTo>
                  <a:pt x="189361" y="28856"/>
                  <a:pt x="185660" y="26022"/>
                  <a:pt x="176291" y="26022"/>
                </a:cubicBezTo>
                <a:cubicBezTo>
                  <a:pt x="166923" y="26022"/>
                  <a:pt x="182074" y="15092"/>
                  <a:pt x="178142" y="9887"/>
                </a:cubicBezTo>
                <a:cubicBezTo>
                  <a:pt x="174209" y="4683"/>
                  <a:pt x="165477" y="19661"/>
                  <a:pt x="157496" y="16249"/>
                </a:cubicBezTo>
                <a:cubicBezTo>
                  <a:pt x="149515" y="12837"/>
                  <a:pt x="138296" y="27815"/>
                  <a:pt x="131241" y="34639"/>
                </a:cubicBezTo>
                <a:cubicBezTo>
                  <a:pt x="124185" y="41463"/>
                  <a:pt x="113428" y="33483"/>
                  <a:pt x="119096" y="23709"/>
                </a:cubicBezTo>
                <a:cubicBezTo>
                  <a:pt x="124764" y="13935"/>
                  <a:pt x="119096" y="15092"/>
                  <a:pt x="110652" y="18504"/>
                </a:cubicBezTo>
                <a:cubicBezTo>
                  <a:pt x="102209" y="21916"/>
                  <a:pt x="92377" y="17926"/>
                  <a:pt x="93303" y="8731"/>
                </a:cubicBezTo>
                <a:cubicBezTo>
                  <a:pt x="93592" y="6533"/>
                  <a:pt x="93071" y="4307"/>
                  <a:pt x="91915" y="2427"/>
                </a:cubicBezTo>
                <a:cubicBezTo>
                  <a:pt x="88966" y="3029"/>
                  <a:pt x="85958" y="3029"/>
                  <a:pt x="83009" y="2427"/>
                </a:cubicBezTo>
                <a:cubicBezTo>
                  <a:pt x="76011" y="467"/>
                  <a:pt x="68725" y="-314"/>
                  <a:pt x="61438" y="114"/>
                </a:cubicBezTo>
                <a:cubicBezTo>
                  <a:pt x="64214" y="4740"/>
                  <a:pt x="67221" y="9887"/>
                  <a:pt x="65659" y="13357"/>
                </a:cubicBezTo>
                <a:cubicBezTo>
                  <a:pt x="62363" y="20239"/>
                  <a:pt x="67510" y="27121"/>
                  <a:pt x="71442" y="37473"/>
                </a:cubicBezTo>
                <a:cubicBezTo>
                  <a:pt x="75375" y="47825"/>
                  <a:pt x="61611" y="42100"/>
                  <a:pt x="61611" y="48403"/>
                </a:cubicBezTo>
                <a:cubicBezTo>
                  <a:pt x="61611" y="54707"/>
                  <a:pt x="48483" y="47825"/>
                  <a:pt x="44262" y="45512"/>
                </a:cubicBezTo>
                <a:cubicBezTo>
                  <a:pt x="40040" y="43198"/>
                  <a:pt x="25987" y="44991"/>
                  <a:pt x="26450" y="48981"/>
                </a:cubicBezTo>
                <a:cubicBezTo>
                  <a:pt x="26508" y="50919"/>
                  <a:pt x="26392" y="52862"/>
                  <a:pt x="25987" y="54765"/>
                </a:cubicBezTo>
                <a:cubicBezTo>
                  <a:pt x="27491" y="61936"/>
                  <a:pt x="28416" y="69396"/>
                  <a:pt x="26103" y="7286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1" name="Frihåndsform: figur 400">
            <a:extLst>
              <a:ext uri="{FF2B5EF4-FFF2-40B4-BE49-F238E27FC236}">
                <a16:creationId xmlns:a16="http://schemas.microsoft.com/office/drawing/2014/main" id="{89F353FA-8EAA-4C93-B125-7068B6625C99}"/>
              </a:ext>
            </a:extLst>
          </p:cNvPr>
          <p:cNvSpPr/>
          <p:nvPr/>
        </p:nvSpPr>
        <p:spPr>
          <a:xfrm>
            <a:off x="7870993" y="2324283"/>
            <a:ext cx="246407" cy="463561"/>
          </a:xfrm>
          <a:custGeom>
            <a:avLst/>
            <a:gdLst>
              <a:gd name="connsiteX0" fmla="*/ 238787 w 246407"/>
              <a:gd name="connsiteY0" fmla="*/ 326476 h 463561"/>
              <a:gd name="connsiteX1" fmla="*/ 208773 w 246407"/>
              <a:gd name="connsiteY1" fmla="*/ 299469 h 463561"/>
              <a:gd name="connsiteX2" fmla="*/ 223288 w 246407"/>
              <a:gd name="connsiteY2" fmla="*/ 283912 h 463561"/>
              <a:gd name="connsiteX3" fmla="*/ 210623 w 246407"/>
              <a:gd name="connsiteY3" fmla="*/ 268992 h 463561"/>
              <a:gd name="connsiteX4" fmla="*/ 213919 w 246407"/>
              <a:gd name="connsiteY4" fmla="*/ 255170 h 463561"/>
              <a:gd name="connsiteX5" fmla="*/ 202353 w 246407"/>
              <a:gd name="connsiteY5" fmla="*/ 245975 h 463561"/>
              <a:gd name="connsiteX6" fmla="*/ 208136 w 246407"/>
              <a:gd name="connsiteY6" fmla="*/ 237936 h 463561"/>
              <a:gd name="connsiteX7" fmla="*/ 204840 w 246407"/>
              <a:gd name="connsiteY7" fmla="*/ 216654 h 463561"/>
              <a:gd name="connsiteX8" fmla="*/ 212358 w 246407"/>
              <a:gd name="connsiteY8" fmla="*/ 199998 h 463561"/>
              <a:gd name="connsiteX9" fmla="*/ 190324 w 246407"/>
              <a:gd name="connsiteY9" fmla="*/ 158071 h 463561"/>
              <a:gd name="connsiteX10" fmla="*/ 197322 w 246407"/>
              <a:gd name="connsiteY10" fmla="*/ 141357 h 463561"/>
              <a:gd name="connsiteX11" fmla="*/ 211895 w 246407"/>
              <a:gd name="connsiteY11" fmla="*/ 120711 h 463561"/>
              <a:gd name="connsiteX12" fmla="*/ 195009 w 246407"/>
              <a:gd name="connsiteY12" fmla="*/ 100008 h 463561"/>
              <a:gd name="connsiteX13" fmla="*/ 180493 w 246407"/>
              <a:gd name="connsiteY13" fmla="*/ 90234 h 463561"/>
              <a:gd name="connsiteX14" fmla="*/ 177196 w 246407"/>
              <a:gd name="connsiteY14" fmla="*/ 74735 h 463561"/>
              <a:gd name="connsiteX15" fmla="*/ 180493 w 246407"/>
              <a:gd name="connsiteY15" fmla="*/ 59757 h 463561"/>
              <a:gd name="connsiteX16" fmla="*/ 189399 w 246407"/>
              <a:gd name="connsiteY16" fmla="*/ 51718 h 463561"/>
              <a:gd name="connsiteX17" fmla="*/ 194546 w 246407"/>
              <a:gd name="connsiteY17" fmla="*/ 41366 h 463561"/>
              <a:gd name="connsiteX18" fmla="*/ 194546 w 246407"/>
              <a:gd name="connsiteY18" fmla="*/ 25867 h 463561"/>
              <a:gd name="connsiteX19" fmla="*/ 170141 w 246407"/>
              <a:gd name="connsiteY19" fmla="*/ 5742 h 463561"/>
              <a:gd name="connsiteX20" fmla="*/ 150941 w 246407"/>
              <a:gd name="connsiteY20" fmla="*/ 5742 h 463561"/>
              <a:gd name="connsiteX21" fmla="*/ 127519 w 246407"/>
              <a:gd name="connsiteY21" fmla="*/ 12624 h 463561"/>
              <a:gd name="connsiteX22" fmla="*/ 113003 w 246407"/>
              <a:gd name="connsiteY22" fmla="*/ 31014 h 463561"/>
              <a:gd name="connsiteX23" fmla="*/ 108319 w 246407"/>
              <a:gd name="connsiteY23" fmla="*/ 54610 h 463561"/>
              <a:gd name="connsiteX24" fmla="*/ 98430 w 246407"/>
              <a:gd name="connsiteY24" fmla="*/ 70687 h 463561"/>
              <a:gd name="connsiteX25" fmla="*/ 84839 w 246407"/>
              <a:gd name="connsiteY25" fmla="*/ 66639 h 463561"/>
              <a:gd name="connsiteX26" fmla="*/ 67027 w 246407"/>
              <a:gd name="connsiteY26" fmla="*/ 65540 h 463561"/>
              <a:gd name="connsiteX27" fmla="*/ 41292 w 246407"/>
              <a:gd name="connsiteY27" fmla="*/ 64383 h 463561"/>
              <a:gd name="connsiteX28" fmla="*/ 15499 w 246407"/>
              <a:gd name="connsiteY28" fmla="*/ 41945 h 463561"/>
              <a:gd name="connsiteX29" fmla="*/ 0 w 246407"/>
              <a:gd name="connsiteY29" fmla="*/ 55766 h 463561"/>
              <a:gd name="connsiteX30" fmla="*/ 25793 w 246407"/>
              <a:gd name="connsiteY30" fmla="*/ 78147 h 463561"/>
              <a:gd name="connsiteX31" fmla="*/ 59104 w 246407"/>
              <a:gd name="connsiteY31" fmla="*/ 101743 h 463561"/>
              <a:gd name="connsiteX32" fmla="*/ 60029 w 246407"/>
              <a:gd name="connsiteY32" fmla="*/ 128172 h 463561"/>
              <a:gd name="connsiteX33" fmla="*/ 65812 w 246407"/>
              <a:gd name="connsiteY33" fmla="*/ 153444 h 463561"/>
              <a:gd name="connsiteX34" fmla="*/ 64888 w 246407"/>
              <a:gd name="connsiteY34" fmla="*/ 177039 h 463561"/>
              <a:gd name="connsiteX35" fmla="*/ 69572 w 246407"/>
              <a:gd name="connsiteY35" fmla="*/ 191382 h 463561"/>
              <a:gd name="connsiteX36" fmla="*/ 72868 w 246407"/>
              <a:gd name="connsiteY36" fmla="*/ 205203 h 463561"/>
              <a:gd name="connsiteX37" fmla="*/ 91606 w 246407"/>
              <a:gd name="connsiteY37" fmla="*/ 214399 h 463561"/>
              <a:gd name="connsiteX38" fmla="*/ 100049 w 246407"/>
              <a:gd name="connsiteY38" fmla="*/ 235623 h 463561"/>
              <a:gd name="connsiteX39" fmla="*/ 95827 w 246407"/>
              <a:gd name="connsiteY39" fmla="*/ 245396 h 463561"/>
              <a:gd name="connsiteX40" fmla="*/ 83162 w 246407"/>
              <a:gd name="connsiteY40" fmla="*/ 258061 h 463561"/>
              <a:gd name="connsiteX41" fmla="*/ 59277 w 246407"/>
              <a:gd name="connsiteY41" fmla="*/ 286225 h 463561"/>
              <a:gd name="connsiteX42" fmla="*/ 45167 w 246407"/>
              <a:gd name="connsiteY42" fmla="*/ 298891 h 463561"/>
              <a:gd name="connsiteX43" fmla="*/ 34873 w 246407"/>
              <a:gd name="connsiteY43" fmla="*/ 305773 h 463561"/>
              <a:gd name="connsiteX44" fmla="*/ 33022 w 246407"/>
              <a:gd name="connsiteY44" fmla="*/ 310920 h 463561"/>
              <a:gd name="connsiteX45" fmla="*/ 32559 w 246407"/>
              <a:gd name="connsiteY45" fmla="*/ 314389 h 463561"/>
              <a:gd name="connsiteX46" fmla="*/ 17061 w 246407"/>
              <a:gd name="connsiteY46" fmla="*/ 323585 h 463561"/>
              <a:gd name="connsiteX47" fmla="*/ 13764 w 246407"/>
              <a:gd name="connsiteY47" fmla="*/ 324163 h 463561"/>
              <a:gd name="connsiteX48" fmla="*/ 5841 w 246407"/>
              <a:gd name="connsiteY48" fmla="*/ 341513 h 463561"/>
              <a:gd name="connsiteX49" fmla="*/ 6304 w 246407"/>
              <a:gd name="connsiteY49" fmla="*/ 357590 h 463561"/>
              <a:gd name="connsiteX50" fmla="*/ 8617 w 246407"/>
              <a:gd name="connsiteY50" fmla="*/ 377137 h 463561"/>
              <a:gd name="connsiteX51" fmla="*/ 12839 w 246407"/>
              <a:gd name="connsiteY51" fmla="*/ 408192 h 463561"/>
              <a:gd name="connsiteX52" fmla="*/ 7056 w 246407"/>
              <a:gd name="connsiteY52" fmla="*/ 437108 h 463561"/>
              <a:gd name="connsiteX53" fmla="*/ 29089 w 246407"/>
              <a:gd name="connsiteY53" fmla="*/ 447460 h 463561"/>
              <a:gd name="connsiteX54" fmla="*/ 43143 w 246407"/>
              <a:gd name="connsiteY54" fmla="*/ 456655 h 463561"/>
              <a:gd name="connsiteX55" fmla="*/ 68936 w 246407"/>
              <a:gd name="connsiteY55" fmla="*/ 463537 h 463561"/>
              <a:gd name="connsiteX56" fmla="*/ 142035 w 246407"/>
              <a:gd name="connsiteY56" fmla="*/ 443990 h 463561"/>
              <a:gd name="connsiteX57" fmla="*/ 163144 w 246407"/>
              <a:gd name="connsiteY57" fmla="*/ 441099 h 463561"/>
              <a:gd name="connsiteX58" fmla="*/ 174363 w 246407"/>
              <a:gd name="connsiteY58" fmla="*/ 424443 h 463561"/>
              <a:gd name="connsiteX59" fmla="*/ 210449 w 246407"/>
              <a:gd name="connsiteY59" fmla="*/ 389744 h 463561"/>
              <a:gd name="connsiteX60" fmla="*/ 245148 w 246407"/>
              <a:gd name="connsiteY60" fmla="*/ 350071 h 463561"/>
              <a:gd name="connsiteX61" fmla="*/ 238787 w 246407"/>
              <a:gd name="connsiteY61" fmla="*/ 326476 h 4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46407" h="463561">
                <a:moveTo>
                  <a:pt x="238787" y="326476"/>
                </a:moveTo>
                <a:cubicBezTo>
                  <a:pt x="229881" y="313811"/>
                  <a:pt x="209871" y="305773"/>
                  <a:pt x="208773" y="299469"/>
                </a:cubicBezTo>
                <a:cubicBezTo>
                  <a:pt x="207674" y="293165"/>
                  <a:pt x="224271" y="291951"/>
                  <a:pt x="223288" y="283912"/>
                </a:cubicBezTo>
                <a:cubicBezTo>
                  <a:pt x="222305" y="275874"/>
                  <a:pt x="214382" y="275874"/>
                  <a:pt x="210623" y="268992"/>
                </a:cubicBezTo>
                <a:cubicBezTo>
                  <a:pt x="206864" y="262110"/>
                  <a:pt x="214845" y="258061"/>
                  <a:pt x="213919" y="255170"/>
                </a:cubicBezTo>
                <a:cubicBezTo>
                  <a:pt x="212994" y="252278"/>
                  <a:pt x="202700" y="250023"/>
                  <a:pt x="202353" y="245975"/>
                </a:cubicBezTo>
                <a:cubicBezTo>
                  <a:pt x="202006" y="241926"/>
                  <a:pt x="209351" y="242562"/>
                  <a:pt x="208136" y="237936"/>
                </a:cubicBezTo>
                <a:cubicBezTo>
                  <a:pt x="206922" y="233310"/>
                  <a:pt x="199693" y="224172"/>
                  <a:pt x="204840" y="216654"/>
                </a:cubicBezTo>
                <a:cubicBezTo>
                  <a:pt x="209987" y="209136"/>
                  <a:pt x="220339" y="216654"/>
                  <a:pt x="212358" y="199998"/>
                </a:cubicBezTo>
                <a:cubicBezTo>
                  <a:pt x="204378" y="183343"/>
                  <a:pt x="193158" y="162639"/>
                  <a:pt x="190324" y="158071"/>
                </a:cubicBezTo>
                <a:cubicBezTo>
                  <a:pt x="187490" y="153502"/>
                  <a:pt x="193158" y="144827"/>
                  <a:pt x="197322" y="141357"/>
                </a:cubicBezTo>
                <a:cubicBezTo>
                  <a:pt x="201486" y="137887"/>
                  <a:pt x="211895" y="125858"/>
                  <a:pt x="211895" y="120711"/>
                </a:cubicBezTo>
                <a:cubicBezTo>
                  <a:pt x="211895" y="115564"/>
                  <a:pt x="198767" y="102321"/>
                  <a:pt x="195009" y="100008"/>
                </a:cubicBezTo>
                <a:cubicBezTo>
                  <a:pt x="191250" y="97694"/>
                  <a:pt x="183443" y="98273"/>
                  <a:pt x="180493" y="90234"/>
                </a:cubicBezTo>
                <a:cubicBezTo>
                  <a:pt x="177544" y="82195"/>
                  <a:pt x="173437" y="79304"/>
                  <a:pt x="177196" y="74735"/>
                </a:cubicBezTo>
                <a:cubicBezTo>
                  <a:pt x="179857" y="70213"/>
                  <a:pt x="181013" y="64973"/>
                  <a:pt x="180493" y="59757"/>
                </a:cubicBezTo>
                <a:cubicBezTo>
                  <a:pt x="180493" y="54610"/>
                  <a:pt x="187953" y="59178"/>
                  <a:pt x="189399" y="51718"/>
                </a:cubicBezTo>
                <a:cubicBezTo>
                  <a:pt x="190324" y="47930"/>
                  <a:pt x="192059" y="44391"/>
                  <a:pt x="194546" y="41366"/>
                </a:cubicBezTo>
                <a:cubicBezTo>
                  <a:pt x="194546" y="35583"/>
                  <a:pt x="195009" y="29800"/>
                  <a:pt x="194546" y="25867"/>
                </a:cubicBezTo>
                <a:cubicBezTo>
                  <a:pt x="193621" y="17829"/>
                  <a:pt x="174363" y="15516"/>
                  <a:pt x="170141" y="5742"/>
                </a:cubicBezTo>
                <a:cubicBezTo>
                  <a:pt x="165919" y="-4032"/>
                  <a:pt x="154700" y="537"/>
                  <a:pt x="150941" y="5742"/>
                </a:cubicBezTo>
                <a:cubicBezTo>
                  <a:pt x="147182" y="10947"/>
                  <a:pt x="127519" y="4585"/>
                  <a:pt x="127519" y="12624"/>
                </a:cubicBezTo>
                <a:cubicBezTo>
                  <a:pt x="127519" y="20663"/>
                  <a:pt x="113003" y="21819"/>
                  <a:pt x="113003" y="31014"/>
                </a:cubicBezTo>
                <a:cubicBezTo>
                  <a:pt x="113003" y="40210"/>
                  <a:pt x="119538" y="56345"/>
                  <a:pt x="108319" y="54610"/>
                </a:cubicBezTo>
                <a:cubicBezTo>
                  <a:pt x="97100" y="52875"/>
                  <a:pt x="105022" y="59757"/>
                  <a:pt x="98430" y="70687"/>
                </a:cubicBezTo>
                <a:cubicBezTo>
                  <a:pt x="91837" y="81617"/>
                  <a:pt x="91895" y="63805"/>
                  <a:pt x="84839" y="66639"/>
                </a:cubicBezTo>
                <a:cubicBezTo>
                  <a:pt x="77784" y="69472"/>
                  <a:pt x="70323" y="58600"/>
                  <a:pt x="67027" y="65540"/>
                </a:cubicBezTo>
                <a:cubicBezTo>
                  <a:pt x="63731" y="72480"/>
                  <a:pt x="52512" y="66639"/>
                  <a:pt x="41292" y="64383"/>
                </a:cubicBezTo>
                <a:cubicBezTo>
                  <a:pt x="30073" y="62128"/>
                  <a:pt x="24405" y="43101"/>
                  <a:pt x="15499" y="41945"/>
                </a:cubicBezTo>
                <a:cubicBezTo>
                  <a:pt x="9369" y="40788"/>
                  <a:pt x="3297" y="46571"/>
                  <a:pt x="0" y="55766"/>
                </a:cubicBezTo>
                <a:cubicBezTo>
                  <a:pt x="8444" y="62648"/>
                  <a:pt x="14574" y="71844"/>
                  <a:pt x="25793" y="78147"/>
                </a:cubicBezTo>
                <a:cubicBezTo>
                  <a:pt x="37996" y="85029"/>
                  <a:pt x="60492" y="92547"/>
                  <a:pt x="59104" y="101743"/>
                </a:cubicBezTo>
                <a:cubicBezTo>
                  <a:pt x="57717" y="110938"/>
                  <a:pt x="54420" y="124123"/>
                  <a:pt x="60029" y="128172"/>
                </a:cubicBezTo>
                <a:cubicBezTo>
                  <a:pt x="65639" y="132220"/>
                  <a:pt x="59104" y="149454"/>
                  <a:pt x="65812" y="153444"/>
                </a:cubicBezTo>
                <a:cubicBezTo>
                  <a:pt x="72521" y="157434"/>
                  <a:pt x="70497" y="177039"/>
                  <a:pt x="64888" y="177039"/>
                </a:cubicBezTo>
                <a:cubicBezTo>
                  <a:pt x="59277" y="177039"/>
                  <a:pt x="65812" y="187391"/>
                  <a:pt x="69572" y="191382"/>
                </a:cubicBezTo>
                <a:cubicBezTo>
                  <a:pt x="71653" y="195702"/>
                  <a:pt x="72753" y="200415"/>
                  <a:pt x="72868" y="205203"/>
                </a:cubicBezTo>
                <a:cubicBezTo>
                  <a:pt x="79461" y="207493"/>
                  <a:pt x="85765" y="210582"/>
                  <a:pt x="91606" y="214399"/>
                </a:cubicBezTo>
                <a:cubicBezTo>
                  <a:pt x="100975" y="219546"/>
                  <a:pt x="99587" y="227006"/>
                  <a:pt x="100049" y="235623"/>
                </a:cubicBezTo>
                <a:cubicBezTo>
                  <a:pt x="100511" y="244240"/>
                  <a:pt x="100511" y="249444"/>
                  <a:pt x="95827" y="245396"/>
                </a:cubicBezTo>
                <a:cubicBezTo>
                  <a:pt x="91143" y="241348"/>
                  <a:pt x="85996" y="245396"/>
                  <a:pt x="83162" y="258061"/>
                </a:cubicBezTo>
                <a:cubicBezTo>
                  <a:pt x="80328" y="270726"/>
                  <a:pt x="67200" y="285069"/>
                  <a:pt x="59277" y="286225"/>
                </a:cubicBezTo>
                <a:cubicBezTo>
                  <a:pt x="51355" y="287382"/>
                  <a:pt x="51760" y="297156"/>
                  <a:pt x="45167" y="298891"/>
                </a:cubicBezTo>
                <a:cubicBezTo>
                  <a:pt x="41061" y="300018"/>
                  <a:pt x="37475" y="302436"/>
                  <a:pt x="34873" y="305773"/>
                </a:cubicBezTo>
                <a:cubicBezTo>
                  <a:pt x="34410" y="307507"/>
                  <a:pt x="33485" y="309185"/>
                  <a:pt x="33022" y="310920"/>
                </a:cubicBezTo>
                <a:cubicBezTo>
                  <a:pt x="32559" y="312654"/>
                  <a:pt x="32559" y="313233"/>
                  <a:pt x="32559" y="314389"/>
                </a:cubicBezTo>
                <a:cubicBezTo>
                  <a:pt x="33022" y="322428"/>
                  <a:pt x="23654" y="323585"/>
                  <a:pt x="17061" y="323585"/>
                </a:cubicBezTo>
                <a:cubicBezTo>
                  <a:pt x="16019" y="324099"/>
                  <a:pt x="14921" y="324302"/>
                  <a:pt x="13764" y="324163"/>
                </a:cubicBezTo>
                <a:cubicBezTo>
                  <a:pt x="9542" y="327055"/>
                  <a:pt x="10063" y="337927"/>
                  <a:pt x="5841" y="341513"/>
                </a:cubicBezTo>
                <a:cubicBezTo>
                  <a:pt x="636" y="344982"/>
                  <a:pt x="1619" y="350129"/>
                  <a:pt x="6304" y="357590"/>
                </a:cubicBezTo>
                <a:cubicBezTo>
                  <a:pt x="10988" y="365050"/>
                  <a:pt x="6767" y="371411"/>
                  <a:pt x="8617" y="377137"/>
                </a:cubicBezTo>
                <a:cubicBezTo>
                  <a:pt x="10468" y="382862"/>
                  <a:pt x="17986" y="394949"/>
                  <a:pt x="12839" y="408192"/>
                </a:cubicBezTo>
                <a:cubicBezTo>
                  <a:pt x="7692" y="421436"/>
                  <a:pt x="2082" y="438670"/>
                  <a:pt x="7056" y="437108"/>
                </a:cubicBezTo>
                <a:cubicBezTo>
                  <a:pt x="12029" y="435547"/>
                  <a:pt x="22034" y="448038"/>
                  <a:pt x="29089" y="447460"/>
                </a:cubicBezTo>
                <a:cubicBezTo>
                  <a:pt x="36145" y="446882"/>
                  <a:pt x="36550" y="459026"/>
                  <a:pt x="43143" y="456655"/>
                </a:cubicBezTo>
                <a:cubicBezTo>
                  <a:pt x="49736" y="454284"/>
                  <a:pt x="49678" y="464115"/>
                  <a:pt x="68936" y="463537"/>
                </a:cubicBezTo>
                <a:cubicBezTo>
                  <a:pt x="88193" y="462959"/>
                  <a:pt x="126767" y="443990"/>
                  <a:pt x="142035" y="443990"/>
                </a:cubicBezTo>
                <a:cubicBezTo>
                  <a:pt x="149148" y="444077"/>
                  <a:pt x="156261" y="443105"/>
                  <a:pt x="163144" y="441099"/>
                </a:cubicBezTo>
                <a:cubicBezTo>
                  <a:pt x="166266" y="435165"/>
                  <a:pt x="170025" y="429579"/>
                  <a:pt x="174363" y="424443"/>
                </a:cubicBezTo>
                <a:cubicBezTo>
                  <a:pt x="184194" y="412877"/>
                  <a:pt x="204840" y="404896"/>
                  <a:pt x="210449" y="389744"/>
                </a:cubicBezTo>
                <a:cubicBezTo>
                  <a:pt x="216059" y="374592"/>
                  <a:pt x="240927" y="363315"/>
                  <a:pt x="245148" y="350071"/>
                </a:cubicBezTo>
                <a:cubicBezTo>
                  <a:pt x="247230" y="342496"/>
                  <a:pt x="247693" y="339026"/>
                  <a:pt x="238787" y="32647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2" name="Frihåndsform: figur 401">
            <a:extLst>
              <a:ext uri="{FF2B5EF4-FFF2-40B4-BE49-F238E27FC236}">
                <a16:creationId xmlns:a16="http://schemas.microsoft.com/office/drawing/2014/main" id="{060C5D85-0B22-44E9-AA84-715C25356118}"/>
              </a:ext>
            </a:extLst>
          </p:cNvPr>
          <p:cNvSpPr/>
          <p:nvPr/>
        </p:nvSpPr>
        <p:spPr>
          <a:xfrm>
            <a:off x="8187794" y="3783033"/>
            <a:ext cx="494402" cy="471166"/>
          </a:xfrm>
          <a:custGeom>
            <a:avLst/>
            <a:gdLst>
              <a:gd name="connsiteX0" fmla="*/ 295520 w 494402"/>
              <a:gd name="connsiteY0" fmla="*/ 98788 h 471166"/>
              <a:gd name="connsiteX1" fmla="*/ 253823 w 494402"/>
              <a:gd name="connsiteY1" fmla="*/ 93005 h 471166"/>
              <a:gd name="connsiteX2" fmla="*/ 226179 w 494402"/>
              <a:gd name="connsiteY2" fmla="*/ 82075 h 471166"/>
              <a:gd name="connsiteX3" fmla="*/ 169447 w 494402"/>
              <a:gd name="connsiteY3" fmla="*/ 32629 h 471166"/>
              <a:gd name="connsiteX4" fmla="*/ 123182 w 494402"/>
              <a:gd name="connsiteY4" fmla="*/ 416 h 471166"/>
              <a:gd name="connsiteX5" fmla="*/ 103461 w 494402"/>
              <a:gd name="connsiteY5" fmla="*/ 416 h 471166"/>
              <a:gd name="connsiteX6" fmla="*/ 79576 w 494402"/>
              <a:gd name="connsiteY6" fmla="*/ 9091 h 471166"/>
              <a:gd name="connsiteX7" fmla="*/ 56444 w 494402"/>
              <a:gd name="connsiteY7" fmla="*/ 26903 h 471166"/>
              <a:gd name="connsiteX8" fmla="*/ 74256 w 494402"/>
              <a:gd name="connsiteY8" fmla="*/ 51019 h 471166"/>
              <a:gd name="connsiteX9" fmla="*/ 60203 w 494402"/>
              <a:gd name="connsiteY9" fmla="*/ 64263 h 471166"/>
              <a:gd name="connsiteX10" fmla="*/ 45167 w 494402"/>
              <a:gd name="connsiteY10" fmla="*/ 71723 h 471166"/>
              <a:gd name="connsiteX11" fmla="*/ 26429 w 494402"/>
              <a:gd name="connsiteY11" fmla="*/ 88378 h 471166"/>
              <a:gd name="connsiteX12" fmla="*/ 3297 w 494402"/>
              <a:gd name="connsiteY12" fmla="*/ 76292 h 471166"/>
              <a:gd name="connsiteX13" fmla="*/ 926 w 494402"/>
              <a:gd name="connsiteY13" fmla="*/ 84388 h 471166"/>
              <a:gd name="connsiteX14" fmla="*/ 0 w 494402"/>
              <a:gd name="connsiteY14" fmla="*/ 91848 h 471166"/>
              <a:gd name="connsiteX15" fmla="*/ 3759 w 494402"/>
              <a:gd name="connsiteY15" fmla="*/ 123424 h 471166"/>
              <a:gd name="connsiteX16" fmla="*/ 22959 w 494402"/>
              <a:gd name="connsiteY16" fmla="*/ 151010 h 471166"/>
              <a:gd name="connsiteX17" fmla="*/ 57196 w 494402"/>
              <a:gd name="connsiteY17" fmla="*/ 213700 h 471166"/>
              <a:gd name="connsiteX18" fmla="*/ 75471 w 494402"/>
              <a:gd name="connsiteY18" fmla="*/ 244697 h 471166"/>
              <a:gd name="connsiteX19" fmla="*/ 96579 w 494402"/>
              <a:gd name="connsiteY19" fmla="*/ 276331 h 471166"/>
              <a:gd name="connsiteX20" fmla="*/ 102362 w 494402"/>
              <a:gd name="connsiteY20" fmla="*/ 307387 h 471166"/>
              <a:gd name="connsiteX21" fmla="*/ 121562 w 494402"/>
              <a:gd name="connsiteY21" fmla="*/ 354520 h 471166"/>
              <a:gd name="connsiteX22" fmla="*/ 148743 w 494402"/>
              <a:gd name="connsiteY22" fmla="*/ 391301 h 471166"/>
              <a:gd name="connsiteX23" fmla="*/ 170315 w 494402"/>
              <a:gd name="connsiteY23" fmla="*/ 433807 h 471166"/>
              <a:gd name="connsiteX24" fmla="*/ 178295 w 494402"/>
              <a:gd name="connsiteY24" fmla="*/ 455089 h 471166"/>
              <a:gd name="connsiteX25" fmla="*/ 186275 w 494402"/>
              <a:gd name="connsiteY25" fmla="*/ 471166 h 471166"/>
              <a:gd name="connsiteX26" fmla="*/ 197033 w 494402"/>
              <a:gd name="connsiteY26" fmla="*/ 464284 h 471166"/>
              <a:gd name="connsiteX27" fmla="*/ 196570 w 494402"/>
              <a:gd name="connsiteY27" fmla="*/ 449306 h 471166"/>
              <a:gd name="connsiteX28" fmla="*/ 206402 w 494402"/>
              <a:gd name="connsiteY28" fmla="*/ 439012 h 471166"/>
              <a:gd name="connsiteX29" fmla="*/ 223751 w 494402"/>
              <a:gd name="connsiteY29" fmla="*/ 442424 h 471166"/>
              <a:gd name="connsiteX30" fmla="*/ 252667 w 494402"/>
              <a:gd name="connsiteY30" fmla="*/ 445894 h 471166"/>
              <a:gd name="connsiteX31" fmla="*/ 285457 w 494402"/>
              <a:gd name="connsiteY31" fmla="*/ 452197 h 471166"/>
              <a:gd name="connsiteX32" fmla="*/ 301418 w 494402"/>
              <a:gd name="connsiteY32" fmla="*/ 445315 h 471166"/>
              <a:gd name="connsiteX33" fmla="*/ 337505 w 494402"/>
              <a:gd name="connsiteY33" fmla="*/ 407956 h 471166"/>
              <a:gd name="connsiteX34" fmla="*/ 383771 w 494402"/>
              <a:gd name="connsiteY34" fmla="*/ 404486 h 471166"/>
              <a:gd name="connsiteX35" fmla="*/ 478441 w 494402"/>
              <a:gd name="connsiteY35" fmla="*/ 367705 h 471166"/>
              <a:gd name="connsiteX36" fmla="*/ 494403 w 494402"/>
              <a:gd name="connsiteY36" fmla="*/ 309874 h 471166"/>
              <a:gd name="connsiteX37" fmla="*/ 482200 w 494402"/>
              <a:gd name="connsiteY37" fmla="*/ 289806 h 471166"/>
              <a:gd name="connsiteX38" fmla="*/ 423154 w 494402"/>
              <a:gd name="connsiteY38" fmla="*/ 281710 h 471166"/>
              <a:gd name="connsiteX39" fmla="*/ 405342 w 494402"/>
              <a:gd name="connsiteY39" fmla="*/ 251869 h 471166"/>
              <a:gd name="connsiteX40" fmla="*/ 395511 w 494402"/>
              <a:gd name="connsiteY40" fmla="*/ 234056 h 471166"/>
              <a:gd name="connsiteX41" fmla="*/ 375790 w 494402"/>
              <a:gd name="connsiteY41" fmla="*/ 217921 h 471166"/>
              <a:gd name="connsiteX42" fmla="*/ 363125 w 494402"/>
              <a:gd name="connsiteY42" fmla="*/ 188080 h 471166"/>
              <a:gd name="connsiteX43" fmla="*/ 352831 w 494402"/>
              <a:gd name="connsiteY43" fmla="*/ 158181 h 471166"/>
              <a:gd name="connsiteX44" fmla="*/ 328946 w 494402"/>
              <a:gd name="connsiteY44" fmla="*/ 125391 h 471166"/>
              <a:gd name="connsiteX45" fmla="*/ 326113 w 494402"/>
              <a:gd name="connsiteY45" fmla="*/ 113304 h 471166"/>
              <a:gd name="connsiteX46" fmla="*/ 307375 w 494402"/>
              <a:gd name="connsiteY46" fmla="*/ 112205 h 4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94402" h="471166">
                <a:moveTo>
                  <a:pt x="295520" y="98788"/>
                </a:moveTo>
                <a:cubicBezTo>
                  <a:pt x="295520" y="98788"/>
                  <a:pt x="259433" y="93005"/>
                  <a:pt x="253823" y="93005"/>
                </a:cubicBezTo>
                <a:cubicBezTo>
                  <a:pt x="243587" y="92878"/>
                  <a:pt x="233756" y="88986"/>
                  <a:pt x="226179" y="82075"/>
                </a:cubicBezTo>
                <a:cubicBezTo>
                  <a:pt x="217736" y="73458"/>
                  <a:pt x="176965" y="36677"/>
                  <a:pt x="169447" y="32629"/>
                </a:cubicBezTo>
                <a:cubicBezTo>
                  <a:pt x="161929" y="28580"/>
                  <a:pt x="131509" y="1573"/>
                  <a:pt x="123182" y="416"/>
                </a:cubicBezTo>
                <a:cubicBezTo>
                  <a:pt x="116647" y="-139"/>
                  <a:pt x="109996" y="-139"/>
                  <a:pt x="103461" y="416"/>
                </a:cubicBezTo>
                <a:cubicBezTo>
                  <a:pt x="93167" y="416"/>
                  <a:pt x="97678" y="7934"/>
                  <a:pt x="79576" y="9091"/>
                </a:cubicBezTo>
                <a:cubicBezTo>
                  <a:pt x="61475" y="10248"/>
                  <a:pt x="51008" y="24590"/>
                  <a:pt x="56444" y="26903"/>
                </a:cubicBezTo>
                <a:cubicBezTo>
                  <a:pt x="61880" y="29217"/>
                  <a:pt x="79576" y="47549"/>
                  <a:pt x="74256" y="51019"/>
                </a:cubicBezTo>
                <a:cubicBezTo>
                  <a:pt x="68936" y="54489"/>
                  <a:pt x="67663" y="64263"/>
                  <a:pt x="60203" y="64263"/>
                </a:cubicBezTo>
                <a:cubicBezTo>
                  <a:pt x="52742" y="64263"/>
                  <a:pt x="45167" y="65419"/>
                  <a:pt x="45167" y="71723"/>
                </a:cubicBezTo>
                <a:cubicBezTo>
                  <a:pt x="45167" y="78027"/>
                  <a:pt x="34873" y="89535"/>
                  <a:pt x="26429" y="88378"/>
                </a:cubicBezTo>
                <a:cubicBezTo>
                  <a:pt x="18217" y="85429"/>
                  <a:pt x="10410" y="81363"/>
                  <a:pt x="3297" y="76292"/>
                </a:cubicBezTo>
                <a:lnTo>
                  <a:pt x="926" y="84388"/>
                </a:lnTo>
                <a:lnTo>
                  <a:pt x="0" y="91848"/>
                </a:lnTo>
                <a:cubicBezTo>
                  <a:pt x="1388" y="97631"/>
                  <a:pt x="-926" y="121747"/>
                  <a:pt x="3759" y="123424"/>
                </a:cubicBezTo>
                <a:cubicBezTo>
                  <a:pt x="8443" y="125101"/>
                  <a:pt x="11740" y="136668"/>
                  <a:pt x="22959" y="151010"/>
                </a:cubicBezTo>
                <a:cubicBezTo>
                  <a:pt x="34179" y="165352"/>
                  <a:pt x="56733" y="204505"/>
                  <a:pt x="57196" y="213700"/>
                </a:cubicBezTo>
                <a:cubicBezTo>
                  <a:pt x="57658" y="222895"/>
                  <a:pt x="61417" y="233247"/>
                  <a:pt x="75471" y="244697"/>
                </a:cubicBezTo>
                <a:cubicBezTo>
                  <a:pt x="89523" y="256148"/>
                  <a:pt x="89523" y="269449"/>
                  <a:pt x="96579" y="276331"/>
                </a:cubicBezTo>
                <a:cubicBezTo>
                  <a:pt x="103635" y="283213"/>
                  <a:pt x="102362" y="290673"/>
                  <a:pt x="102362" y="307387"/>
                </a:cubicBezTo>
                <a:cubicBezTo>
                  <a:pt x="102362" y="324100"/>
                  <a:pt x="108955" y="345324"/>
                  <a:pt x="121562" y="354520"/>
                </a:cubicBezTo>
                <a:cubicBezTo>
                  <a:pt x="134574" y="363316"/>
                  <a:pt x="144175" y="376293"/>
                  <a:pt x="148743" y="391301"/>
                </a:cubicBezTo>
                <a:cubicBezTo>
                  <a:pt x="153485" y="406580"/>
                  <a:pt x="160772" y="420945"/>
                  <a:pt x="170315" y="433807"/>
                </a:cubicBezTo>
                <a:cubicBezTo>
                  <a:pt x="178295" y="443002"/>
                  <a:pt x="173611" y="448207"/>
                  <a:pt x="178295" y="455089"/>
                </a:cubicBezTo>
                <a:cubicBezTo>
                  <a:pt x="181534" y="460149"/>
                  <a:pt x="184194" y="465539"/>
                  <a:pt x="186275" y="471166"/>
                </a:cubicBezTo>
                <a:cubicBezTo>
                  <a:pt x="190035" y="469188"/>
                  <a:pt x="193678" y="466881"/>
                  <a:pt x="197033" y="464284"/>
                </a:cubicBezTo>
                <a:cubicBezTo>
                  <a:pt x="198479" y="460814"/>
                  <a:pt x="194256" y="452197"/>
                  <a:pt x="196570" y="449306"/>
                </a:cubicBezTo>
                <a:cubicBezTo>
                  <a:pt x="198883" y="445061"/>
                  <a:pt x="202237" y="441504"/>
                  <a:pt x="206402" y="439012"/>
                </a:cubicBezTo>
                <a:cubicBezTo>
                  <a:pt x="210623" y="437277"/>
                  <a:pt x="215307" y="443580"/>
                  <a:pt x="223751" y="442424"/>
                </a:cubicBezTo>
                <a:cubicBezTo>
                  <a:pt x="232194" y="441267"/>
                  <a:pt x="250469" y="443002"/>
                  <a:pt x="252667" y="445894"/>
                </a:cubicBezTo>
                <a:cubicBezTo>
                  <a:pt x="254864" y="448785"/>
                  <a:pt x="279385" y="446472"/>
                  <a:pt x="285457" y="452197"/>
                </a:cubicBezTo>
                <a:cubicBezTo>
                  <a:pt x="291530" y="457922"/>
                  <a:pt x="297659" y="456245"/>
                  <a:pt x="301418" y="445315"/>
                </a:cubicBezTo>
                <a:cubicBezTo>
                  <a:pt x="305178" y="434385"/>
                  <a:pt x="333746" y="410269"/>
                  <a:pt x="337505" y="407956"/>
                </a:cubicBezTo>
                <a:cubicBezTo>
                  <a:pt x="341265" y="405643"/>
                  <a:pt x="371684" y="407956"/>
                  <a:pt x="383771" y="404486"/>
                </a:cubicBezTo>
                <a:cubicBezTo>
                  <a:pt x="395858" y="401016"/>
                  <a:pt x="475145" y="371175"/>
                  <a:pt x="478441" y="367705"/>
                </a:cubicBezTo>
                <a:cubicBezTo>
                  <a:pt x="481738" y="364235"/>
                  <a:pt x="494403" y="315657"/>
                  <a:pt x="494403" y="309874"/>
                </a:cubicBezTo>
                <a:cubicBezTo>
                  <a:pt x="494403" y="304090"/>
                  <a:pt x="488273" y="289228"/>
                  <a:pt x="482200" y="289806"/>
                </a:cubicBezTo>
                <a:cubicBezTo>
                  <a:pt x="476128" y="290384"/>
                  <a:pt x="426450" y="284023"/>
                  <a:pt x="423154" y="281710"/>
                </a:cubicBezTo>
                <a:cubicBezTo>
                  <a:pt x="413670" y="274371"/>
                  <a:pt x="407309" y="263707"/>
                  <a:pt x="405342" y="251869"/>
                </a:cubicBezTo>
                <a:cubicBezTo>
                  <a:pt x="400484" y="246947"/>
                  <a:pt x="397072" y="240782"/>
                  <a:pt x="395511" y="234056"/>
                </a:cubicBezTo>
                <a:cubicBezTo>
                  <a:pt x="389728" y="235155"/>
                  <a:pt x="380937" y="233478"/>
                  <a:pt x="375790" y="217921"/>
                </a:cubicBezTo>
                <a:cubicBezTo>
                  <a:pt x="371106" y="213931"/>
                  <a:pt x="358904" y="193805"/>
                  <a:pt x="363125" y="188080"/>
                </a:cubicBezTo>
                <a:cubicBezTo>
                  <a:pt x="368330" y="181140"/>
                  <a:pt x="360349" y="166220"/>
                  <a:pt x="352831" y="158181"/>
                </a:cubicBezTo>
                <a:cubicBezTo>
                  <a:pt x="345313" y="150143"/>
                  <a:pt x="329698" y="134586"/>
                  <a:pt x="328946" y="125391"/>
                </a:cubicBezTo>
                <a:cubicBezTo>
                  <a:pt x="328426" y="121273"/>
                  <a:pt x="327443" y="117225"/>
                  <a:pt x="326113" y="113304"/>
                </a:cubicBezTo>
                <a:lnTo>
                  <a:pt x="307375" y="112205"/>
                </a:ln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3" name="Frihåndsform: figur 402">
            <a:extLst>
              <a:ext uri="{FF2B5EF4-FFF2-40B4-BE49-F238E27FC236}">
                <a16:creationId xmlns:a16="http://schemas.microsoft.com/office/drawing/2014/main" id="{96AD54D5-BCB1-4986-8058-62CFD15F72D4}"/>
              </a:ext>
            </a:extLst>
          </p:cNvPr>
          <p:cNvSpPr/>
          <p:nvPr/>
        </p:nvSpPr>
        <p:spPr>
          <a:xfrm>
            <a:off x="8593484" y="3998930"/>
            <a:ext cx="185581" cy="250526"/>
          </a:xfrm>
          <a:custGeom>
            <a:avLst/>
            <a:gdLst>
              <a:gd name="connsiteX0" fmla="*/ 135904 w 185581"/>
              <a:gd name="connsiteY0" fmla="*/ 144406 h 250526"/>
              <a:gd name="connsiteX1" fmla="*/ 175287 w 185581"/>
              <a:gd name="connsiteY1" fmla="*/ 87499 h 250526"/>
              <a:gd name="connsiteX2" fmla="*/ 185582 w 185581"/>
              <a:gd name="connsiteY2" fmla="*/ 77726 h 250526"/>
              <a:gd name="connsiteX3" fmla="*/ 182806 w 185581"/>
              <a:gd name="connsiteY3" fmla="*/ 76569 h 250526"/>
              <a:gd name="connsiteX4" fmla="*/ 163085 w 185581"/>
              <a:gd name="connsiteY4" fmla="*/ 47248 h 250526"/>
              <a:gd name="connsiteX5" fmla="*/ 123702 w 185581"/>
              <a:gd name="connsiteY5" fmla="*/ 29899 h 250526"/>
              <a:gd name="connsiteX6" fmla="*/ 111094 w 185581"/>
              <a:gd name="connsiteY6" fmla="*/ 0 h 250526"/>
              <a:gd name="connsiteX7" fmla="*/ 103114 w 185581"/>
              <a:gd name="connsiteY7" fmla="*/ 5783 h 250526"/>
              <a:gd name="connsiteX8" fmla="*/ 94208 w 185581"/>
              <a:gd name="connsiteY8" fmla="*/ 5783 h 250526"/>
              <a:gd name="connsiteX9" fmla="*/ 94208 w 185581"/>
              <a:gd name="connsiteY9" fmla="*/ 27007 h 250526"/>
              <a:gd name="connsiteX10" fmla="*/ 79229 w 185581"/>
              <a:gd name="connsiteY10" fmla="*/ 49446 h 250526"/>
              <a:gd name="connsiteX11" fmla="*/ 71248 w 185581"/>
              <a:gd name="connsiteY11" fmla="*/ 72984 h 250526"/>
              <a:gd name="connsiteX12" fmla="*/ 75933 w 185581"/>
              <a:gd name="connsiteY12" fmla="*/ 72984 h 250526"/>
              <a:gd name="connsiteX13" fmla="*/ 88077 w 185581"/>
              <a:gd name="connsiteY13" fmla="*/ 93109 h 250526"/>
              <a:gd name="connsiteX14" fmla="*/ 72174 w 185581"/>
              <a:gd name="connsiteY14" fmla="*/ 150940 h 250526"/>
              <a:gd name="connsiteX15" fmla="*/ 0 w 185581"/>
              <a:gd name="connsiteY15" fmla="*/ 179856 h 250526"/>
              <a:gd name="connsiteX16" fmla="*/ 28568 w 185581"/>
              <a:gd name="connsiteY16" fmla="*/ 250527 h 250526"/>
              <a:gd name="connsiteX17" fmla="*/ 34699 w 185581"/>
              <a:gd name="connsiteY17" fmla="*/ 247114 h 250526"/>
              <a:gd name="connsiteX18" fmla="*/ 42159 w 185581"/>
              <a:gd name="connsiteY18" fmla="*/ 243067 h 250526"/>
              <a:gd name="connsiteX19" fmla="*/ 46843 w 185581"/>
              <a:gd name="connsiteY19" fmla="*/ 240753 h 250526"/>
              <a:gd name="connsiteX20" fmla="*/ 77783 w 185581"/>
              <a:gd name="connsiteY20" fmla="*/ 226411 h 250526"/>
              <a:gd name="connsiteX21" fmla="*/ 81542 w 185581"/>
              <a:gd name="connsiteY21" fmla="*/ 217216 h 250526"/>
              <a:gd name="connsiteX22" fmla="*/ 93109 w 185581"/>
              <a:gd name="connsiteY22" fmla="*/ 212647 h 250526"/>
              <a:gd name="connsiteX23" fmla="*/ 100106 w 185581"/>
              <a:gd name="connsiteY23" fmla="*/ 206285 h 250526"/>
              <a:gd name="connsiteX24" fmla="*/ 105253 w 185581"/>
              <a:gd name="connsiteY24" fmla="*/ 203452 h 250526"/>
              <a:gd name="connsiteX25" fmla="*/ 110400 w 185581"/>
              <a:gd name="connsiteY25" fmla="*/ 199982 h 250526"/>
              <a:gd name="connsiteX26" fmla="*/ 114160 w 185581"/>
              <a:gd name="connsiteY26" fmla="*/ 197090 h 250526"/>
              <a:gd name="connsiteX27" fmla="*/ 122140 w 185581"/>
              <a:gd name="connsiteY27" fmla="*/ 186160 h 250526"/>
              <a:gd name="connsiteX28" fmla="*/ 126362 w 185581"/>
              <a:gd name="connsiteY28" fmla="*/ 184483 h 250526"/>
              <a:gd name="connsiteX29" fmla="*/ 131509 w 185581"/>
              <a:gd name="connsiteY29" fmla="*/ 176387 h 250526"/>
              <a:gd name="connsiteX30" fmla="*/ 135904 w 185581"/>
              <a:gd name="connsiteY30" fmla="*/ 144406 h 25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5581" h="250526">
                <a:moveTo>
                  <a:pt x="135904" y="144406"/>
                </a:moveTo>
                <a:cubicBezTo>
                  <a:pt x="151403" y="127056"/>
                  <a:pt x="162623" y="107046"/>
                  <a:pt x="175287" y="87499"/>
                </a:cubicBezTo>
                <a:cubicBezTo>
                  <a:pt x="178006" y="83584"/>
                  <a:pt x="181534" y="80265"/>
                  <a:pt x="185582" y="77726"/>
                </a:cubicBezTo>
                <a:cubicBezTo>
                  <a:pt x="184772" y="77101"/>
                  <a:pt x="183789" y="76702"/>
                  <a:pt x="182806" y="76569"/>
                </a:cubicBezTo>
                <a:cubicBezTo>
                  <a:pt x="176213" y="75412"/>
                  <a:pt x="165919" y="53436"/>
                  <a:pt x="163085" y="47248"/>
                </a:cubicBezTo>
                <a:cubicBezTo>
                  <a:pt x="160251" y="41060"/>
                  <a:pt x="139952" y="44993"/>
                  <a:pt x="123702" y="29899"/>
                </a:cubicBezTo>
                <a:cubicBezTo>
                  <a:pt x="117167" y="23595"/>
                  <a:pt x="113408" y="12087"/>
                  <a:pt x="111094" y="0"/>
                </a:cubicBezTo>
                <a:lnTo>
                  <a:pt x="103114" y="5783"/>
                </a:lnTo>
                <a:lnTo>
                  <a:pt x="94208" y="5783"/>
                </a:lnTo>
                <a:lnTo>
                  <a:pt x="94208" y="27007"/>
                </a:lnTo>
                <a:lnTo>
                  <a:pt x="79229" y="49446"/>
                </a:lnTo>
                <a:lnTo>
                  <a:pt x="71248" y="72984"/>
                </a:lnTo>
                <a:lnTo>
                  <a:pt x="75933" y="72984"/>
                </a:lnTo>
                <a:cubicBezTo>
                  <a:pt x="81716" y="72463"/>
                  <a:pt x="88077" y="87384"/>
                  <a:pt x="88077" y="93109"/>
                </a:cubicBezTo>
                <a:cubicBezTo>
                  <a:pt x="88077" y="98834"/>
                  <a:pt x="75471" y="148280"/>
                  <a:pt x="72174" y="150940"/>
                </a:cubicBezTo>
                <a:cubicBezTo>
                  <a:pt x="69802" y="153254"/>
                  <a:pt x="27644" y="169331"/>
                  <a:pt x="0" y="179856"/>
                </a:cubicBezTo>
                <a:cubicBezTo>
                  <a:pt x="5783" y="194777"/>
                  <a:pt x="17812" y="224098"/>
                  <a:pt x="28568" y="250527"/>
                </a:cubicBezTo>
                <a:cubicBezTo>
                  <a:pt x="30708" y="249538"/>
                  <a:pt x="32733" y="248399"/>
                  <a:pt x="34699" y="247114"/>
                </a:cubicBezTo>
                <a:cubicBezTo>
                  <a:pt x="37070" y="245542"/>
                  <a:pt x="39557" y="244188"/>
                  <a:pt x="42159" y="243067"/>
                </a:cubicBezTo>
                <a:cubicBezTo>
                  <a:pt x="43605" y="242078"/>
                  <a:pt x="45166" y="241297"/>
                  <a:pt x="46843" y="240753"/>
                </a:cubicBezTo>
                <a:cubicBezTo>
                  <a:pt x="57426" y="236641"/>
                  <a:pt x="67779" y="231853"/>
                  <a:pt x="77783" y="226411"/>
                </a:cubicBezTo>
                <a:cubicBezTo>
                  <a:pt x="77783" y="222970"/>
                  <a:pt x="79113" y="219662"/>
                  <a:pt x="81542" y="217216"/>
                </a:cubicBezTo>
                <a:cubicBezTo>
                  <a:pt x="84550" y="214110"/>
                  <a:pt x="88771" y="212444"/>
                  <a:pt x="93109" y="212647"/>
                </a:cubicBezTo>
                <a:cubicBezTo>
                  <a:pt x="94902" y="209998"/>
                  <a:pt x="97273" y="207812"/>
                  <a:pt x="100106" y="206285"/>
                </a:cubicBezTo>
                <a:cubicBezTo>
                  <a:pt x="101841" y="205430"/>
                  <a:pt x="103577" y="204481"/>
                  <a:pt x="105253" y="203452"/>
                </a:cubicBezTo>
                <a:cubicBezTo>
                  <a:pt x="107162" y="202295"/>
                  <a:pt x="108550" y="201139"/>
                  <a:pt x="110400" y="199982"/>
                </a:cubicBezTo>
                <a:cubicBezTo>
                  <a:pt x="111730" y="199149"/>
                  <a:pt x="113003" y="198177"/>
                  <a:pt x="114160" y="197090"/>
                </a:cubicBezTo>
                <a:cubicBezTo>
                  <a:pt x="115605" y="192707"/>
                  <a:pt x="118381" y="188890"/>
                  <a:pt x="122140" y="186160"/>
                </a:cubicBezTo>
                <a:lnTo>
                  <a:pt x="126362" y="184483"/>
                </a:lnTo>
                <a:cubicBezTo>
                  <a:pt x="128386" y="181979"/>
                  <a:pt x="130121" y="179266"/>
                  <a:pt x="131509" y="176387"/>
                </a:cubicBezTo>
                <a:cubicBezTo>
                  <a:pt x="126594" y="165780"/>
                  <a:pt x="128328" y="153300"/>
                  <a:pt x="135904" y="1444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4" name="Frihåndsform: figur 403">
            <a:extLst>
              <a:ext uri="{FF2B5EF4-FFF2-40B4-BE49-F238E27FC236}">
                <a16:creationId xmlns:a16="http://schemas.microsoft.com/office/drawing/2014/main" id="{EF7A2BD6-E215-40D0-82D7-B7E7A10D6F1F}"/>
              </a:ext>
            </a:extLst>
          </p:cNvPr>
          <p:cNvSpPr/>
          <p:nvPr/>
        </p:nvSpPr>
        <p:spPr>
          <a:xfrm>
            <a:off x="8563932" y="3972951"/>
            <a:ext cx="24383" cy="43480"/>
          </a:xfrm>
          <a:custGeom>
            <a:avLst/>
            <a:gdLst>
              <a:gd name="connsiteX0" fmla="*/ 19721 w 24383"/>
              <a:gd name="connsiteY0" fmla="*/ 43387 h 43480"/>
              <a:gd name="connsiteX1" fmla="*/ 20183 w 24383"/>
              <a:gd name="connsiteY1" fmla="*/ 35927 h 43480"/>
              <a:gd name="connsiteX2" fmla="*/ 17349 w 24383"/>
              <a:gd name="connsiteY2" fmla="*/ 244 h 43480"/>
              <a:gd name="connsiteX3" fmla="*/ 1908 w 24383"/>
              <a:gd name="connsiteY3" fmla="*/ 27252 h 43480"/>
              <a:gd name="connsiteX4" fmla="*/ 0 w 24383"/>
              <a:gd name="connsiteY4" fmla="*/ 27830 h 43480"/>
              <a:gd name="connsiteX5" fmla="*/ 19721 w 24383"/>
              <a:gd name="connsiteY5" fmla="*/ 43387 h 4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3" h="43480">
                <a:moveTo>
                  <a:pt x="19721" y="43387"/>
                </a:moveTo>
                <a:cubicBezTo>
                  <a:pt x="19142" y="40912"/>
                  <a:pt x="19316" y="38315"/>
                  <a:pt x="20183" y="35927"/>
                </a:cubicBezTo>
                <a:cubicBezTo>
                  <a:pt x="24867" y="26731"/>
                  <a:pt x="27644" y="3136"/>
                  <a:pt x="17349" y="244"/>
                </a:cubicBezTo>
                <a:cubicBezTo>
                  <a:pt x="7055" y="-2647"/>
                  <a:pt x="1908" y="20948"/>
                  <a:pt x="1908" y="27252"/>
                </a:cubicBezTo>
                <a:cubicBezTo>
                  <a:pt x="1908" y="28408"/>
                  <a:pt x="1446" y="28408"/>
                  <a:pt x="0" y="27830"/>
                </a:cubicBezTo>
                <a:cubicBezTo>
                  <a:pt x="4684" y="42230"/>
                  <a:pt x="13590" y="43965"/>
                  <a:pt x="19721" y="433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5" name="Frihåndsform: figur 404">
            <a:extLst>
              <a:ext uri="{FF2B5EF4-FFF2-40B4-BE49-F238E27FC236}">
                <a16:creationId xmlns:a16="http://schemas.microsoft.com/office/drawing/2014/main" id="{4CD4BC7F-C414-4C38-A068-30355732DB53}"/>
              </a:ext>
            </a:extLst>
          </p:cNvPr>
          <p:cNvSpPr/>
          <p:nvPr/>
        </p:nvSpPr>
        <p:spPr>
          <a:xfrm>
            <a:off x="8593021" y="3964336"/>
            <a:ext cx="112019" cy="107751"/>
          </a:xfrm>
          <a:custGeom>
            <a:avLst/>
            <a:gdLst>
              <a:gd name="connsiteX0" fmla="*/ 17812 w 112019"/>
              <a:gd name="connsiteY0" fmla="*/ 99713 h 107751"/>
              <a:gd name="connsiteX1" fmla="*/ 72174 w 112019"/>
              <a:gd name="connsiteY1" fmla="*/ 107752 h 107751"/>
              <a:gd name="connsiteX2" fmla="*/ 80155 w 112019"/>
              <a:gd name="connsiteY2" fmla="*/ 84156 h 107751"/>
              <a:gd name="connsiteX3" fmla="*/ 95133 w 112019"/>
              <a:gd name="connsiteY3" fmla="*/ 61775 h 107751"/>
              <a:gd name="connsiteX4" fmla="*/ 95133 w 112019"/>
              <a:gd name="connsiteY4" fmla="*/ 40493 h 107751"/>
              <a:gd name="connsiteX5" fmla="*/ 104039 w 112019"/>
              <a:gd name="connsiteY5" fmla="*/ 40493 h 107751"/>
              <a:gd name="connsiteX6" fmla="*/ 112020 w 112019"/>
              <a:gd name="connsiteY6" fmla="*/ 34710 h 107751"/>
              <a:gd name="connsiteX7" fmla="*/ 105427 w 112019"/>
              <a:gd name="connsiteY7" fmla="*/ 11 h 107751"/>
              <a:gd name="connsiteX8" fmla="*/ 77321 w 112019"/>
              <a:gd name="connsiteY8" fmla="*/ 37370 h 107751"/>
              <a:gd name="connsiteX9" fmla="*/ 32790 w 112019"/>
              <a:gd name="connsiteY9" fmla="*/ 62064 h 107751"/>
              <a:gd name="connsiteX10" fmla="*/ 5146 w 112019"/>
              <a:gd name="connsiteY10" fmla="*/ 70739 h 107751"/>
              <a:gd name="connsiteX11" fmla="*/ 0 w 112019"/>
              <a:gd name="connsiteY11" fmla="*/ 69004 h 107751"/>
              <a:gd name="connsiteX12" fmla="*/ 17812 w 112019"/>
              <a:gd name="connsiteY12" fmla="*/ 99713 h 10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19" h="107751">
                <a:moveTo>
                  <a:pt x="17812" y="99713"/>
                </a:moveTo>
                <a:cubicBezTo>
                  <a:pt x="20588" y="101968"/>
                  <a:pt x="58294" y="106595"/>
                  <a:pt x="72174" y="107752"/>
                </a:cubicBezTo>
                <a:lnTo>
                  <a:pt x="80155" y="84156"/>
                </a:lnTo>
                <a:lnTo>
                  <a:pt x="95133" y="61775"/>
                </a:lnTo>
                <a:lnTo>
                  <a:pt x="95133" y="40493"/>
                </a:lnTo>
                <a:lnTo>
                  <a:pt x="104039" y="40493"/>
                </a:lnTo>
                <a:lnTo>
                  <a:pt x="112020" y="34710"/>
                </a:lnTo>
                <a:cubicBezTo>
                  <a:pt x="108723" y="17361"/>
                  <a:pt x="108261" y="11"/>
                  <a:pt x="105427" y="11"/>
                </a:cubicBezTo>
                <a:cubicBezTo>
                  <a:pt x="101205" y="-567"/>
                  <a:pt x="84376" y="21293"/>
                  <a:pt x="77321" y="37370"/>
                </a:cubicBezTo>
                <a:cubicBezTo>
                  <a:pt x="70265" y="53448"/>
                  <a:pt x="50140" y="65534"/>
                  <a:pt x="32790" y="62064"/>
                </a:cubicBezTo>
                <a:cubicBezTo>
                  <a:pt x="22670" y="59335"/>
                  <a:pt x="11913" y="62718"/>
                  <a:pt x="5146" y="70739"/>
                </a:cubicBezTo>
                <a:cubicBezTo>
                  <a:pt x="4222" y="71838"/>
                  <a:pt x="2313" y="70739"/>
                  <a:pt x="0" y="69004"/>
                </a:cubicBezTo>
                <a:cubicBezTo>
                  <a:pt x="1966" y="81080"/>
                  <a:pt x="8327" y="92016"/>
                  <a:pt x="17812" y="997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6" name="Frihåndsform: figur 405">
            <a:extLst>
              <a:ext uri="{FF2B5EF4-FFF2-40B4-BE49-F238E27FC236}">
                <a16:creationId xmlns:a16="http://schemas.microsoft.com/office/drawing/2014/main" id="{DF57956C-473B-4354-90F2-9BD0ED62EFBF}"/>
              </a:ext>
            </a:extLst>
          </p:cNvPr>
          <p:cNvSpPr/>
          <p:nvPr/>
        </p:nvSpPr>
        <p:spPr>
          <a:xfrm>
            <a:off x="9929279" y="4534740"/>
            <a:ext cx="227924" cy="164283"/>
          </a:xfrm>
          <a:custGeom>
            <a:avLst/>
            <a:gdLst>
              <a:gd name="connsiteX0" fmla="*/ 211895 w 227924"/>
              <a:gd name="connsiteY0" fmla="*/ 28164 h 164283"/>
              <a:gd name="connsiteX1" fmla="*/ 191250 w 227924"/>
              <a:gd name="connsiteY1" fmla="*/ 21282 h 164283"/>
              <a:gd name="connsiteX2" fmla="*/ 169678 w 227924"/>
              <a:gd name="connsiteY2" fmla="*/ 0 h 164283"/>
              <a:gd name="connsiteX3" fmla="*/ 150940 w 227924"/>
              <a:gd name="connsiteY3" fmla="*/ 28164 h 164283"/>
              <a:gd name="connsiteX4" fmla="*/ 138276 w 227924"/>
              <a:gd name="connsiteY4" fmla="*/ 47133 h 164283"/>
              <a:gd name="connsiteX5" fmla="*/ 133244 w 227924"/>
              <a:gd name="connsiteY5" fmla="*/ 54575 h 164283"/>
              <a:gd name="connsiteX6" fmla="*/ 133129 w 227924"/>
              <a:gd name="connsiteY6" fmla="*/ 54593 h 164283"/>
              <a:gd name="connsiteX7" fmla="*/ 133591 w 227924"/>
              <a:gd name="connsiteY7" fmla="*/ 70728 h 164283"/>
              <a:gd name="connsiteX8" fmla="*/ 118150 w 227924"/>
              <a:gd name="connsiteY8" fmla="*/ 77032 h 164283"/>
              <a:gd name="connsiteX9" fmla="*/ 105485 w 227924"/>
              <a:gd name="connsiteY9" fmla="*/ 57485 h 164283"/>
              <a:gd name="connsiteX10" fmla="*/ 105022 w 227924"/>
              <a:gd name="connsiteY10" fmla="*/ 57485 h 164283"/>
              <a:gd name="connsiteX11" fmla="*/ 84376 w 227924"/>
              <a:gd name="connsiteY11" fmla="*/ 96000 h 164283"/>
              <a:gd name="connsiteX12" fmla="*/ 50140 w 227924"/>
              <a:gd name="connsiteY12" fmla="*/ 108666 h 164283"/>
              <a:gd name="connsiteX13" fmla="*/ 34699 w 227924"/>
              <a:gd name="connsiteY13" fmla="*/ 144290 h 164283"/>
              <a:gd name="connsiteX14" fmla="*/ 0 w 227924"/>
              <a:gd name="connsiteY14" fmla="*/ 133938 h 164283"/>
              <a:gd name="connsiteX15" fmla="*/ 7055 w 227924"/>
              <a:gd name="connsiteY15" fmla="*/ 151750 h 164283"/>
              <a:gd name="connsiteX16" fmla="*/ 26718 w 227924"/>
              <a:gd name="connsiteY16" fmla="*/ 163316 h 164283"/>
              <a:gd name="connsiteX17" fmla="*/ 57196 w 227924"/>
              <a:gd name="connsiteY17" fmla="*/ 159846 h 164283"/>
              <a:gd name="connsiteX18" fmla="*/ 80328 w 227924"/>
              <a:gd name="connsiteY18" fmla="*/ 148280 h 164283"/>
              <a:gd name="connsiteX19" fmla="*/ 102362 w 227924"/>
              <a:gd name="connsiteY19" fmla="*/ 153485 h 164283"/>
              <a:gd name="connsiteX20" fmla="*/ 123008 w 227924"/>
              <a:gd name="connsiteY20" fmla="*/ 136830 h 164283"/>
              <a:gd name="connsiteX21" fmla="*/ 130005 w 227924"/>
              <a:gd name="connsiteY21" fmla="*/ 110343 h 164283"/>
              <a:gd name="connsiteX22" fmla="*/ 144059 w 227924"/>
              <a:gd name="connsiteY22" fmla="*/ 85649 h 164283"/>
              <a:gd name="connsiteX23" fmla="*/ 180204 w 227924"/>
              <a:gd name="connsiteY23" fmla="*/ 67258 h 164283"/>
              <a:gd name="connsiteX24" fmla="*/ 191423 w 227924"/>
              <a:gd name="connsiteY24" fmla="*/ 71885 h 164283"/>
              <a:gd name="connsiteX25" fmla="*/ 205938 w 227924"/>
              <a:gd name="connsiteY25" fmla="*/ 55171 h 164283"/>
              <a:gd name="connsiteX26" fmla="*/ 227509 w 227924"/>
              <a:gd name="connsiteY26" fmla="*/ 44241 h 164283"/>
              <a:gd name="connsiteX27" fmla="*/ 211895 w 227924"/>
              <a:gd name="connsiteY27" fmla="*/ 28164 h 16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7924" h="164283">
                <a:moveTo>
                  <a:pt x="211895" y="28164"/>
                </a:moveTo>
                <a:cubicBezTo>
                  <a:pt x="205765" y="29899"/>
                  <a:pt x="191250" y="28742"/>
                  <a:pt x="191250" y="21282"/>
                </a:cubicBezTo>
                <a:cubicBezTo>
                  <a:pt x="191250" y="13821"/>
                  <a:pt x="178122" y="0"/>
                  <a:pt x="169678" y="0"/>
                </a:cubicBezTo>
                <a:cubicBezTo>
                  <a:pt x="161235" y="0"/>
                  <a:pt x="151404" y="19547"/>
                  <a:pt x="150940" y="28164"/>
                </a:cubicBezTo>
                <a:cubicBezTo>
                  <a:pt x="150478" y="36781"/>
                  <a:pt x="136888" y="35624"/>
                  <a:pt x="138276" y="47133"/>
                </a:cubicBezTo>
                <a:cubicBezTo>
                  <a:pt x="138912" y="50585"/>
                  <a:pt x="136656" y="53916"/>
                  <a:pt x="133244" y="54575"/>
                </a:cubicBezTo>
                <a:cubicBezTo>
                  <a:pt x="133186" y="54581"/>
                  <a:pt x="133186" y="54587"/>
                  <a:pt x="133129" y="54593"/>
                </a:cubicBezTo>
                <a:cubicBezTo>
                  <a:pt x="135442" y="64367"/>
                  <a:pt x="136425" y="71943"/>
                  <a:pt x="133591" y="70728"/>
                </a:cubicBezTo>
                <a:cubicBezTo>
                  <a:pt x="127808" y="68993"/>
                  <a:pt x="126536" y="77032"/>
                  <a:pt x="118150" y="77032"/>
                </a:cubicBezTo>
                <a:cubicBezTo>
                  <a:pt x="115317" y="77032"/>
                  <a:pt x="110632" y="68415"/>
                  <a:pt x="105485" y="57485"/>
                </a:cubicBezTo>
                <a:lnTo>
                  <a:pt x="105022" y="57485"/>
                </a:lnTo>
                <a:cubicBezTo>
                  <a:pt x="99239" y="57485"/>
                  <a:pt x="86747" y="80617"/>
                  <a:pt x="84376" y="96000"/>
                </a:cubicBezTo>
                <a:cubicBezTo>
                  <a:pt x="82006" y="111384"/>
                  <a:pt x="68936" y="106931"/>
                  <a:pt x="50140" y="108666"/>
                </a:cubicBezTo>
                <a:cubicBezTo>
                  <a:pt x="31345" y="110400"/>
                  <a:pt x="38921" y="133360"/>
                  <a:pt x="34699" y="144290"/>
                </a:cubicBezTo>
                <a:cubicBezTo>
                  <a:pt x="30940" y="154063"/>
                  <a:pt x="10352" y="136251"/>
                  <a:pt x="0" y="133938"/>
                </a:cubicBezTo>
                <a:cubicBezTo>
                  <a:pt x="1908" y="142555"/>
                  <a:pt x="4222" y="151750"/>
                  <a:pt x="7055" y="151750"/>
                </a:cubicBezTo>
                <a:cubicBezTo>
                  <a:pt x="12838" y="151750"/>
                  <a:pt x="21109" y="168406"/>
                  <a:pt x="26718" y="163316"/>
                </a:cubicBezTo>
                <a:cubicBezTo>
                  <a:pt x="32328" y="158227"/>
                  <a:pt x="48752" y="163316"/>
                  <a:pt x="57196" y="159846"/>
                </a:cubicBezTo>
                <a:cubicBezTo>
                  <a:pt x="65639" y="156377"/>
                  <a:pt x="67027" y="148280"/>
                  <a:pt x="80328" y="148280"/>
                </a:cubicBezTo>
                <a:cubicBezTo>
                  <a:pt x="93630" y="148280"/>
                  <a:pt x="88771" y="161524"/>
                  <a:pt x="102362" y="153485"/>
                </a:cubicBezTo>
                <a:cubicBezTo>
                  <a:pt x="115953" y="145446"/>
                  <a:pt x="124396" y="151750"/>
                  <a:pt x="123008" y="136830"/>
                </a:cubicBezTo>
                <a:cubicBezTo>
                  <a:pt x="121620" y="121909"/>
                  <a:pt x="131451" y="121851"/>
                  <a:pt x="130005" y="110343"/>
                </a:cubicBezTo>
                <a:cubicBezTo>
                  <a:pt x="128560" y="98834"/>
                  <a:pt x="145505" y="106931"/>
                  <a:pt x="144059" y="85649"/>
                </a:cubicBezTo>
                <a:cubicBezTo>
                  <a:pt x="142613" y="64367"/>
                  <a:pt x="168926" y="67258"/>
                  <a:pt x="180204" y="67258"/>
                </a:cubicBezTo>
                <a:cubicBezTo>
                  <a:pt x="184252" y="67929"/>
                  <a:pt x="188069" y="69508"/>
                  <a:pt x="191423" y="71885"/>
                </a:cubicBezTo>
                <a:cubicBezTo>
                  <a:pt x="199866" y="67258"/>
                  <a:pt x="211606" y="60954"/>
                  <a:pt x="205938" y="55171"/>
                </a:cubicBezTo>
                <a:cubicBezTo>
                  <a:pt x="200271" y="49388"/>
                  <a:pt x="224676" y="54593"/>
                  <a:pt x="227509" y="44241"/>
                </a:cubicBezTo>
                <a:cubicBezTo>
                  <a:pt x="230343" y="33889"/>
                  <a:pt x="217968" y="26429"/>
                  <a:pt x="211895" y="281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7" name="Frihåndsform: figur 406">
            <a:extLst>
              <a:ext uri="{FF2B5EF4-FFF2-40B4-BE49-F238E27FC236}">
                <a16:creationId xmlns:a16="http://schemas.microsoft.com/office/drawing/2014/main" id="{E2AF1D92-72D1-45BB-A50D-21A0927AC7B2}"/>
              </a:ext>
            </a:extLst>
          </p:cNvPr>
          <p:cNvSpPr/>
          <p:nvPr/>
        </p:nvSpPr>
        <p:spPr>
          <a:xfrm>
            <a:off x="10034475" y="4589912"/>
            <a:ext cx="30326" cy="22438"/>
          </a:xfrm>
          <a:custGeom>
            <a:avLst/>
            <a:gdLst>
              <a:gd name="connsiteX0" fmla="*/ 12954 w 30326"/>
              <a:gd name="connsiteY0" fmla="*/ 22439 h 22438"/>
              <a:gd name="connsiteX1" fmla="*/ 28395 w 30326"/>
              <a:gd name="connsiteY1" fmla="*/ 16077 h 22438"/>
              <a:gd name="connsiteX2" fmla="*/ 27932 w 30326"/>
              <a:gd name="connsiteY2" fmla="*/ 0 h 22438"/>
              <a:gd name="connsiteX3" fmla="*/ 16366 w 30326"/>
              <a:gd name="connsiteY3" fmla="*/ 6304 h 22438"/>
              <a:gd name="connsiteX4" fmla="*/ 0 w 30326"/>
              <a:gd name="connsiteY4" fmla="*/ 2892 h 22438"/>
              <a:gd name="connsiteX5" fmla="*/ 12954 w 30326"/>
              <a:gd name="connsiteY5" fmla="*/ 22439 h 2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6" h="22438">
                <a:moveTo>
                  <a:pt x="12954" y="22439"/>
                </a:moveTo>
                <a:cubicBezTo>
                  <a:pt x="21340" y="22439"/>
                  <a:pt x="22785" y="14400"/>
                  <a:pt x="28395" y="16077"/>
                </a:cubicBezTo>
                <a:cubicBezTo>
                  <a:pt x="31692" y="17234"/>
                  <a:pt x="30246" y="9774"/>
                  <a:pt x="27932" y="0"/>
                </a:cubicBezTo>
                <a:cubicBezTo>
                  <a:pt x="22785" y="1735"/>
                  <a:pt x="16366" y="1735"/>
                  <a:pt x="16366" y="6304"/>
                </a:cubicBezTo>
                <a:cubicBezTo>
                  <a:pt x="16366" y="13822"/>
                  <a:pt x="6072" y="3470"/>
                  <a:pt x="0" y="2892"/>
                </a:cubicBezTo>
                <a:cubicBezTo>
                  <a:pt x="4973" y="13822"/>
                  <a:pt x="10121" y="22439"/>
                  <a:pt x="12954" y="2243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8" name="Frihåndsform: figur 407">
            <a:extLst>
              <a:ext uri="{FF2B5EF4-FFF2-40B4-BE49-F238E27FC236}">
                <a16:creationId xmlns:a16="http://schemas.microsoft.com/office/drawing/2014/main" id="{37A9B5B9-2A41-4D2E-B4F7-29B81B9037F7}"/>
              </a:ext>
            </a:extLst>
          </p:cNvPr>
          <p:cNvSpPr/>
          <p:nvPr/>
        </p:nvSpPr>
        <p:spPr>
          <a:xfrm>
            <a:off x="8284316" y="3614428"/>
            <a:ext cx="230863" cy="265253"/>
          </a:xfrm>
          <a:custGeom>
            <a:avLst/>
            <a:gdLst>
              <a:gd name="connsiteX0" fmla="*/ 194314 w 230863"/>
              <a:gd name="connsiteY0" fmla="*/ 240964 h 265253"/>
              <a:gd name="connsiteX1" fmla="*/ 205129 w 230863"/>
              <a:gd name="connsiteY1" fmla="*/ 230612 h 265253"/>
              <a:gd name="connsiteX2" fmla="*/ 220569 w 230863"/>
              <a:gd name="connsiteY2" fmla="*/ 240964 h 265253"/>
              <a:gd name="connsiteX3" fmla="*/ 230863 w 230863"/>
              <a:gd name="connsiteY3" fmla="*/ 234603 h 265253"/>
              <a:gd name="connsiteX4" fmla="*/ 217736 w 230863"/>
              <a:gd name="connsiteY4" fmla="*/ 212800 h 265253"/>
              <a:gd name="connsiteX5" fmla="*/ 209350 w 230863"/>
              <a:gd name="connsiteY5" fmla="*/ 193831 h 265253"/>
              <a:gd name="connsiteX6" fmla="*/ 211201 w 230863"/>
              <a:gd name="connsiteY6" fmla="*/ 174862 h 265253"/>
              <a:gd name="connsiteX7" fmla="*/ 199634 w 230863"/>
              <a:gd name="connsiteY7" fmla="*/ 158149 h 265253"/>
              <a:gd name="connsiteX8" fmla="*/ 173899 w 230863"/>
              <a:gd name="connsiteY8" fmla="*/ 137503 h 265253"/>
              <a:gd name="connsiteX9" fmla="*/ 162333 w 230863"/>
              <a:gd name="connsiteY9" fmla="*/ 121946 h 265253"/>
              <a:gd name="connsiteX10" fmla="*/ 159557 w 230863"/>
              <a:gd name="connsiteY10" fmla="*/ 96674 h 265253"/>
              <a:gd name="connsiteX11" fmla="*/ 168926 w 230863"/>
              <a:gd name="connsiteY11" fmla="*/ 74814 h 265253"/>
              <a:gd name="connsiteX12" fmla="*/ 171702 w 230863"/>
              <a:gd name="connsiteY12" fmla="*/ 58158 h 265253"/>
              <a:gd name="connsiteX13" fmla="*/ 162333 w 230863"/>
              <a:gd name="connsiteY13" fmla="*/ 48385 h 265253"/>
              <a:gd name="connsiteX14" fmla="*/ 149205 w 230863"/>
              <a:gd name="connsiteY14" fmla="*/ 31729 h 265253"/>
              <a:gd name="connsiteX15" fmla="*/ 140762 w 230863"/>
              <a:gd name="connsiteY15" fmla="*/ 9869 h 265253"/>
              <a:gd name="connsiteX16" fmla="*/ 115952 w 230863"/>
              <a:gd name="connsiteY16" fmla="*/ 5300 h 265253"/>
              <a:gd name="connsiteX17" fmla="*/ 95306 w 230863"/>
              <a:gd name="connsiteY17" fmla="*/ 95 h 265253"/>
              <a:gd name="connsiteX18" fmla="*/ 85012 w 230863"/>
              <a:gd name="connsiteY18" fmla="*/ 9290 h 265253"/>
              <a:gd name="connsiteX19" fmla="*/ 85475 w 230863"/>
              <a:gd name="connsiteY19" fmla="*/ 9290 h 265253"/>
              <a:gd name="connsiteX20" fmla="*/ 71422 w 230863"/>
              <a:gd name="connsiteY20" fmla="*/ 21377 h 265253"/>
              <a:gd name="connsiteX21" fmla="*/ 56386 w 230863"/>
              <a:gd name="connsiteY21" fmla="*/ 34621 h 265253"/>
              <a:gd name="connsiteX22" fmla="*/ 58294 w 230863"/>
              <a:gd name="connsiteY22" fmla="*/ 57753 h 265253"/>
              <a:gd name="connsiteX23" fmla="*/ 56386 w 230863"/>
              <a:gd name="connsiteY23" fmla="*/ 79614 h 265253"/>
              <a:gd name="connsiteX24" fmla="*/ 50603 w 230863"/>
              <a:gd name="connsiteY24" fmla="*/ 96269 h 265253"/>
              <a:gd name="connsiteX25" fmla="*/ 0 w 230863"/>
              <a:gd name="connsiteY25" fmla="*/ 127903 h 265253"/>
              <a:gd name="connsiteX26" fmla="*/ 1850 w 230863"/>
              <a:gd name="connsiteY26" fmla="*/ 141667 h 265253"/>
              <a:gd name="connsiteX27" fmla="*/ 7633 w 230863"/>
              <a:gd name="connsiteY27" fmla="*/ 169253 h 265253"/>
              <a:gd name="connsiteX28" fmla="*/ 25908 w 230863"/>
              <a:gd name="connsiteY28" fmla="*/ 169253 h 265253"/>
              <a:gd name="connsiteX29" fmla="*/ 72174 w 230863"/>
              <a:gd name="connsiteY29" fmla="*/ 201465 h 265253"/>
              <a:gd name="connsiteX30" fmla="*/ 128906 w 230863"/>
              <a:gd name="connsiteY30" fmla="*/ 250853 h 265253"/>
              <a:gd name="connsiteX31" fmla="*/ 156550 w 230863"/>
              <a:gd name="connsiteY31" fmla="*/ 261784 h 265253"/>
              <a:gd name="connsiteX32" fmla="*/ 183731 w 230863"/>
              <a:gd name="connsiteY32" fmla="*/ 265253 h 265253"/>
              <a:gd name="connsiteX33" fmla="*/ 194314 w 230863"/>
              <a:gd name="connsiteY33" fmla="*/ 240964 h 2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0863" h="265253">
                <a:moveTo>
                  <a:pt x="194314" y="240964"/>
                </a:moveTo>
                <a:cubicBezTo>
                  <a:pt x="197148" y="236916"/>
                  <a:pt x="198073" y="231769"/>
                  <a:pt x="205129" y="230612"/>
                </a:cubicBezTo>
                <a:cubicBezTo>
                  <a:pt x="210912" y="229455"/>
                  <a:pt x="214497" y="234024"/>
                  <a:pt x="220569" y="240964"/>
                </a:cubicBezTo>
                <a:cubicBezTo>
                  <a:pt x="223346" y="237945"/>
                  <a:pt x="226931" y="235748"/>
                  <a:pt x="230863" y="234603"/>
                </a:cubicBezTo>
                <a:cubicBezTo>
                  <a:pt x="225080" y="227142"/>
                  <a:pt x="217273" y="217947"/>
                  <a:pt x="217736" y="212800"/>
                </a:cubicBezTo>
                <a:cubicBezTo>
                  <a:pt x="218719" y="204125"/>
                  <a:pt x="210276" y="199557"/>
                  <a:pt x="209350" y="193831"/>
                </a:cubicBezTo>
                <a:cubicBezTo>
                  <a:pt x="208425" y="188106"/>
                  <a:pt x="215133" y="179431"/>
                  <a:pt x="211201" y="174862"/>
                </a:cubicBezTo>
                <a:cubicBezTo>
                  <a:pt x="207268" y="170294"/>
                  <a:pt x="206517" y="159306"/>
                  <a:pt x="199634" y="158149"/>
                </a:cubicBezTo>
                <a:cubicBezTo>
                  <a:pt x="192753" y="156993"/>
                  <a:pt x="172916" y="144964"/>
                  <a:pt x="173899" y="137503"/>
                </a:cubicBezTo>
                <a:cubicBezTo>
                  <a:pt x="174883" y="130043"/>
                  <a:pt x="166381" y="124260"/>
                  <a:pt x="162333" y="121946"/>
                </a:cubicBezTo>
                <a:cubicBezTo>
                  <a:pt x="158285" y="119633"/>
                  <a:pt x="154815" y="100144"/>
                  <a:pt x="159557" y="96674"/>
                </a:cubicBezTo>
                <a:cubicBezTo>
                  <a:pt x="164299" y="93204"/>
                  <a:pt x="163259" y="74814"/>
                  <a:pt x="168926" y="74814"/>
                </a:cubicBezTo>
                <a:cubicBezTo>
                  <a:pt x="174593" y="74814"/>
                  <a:pt x="169852" y="65040"/>
                  <a:pt x="171702" y="58158"/>
                </a:cubicBezTo>
                <a:cubicBezTo>
                  <a:pt x="173553" y="51276"/>
                  <a:pt x="167018" y="48385"/>
                  <a:pt x="162333" y="48385"/>
                </a:cubicBezTo>
                <a:cubicBezTo>
                  <a:pt x="157649" y="48385"/>
                  <a:pt x="149205" y="39768"/>
                  <a:pt x="149205" y="31729"/>
                </a:cubicBezTo>
                <a:cubicBezTo>
                  <a:pt x="149205" y="23691"/>
                  <a:pt x="139837" y="12760"/>
                  <a:pt x="140762" y="9869"/>
                </a:cubicBezTo>
                <a:cubicBezTo>
                  <a:pt x="139374" y="24269"/>
                  <a:pt x="121562" y="1830"/>
                  <a:pt x="115952" y="5300"/>
                </a:cubicBezTo>
                <a:cubicBezTo>
                  <a:pt x="110343" y="8770"/>
                  <a:pt x="106121" y="-1061"/>
                  <a:pt x="95306" y="95"/>
                </a:cubicBezTo>
                <a:cubicBezTo>
                  <a:pt x="88308" y="1252"/>
                  <a:pt x="88308" y="5878"/>
                  <a:pt x="85012" y="9290"/>
                </a:cubicBezTo>
                <a:lnTo>
                  <a:pt x="85475" y="9290"/>
                </a:lnTo>
                <a:lnTo>
                  <a:pt x="71422" y="21377"/>
                </a:lnTo>
                <a:cubicBezTo>
                  <a:pt x="71422" y="21377"/>
                  <a:pt x="59220" y="25946"/>
                  <a:pt x="56386" y="34621"/>
                </a:cubicBezTo>
                <a:cubicBezTo>
                  <a:pt x="53552" y="43295"/>
                  <a:pt x="62169" y="52433"/>
                  <a:pt x="58294" y="57753"/>
                </a:cubicBezTo>
                <a:cubicBezTo>
                  <a:pt x="54419" y="63074"/>
                  <a:pt x="55460" y="75566"/>
                  <a:pt x="56386" y="79614"/>
                </a:cubicBezTo>
                <a:cubicBezTo>
                  <a:pt x="57311" y="83662"/>
                  <a:pt x="50603" y="96269"/>
                  <a:pt x="50603" y="96269"/>
                </a:cubicBezTo>
                <a:cubicBezTo>
                  <a:pt x="50603" y="96269"/>
                  <a:pt x="22959" y="114081"/>
                  <a:pt x="0" y="127903"/>
                </a:cubicBezTo>
                <a:cubicBezTo>
                  <a:pt x="289" y="132530"/>
                  <a:pt x="925" y="137127"/>
                  <a:pt x="1850" y="141667"/>
                </a:cubicBezTo>
                <a:cubicBezTo>
                  <a:pt x="3296" y="148028"/>
                  <a:pt x="5609" y="159479"/>
                  <a:pt x="7633" y="169253"/>
                </a:cubicBezTo>
                <a:cubicBezTo>
                  <a:pt x="13706" y="168674"/>
                  <a:pt x="19836" y="168674"/>
                  <a:pt x="25908" y="169253"/>
                </a:cubicBezTo>
                <a:cubicBezTo>
                  <a:pt x="34352" y="170409"/>
                  <a:pt x="64771" y="196838"/>
                  <a:pt x="72174" y="201465"/>
                </a:cubicBezTo>
                <a:cubicBezTo>
                  <a:pt x="79576" y="206092"/>
                  <a:pt x="120463" y="241947"/>
                  <a:pt x="128906" y="250853"/>
                </a:cubicBezTo>
                <a:cubicBezTo>
                  <a:pt x="136483" y="257712"/>
                  <a:pt x="146314" y="261598"/>
                  <a:pt x="156550" y="261784"/>
                </a:cubicBezTo>
                <a:cubicBezTo>
                  <a:pt x="159846" y="261784"/>
                  <a:pt x="172974" y="263518"/>
                  <a:pt x="183731" y="265253"/>
                </a:cubicBezTo>
                <a:cubicBezTo>
                  <a:pt x="186622" y="256891"/>
                  <a:pt x="190150" y="248771"/>
                  <a:pt x="194314" y="2409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9" name="Frihåndsform: figur 408">
            <a:extLst>
              <a:ext uri="{FF2B5EF4-FFF2-40B4-BE49-F238E27FC236}">
                <a16:creationId xmlns:a16="http://schemas.microsoft.com/office/drawing/2014/main" id="{B00C4F35-5A25-4FCE-B851-30B1E5693831}"/>
              </a:ext>
            </a:extLst>
          </p:cNvPr>
          <p:cNvSpPr/>
          <p:nvPr/>
        </p:nvSpPr>
        <p:spPr>
          <a:xfrm>
            <a:off x="8468798" y="3844848"/>
            <a:ext cx="45456" cy="50158"/>
          </a:xfrm>
          <a:custGeom>
            <a:avLst/>
            <a:gdLst>
              <a:gd name="connsiteX0" fmla="*/ 14516 w 45456"/>
              <a:gd name="connsiteY0" fmla="*/ 36973 h 50158"/>
              <a:gd name="connsiteX1" fmla="*/ 26718 w 45456"/>
              <a:gd name="connsiteY1" fmla="*/ 49060 h 50158"/>
              <a:gd name="connsiteX2" fmla="*/ 45456 w 45456"/>
              <a:gd name="connsiteY2" fmla="*/ 50158 h 50158"/>
              <a:gd name="connsiteX3" fmla="*/ 34237 w 45456"/>
              <a:gd name="connsiteY3" fmla="*/ 15112 h 50158"/>
              <a:gd name="connsiteX4" fmla="*/ 36087 w 45456"/>
              <a:gd name="connsiteY4" fmla="*/ 10544 h 50158"/>
              <a:gd name="connsiteX5" fmla="*/ 20646 w 45456"/>
              <a:gd name="connsiteY5" fmla="*/ 192 h 50158"/>
              <a:gd name="connsiteX6" fmla="*/ 9832 w 45456"/>
              <a:gd name="connsiteY6" fmla="*/ 10544 h 50158"/>
              <a:gd name="connsiteX7" fmla="*/ 0 w 45456"/>
              <a:gd name="connsiteY7" fmla="*/ 35238 h 50158"/>
              <a:gd name="connsiteX8" fmla="*/ 14516 w 45456"/>
              <a:gd name="connsiteY8" fmla="*/ 36973 h 5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56" h="50158">
                <a:moveTo>
                  <a:pt x="14516" y="36973"/>
                </a:moveTo>
                <a:lnTo>
                  <a:pt x="26718" y="49060"/>
                </a:lnTo>
                <a:lnTo>
                  <a:pt x="45456" y="50158"/>
                </a:lnTo>
                <a:cubicBezTo>
                  <a:pt x="41234" y="36973"/>
                  <a:pt x="34237" y="19739"/>
                  <a:pt x="34237" y="15112"/>
                </a:cubicBezTo>
                <a:cubicBezTo>
                  <a:pt x="34352" y="13429"/>
                  <a:pt x="34988" y="11822"/>
                  <a:pt x="36087" y="10544"/>
                </a:cubicBezTo>
                <a:cubicBezTo>
                  <a:pt x="30304" y="3662"/>
                  <a:pt x="26256" y="-1023"/>
                  <a:pt x="20646" y="192"/>
                </a:cubicBezTo>
                <a:cubicBezTo>
                  <a:pt x="13591" y="1349"/>
                  <a:pt x="12665" y="6495"/>
                  <a:pt x="9832" y="10544"/>
                </a:cubicBezTo>
                <a:cubicBezTo>
                  <a:pt x="5899" y="18484"/>
                  <a:pt x="2603" y="26748"/>
                  <a:pt x="0" y="35238"/>
                </a:cubicBezTo>
                <a:cubicBezTo>
                  <a:pt x="7981" y="35816"/>
                  <a:pt x="14516" y="36973"/>
                  <a:pt x="14516" y="3697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0" name="Frihåndsform: figur 409">
            <a:extLst>
              <a:ext uri="{FF2B5EF4-FFF2-40B4-BE49-F238E27FC236}">
                <a16:creationId xmlns:a16="http://schemas.microsoft.com/office/drawing/2014/main" id="{358C9961-472F-40B2-98C2-95B3C76C9A77}"/>
              </a:ext>
            </a:extLst>
          </p:cNvPr>
          <p:cNvSpPr/>
          <p:nvPr/>
        </p:nvSpPr>
        <p:spPr>
          <a:xfrm>
            <a:off x="7272576" y="3141865"/>
            <a:ext cx="305372" cy="309111"/>
          </a:xfrm>
          <a:custGeom>
            <a:avLst/>
            <a:gdLst>
              <a:gd name="connsiteX0" fmla="*/ 276179 w 305372"/>
              <a:gd name="connsiteY0" fmla="*/ 142208 h 309111"/>
              <a:gd name="connsiteX1" fmla="*/ 288323 w 305372"/>
              <a:gd name="connsiteY1" fmla="*/ 130642 h 309111"/>
              <a:gd name="connsiteX2" fmla="*/ 293470 w 305372"/>
              <a:gd name="connsiteY2" fmla="*/ 109359 h 309111"/>
              <a:gd name="connsiteX3" fmla="*/ 302839 w 305372"/>
              <a:gd name="connsiteY3" fmla="*/ 86227 h 309111"/>
              <a:gd name="connsiteX4" fmla="*/ 298155 w 305372"/>
              <a:gd name="connsiteY4" fmla="*/ 77032 h 309111"/>
              <a:gd name="connsiteX5" fmla="*/ 285547 w 305372"/>
              <a:gd name="connsiteY5" fmla="*/ 71827 h 309111"/>
              <a:gd name="connsiteX6" fmla="*/ 270511 w 305372"/>
              <a:gd name="connsiteY6" fmla="*/ 63210 h 309111"/>
              <a:gd name="connsiteX7" fmla="*/ 246164 w 305372"/>
              <a:gd name="connsiteY7" fmla="*/ 58063 h 309111"/>
              <a:gd name="connsiteX8" fmla="*/ 233962 w 305372"/>
              <a:gd name="connsiteY8" fmla="*/ 48868 h 309111"/>
              <a:gd name="connsiteX9" fmla="*/ 227427 w 305372"/>
              <a:gd name="connsiteY9" fmla="*/ 35624 h 309111"/>
              <a:gd name="connsiteX10" fmla="*/ 217075 w 305372"/>
              <a:gd name="connsiteY10" fmla="*/ 41928 h 309111"/>
              <a:gd name="connsiteX11" fmla="*/ 210540 w 305372"/>
              <a:gd name="connsiteY11" fmla="*/ 32733 h 309111"/>
              <a:gd name="connsiteX12" fmla="*/ 196024 w 305372"/>
              <a:gd name="connsiteY12" fmla="*/ 22381 h 309111"/>
              <a:gd name="connsiteX13" fmla="*/ 183822 w 305372"/>
              <a:gd name="connsiteY13" fmla="*/ 13764 h 309111"/>
              <a:gd name="connsiteX14" fmla="*/ 175378 w 305372"/>
              <a:gd name="connsiteY14" fmla="*/ 3412 h 309111"/>
              <a:gd name="connsiteX15" fmla="*/ 172544 w 305372"/>
              <a:gd name="connsiteY15" fmla="*/ 0 h 309111"/>
              <a:gd name="connsiteX16" fmla="*/ 167398 w 305372"/>
              <a:gd name="connsiteY16" fmla="*/ 578 h 309111"/>
              <a:gd name="connsiteX17" fmla="*/ 153344 w 305372"/>
              <a:gd name="connsiteY17" fmla="*/ 24694 h 309111"/>
              <a:gd name="connsiteX18" fmla="*/ 128997 w 305372"/>
              <a:gd name="connsiteY18" fmla="*/ 44241 h 309111"/>
              <a:gd name="connsiteX19" fmla="*/ 113614 w 305372"/>
              <a:gd name="connsiteY19" fmla="*/ 64077 h 309111"/>
              <a:gd name="connsiteX20" fmla="*/ 84120 w 305372"/>
              <a:gd name="connsiteY20" fmla="*/ 51991 h 309111"/>
              <a:gd name="connsiteX21" fmla="*/ 70530 w 305372"/>
              <a:gd name="connsiteY21" fmla="*/ 62921 h 309111"/>
              <a:gd name="connsiteX22" fmla="*/ 73768 w 305372"/>
              <a:gd name="connsiteY22" fmla="*/ 92820 h 309111"/>
              <a:gd name="connsiteX23" fmla="*/ 53180 w 305372"/>
              <a:gd name="connsiteY23" fmla="*/ 91663 h 309111"/>
              <a:gd name="connsiteX24" fmla="*/ 39127 w 305372"/>
              <a:gd name="connsiteY24" fmla="*/ 83625 h 309111"/>
              <a:gd name="connsiteX25" fmla="*/ 15994 w 305372"/>
              <a:gd name="connsiteY25" fmla="*/ 86516 h 309111"/>
              <a:gd name="connsiteX26" fmla="*/ 1478 w 305372"/>
              <a:gd name="connsiteY26" fmla="*/ 99702 h 309111"/>
              <a:gd name="connsiteX27" fmla="*/ 4312 w 305372"/>
              <a:gd name="connsiteY27" fmla="*/ 117051 h 309111"/>
              <a:gd name="connsiteX28" fmla="*/ 17902 w 305372"/>
              <a:gd name="connsiteY28" fmla="*/ 122256 h 309111"/>
              <a:gd name="connsiteX29" fmla="*/ 32881 w 305372"/>
              <a:gd name="connsiteY29" fmla="*/ 121678 h 309111"/>
              <a:gd name="connsiteX30" fmla="*/ 46934 w 305372"/>
              <a:gd name="connsiteY30" fmla="*/ 132608 h 309111"/>
              <a:gd name="connsiteX31" fmla="*/ 56303 w 305372"/>
              <a:gd name="connsiteY31" fmla="*/ 135442 h 309111"/>
              <a:gd name="connsiteX32" fmla="*/ 63821 w 305372"/>
              <a:gd name="connsiteY32" fmla="*/ 148107 h 309111"/>
              <a:gd name="connsiteX33" fmla="*/ 63821 w 305372"/>
              <a:gd name="connsiteY33" fmla="*/ 149263 h 309111"/>
              <a:gd name="connsiteX34" fmla="*/ 70414 w 305372"/>
              <a:gd name="connsiteY34" fmla="*/ 157302 h 309111"/>
              <a:gd name="connsiteX35" fmla="*/ 75098 w 305372"/>
              <a:gd name="connsiteY35" fmla="*/ 168232 h 309111"/>
              <a:gd name="connsiteX36" fmla="*/ 82096 w 305372"/>
              <a:gd name="connsiteY36" fmla="*/ 171702 h 309111"/>
              <a:gd name="connsiteX37" fmla="*/ 88226 w 305372"/>
              <a:gd name="connsiteY37" fmla="*/ 193505 h 309111"/>
              <a:gd name="connsiteX38" fmla="*/ 88688 w 305372"/>
              <a:gd name="connsiteY38" fmla="*/ 202121 h 309111"/>
              <a:gd name="connsiteX39" fmla="*/ 92389 w 305372"/>
              <a:gd name="connsiteY39" fmla="*/ 214787 h 309111"/>
              <a:gd name="connsiteX40" fmla="*/ 84004 w 305372"/>
              <a:gd name="connsiteY40" fmla="*/ 242951 h 309111"/>
              <a:gd name="connsiteX41" fmla="*/ 73652 w 305372"/>
              <a:gd name="connsiteY41" fmla="*/ 277650 h 309111"/>
              <a:gd name="connsiteX42" fmla="*/ 72264 w 305372"/>
              <a:gd name="connsiteY42" fmla="*/ 278228 h 309111"/>
              <a:gd name="connsiteX43" fmla="*/ 85392 w 305372"/>
              <a:gd name="connsiteY43" fmla="*/ 286267 h 309111"/>
              <a:gd name="connsiteX44" fmla="*/ 108525 w 305372"/>
              <a:gd name="connsiteY44" fmla="*/ 299510 h 309111"/>
              <a:gd name="connsiteX45" fmla="*/ 127262 w 305372"/>
              <a:gd name="connsiteY45" fmla="*/ 297197 h 309111"/>
              <a:gd name="connsiteX46" fmla="*/ 138077 w 305372"/>
              <a:gd name="connsiteY46" fmla="*/ 300088 h 309111"/>
              <a:gd name="connsiteX47" fmla="*/ 166183 w 305372"/>
              <a:gd name="connsiteY47" fmla="*/ 308127 h 309111"/>
              <a:gd name="connsiteX48" fmla="*/ 190067 w 305372"/>
              <a:gd name="connsiteY48" fmla="*/ 308705 h 309111"/>
              <a:gd name="connsiteX49" fmla="*/ 188795 w 305372"/>
              <a:gd name="connsiteY49" fmla="*/ 301187 h 309111"/>
              <a:gd name="connsiteX50" fmla="*/ 207995 w 305372"/>
              <a:gd name="connsiteY50" fmla="*/ 273601 h 309111"/>
              <a:gd name="connsiteX51" fmla="*/ 251138 w 305372"/>
              <a:gd name="connsiteY51" fmla="*/ 284474 h 309111"/>
              <a:gd name="connsiteX52" fmla="*/ 278318 w 305372"/>
              <a:gd name="connsiteY52" fmla="*/ 273601 h 309111"/>
              <a:gd name="connsiteX53" fmla="*/ 292834 w 305372"/>
              <a:gd name="connsiteY53" fmla="*/ 262035 h 309111"/>
              <a:gd name="connsiteX54" fmla="*/ 295668 w 305372"/>
              <a:gd name="connsiteY54" fmla="*/ 252840 h 309111"/>
              <a:gd name="connsiteX55" fmla="*/ 284853 w 305372"/>
              <a:gd name="connsiteY55" fmla="*/ 248213 h 309111"/>
              <a:gd name="connsiteX56" fmla="*/ 278145 w 305372"/>
              <a:gd name="connsiteY56" fmla="*/ 237833 h 309111"/>
              <a:gd name="connsiteX57" fmla="*/ 279706 w 305372"/>
              <a:gd name="connsiteY57" fmla="*/ 234449 h 309111"/>
              <a:gd name="connsiteX58" fmla="*/ 273171 w 305372"/>
              <a:gd name="connsiteY58" fmla="*/ 220049 h 309111"/>
              <a:gd name="connsiteX59" fmla="*/ 277856 w 305372"/>
              <a:gd name="connsiteY59" fmla="*/ 213167 h 309111"/>
              <a:gd name="connsiteX60" fmla="*/ 282540 w 305372"/>
              <a:gd name="connsiteY60" fmla="*/ 202237 h 309111"/>
              <a:gd name="connsiteX61" fmla="*/ 279706 w 305372"/>
              <a:gd name="connsiteY61" fmla="*/ 188473 h 309111"/>
              <a:gd name="connsiteX62" fmla="*/ 275485 w 305372"/>
              <a:gd name="connsiteY62" fmla="*/ 174651 h 309111"/>
              <a:gd name="connsiteX63" fmla="*/ 265190 w 305372"/>
              <a:gd name="connsiteY63" fmla="*/ 173495 h 309111"/>
              <a:gd name="connsiteX64" fmla="*/ 261894 w 305372"/>
              <a:gd name="connsiteY64" fmla="*/ 164300 h 309111"/>
              <a:gd name="connsiteX65" fmla="*/ 276179 w 305372"/>
              <a:gd name="connsiteY65" fmla="*/ 142208 h 30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05372" h="309111">
                <a:moveTo>
                  <a:pt x="276179" y="142208"/>
                </a:moveTo>
                <a:cubicBezTo>
                  <a:pt x="277278" y="136124"/>
                  <a:pt x="282193" y="131445"/>
                  <a:pt x="288323" y="130642"/>
                </a:cubicBezTo>
                <a:cubicBezTo>
                  <a:pt x="293008" y="130642"/>
                  <a:pt x="292082" y="117398"/>
                  <a:pt x="293470" y="109359"/>
                </a:cubicBezTo>
                <a:cubicBezTo>
                  <a:pt x="294106" y="100853"/>
                  <a:pt x="297345" y="92756"/>
                  <a:pt x="302839" y="86227"/>
                </a:cubicBezTo>
                <a:cubicBezTo>
                  <a:pt x="309432" y="79287"/>
                  <a:pt x="301451" y="76453"/>
                  <a:pt x="298155" y="77032"/>
                </a:cubicBezTo>
                <a:cubicBezTo>
                  <a:pt x="294858" y="77610"/>
                  <a:pt x="292372" y="71827"/>
                  <a:pt x="285547" y="71827"/>
                </a:cubicBezTo>
                <a:cubicBezTo>
                  <a:pt x="279302" y="72064"/>
                  <a:pt x="273461" y="68715"/>
                  <a:pt x="270511" y="63210"/>
                </a:cubicBezTo>
                <a:cubicBezTo>
                  <a:pt x="267272" y="58063"/>
                  <a:pt x="251311" y="56906"/>
                  <a:pt x="246164" y="58063"/>
                </a:cubicBezTo>
                <a:cubicBezTo>
                  <a:pt x="241017" y="59220"/>
                  <a:pt x="239571" y="47711"/>
                  <a:pt x="233962" y="48868"/>
                </a:cubicBezTo>
                <a:cubicBezTo>
                  <a:pt x="228352" y="50024"/>
                  <a:pt x="227427" y="40829"/>
                  <a:pt x="227427" y="35624"/>
                </a:cubicBezTo>
                <a:cubicBezTo>
                  <a:pt x="227427" y="30419"/>
                  <a:pt x="221644" y="39094"/>
                  <a:pt x="217075" y="41928"/>
                </a:cubicBezTo>
                <a:cubicBezTo>
                  <a:pt x="212506" y="44762"/>
                  <a:pt x="211002" y="36145"/>
                  <a:pt x="210540" y="32733"/>
                </a:cubicBezTo>
                <a:cubicBezTo>
                  <a:pt x="210077" y="29321"/>
                  <a:pt x="200709" y="25272"/>
                  <a:pt x="196024" y="22381"/>
                </a:cubicBezTo>
                <a:cubicBezTo>
                  <a:pt x="191339" y="19489"/>
                  <a:pt x="186135" y="9195"/>
                  <a:pt x="183822" y="13764"/>
                </a:cubicBezTo>
                <a:cubicBezTo>
                  <a:pt x="181508" y="18333"/>
                  <a:pt x="175841" y="7460"/>
                  <a:pt x="175378" y="3412"/>
                </a:cubicBezTo>
                <a:cubicBezTo>
                  <a:pt x="174915" y="578"/>
                  <a:pt x="173527" y="1735"/>
                  <a:pt x="172544" y="0"/>
                </a:cubicBezTo>
                <a:cubicBezTo>
                  <a:pt x="170867" y="457"/>
                  <a:pt x="169132" y="653"/>
                  <a:pt x="167398" y="578"/>
                </a:cubicBezTo>
                <a:cubicBezTo>
                  <a:pt x="158954" y="0"/>
                  <a:pt x="151956" y="8039"/>
                  <a:pt x="153344" y="24694"/>
                </a:cubicBezTo>
                <a:cubicBezTo>
                  <a:pt x="154732" y="41350"/>
                  <a:pt x="143050" y="43084"/>
                  <a:pt x="128997" y="44241"/>
                </a:cubicBezTo>
                <a:cubicBezTo>
                  <a:pt x="114944" y="45398"/>
                  <a:pt x="119397" y="58873"/>
                  <a:pt x="113614" y="64077"/>
                </a:cubicBezTo>
                <a:cubicBezTo>
                  <a:pt x="107831" y="69282"/>
                  <a:pt x="86896" y="61186"/>
                  <a:pt x="84120" y="51991"/>
                </a:cubicBezTo>
                <a:cubicBezTo>
                  <a:pt x="81344" y="42795"/>
                  <a:pt x="62549" y="51991"/>
                  <a:pt x="70530" y="62921"/>
                </a:cubicBezTo>
                <a:cubicBezTo>
                  <a:pt x="78510" y="73851"/>
                  <a:pt x="77989" y="88193"/>
                  <a:pt x="73768" y="92820"/>
                </a:cubicBezTo>
                <a:cubicBezTo>
                  <a:pt x="69546" y="97446"/>
                  <a:pt x="59715" y="86516"/>
                  <a:pt x="53180" y="91663"/>
                </a:cubicBezTo>
                <a:cubicBezTo>
                  <a:pt x="46645" y="96810"/>
                  <a:pt x="46587" y="86516"/>
                  <a:pt x="39127" y="83625"/>
                </a:cubicBezTo>
                <a:cubicBezTo>
                  <a:pt x="31666" y="80733"/>
                  <a:pt x="28312" y="87615"/>
                  <a:pt x="15994" y="86516"/>
                </a:cubicBezTo>
                <a:cubicBezTo>
                  <a:pt x="3676" y="85417"/>
                  <a:pt x="-3206" y="93398"/>
                  <a:pt x="1478" y="99702"/>
                </a:cubicBezTo>
                <a:cubicBezTo>
                  <a:pt x="6163" y="106005"/>
                  <a:pt x="1016" y="111788"/>
                  <a:pt x="4312" y="117051"/>
                </a:cubicBezTo>
                <a:cubicBezTo>
                  <a:pt x="6163" y="119943"/>
                  <a:pt x="11310" y="121099"/>
                  <a:pt x="17902" y="122256"/>
                </a:cubicBezTo>
                <a:cubicBezTo>
                  <a:pt x="22761" y="120625"/>
                  <a:pt x="27965" y="120423"/>
                  <a:pt x="32881" y="121678"/>
                </a:cubicBezTo>
                <a:cubicBezTo>
                  <a:pt x="38780" y="123407"/>
                  <a:pt x="43811" y="127310"/>
                  <a:pt x="46934" y="132608"/>
                </a:cubicBezTo>
                <a:cubicBezTo>
                  <a:pt x="50693" y="132608"/>
                  <a:pt x="53064" y="132030"/>
                  <a:pt x="56303" y="135442"/>
                </a:cubicBezTo>
                <a:cubicBezTo>
                  <a:pt x="62433" y="140646"/>
                  <a:pt x="63821" y="137755"/>
                  <a:pt x="63821" y="148107"/>
                </a:cubicBezTo>
                <a:lnTo>
                  <a:pt x="63821" y="149263"/>
                </a:lnTo>
                <a:cubicBezTo>
                  <a:pt x="66423" y="151577"/>
                  <a:pt x="68679" y="154295"/>
                  <a:pt x="70414" y="157302"/>
                </a:cubicBezTo>
                <a:cubicBezTo>
                  <a:pt x="72264" y="160824"/>
                  <a:pt x="73826" y="164473"/>
                  <a:pt x="75098" y="168232"/>
                </a:cubicBezTo>
                <a:cubicBezTo>
                  <a:pt x="77180" y="169799"/>
                  <a:pt x="79551" y="170973"/>
                  <a:pt x="82096" y="171702"/>
                </a:cubicBezTo>
                <a:cubicBezTo>
                  <a:pt x="93662" y="175114"/>
                  <a:pt x="84930" y="184309"/>
                  <a:pt x="88226" y="193505"/>
                </a:cubicBezTo>
                <a:cubicBezTo>
                  <a:pt x="89093" y="196298"/>
                  <a:pt x="89267" y="199253"/>
                  <a:pt x="88688" y="202121"/>
                </a:cubicBezTo>
                <a:cubicBezTo>
                  <a:pt x="90539" y="206129"/>
                  <a:pt x="91811" y="210403"/>
                  <a:pt x="92389" y="214787"/>
                </a:cubicBezTo>
                <a:cubicBezTo>
                  <a:pt x="94645" y="224994"/>
                  <a:pt x="91465" y="235635"/>
                  <a:pt x="84004" y="242951"/>
                </a:cubicBezTo>
                <a:cubicBezTo>
                  <a:pt x="82096" y="257293"/>
                  <a:pt x="77411" y="275163"/>
                  <a:pt x="73652" y="277650"/>
                </a:cubicBezTo>
                <a:cubicBezTo>
                  <a:pt x="73132" y="277580"/>
                  <a:pt x="72611" y="277800"/>
                  <a:pt x="72264" y="278228"/>
                </a:cubicBezTo>
                <a:cubicBezTo>
                  <a:pt x="76891" y="280507"/>
                  <a:pt x="81286" y="283202"/>
                  <a:pt x="85392" y="286267"/>
                </a:cubicBezTo>
                <a:cubicBezTo>
                  <a:pt x="90539" y="290315"/>
                  <a:pt x="101296" y="294305"/>
                  <a:pt x="108525" y="299510"/>
                </a:cubicBezTo>
                <a:cubicBezTo>
                  <a:pt x="115754" y="304715"/>
                  <a:pt x="127262" y="303500"/>
                  <a:pt x="127262" y="297197"/>
                </a:cubicBezTo>
                <a:cubicBezTo>
                  <a:pt x="127262" y="290893"/>
                  <a:pt x="133855" y="295462"/>
                  <a:pt x="138077" y="300088"/>
                </a:cubicBezTo>
                <a:cubicBezTo>
                  <a:pt x="142298" y="304715"/>
                  <a:pt x="158202" y="305871"/>
                  <a:pt x="166183" y="308127"/>
                </a:cubicBezTo>
                <a:cubicBezTo>
                  <a:pt x="174106" y="309202"/>
                  <a:pt x="182086" y="309399"/>
                  <a:pt x="190067" y="308705"/>
                </a:cubicBezTo>
                <a:lnTo>
                  <a:pt x="188795" y="301187"/>
                </a:lnTo>
                <a:cubicBezTo>
                  <a:pt x="184573" y="285052"/>
                  <a:pt x="196776" y="275857"/>
                  <a:pt x="207995" y="273601"/>
                </a:cubicBezTo>
                <a:cubicBezTo>
                  <a:pt x="219215" y="271346"/>
                  <a:pt x="244545" y="279905"/>
                  <a:pt x="251138" y="284474"/>
                </a:cubicBezTo>
                <a:cubicBezTo>
                  <a:pt x="257731" y="289042"/>
                  <a:pt x="266578" y="287944"/>
                  <a:pt x="278318" y="273601"/>
                </a:cubicBezTo>
                <a:cubicBezTo>
                  <a:pt x="281846" y="268345"/>
                  <a:pt x="286935" y="264302"/>
                  <a:pt x="292834" y="262035"/>
                </a:cubicBezTo>
                <a:cubicBezTo>
                  <a:pt x="293470" y="258889"/>
                  <a:pt x="294454" y="255807"/>
                  <a:pt x="295668" y="252840"/>
                </a:cubicBezTo>
                <a:cubicBezTo>
                  <a:pt x="297056" y="247635"/>
                  <a:pt x="289885" y="249370"/>
                  <a:pt x="284853" y="248213"/>
                </a:cubicBezTo>
                <a:cubicBezTo>
                  <a:pt x="280111" y="247195"/>
                  <a:pt x="277162" y="242546"/>
                  <a:pt x="278145" y="237833"/>
                </a:cubicBezTo>
                <a:cubicBezTo>
                  <a:pt x="278434" y="236607"/>
                  <a:pt x="278954" y="235456"/>
                  <a:pt x="279706" y="234449"/>
                </a:cubicBezTo>
                <a:cubicBezTo>
                  <a:pt x="283465" y="227567"/>
                  <a:pt x="276468" y="226989"/>
                  <a:pt x="273171" y="220049"/>
                </a:cubicBezTo>
                <a:cubicBezTo>
                  <a:pt x="269875" y="213109"/>
                  <a:pt x="274559" y="214902"/>
                  <a:pt x="277856" y="213167"/>
                </a:cubicBezTo>
                <a:cubicBezTo>
                  <a:pt x="281152" y="211432"/>
                  <a:pt x="285374" y="203972"/>
                  <a:pt x="282540" y="202237"/>
                </a:cubicBezTo>
                <a:cubicBezTo>
                  <a:pt x="279706" y="200502"/>
                  <a:pt x="277856" y="195933"/>
                  <a:pt x="279706" y="188473"/>
                </a:cubicBezTo>
                <a:cubicBezTo>
                  <a:pt x="281557" y="181013"/>
                  <a:pt x="275485" y="180435"/>
                  <a:pt x="275485" y="174651"/>
                </a:cubicBezTo>
                <a:cubicBezTo>
                  <a:pt x="275485" y="168868"/>
                  <a:pt x="269701" y="166613"/>
                  <a:pt x="265190" y="173495"/>
                </a:cubicBezTo>
                <a:cubicBezTo>
                  <a:pt x="260680" y="180377"/>
                  <a:pt x="259118" y="175230"/>
                  <a:pt x="261894" y="164300"/>
                </a:cubicBezTo>
                <a:cubicBezTo>
                  <a:pt x="264670" y="153369"/>
                  <a:pt x="275195" y="148512"/>
                  <a:pt x="276179" y="14220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1" name="Frihåndsform: figur 410">
            <a:extLst>
              <a:ext uri="{FF2B5EF4-FFF2-40B4-BE49-F238E27FC236}">
                <a16:creationId xmlns:a16="http://schemas.microsoft.com/office/drawing/2014/main" id="{C2E73387-FCDD-4EAA-A10A-63CC8B291EBE}"/>
              </a:ext>
            </a:extLst>
          </p:cNvPr>
          <p:cNvSpPr/>
          <p:nvPr/>
        </p:nvSpPr>
        <p:spPr>
          <a:xfrm>
            <a:off x="7589131" y="3428856"/>
            <a:ext cx="21591" cy="52396"/>
          </a:xfrm>
          <a:custGeom>
            <a:avLst/>
            <a:gdLst>
              <a:gd name="connsiteX0" fmla="*/ 18669 w 21591"/>
              <a:gd name="connsiteY0" fmla="*/ 27 h 52396"/>
              <a:gd name="connsiteX1" fmla="*/ 4096 w 21591"/>
              <a:gd name="connsiteY1" fmla="*/ 15006 h 52396"/>
              <a:gd name="connsiteX2" fmla="*/ 13985 w 21591"/>
              <a:gd name="connsiteY2" fmla="*/ 52365 h 52396"/>
              <a:gd name="connsiteX3" fmla="*/ 18669 w 21591"/>
              <a:gd name="connsiteY3" fmla="*/ 27 h 5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1" h="52396">
                <a:moveTo>
                  <a:pt x="18669" y="27"/>
                </a:moveTo>
                <a:cubicBezTo>
                  <a:pt x="14911" y="-551"/>
                  <a:pt x="13985" y="8124"/>
                  <a:pt x="4096" y="15006"/>
                </a:cubicBezTo>
                <a:cubicBezTo>
                  <a:pt x="-5793" y="21888"/>
                  <a:pt x="4096" y="53522"/>
                  <a:pt x="13985" y="52365"/>
                </a:cubicBezTo>
                <a:cubicBezTo>
                  <a:pt x="23874" y="51208"/>
                  <a:pt x="22602" y="606"/>
                  <a:pt x="18669" y="2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2" name="Frihåndsform: figur 411">
            <a:extLst>
              <a:ext uri="{FF2B5EF4-FFF2-40B4-BE49-F238E27FC236}">
                <a16:creationId xmlns:a16="http://schemas.microsoft.com/office/drawing/2014/main" id="{B79CEEFB-8091-4C64-9910-D2E241D33616}"/>
              </a:ext>
            </a:extLst>
          </p:cNvPr>
          <p:cNvSpPr/>
          <p:nvPr/>
        </p:nvSpPr>
        <p:spPr>
          <a:xfrm>
            <a:off x="5250352" y="4312262"/>
            <a:ext cx="54651" cy="35624"/>
          </a:xfrm>
          <a:custGeom>
            <a:avLst/>
            <a:gdLst>
              <a:gd name="connsiteX0" fmla="*/ 53899 w 54651"/>
              <a:gd name="connsiteY0" fmla="*/ 13822 h 35624"/>
              <a:gd name="connsiteX1" fmla="*/ 28106 w 54651"/>
              <a:gd name="connsiteY1" fmla="*/ 5783 h 35624"/>
              <a:gd name="connsiteX2" fmla="*/ 17812 w 54651"/>
              <a:gd name="connsiteY2" fmla="*/ 0 h 35624"/>
              <a:gd name="connsiteX3" fmla="*/ 16887 w 54651"/>
              <a:gd name="connsiteY3" fmla="*/ 579 h 35624"/>
              <a:gd name="connsiteX4" fmla="*/ 0 w 54651"/>
              <a:gd name="connsiteY4" fmla="*/ 17234 h 35624"/>
              <a:gd name="connsiteX5" fmla="*/ 45456 w 54651"/>
              <a:gd name="connsiteY5" fmla="*/ 35624 h 35624"/>
              <a:gd name="connsiteX6" fmla="*/ 52974 w 54651"/>
              <a:gd name="connsiteY6" fmla="*/ 32154 h 35624"/>
              <a:gd name="connsiteX7" fmla="*/ 53899 w 54651"/>
              <a:gd name="connsiteY7" fmla="*/ 13822 h 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51" h="35624">
                <a:moveTo>
                  <a:pt x="53899" y="13822"/>
                </a:moveTo>
                <a:cubicBezTo>
                  <a:pt x="49678" y="7518"/>
                  <a:pt x="39383" y="14979"/>
                  <a:pt x="28106" y="5783"/>
                </a:cubicBezTo>
                <a:cubicBezTo>
                  <a:pt x="24920" y="3452"/>
                  <a:pt x="21461" y="1509"/>
                  <a:pt x="17812" y="0"/>
                </a:cubicBezTo>
                <a:cubicBezTo>
                  <a:pt x="17349" y="0"/>
                  <a:pt x="17349" y="579"/>
                  <a:pt x="16887" y="579"/>
                </a:cubicBezTo>
                <a:cubicBezTo>
                  <a:pt x="10520" y="5326"/>
                  <a:pt x="4835" y="10930"/>
                  <a:pt x="0" y="17234"/>
                </a:cubicBezTo>
                <a:cubicBezTo>
                  <a:pt x="7981" y="24694"/>
                  <a:pt x="37475" y="35624"/>
                  <a:pt x="45456" y="35624"/>
                </a:cubicBezTo>
                <a:cubicBezTo>
                  <a:pt x="48278" y="35341"/>
                  <a:pt x="50927" y="34115"/>
                  <a:pt x="52974" y="32154"/>
                </a:cubicBezTo>
                <a:cubicBezTo>
                  <a:pt x="54836" y="26221"/>
                  <a:pt x="55154" y="19911"/>
                  <a:pt x="53899" y="138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3" name="Frihåndsform: figur 412">
            <a:extLst>
              <a:ext uri="{FF2B5EF4-FFF2-40B4-BE49-F238E27FC236}">
                <a16:creationId xmlns:a16="http://schemas.microsoft.com/office/drawing/2014/main" id="{07854D04-8E58-4E6E-9BD6-326FDF4E340F}"/>
              </a:ext>
            </a:extLst>
          </p:cNvPr>
          <p:cNvSpPr/>
          <p:nvPr/>
        </p:nvSpPr>
        <p:spPr>
          <a:xfrm>
            <a:off x="5268453" y="4266054"/>
            <a:ext cx="143596" cy="88540"/>
          </a:xfrm>
          <a:custGeom>
            <a:avLst/>
            <a:gdLst>
              <a:gd name="connsiteX0" fmla="*/ 120001 w 143596"/>
              <a:gd name="connsiteY0" fmla="*/ 9774 h 88540"/>
              <a:gd name="connsiteX1" fmla="*/ 107336 w 143596"/>
              <a:gd name="connsiteY1" fmla="*/ 9774 h 88540"/>
              <a:gd name="connsiteX2" fmla="*/ 100801 w 143596"/>
              <a:gd name="connsiteY2" fmla="*/ 7460 h 88540"/>
              <a:gd name="connsiteX3" fmla="*/ 97967 w 143596"/>
              <a:gd name="connsiteY3" fmla="*/ 6304 h 88540"/>
              <a:gd name="connsiteX4" fmla="*/ 87673 w 143596"/>
              <a:gd name="connsiteY4" fmla="*/ 0 h 88540"/>
              <a:gd name="connsiteX5" fmla="*/ 67489 w 143596"/>
              <a:gd name="connsiteY5" fmla="*/ 6304 h 88540"/>
              <a:gd name="connsiteX6" fmla="*/ 23884 w 143596"/>
              <a:gd name="connsiteY6" fmla="*/ 9195 h 88540"/>
              <a:gd name="connsiteX7" fmla="*/ 23422 w 143596"/>
              <a:gd name="connsiteY7" fmla="*/ 9195 h 88540"/>
              <a:gd name="connsiteX8" fmla="*/ 10757 w 143596"/>
              <a:gd name="connsiteY8" fmla="*/ 24694 h 88540"/>
              <a:gd name="connsiteX9" fmla="*/ 0 w 143596"/>
              <a:gd name="connsiteY9" fmla="*/ 45976 h 88540"/>
              <a:gd name="connsiteX10" fmla="*/ 10294 w 143596"/>
              <a:gd name="connsiteY10" fmla="*/ 51759 h 88540"/>
              <a:gd name="connsiteX11" fmla="*/ 36087 w 143596"/>
              <a:gd name="connsiteY11" fmla="*/ 59798 h 88540"/>
              <a:gd name="connsiteX12" fmla="*/ 36087 w 143596"/>
              <a:gd name="connsiteY12" fmla="*/ 78188 h 88540"/>
              <a:gd name="connsiteX13" fmla="*/ 43143 w 143596"/>
              <a:gd name="connsiteY13" fmla="*/ 78188 h 88540"/>
              <a:gd name="connsiteX14" fmla="*/ 45456 w 143596"/>
              <a:gd name="connsiteY14" fmla="*/ 88540 h 88540"/>
              <a:gd name="connsiteX15" fmla="*/ 54362 w 143596"/>
              <a:gd name="connsiteY15" fmla="*/ 86227 h 88540"/>
              <a:gd name="connsiteX16" fmla="*/ 61417 w 143596"/>
              <a:gd name="connsiteY16" fmla="*/ 78767 h 88540"/>
              <a:gd name="connsiteX17" fmla="*/ 68877 w 143596"/>
              <a:gd name="connsiteY17" fmla="*/ 61417 h 88540"/>
              <a:gd name="connsiteX18" fmla="*/ 94670 w 143596"/>
              <a:gd name="connsiteY18" fmla="*/ 48232 h 88540"/>
              <a:gd name="connsiteX19" fmla="*/ 117167 w 143596"/>
              <a:gd name="connsiteY19" fmla="*/ 42449 h 88540"/>
              <a:gd name="connsiteX20" fmla="*/ 137813 w 143596"/>
              <a:gd name="connsiteY20" fmla="*/ 30362 h 88540"/>
              <a:gd name="connsiteX21" fmla="*/ 143596 w 143596"/>
              <a:gd name="connsiteY21" fmla="*/ 23422 h 88540"/>
              <a:gd name="connsiteX22" fmla="*/ 120001 w 143596"/>
              <a:gd name="connsiteY22" fmla="*/ 9774 h 8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3596" h="88540">
                <a:moveTo>
                  <a:pt x="120001" y="9774"/>
                </a:moveTo>
                <a:cubicBezTo>
                  <a:pt x="115860" y="10930"/>
                  <a:pt x="111476" y="10930"/>
                  <a:pt x="107336" y="9774"/>
                </a:cubicBezTo>
                <a:cubicBezTo>
                  <a:pt x="105022" y="9195"/>
                  <a:pt x="103114" y="8039"/>
                  <a:pt x="100801" y="7460"/>
                </a:cubicBezTo>
                <a:cubicBezTo>
                  <a:pt x="99817" y="6882"/>
                  <a:pt x="98892" y="6882"/>
                  <a:pt x="97967" y="6304"/>
                </a:cubicBezTo>
                <a:cubicBezTo>
                  <a:pt x="94017" y="5193"/>
                  <a:pt x="90454" y="3013"/>
                  <a:pt x="87673" y="0"/>
                </a:cubicBezTo>
                <a:cubicBezTo>
                  <a:pt x="80646" y="983"/>
                  <a:pt x="73828" y="3111"/>
                  <a:pt x="67489" y="6304"/>
                </a:cubicBezTo>
                <a:cubicBezTo>
                  <a:pt x="53899" y="12665"/>
                  <a:pt x="38574" y="-578"/>
                  <a:pt x="23884" y="9195"/>
                </a:cubicBezTo>
                <a:lnTo>
                  <a:pt x="23422" y="9195"/>
                </a:lnTo>
                <a:cubicBezTo>
                  <a:pt x="19819" y="14839"/>
                  <a:pt x="15568" y="20039"/>
                  <a:pt x="10757" y="24694"/>
                </a:cubicBezTo>
                <a:cubicBezTo>
                  <a:pt x="925" y="33889"/>
                  <a:pt x="3759" y="43663"/>
                  <a:pt x="0" y="45976"/>
                </a:cubicBezTo>
                <a:cubicBezTo>
                  <a:pt x="3661" y="47468"/>
                  <a:pt x="7119" y="49411"/>
                  <a:pt x="10294" y="51759"/>
                </a:cubicBezTo>
                <a:cubicBezTo>
                  <a:pt x="21571" y="60954"/>
                  <a:pt x="31865" y="52858"/>
                  <a:pt x="36087" y="59798"/>
                </a:cubicBezTo>
                <a:cubicBezTo>
                  <a:pt x="37319" y="65864"/>
                  <a:pt x="37319" y="72122"/>
                  <a:pt x="36087" y="78188"/>
                </a:cubicBezTo>
                <a:cubicBezTo>
                  <a:pt x="37995" y="76454"/>
                  <a:pt x="39846" y="74718"/>
                  <a:pt x="43143" y="78188"/>
                </a:cubicBezTo>
                <a:cubicBezTo>
                  <a:pt x="46439" y="81658"/>
                  <a:pt x="45456" y="85070"/>
                  <a:pt x="45456" y="88540"/>
                </a:cubicBezTo>
                <a:lnTo>
                  <a:pt x="54362" y="86227"/>
                </a:lnTo>
                <a:cubicBezTo>
                  <a:pt x="57034" y="84058"/>
                  <a:pt x="59405" y="81554"/>
                  <a:pt x="61417" y="78767"/>
                </a:cubicBezTo>
                <a:cubicBezTo>
                  <a:pt x="62343" y="76454"/>
                  <a:pt x="55287" y="62632"/>
                  <a:pt x="68877" y="61417"/>
                </a:cubicBezTo>
                <a:cubicBezTo>
                  <a:pt x="82468" y="60203"/>
                  <a:pt x="92357" y="58583"/>
                  <a:pt x="94670" y="48232"/>
                </a:cubicBezTo>
                <a:cubicBezTo>
                  <a:pt x="96984" y="37880"/>
                  <a:pt x="112945" y="43027"/>
                  <a:pt x="117167" y="42449"/>
                </a:cubicBezTo>
                <a:cubicBezTo>
                  <a:pt x="120001" y="41870"/>
                  <a:pt x="128444" y="33195"/>
                  <a:pt x="137813" y="30362"/>
                </a:cubicBezTo>
                <a:cubicBezTo>
                  <a:pt x="139143" y="27609"/>
                  <a:pt x="141127" y="25226"/>
                  <a:pt x="143596" y="23422"/>
                </a:cubicBezTo>
                <a:cubicBezTo>
                  <a:pt x="138738" y="16945"/>
                  <a:pt x="128907" y="16945"/>
                  <a:pt x="120001" y="97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4" name="Frihåndsform: figur 413">
            <a:extLst>
              <a:ext uri="{FF2B5EF4-FFF2-40B4-BE49-F238E27FC236}">
                <a16:creationId xmlns:a16="http://schemas.microsoft.com/office/drawing/2014/main" id="{4A467243-D139-48C9-93FA-4F5537E72A3A}"/>
              </a:ext>
            </a:extLst>
          </p:cNvPr>
          <p:cNvSpPr/>
          <p:nvPr/>
        </p:nvSpPr>
        <p:spPr>
          <a:xfrm>
            <a:off x="4614435" y="3764596"/>
            <a:ext cx="714510" cy="528292"/>
          </a:xfrm>
          <a:custGeom>
            <a:avLst/>
            <a:gdLst>
              <a:gd name="connsiteX0" fmla="*/ 714510 w 714510"/>
              <a:gd name="connsiteY0" fmla="*/ 347684 h 528292"/>
              <a:gd name="connsiteX1" fmla="*/ 694327 w 714510"/>
              <a:gd name="connsiteY1" fmla="*/ 341380 h 528292"/>
              <a:gd name="connsiteX2" fmla="*/ 657315 w 714510"/>
              <a:gd name="connsiteY2" fmla="*/ 343115 h 528292"/>
              <a:gd name="connsiteX3" fmla="*/ 652630 w 714510"/>
              <a:gd name="connsiteY3" fmla="*/ 349997 h 528292"/>
              <a:gd name="connsiteX4" fmla="*/ 643262 w 714510"/>
              <a:gd name="connsiteY4" fmla="*/ 356301 h 528292"/>
              <a:gd name="connsiteX5" fmla="*/ 627763 w 714510"/>
              <a:gd name="connsiteY5" fmla="*/ 364918 h 528292"/>
              <a:gd name="connsiteX6" fmla="*/ 627300 w 714510"/>
              <a:gd name="connsiteY6" fmla="*/ 368388 h 528292"/>
              <a:gd name="connsiteX7" fmla="*/ 632447 w 714510"/>
              <a:gd name="connsiteY7" fmla="*/ 378740 h 528292"/>
              <a:gd name="connsiteX8" fmla="*/ 629671 w 714510"/>
              <a:gd name="connsiteY8" fmla="*/ 399443 h 528292"/>
              <a:gd name="connsiteX9" fmla="*/ 618856 w 714510"/>
              <a:gd name="connsiteY9" fmla="*/ 411010 h 528292"/>
              <a:gd name="connsiteX10" fmla="*/ 614172 w 714510"/>
              <a:gd name="connsiteY10" fmla="*/ 413265 h 528292"/>
              <a:gd name="connsiteX11" fmla="*/ 604341 w 714510"/>
              <a:gd name="connsiteY11" fmla="*/ 425352 h 528292"/>
              <a:gd name="connsiteX12" fmla="*/ 589362 w 714510"/>
              <a:gd name="connsiteY12" fmla="*/ 424195 h 528292"/>
              <a:gd name="connsiteX13" fmla="*/ 584678 w 714510"/>
              <a:gd name="connsiteY13" fmla="*/ 427665 h 528292"/>
              <a:gd name="connsiteX14" fmla="*/ 568254 w 714510"/>
              <a:gd name="connsiteY14" fmla="*/ 432234 h 528292"/>
              <a:gd name="connsiteX15" fmla="*/ 556051 w 714510"/>
              <a:gd name="connsiteY15" fmla="*/ 428822 h 528292"/>
              <a:gd name="connsiteX16" fmla="*/ 531242 w 714510"/>
              <a:gd name="connsiteY16" fmla="*/ 436282 h 528292"/>
              <a:gd name="connsiteX17" fmla="*/ 504524 w 714510"/>
              <a:gd name="connsiteY17" fmla="*/ 421304 h 528292"/>
              <a:gd name="connsiteX18" fmla="*/ 490933 w 714510"/>
              <a:gd name="connsiteY18" fmla="*/ 392388 h 528292"/>
              <a:gd name="connsiteX19" fmla="*/ 490470 w 714510"/>
              <a:gd name="connsiteY19" fmla="*/ 390074 h 528292"/>
              <a:gd name="connsiteX20" fmla="*/ 474971 w 714510"/>
              <a:gd name="connsiteY20" fmla="*/ 366942 h 528292"/>
              <a:gd name="connsiteX21" fmla="*/ 465603 w 714510"/>
              <a:gd name="connsiteY21" fmla="*/ 355376 h 528292"/>
              <a:gd name="connsiteX22" fmla="*/ 456697 w 714510"/>
              <a:gd name="connsiteY22" fmla="*/ 300782 h 528292"/>
              <a:gd name="connsiteX23" fmla="*/ 464677 w 714510"/>
              <a:gd name="connsiteY23" fmla="*/ 222652 h 528292"/>
              <a:gd name="connsiteX24" fmla="*/ 466528 w 714510"/>
              <a:gd name="connsiteY24" fmla="*/ 211085 h 528292"/>
              <a:gd name="connsiteX25" fmla="*/ 456697 w 714510"/>
              <a:gd name="connsiteY25" fmla="*/ 206459 h 528292"/>
              <a:gd name="connsiteX26" fmla="*/ 423906 w 714510"/>
              <a:gd name="connsiteY26" fmla="*/ 192695 h 528292"/>
              <a:gd name="connsiteX27" fmla="*/ 417313 w 714510"/>
              <a:gd name="connsiteY27" fmla="*/ 175346 h 528292"/>
              <a:gd name="connsiteX28" fmla="*/ 411530 w 714510"/>
              <a:gd name="connsiteY28" fmla="*/ 154064 h 528292"/>
              <a:gd name="connsiteX29" fmla="*/ 389496 w 714510"/>
              <a:gd name="connsiteY29" fmla="*/ 116126 h 528292"/>
              <a:gd name="connsiteX30" fmla="*/ 347800 w 714510"/>
              <a:gd name="connsiteY30" fmla="*/ 87962 h 528292"/>
              <a:gd name="connsiteX31" fmla="*/ 329525 w 714510"/>
              <a:gd name="connsiteY31" fmla="*/ 113813 h 528292"/>
              <a:gd name="connsiteX32" fmla="*/ 302344 w 714510"/>
              <a:gd name="connsiteY32" fmla="*/ 97157 h 528292"/>
              <a:gd name="connsiteX33" fmla="*/ 293900 w 714510"/>
              <a:gd name="connsiteY33" fmla="*/ 79345 h 528292"/>
              <a:gd name="connsiteX34" fmla="*/ 278864 w 714510"/>
              <a:gd name="connsiteY34" fmla="*/ 57485 h 528292"/>
              <a:gd name="connsiteX35" fmla="*/ 252146 w 714510"/>
              <a:gd name="connsiteY35" fmla="*/ 29321 h 528292"/>
              <a:gd name="connsiteX36" fmla="*/ 215597 w 714510"/>
              <a:gd name="connsiteY36" fmla="*/ 29321 h 528292"/>
              <a:gd name="connsiteX37" fmla="*/ 207616 w 714510"/>
              <a:gd name="connsiteY37" fmla="*/ 41408 h 528292"/>
              <a:gd name="connsiteX38" fmla="*/ 140589 w 714510"/>
              <a:gd name="connsiteY38" fmla="*/ 41986 h 528292"/>
              <a:gd name="connsiteX39" fmla="*/ 80155 w 714510"/>
              <a:gd name="connsiteY39" fmla="*/ 16713 h 528292"/>
              <a:gd name="connsiteX40" fmla="*/ 53899 w 714510"/>
              <a:gd name="connsiteY40" fmla="*/ 0 h 528292"/>
              <a:gd name="connsiteX41" fmla="*/ 0 w 714510"/>
              <a:gd name="connsiteY41" fmla="*/ 8617 h 528292"/>
              <a:gd name="connsiteX42" fmla="*/ 12665 w 714510"/>
              <a:gd name="connsiteY42" fmla="*/ 31750 h 528292"/>
              <a:gd name="connsiteX43" fmla="*/ 32328 w 714510"/>
              <a:gd name="connsiteY43" fmla="*/ 84608 h 528292"/>
              <a:gd name="connsiteX44" fmla="*/ 43894 w 714510"/>
              <a:gd name="connsiteY44" fmla="*/ 101321 h 528292"/>
              <a:gd name="connsiteX45" fmla="*/ 61707 w 714510"/>
              <a:gd name="connsiteY45" fmla="*/ 113928 h 528292"/>
              <a:gd name="connsiteX46" fmla="*/ 72926 w 714510"/>
              <a:gd name="connsiteY46" fmla="*/ 151288 h 528292"/>
              <a:gd name="connsiteX47" fmla="*/ 54189 w 714510"/>
              <a:gd name="connsiteY47" fmla="*/ 153023 h 528292"/>
              <a:gd name="connsiteX48" fmla="*/ 54651 w 714510"/>
              <a:gd name="connsiteY48" fmla="*/ 155336 h 528292"/>
              <a:gd name="connsiteX49" fmla="*/ 88367 w 714510"/>
              <a:gd name="connsiteY49" fmla="*/ 179857 h 528292"/>
              <a:gd name="connsiteX50" fmla="*/ 108955 w 714510"/>
              <a:gd name="connsiteY50" fmla="*/ 198247 h 528292"/>
              <a:gd name="connsiteX51" fmla="*/ 117861 w 714510"/>
              <a:gd name="connsiteY51" fmla="*/ 229303 h 528292"/>
              <a:gd name="connsiteX52" fmla="*/ 124454 w 714510"/>
              <a:gd name="connsiteY52" fmla="*/ 236763 h 528292"/>
              <a:gd name="connsiteX53" fmla="*/ 135210 w 714510"/>
              <a:gd name="connsiteY53" fmla="*/ 255732 h 528292"/>
              <a:gd name="connsiteX54" fmla="*/ 142266 w 714510"/>
              <a:gd name="connsiteY54" fmla="*/ 261515 h 528292"/>
              <a:gd name="connsiteX55" fmla="*/ 167018 w 714510"/>
              <a:gd name="connsiteY55" fmla="*/ 297255 h 528292"/>
              <a:gd name="connsiteX56" fmla="*/ 178295 w 714510"/>
              <a:gd name="connsiteY56" fmla="*/ 288638 h 528292"/>
              <a:gd name="connsiteX57" fmla="*/ 173148 w 714510"/>
              <a:gd name="connsiteY57" fmla="*/ 266199 h 528292"/>
              <a:gd name="connsiteX58" fmla="*/ 153428 w 714510"/>
              <a:gd name="connsiteY58" fmla="*/ 256426 h 528292"/>
              <a:gd name="connsiteX59" fmla="*/ 147644 w 714510"/>
              <a:gd name="connsiteY59" fmla="*/ 231731 h 528292"/>
              <a:gd name="connsiteX60" fmla="*/ 132666 w 714510"/>
              <a:gd name="connsiteY60" fmla="*/ 192059 h 528292"/>
              <a:gd name="connsiteX61" fmla="*/ 106410 w 714510"/>
              <a:gd name="connsiteY61" fmla="*/ 150073 h 528292"/>
              <a:gd name="connsiteX62" fmla="*/ 87673 w 714510"/>
              <a:gd name="connsiteY62" fmla="*/ 119654 h 528292"/>
              <a:gd name="connsiteX63" fmla="*/ 90449 w 714510"/>
              <a:gd name="connsiteY63" fmla="*/ 104675 h 528292"/>
              <a:gd name="connsiteX64" fmla="*/ 72174 w 714510"/>
              <a:gd name="connsiteY64" fmla="*/ 95480 h 528292"/>
              <a:gd name="connsiteX65" fmla="*/ 59046 w 714510"/>
              <a:gd name="connsiteY65" fmla="*/ 73678 h 528292"/>
              <a:gd name="connsiteX66" fmla="*/ 51065 w 714510"/>
              <a:gd name="connsiteY66" fmla="*/ 32270 h 528292"/>
              <a:gd name="connsiteX67" fmla="*/ 59509 w 714510"/>
              <a:gd name="connsiteY67" fmla="*/ 29379 h 528292"/>
              <a:gd name="connsiteX68" fmla="*/ 67952 w 714510"/>
              <a:gd name="connsiteY68" fmla="*/ 34584 h 528292"/>
              <a:gd name="connsiteX69" fmla="*/ 80617 w 714510"/>
              <a:gd name="connsiteY69" fmla="*/ 40887 h 528292"/>
              <a:gd name="connsiteX70" fmla="*/ 96059 w 714510"/>
              <a:gd name="connsiteY70" fmla="*/ 44357 h 528292"/>
              <a:gd name="connsiteX71" fmla="*/ 100280 w 714510"/>
              <a:gd name="connsiteY71" fmla="*/ 79403 h 528292"/>
              <a:gd name="connsiteX72" fmla="*/ 104502 w 714510"/>
              <a:gd name="connsiteY72" fmla="*/ 111037 h 528292"/>
              <a:gd name="connsiteX73" fmla="*/ 115316 w 714510"/>
              <a:gd name="connsiteY73" fmla="*/ 118497 h 528292"/>
              <a:gd name="connsiteX74" fmla="*/ 132203 w 714510"/>
              <a:gd name="connsiteY74" fmla="*/ 134574 h 528292"/>
              <a:gd name="connsiteX75" fmla="*/ 151866 w 714510"/>
              <a:gd name="connsiteY75" fmla="*/ 150652 h 528292"/>
              <a:gd name="connsiteX76" fmla="*/ 163085 w 714510"/>
              <a:gd name="connsiteY76" fmla="*/ 169042 h 528292"/>
              <a:gd name="connsiteX77" fmla="*/ 179047 w 714510"/>
              <a:gd name="connsiteY77" fmla="*/ 184020 h 528292"/>
              <a:gd name="connsiteX78" fmla="*/ 182806 w 714510"/>
              <a:gd name="connsiteY78" fmla="*/ 200676 h 528292"/>
              <a:gd name="connsiteX79" fmla="*/ 197322 w 714510"/>
              <a:gd name="connsiteY79" fmla="*/ 222536 h 528292"/>
              <a:gd name="connsiteX80" fmla="*/ 216522 w 714510"/>
              <a:gd name="connsiteY80" fmla="*/ 243761 h 528292"/>
              <a:gd name="connsiteX81" fmla="*/ 267182 w 714510"/>
              <a:gd name="connsiteY81" fmla="*/ 310441 h 528292"/>
              <a:gd name="connsiteX82" fmla="*/ 278402 w 714510"/>
              <a:gd name="connsiteY82" fmla="*/ 340918 h 528292"/>
              <a:gd name="connsiteX83" fmla="*/ 278402 w 714510"/>
              <a:gd name="connsiteY83" fmla="*/ 347221 h 528292"/>
              <a:gd name="connsiteX84" fmla="*/ 291530 w 714510"/>
              <a:gd name="connsiteY84" fmla="*/ 377120 h 528292"/>
              <a:gd name="connsiteX85" fmla="*/ 289216 w 714510"/>
              <a:gd name="connsiteY85" fmla="*/ 392677 h 528292"/>
              <a:gd name="connsiteX86" fmla="*/ 289679 w 714510"/>
              <a:gd name="connsiteY86" fmla="*/ 393776 h 528292"/>
              <a:gd name="connsiteX87" fmla="*/ 319173 w 714510"/>
              <a:gd name="connsiteY87" fmla="*/ 409333 h 528292"/>
              <a:gd name="connsiteX88" fmla="*/ 340282 w 714510"/>
              <a:gd name="connsiteY88" fmla="*/ 434027 h 528292"/>
              <a:gd name="connsiteX89" fmla="*/ 367000 w 714510"/>
              <a:gd name="connsiteY89" fmla="*/ 446692 h 528292"/>
              <a:gd name="connsiteX90" fmla="*/ 401699 w 714510"/>
              <a:gd name="connsiteY90" fmla="*/ 466239 h 528292"/>
              <a:gd name="connsiteX91" fmla="*/ 442181 w 714510"/>
              <a:gd name="connsiteY91" fmla="*/ 476012 h 528292"/>
              <a:gd name="connsiteX92" fmla="*/ 478268 w 714510"/>
              <a:gd name="connsiteY92" fmla="*/ 505854 h 528292"/>
              <a:gd name="connsiteX93" fmla="*/ 507184 w 714510"/>
              <a:gd name="connsiteY93" fmla="*/ 497237 h 528292"/>
              <a:gd name="connsiteX94" fmla="*/ 549863 w 714510"/>
              <a:gd name="connsiteY94" fmla="*/ 504697 h 528292"/>
              <a:gd name="connsiteX95" fmla="*/ 575136 w 714510"/>
              <a:gd name="connsiteY95" fmla="*/ 528292 h 528292"/>
              <a:gd name="connsiteX96" fmla="*/ 594394 w 714510"/>
              <a:gd name="connsiteY96" fmla="*/ 498393 h 528292"/>
              <a:gd name="connsiteX97" fmla="*/ 625796 w 714510"/>
              <a:gd name="connsiteY97" fmla="*/ 494403 h 528292"/>
              <a:gd name="connsiteX98" fmla="*/ 608910 w 714510"/>
              <a:gd name="connsiteY98" fmla="*/ 467395 h 528292"/>
              <a:gd name="connsiteX99" fmla="*/ 616428 w 714510"/>
              <a:gd name="connsiteY99" fmla="*/ 446692 h 528292"/>
              <a:gd name="connsiteX100" fmla="*/ 659050 w 714510"/>
              <a:gd name="connsiteY100" fmla="*/ 446692 h 528292"/>
              <a:gd name="connsiteX101" fmla="*/ 674086 w 714510"/>
              <a:gd name="connsiteY101" fmla="*/ 429342 h 528292"/>
              <a:gd name="connsiteX102" fmla="*/ 684843 w 714510"/>
              <a:gd name="connsiteY102" fmla="*/ 437381 h 528292"/>
              <a:gd name="connsiteX103" fmla="*/ 689527 w 714510"/>
              <a:gd name="connsiteY103" fmla="*/ 428764 h 528292"/>
              <a:gd name="connsiteX104" fmla="*/ 688139 w 714510"/>
              <a:gd name="connsiteY104" fmla="*/ 426451 h 528292"/>
              <a:gd name="connsiteX105" fmla="*/ 685305 w 714510"/>
              <a:gd name="connsiteY105" fmla="*/ 405747 h 528292"/>
              <a:gd name="connsiteX106" fmla="*/ 687676 w 714510"/>
              <a:gd name="connsiteY106" fmla="*/ 395973 h 528292"/>
              <a:gd name="connsiteX107" fmla="*/ 684380 w 714510"/>
              <a:gd name="connsiteY107" fmla="*/ 383366 h 528292"/>
              <a:gd name="connsiteX108" fmla="*/ 702192 w 714510"/>
              <a:gd name="connsiteY108" fmla="*/ 357457 h 528292"/>
              <a:gd name="connsiteX109" fmla="*/ 712486 w 714510"/>
              <a:gd name="connsiteY109" fmla="*/ 348262 h 528292"/>
              <a:gd name="connsiteX110" fmla="*/ 714510 w 714510"/>
              <a:gd name="connsiteY110" fmla="*/ 347684 h 5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4510" h="528292">
                <a:moveTo>
                  <a:pt x="714510" y="347684"/>
                </a:moveTo>
                <a:cubicBezTo>
                  <a:pt x="712602" y="334498"/>
                  <a:pt x="702307" y="347684"/>
                  <a:pt x="694327" y="341380"/>
                </a:cubicBezTo>
                <a:cubicBezTo>
                  <a:pt x="686346" y="335077"/>
                  <a:pt x="678886" y="339645"/>
                  <a:pt x="657315" y="343115"/>
                </a:cubicBezTo>
                <a:cubicBezTo>
                  <a:pt x="656181" y="345671"/>
                  <a:pt x="654596" y="348008"/>
                  <a:pt x="652630" y="349997"/>
                </a:cubicBezTo>
                <a:cubicBezTo>
                  <a:pt x="649872" y="352594"/>
                  <a:pt x="646708" y="354728"/>
                  <a:pt x="643262" y="356301"/>
                </a:cubicBezTo>
                <a:cubicBezTo>
                  <a:pt x="639219" y="360841"/>
                  <a:pt x="633754" y="363883"/>
                  <a:pt x="627763" y="364918"/>
                </a:cubicBezTo>
                <a:cubicBezTo>
                  <a:pt x="627381" y="366034"/>
                  <a:pt x="627225" y="367214"/>
                  <a:pt x="627300" y="368388"/>
                </a:cubicBezTo>
                <a:cubicBezTo>
                  <a:pt x="629694" y="371459"/>
                  <a:pt x="631446" y="374981"/>
                  <a:pt x="632447" y="378740"/>
                </a:cubicBezTo>
                <a:cubicBezTo>
                  <a:pt x="634390" y="385731"/>
                  <a:pt x="633390" y="393209"/>
                  <a:pt x="629671" y="399443"/>
                </a:cubicBezTo>
                <a:cubicBezTo>
                  <a:pt x="627057" y="404122"/>
                  <a:pt x="623350" y="408089"/>
                  <a:pt x="618856" y="411010"/>
                </a:cubicBezTo>
                <a:cubicBezTo>
                  <a:pt x="617411" y="411981"/>
                  <a:pt x="615832" y="412739"/>
                  <a:pt x="614172" y="413265"/>
                </a:cubicBezTo>
                <a:cubicBezTo>
                  <a:pt x="609488" y="417313"/>
                  <a:pt x="603878" y="420205"/>
                  <a:pt x="604341" y="425352"/>
                </a:cubicBezTo>
                <a:cubicBezTo>
                  <a:pt x="605266" y="432812"/>
                  <a:pt x="595435" y="428244"/>
                  <a:pt x="589362" y="424195"/>
                </a:cubicBezTo>
                <a:cubicBezTo>
                  <a:pt x="588090" y="425699"/>
                  <a:pt x="586488" y="426884"/>
                  <a:pt x="584678" y="427665"/>
                </a:cubicBezTo>
                <a:cubicBezTo>
                  <a:pt x="579670" y="430528"/>
                  <a:pt x="574026" y="432101"/>
                  <a:pt x="568254" y="432234"/>
                </a:cubicBezTo>
                <a:cubicBezTo>
                  <a:pt x="563945" y="432286"/>
                  <a:pt x="559712" y="431100"/>
                  <a:pt x="556051" y="428822"/>
                </a:cubicBezTo>
                <a:cubicBezTo>
                  <a:pt x="544832" y="432234"/>
                  <a:pt x="534018" y="435704"/>
                  <a:pt x="531242" y="436282"/>
                </a:cubicBezTo>
                <a:cubicBezTo>
                  <a:pt x="525112" y="437439"/>
                  <a:pt x="513429" y="420725"/>
                  <a:pt x="504524" y="421304"/>
                </a:cubicBezTo>
                <a:cubicBezTo>
                  <a:pt x="495617" y="421882"/>
                  <a:pt x="491858" y="405805"/>
                  <a:pt x="490933" y="392388"/>
                </a:cubicBezTo>
                <a:cubicBezTo>
                  <a:pt x="490956" y="391590"/>
                  <a:pt x="490800" y="390803"/>
                  <a:pt x="490470" y="390074"/>
                </a:cubicBezTo>
                <a:cubicBezTo>
                  <a:pt x="481177" y="386113"/>
                  <a:pt x="475099" y="377039"/>
                  <a:pt x="474971" y="366942"/>
                </a:cubicBezTo>
                <a:cubicBezTo>
                  <a:pt x="471559" y="363333"/>
                  <a:pt x="468425" y="359464"/>
                  <a:pt x="465603" y="355376"/>
                </a:cubicBezTo>
                <a:cubicBezTo>
                  <a:pt x="458085" y="343809"/>
                  <a:pt x="457159" y="317496"/>
                  <a:pt x="456697" y="300782"/>
                </a:cubicBezTo>
                <a:cubicBezTo>
                  <a:pt x="454944" y="274475"/>
                  <a:pt x="457639" y="248063"/>
                  <a:pt x="464677" y="222652"/>
                </a:cubicBezTo>
                <a:cubicBezTo>
                  <a:pt x="465886" y="218916"/>
                  <a:pt x="466511" y="215012"/>
                  <a:pt x="466528" y="211085"/>
                </a:cubicBezTo>
                <a:cubicBezTo>
                  <a:pt x="463816" y="208553"/>
                  <a:pt x="460375" y="206933"/>
                  <a:pt x="456697" y="206459"/>
                </a:cubicBezTo>
                <a:cubicBezTo>
                  <a:pt x="447791" y="207038"/>
                  <a:pt x="427781" y="192695"/>
                  <a:pt x="423906" y="192695"/>
                </a:cubicBezTo>
                <a:cubicBezTo>
                  <a:pt x="420031" y="192695"/>
                  <a:pt x="420610" y="181129"/>
                  <a:pt x="417313" y="175346"/>
                </a:cubicBezTo>
                <a:cubicBezTo>
                  <a:pt x="414017" y="169562"/>
                  <a:pt x="416388" y="157996"/>
                  <a:pt x="411530" y="154064"/>
                </a:cubicBezTo>
                <a:cubicBezTo>
                  <a:pt x="400756" y="143746"/>
                  <a:pt x="393116" y="130596"/>
                  <a:pt x="389496" y="116126"/>
                </a:cubicBezTo>
                <a:cubicBezTo>
                  <a:pt x="384812" y="97736"/>
                  <a:pt x="357631" y="88540"/>
                  <a:pt x="347800" y="87962"/>
                </a:cubicBezTo>
                <a:cubicBezTo>
                  <a:pt x="337968" y="87384"/>
                  <a:pt x="332301" y="112656"/>
                  <a:pt x="329525" y="113813"/>
                </a:cubicBezTo>
                <a:cubicBezTo>
                  <a:pt x="326749" y="114969"/>
                  <a:pt x="307954" y="100627"/>
                  <a:pt x="302344" y="97157"/>
                </a:cubicBezTo>
                <a:cubicBezTo>
                  <a:pt x="296520" y="93178"/>
                  <a:pt x="293293" y="86372"/>
                  <a:pt x="293900" y="79345"/>
                </a:cubicBezTo>
                <a:cubicBezTo>
                  <a:pt x="293900" y="71307"/>
                  <a:pt x="282334" y="58641"/>
                  <a:pt x="278864" y="57485"/>
                </a:cubicBezTo>
                <a:cubicBezTo>
                  <a:pt x="275395" y="56328"/>
                  <a:pt x="252146" y="29321"/>
                  <a:pt x="252146" y="29321"/>
                </a:cubicBezTo>
                <a:lnTo>
                  <a:pt x="215597" y="29321"/>
                </a:lnTo>
                <a:lnTo>
                  <a:pt x="207616" y="41408"/>
                </a:lnTo>
                <a:lnTo>
                  <a:pt x="140589" y="41986"/>
                </a:lnTo>
                <a:cubicBezTo>
                  <a:pt x="140589" y="41986"/>
                  <a:pt x="89524" y="19547"/>
                  <a:pt x="80155" y="16713"/>
                </a:cubicBezTo>
                <a:cubicBezTo>
                  <a:pt x="70705" y="12318"/>
                  <a:pt x="61880" y="6697"/>
                  <a:pt x="53899" y="0"/>
                </a:cubicBezTo>
                <a:lnTo>
                  <a:pt x="0" y="8617"/>
                </a:lnTo>
                <a:cubicBezTo>
                  <a:pt x="3152" y="16864"/>
                  <a:pt x="7414" y="24648"/>
                  <a:pt x="12665" y="31750"/>
                </a:cubicBezTo>
                <a:cubicBezTo>
                  <a:pt x="22329" y="48052"/>
                  <a:pt x="28991" y="65952"/>
                  <a:pt x="32328" y="84608"/>
                </a:cubicBezTo>
                <a:cubicBezTo>
                  <a:pt x="37065" y="89512"/>
                  <a:pt x="40974" y="95162"/>
                  <a:pt x="43894" y="101321"/>
                </a:cubicBezTo>
                <a:cubicBezTo>
                  <a:pt x="49041" y="105312"/>
                  <a:pt x="55461" y="109360"/>
                  <a:pt x="61707" y="113928"/>
                </a:cubicBezTo>
                <a:cubicBezTo>
                  <a:pt x="74834" y="123702"/>
                  <a:pt x="74834" y="145562"/>
                  <a:pt x="72926" y="151288"/>
                </a:cubicBezTo>
                <a:cubicBezTo>
                  <a:pt x="71017" y="157013"/>
                  <a:pt x="55114" y="147876"/>
                  <a:pt x="54189" y="153023"/>
                </a:cubicBezTo>
                <a:cubicBezTo>
                  <a:pt x="54165" y="153821"/>
                  <a:pt x="54321" y="154607"/>
                  <a:pt x="54651" y="155336"/>
                </a:cubicBezTo>
                <a:cubicBezTo>
                  <a:pt x="68039" y="160049"/>
                  <a:pt x="79756" y="168574"/>
                  <a:pt x="88367" y="179857"/>
                </a:cubicBezTo>
                <a:cubicBezTo>
                  <a:pt x="94150" y="181591"/>
                  <a:pt x="98661" y="187317"/>
                  <a:pt x="108955" y="198247"/>
                </a:cubicBezTo>
                <a:cubicBezTo>
                  <a:pt x="119249" y="209177"/>
                  <a:pt x="120521" y="222421"/>
                  <a:pt x="117861" y="229303"/>
                </a:cubicBezTo>
                <a:cubicBezTo>
                  <a:pt x="120446" y="231419"/>
                  <a:pt x="122673" y="233935"/>
                  <a:pt x="124454" y="236763"/>
                </a:cubicBezTo>
                <a:cubicBezTo>
                  <a:pt x="128508" y="242806"/>
                  <a:pt x="132105" y="249150"/>
                  <a:pt x="135210" y="255732"/>
                </a:cubicBezTo>
                <a:cubicBezTo>
                  <a:pt x="137691" y="257501"/>
                  <a:pt x="140045" y="259433"/>
                  <a:pt x="142266" y="261515"/>
                </a:cubicBezTo>
                <a:cubicBezTo>
                  <a:pt x="154156" y="270444"/>
                  <a:pt x="162837" y="282982"/>
                  <a:pt x="167018" y="297255"/>
                </a:cubicBezTo>
                <a:cubicBezTo>
                  <a:pt x="168464" y="304137"/>
                  <a:pt x="175924" y="297833"/>
                  <a:pt x="178295" y="288638"/>
                </a:cubicBezTo>
                <a:cubicBezTo>
                  <a:pt x="180666" y="279443"/>
                  <a:pt x="173148" y="277072"/>
                  <a:pt x="173148" y="266199"/>
                </a:cubicBezTo>
                <a:cubicBezTo>
                  <a:pt x="173148" y="255327"/>
                  <a:pt x="159558" y="257582"/>
                  <a:pt x="153428" y="256426"/>
                </a:cubicBezTo>
                <a:cubicBezTo>
                  <a:pt x="147297" y="255269"/>
                  <a:pt x="153890" y="239076"/>
                  <a:pt x="147644" y="231731"/>
                </a:cubicBezTo>
                <a:cubicBezTo>
                  <a:pt x="141398" y="224387"/>
                  <a:pt x="135442" y="205823"/>
                  <a:pt x="132666" y="192059"/>
                </a:cubicBezTo>
                <a:cubicBezTo>
                  <a:pt x="129890" y="178295"/>
                  <a:pt x="113408" y="165052"/>
                  <a:pt x="106410" y="150073"/>
                </a:cubicBezTo>
                <a:cubicBezTo>
                  <a:pt x="102050" y="138889"/>
                  <a:pt x="95700" y="128583"/>
                  <a:pt x="87673" y="119654"/>
                </a:cubicBezTo>
                <a:cubicBezTo>
                  <a:pt x="82989" y="116184"/>
                  <a:pt x="94208" y="110459"/>
                  <a:pt x="90449" y="104675"/>
                </a:cubicBezTo>
                <a:cubicBezTo>
                  <a:pt x="86690" y="98892"/>
                  <a:pt x="80155" y="99528"/>
                  <a:pt x="72174" y="95480"/>
                </a:cubicBezTo>
                <a:cubicBezTo>
                  <a:pt x="63956" y="91351"/>
                  <a:pt x="58850" y="82867"/>
                  <a:pt x="59046" y="73678"/>
                </a:cubicBezTo>
                <a:cubicBezTo>
                  <a:pt x="57924" y="59624"/>
                  <a:pt x="55247" y="45733"/>
                  <a:pt x="51065" y="32270"/>
                </a:cubicBezTo>
                <a:cubicBezTo>
                  <a:pt x="48290" y="24231"/>
                  <a:pt x="56849" y="25388"/>
                  <a:pt x="59509" y="29379"/>
                </a:cubicBezTo>
                <a:cubicBezTo>
                  <a:pt x="62169" y="33369"/>
                  <a:pt x="64193" y="36839"/>
                  <a:pt x="67952" y="34584"/>
                </a:cubicBezTo>
                <a:cubicBezTo>
                  <a:pt x="71711" y="32328"/>
                  <a:pt x="77784" y="34005"/>
                  <a:pt x="80617" y="40887"/>
                </a:cubicBezTo>
                <a:cubicBezTo>
                  <a:pt x="83451" y="47769"/>
                  <a:pt x="91895" y="41466"/>
                  <a:pt x="96059" y="44357"/>
                </a:cubicBezTo>
                <a:cubicBezTo>
                  <a:pt x="100222" y="47249"/>
                  <a:pt x="86690" y="51239"/>
                  <a:pt x="100280" y="79403"/>
                </a:cubicBezTo>
                <a:cubicBezTo>
                  <a:pt x="113871" y="107567"/>
                  <a:pt x="104502" y="92068"/>
                  <a:pt x="104502" y="111037"/>
                </a:cubicBezTo>
                <a:cubicBezTo>
                  <a:pt x="104502" y="130006"/>
                  <a:pt x="112945" y="121331"/>
                  <a:pt x="115316" y="118497"/>
                </a:cubicBezTo>
                <a:cubicBezTo>
                  <a:pt x="117688" y="115663"/>
                  <a:pt x="125148" y="124801"/>
                  <a:pt x="132203" y="134574"/>
                </a:cubicBezTo>
                <a:cubicBezTo>
                  <a:pt x="139259" y="144348"/>
                  <a:pt x="151866" y="144926"/>
                  <a:pt x="151866" y="150652"/>
                </a:cubicBezTo>
                <a:cubicBezTo>
                  <a:pt x="151866" y="156377"/>
                  <a:pt x="154700" y="167365"/>
                  <a:pt x="163085" y="169042"/>
                </a:cubicBezTo>
                <a:cubicBezTo>
                  <a:pt x="171471" y="170719"/>
                  <a:pt x="173437" y="182864"/>
                  <a:pt x="179047" y="184020"/>
                </a:cubicBezTo>
                <a:cubicBezTo>
                  <a:pt x="184657" y="185177"/>
                  <a:pt x="185582" y="192637"/>
                  <a:pt x="182806" y="200676"/>
                </a:cubicBezTo>
                <a:cubicBezTo>
                  <a:pt x="180030" y="208715"/>
                  <a:pt x="182806" y="215597"/>
                  <a:pt x="197322" y="222536"/>
                </a:cubicBezTo>
                <a:cubicBezTo>
                  <a:pt x="211837" y="229476"/>
                  <a:pt x="205302" y="230575"/>
                  <a:pt x="216522" y="243761"/>
                </a:cubicBezTo>
                <a:cubicBezTo>
                  <a:pt x="227741" y="256946"/>
                  <a:pt x="260127" y="298990"/>
                  <a:pt x="267182" y="310441"/>
                </a:cubicBezTo>
                <a:cubicBezTo>
                  <a:pt x="272306" y="320035"/>
                  <a:pt x="276083" y="330288"/>
                  <a:pt x="278402" y="340918"/>
                </a:cubicBezTo>
                <a:cubicBezTo>
                  <a:pt x="279096" y="342959"/>
                  <a:pt x="279096" y="345180"/>
                  <a:pt x="278402" y="347221"/>
                </a:cubicBezTo>
                <a:cubicBezTo>
                  <a:pt x="289002" y="353103"/>
                  <a:pt x="294375" y="365334"/>
                  <a:pt x="291530" y="377120"/>
                </a:cubicBezTo>
                <a:cubicBezTo>
                  <a:pt x="291258" y="382365"/>
                  <a:pt x="290483" y="387576"/>
                  <a:pt x="289216" y="392677"/>
                </a:cubicBezTo>
                <a:cubicBezTo>
                  <a:pt x="289216" y="393198"/>
                  <a:pt x="289216" y="393198"/>
                  <a:pt x="289679" y="393776"/>
                </a:cubicBezTo>
                <a:cubicBezTo>
                  <a:pt x="299048" y="392677"/>
                  <a:pt x="312812" y="402971"/>
                  <a:pt x="319173" y="409333"/>
                </a:cubicBezTo>
                <a:cubicBezTo>
                  <a:pt x="327154" y="416793"/>
                  <a:pt x="332301" y="427145"/>
                  <a:pt x="340282" y="434027"/>
                </a:cubicBezTo>
                <a:cubicBezTo>
                  <a:pt x="348262" y="440909"/>
                  <a:pt x="357631" y="442644"/>
                  <a:pt x="367000" y="446692"/>
                </a:cubicBezTo>
                <a:cubicBezTo>
                  <a:pt x="379202" y="451839"/>
                  <a:pt x="389496" y="461612"/>
                  <a:pt x="401699" y="466239"/>
                </a:cubicBezTo>
                <a:cubicBezTo>
                  <a:pt x="414827" y="471386"/>
                  <a:pt x="428880" y="470229"/>
                  <a:pt x="442181" y="476012"/>
                </a:cubicBezTo>
                <a:cubicBezTo>
                  <a:pt x="456234" y="482316"/>
                  <a:pt x="466528" y="495502"/>
                  <a:pt x="478268" y="505854"/>
                </a:cubicBezTo>
                <a:cubicBezTo>
                  <a:pt x="488330" y="504668"/>
                  <a:pt x="498116" y="501753"/>
                  <a:pt x="507184" y="497237"/>
                </a:cubicBezTo>
                <a:cubicBezTo>
                  <a:pt x="525459" y="488620"/>
                  <a:pt x="539570" y="499550"/>
                  <a:pt x="549863" y="504697"/>
                </a:cubicBezTo>
                <a:cubicBezTo>
                  <a:pt x="555010" y="507010"/>
                  <a:pt x="564842" y="517362"/>
                  <a:pt x="575136" y="528292"/>
                </a:cubicBezTo>
                <a:cubicBezTo>
                  <a:pt x="584562" y="512793"/>
                  <a:pt x="592948" y="498393"/>
                  <a:pt x="594394" y="498393"/>
                </a:cubicBezTo>
                <a:cubicBezTo>
                  <a:pt x="595840" y="498393"/>
                  <a:pt x="622963" y="501863"/>
                  <a:pt x="625796" y="494403"/>
                </a:cubicBezTo>
                <a:cubicBezTo>
                  <a:pt x="628630" y="486942"/>
                  <a:pt x="606076" y="469073"/>
                  <a:pt x="608910" y="467395"/>
                </a:cubicBezTo>
                <a:cubicBezTo>
                  <a:pt x="611743" y="465718"/>
                  <a:pt x="612668" y="446692"/>
                  <a:pt x="616428" y="446692"/>
                </a:cubicBezTo>
                <a:cubicBezTo>
                  <a:pt x="620187" y="446692"/>
                  <a:pt x="656910" y="447848"/>
                  <a:pt x="659050" y="446692"/>
                </a:cubicBezTo>
                <a:cubicBezTo>
                  <a:pt x="661189" y="445535"/>
                  <a:pt x="667955" y="429978"/>
                  <a:pt x="674086" y="429342"/>
                </a:cubicBezTo>
                <a:cubicBezTo>
                  <a:pt x="676862" y="429342"/>
                  <a:pt x="681083" y="432754"/>
                  <a:pt x="684843" y="437381"/>
                </a:cubicBezTo>
                <a:cubicBezTo>
                  <a:pt x="686803" y="434744"/>
                  <a:pt x="688382" y="431846"/>
                  <a:pt x="689527" y="428764"/>
                </a:cubicBezTo>
                <a:cubicBezTo>
                  <a:pt x="689064" y="428186"/>
                  <a:pt x="688601" y="427029"/>
                  <a:pt x="688139" y="426451"/>
                </a:cubicBezTo>
                <a:cubicBezTo>
                  <a:pt x="684883" y="420066"/>
                  <a:pt x="683888" y="412768"/>
                  <a:pt x="685305" y="405747"/>
                </a:cubicBezTo>
                <a:cubicBezTo>
                  <a:pt x="685779" y="402422"/>
                  <a:pt x="686577" y="399148"/>
                  <a:pt x="687676" y="395973"/>
                </a:cubicBezTo>
                <a:cubicBezTo>
                  <a:pt x="685906" y="391977"/>
                  <a:pt x="684790" y="387721"/>
                  <a:pt x="684380" y="383366"/>
                </a:cubicBezTo>
                <a:cubicBezTo>
                  <a:pt x="684542" y="371927"/>
                  <a:pt x="691568" y="361708"/>
                  <a:pt x="702192" y="357457"/>
                </a:cubicBezTo>
                <a:cubicBezTo>
                  <a:pt x="704430" y="353270"/>
                  <a:pt x="708073" y="350015"/>
                  <a:pt x="712486" y="348262"/>
                </a:cubicBezTo>
                <a:cubicBezTo>
                  <a:pt x="714510" y="349303"/>
                  <a:pt x="714510" y="348841"/>
                  <a:pt x="714510" y="34768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5" name="Frihåndsform: figur 414">
            <a:extLst>
              <a:ext uri="{FF2B5EF4-FFF2-40B4-BE49-F238E27FC236}">
                <a16:creationId xmlns:a16="http://schemas.microsoft.com/office/drawing/2014/main" id="{381D0D54-BDDD-4F95-9F04-C6FBBFAAD621}"/>
              </a:ext>
            </a:extLst>
          </p:cNvPr>
          <p:cNvSpPr/>
          <p:nvPr/>
        </p:nvSpPr>
        <p:spPr>
          <a:xfrm>
            <a:off x="5191711" y="4213485"/>
            <a:ext cx="100164" cy="114911"/>
          </a:xfrm>
          <a:custGeom>
            <a:avLst/>
            <a:gdLst>
              <a:gd name="connsiteX0" fmla="*/ 87499 w 100164"/>
              <a:gd name="connsiteY0" fmla="*/ 76974 h 114911"/>
              <a:gd name="connsiteX1" fmla="*/ 100164 w 100164"/>
              <a:gd name="connsiteY1" fmla="*/ 61475 h 114911"/>
              <a:gd name="connsiteX2" fmla="*/ 90796 w 100164"/>
              <a:gd name="connsiteY2" fmla="*/ 55172 h 114911"/>
              <a:gd name="connsiteX3" fmla="*/ 79229 w 100164"/>
              <a:gd name="connsiteY3" fmla="*/ 56849 h 114911"/>
              <a:gd name="connsiteX4" fmla="*/ 80617 w 100164"/>
              <a:gd name="connsiteY4" fmla="*/ 521 h 114911"/>
              <a:gd name="connsiteX5" fmla="*/ 41234 w 100164"/>
              <a:gd name="connsiteY5" fmla="*/ 0 h 114911"/>
              <a:gd name="connsiteX6" fmla="*/ 33716 w 100164"/>
              <a:gd name="connsiteY6" fmla="*/ 20646 h 114911"/>
              <a:gd name="connsiteX7" fmla="*/ 50603 w 100164"/>
              <a:gd name="connsiteY7" fmla="*/ 47654 h 114911"/>
              <a:gd name="connsiteX8" fmla="*/ 19200 w 100164"/>
              <a:gd name="connsiteY8" fmla="*/ 51702 h 114911"/>
              <a:gd name="connsiteX9" fmla="*/ 0 w 100164"/>
              <a:gd name="connsiteY9" fmla="*/ 81601 h 114911"/>
              <a:gd name="connsiteX10" fmla="*/ 25793 w 100164"/>
              <a:gd name="connsiteY10" fmla="*/ 107451 h 114911"/>
              <a:gd name="connsiteX11" fmla="*/ 58583 w 100164"/>
              <a:gd name="connsiteY11" fmla="*/ 114333 h 114911"/>
              <a:gd name="connsiteX12" fmla="*/ 59509 w 100164"/>
              <a:gd name="connsiteY12" fmla="*/ 114912 h 114911"/>
              <a:gd name="connsiteX13" fmla="*/ 76396 w 100164"/>
              <a:gd name="connsiteY13" fmla="*/ 98256 h 114911"/>
              <a:gd name="connsiteX14" fmla="*/ 87499 w 100164"/>
              <a:gd name="connsiteY14" fmla="*/ 76974 h 11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164" h="114911">
                <a:moveTo>
                  <a:pt x="87499" y="76974"/>
                </a:moveTo>
                <a:cubicBezTo>
                  <a:pt x="92161" y="72186"/>
                  <a:pt x="96400" y="66998"/>
                  <a:pt x="100164" y="61475"/>
                </a:cubicBezTo>
                <a:cubicBezTo>
                  <a:pt x="92242" y="66622"/>
                  <a:pt x="89408" y="61475"/>
                  <a:pt x="90796" y="55172"/>
                </a:cubicBezTo>
                <a:lnTo>
                  <a:pt x="79229" y="56849"/>
                </a:lnTo>
                <a:lnTo>
                  <a:pt x="80617" y="521"/>
                </a:lnTo>
                <a:cubicBezTo>
                  <a:pt x="71249" y="1099"/>
                  <a:pt x="44530" y="0"/>
                  <a:pt x="41234" y="0"/>
                </a:cubicBezTo>
                <a:cubicBezTo>
                  <a:pt x="37012" y="0"/>
                  <a:pt x="36087" y="18911"/>
                  <a:pt x="33716" y="20646"/>
                </a:cubicBezTo>
                <a:cubicBezTo>
                  <a:pt x="31345" y="22381"/>
                  <a:pt x="53437" y="39615"/>
                  <a:pt x="50603" y="47654"/>
                </a:cubicBezTo>
                <a:cubicBezTo>
                  <a:pt x="47769" y="55692"/>
                  <a:pt x="22034" y="51123"/>
                  <a:pt x="19200" y="51702"/>
                </a:cubicBezTo>
                <a:cubicBezTo>
                  <a:pt x="18275" y="52280"/>
                  <a:pt x="9369" y="66044"/>
                  <a:pt x="0" y="81601"/>
                </a:cubicBezTo>
                <a:cubicBezTo>
                  <a:pt x="7992" y="90802"/>
                  <a:pt x="16609" y="99436"/>
                  <a:pt x="25793" y="107451"/>
                </a:cubicBezTo>
                <a:cubicBezTo>
                  <a:pt x="35624" y="114912"/>
                  <a:pt x="52048" y="106873"/>
                  <a:pt x="58583" y="114333"/>
                </a:cubicBezTo>
                <a:cubicBezTo>
                  <a:pt x="58583" y="114333"/>
                  <a:pt x="59046" y="114912"/>
                  <a:pt x="59509" y="114912"/>
                </a:cubicBezTo>
                <a:cubicBezTo>
                  <a:pt x="64517" y="108764"/>
                  <a:pt x="70179" y="103177"/>
                  <a:pt x="76396" y="98256"/>
                </a:cubicBezTo>
                <a:cubicBezTo>
                  <a:pt x="80964" y="97678"/>
                  <a:pt x="76743" y="87326"/>
                  <a:pt x="87499" y="769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6" name="Frihåndsform: figur 415">
            <a:extLst>
              <a:ext uri="{FF2B5EF4-FFF2-40B4-BE49-F238E27FC236}">
                <a16:creationId xmlns:a16="http://schemas.microsoft.com/office/drawing/2014/main" id="{FAF9CD73-663A-4642-A35D-EFD9B1A5F0E7}"/>
              </a:ext>
            </a:extLst>
          </p:cNvPr>
          <p:cNvSpPr/>
          <p:nvPr/>
        </p:nvSpPr>
        <p:spPr>
          <a:xfrm>
            <a:off x="5270651" y="4196428"/>
            <a:ext cx="30014" cy="73906"/>
          </a:xfrm>
          <a:custGeom>
            <a:avLst/>
            <a:gdLst>
              <a:gd name="connsiteX0" fmla="*/ 4684 w 30014"/>
              <a:gd name="connsiteY0" fmla="*/ 17057 h 73906"/>
              <a:gd name="connsiteX1" fmla="*/ 1388 w 30014"/>
              <a:gd name="connsiteY1" fmla="*/ 17578 h 73906"/>
              <a:gd name="connsiteX2" fmla="*/ 0 w 30014"/>
              <a:gd name="connsiteY2" fmla="*/ 73906 h 73906"/>
              <a:gd name="connsiteX3" fmla="*/ 11566 w 30014"/>
              <a:gd name="connsiteY3" fmla="*/ 72229 h 73906"/>
              <a:gd name="connsiteX4" fmla="*/ 19084 w 30014"/>
              <a:gd name="connsiteY4" fmla="*/ 57829 h 73906"/>
              <a:gd name="connsiteX5" fmla="*/ 24868 w 30014"/>
              <a:gd name="connsiteY5" fmla="*/ 11564 h 73906"/>
              <a:gd name="connsiteX6" fmla="*/ 30015 w 30014"/>
              <a:gd name="connsiteY6" fmla="*/ 8094 h 73906"/>
              <a:gd name="connsiteX7" fmla="*/ 19258 w 30014"/>
              <a:gd name="connsiteY7" fmla="*/ 55 h 73906"/>
              <a:gd name="connsiteX8" fmla="*/ 4684 w 30014"/>
              <a:gd name="connsiteY8" fmla="*/ 17057 h 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4" h="73906">
                <a:moveTo>
                  <a:pt x="4684" y="17057"/>
                </a:moveTo>
                <a:cubicBezTo>
                  <a:pt x="3609" y="17347"/>
                  <a:pt x="2504" y="17520"/>
                  <a:pt x="1388" y="17578"/>
                </a:cubicBezTo>
                <a:lnTo>
                  <a:pt x="0" y="73906"/>
                </a:lnTo>
                <a:lnTo>
                  <a:pt x="11566" y="72229"/>
                </a:lnTo>
                <a:cubicBezTo>
                  <a:pt x="12798" y="66862"/>
                  <a:pt x="15383" y="61906"/>
                  <a:pt x="19084" y="57829"/>
                </a:cubicBezTo>
                <a:cubicBezTo>
                  <a:pt x="28453" y="49212"/>
                  <a:pt x="14400" y="14744"/>
                  <a:pt x="24868" y="11564"/>
                </a:cubicBezTo>
                <a:cubicBezTo>
                  <a:pt x="26892" y="10951"/>
                  <a:pt x="28685" y="9742"/>
                  <a:pt x="30015" y="8094"/>
                </a:cubicBezTo>
                <a:cubicBezTo>
                  <a:pt x="26313" y="3525"/>
                  <a:pt x="21629" y="-523"/>
                  <a:pt x="19258" y="55"/>
                </a:cubicBezTo>
                <a:cubicBezTo>
                  <a:pt x="13301" y="344"/>
                  <a:pt x="6246" y="15785"/>
                  <a:pt x="4684" y="1705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7" name="Frihåndsform: figur 416">
            <a:extLst>
              <a:ext uri="{FF2B5EF4-FFF2-40B4-BE49-F238E27FC236}">
                <a16:creationId xmlns:a16="http://schemas.microsoft.com/office/drawing/2014/main" id="{2C248E9A-4AED-4B71-972C-5F2DB820173F}"/>
              </a:ext>
            </a:extLst>
          </p:cNvPr>
          <p:cNvSpPr/>
          <p:nvPr/>
        </p:nvSpPr>
        <p:spPr>
          <a:xfrm>
            <a:off x="5617497" y="4147097"/>
            <a:ext cx="67633" cy="64074"/>
          </a:xfrm>
          <a:custGeom>
            <a:avLst/>
            <a:gdLst>
              <a:gd name="connsiteX0" fmla="*/ 30621 w 67633"/>
              <a:gd name="connsiteY0" fmla="*/ 1964 h 64074"/>
              <a:gd name="connsiteX1" fmla="*/ 46062 w 67633"/>
              <a:gd name="connsiteY1" fmla="*/ 40479 h 64074"/>
              <a:gd name="connsiteX2" fmla="*/ 144 w 67633"/>
              <a:gd name="connsiteY2" fmla="*/ 50253 h 64074"/>
              <a:gd name="connsiteX3" fmla="*/ 30158 w 67633"/>
              <a:gd name="connsiteY3" fmla="*/ 58870 h 64074"/>
              <a:gd name="connsiteX4" fmla="*/ 62949 w 67633"/>
              <a:gd name="connsiteY4" fmla="*/ 64075 h 64074"/>
              <a:gd name="connsiteX5" fmla="*/ 67633 w 67633"/>
              <a:gd name="connsiteY5" fmla="*/ 10060 h 64074"/>
              <a:gd name="connsiteX6" fmla="*/ 30621 w 67633"/>
              <a:gd name="connsiteY6" fmla="*/ 1964 h 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33" h="64074">
                <a:moveTo>
                  <a:pt x="30621" y="1964"/>
                </a:moveTo>
                <a:cubicBezTo>
                  <a:pt x="20327" y="10580"/>
                  <a:pt x="46062" y="29029"/>
                  <a:pt x="46062" y="40479"/>
                </a:cubicBezTo>
                <a:cubicBezTo>
                  <a:pt x="46062" y="51930"/>
                  <a:pt x="4365" y="38224"/>
                  <a:pt x="144" y="50253"/>
                </a:cubicBezTo>
                <a:cubicBezTo>
                  <a:pt x="-1707" y="56615"/>
                  <a:pt x="14659" y="65231"/>
                  <a:pt x="30158" y="58870"/>
                </a:cubicBezTo>
                <a:cubicBezTo>
                  <a:pt x="44674" y="53087"/>
                  <a:pt x="54505" y="58870"/>
                  <a:pt x="62949" y="64075"/>
                </a:cubicBezTo>
                <a:cubicBezTo>
                  <a:pt x="63874" y="45106"/>
                  <a:pt x="65782" y="24402"/>
                  <a:pt x="67633" y="10060"/>
                </a:cubicBezTo>
                <a:cubicBezTo>
                  <a:pt x="54505" y="6012"/>
                  <a:pt x="38139" y="-4282"/>
                  <a:pt x="30621" y="19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8" name="Frihåndsform: figur 417">
            <a:extLst>
              <a:ext uri="{FF2B5EF4-FFF2-40B4-BE49-F238E27FC236}">
                <a16:creationId xmlns:a16="http://schemas.microsoft.com/office/drawing/2014/main" id="{1163E560-110B-42B4-B5AD-DBFB0FF2E88C}"/>
              </a:ext>
            </a:extLst>
          </p:cNvPr>
          <p:cNvSpPr/>
          <p:nvPr/>
        </p:nvSpPr>
        <p:spPr>
          <a:xfrm>
            <a:off x="5680909" y="4157099"/>
            <a:ext cx="79691" cy="56635"/>
          </a:xfrm>
          <a:custGeom>
            <a:avLst/>
            <a:gdLst>
              <a:gd name="connsiteX0" fmla="*/ 30940 w 79691"/>
              <a:gd name="connsiteY0" fmla="*/ 43143 h 56635"/>
              <a:gd name="connsiteX1" fmla="*/ 79692 w 79691"/>
              <a:gd name="connsiteY1" fmla="*/ 32212 h 56635"/>
              <a:gd name="connsiteX2" fmla="*/ 17349 w 79691"/>
              <a:gd name="connsiteY2" fmla="*/ 1157 h 56635"/>
              <a:gd name="connsiteX3" fmla="*/ 4684 w 79691"/>
              <a:gd name="connsiteY3" fmla="*/ 0 h 56635"/>
              <a:gd name="connsiteX4" fmla="*/ 0 w 79691"/>
              <a:gd name="connsiteY4" fmla="*/ 54073 h 56635"/>
              <a:gd name="connsiteX5" fmla="*/ 1909 w 79691"/>
              <a:gd name="connsiteY5" fmla="*/ 55172 h 56635"/>
              <a:gd name="connsiteX6" fmla="*/ 30940 w 79691"/>
              <a:gd name="connsiteY6" fmla="*/ 43143 h 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91" h="56635">
                <a:moveTo>
                  <a:pt x="30940" y="43143"/>
                </a:moveTo>
                <a:cubicBezTo>
                  <a:pt x="49677" y="35682"/>
                  <a:pt x="79692" y="49446"/>
                  <a:pt x="79692" y="32212"/>
                </a:cubicBezTo>
                <a:cubicBezTo>
                  <a:pt x="79692" y="14979"/>
                  <a:pt x="29552" y="-3412"/>
                  <a:pt x="17349" y="1157"/>
                </a:cubicBezTo>
                <a:cubicBezTo>
                  <a:pt x="13116" y="2169"/>
                  <a:pt x="8663" y="1758"/>
                  <a:pt x="4684" y="0"/>
                </a:cubicBezTo>
                <a:cubicBezTo>
                  <a:pt x="2834" y="14400"/>
                  <a:pt x="1446" y="35682"/>
                  <a:pt x="0" y="54073"/>
                </a:cubicBezTo>
                <a:cubicBezTo>
                  <a:pt x="463" y="54651"/>
                  <a:pt x="1446" y="54651"/>
                  <a:pt x="1909" y="55172"/>
                </a:cubicBezTo>
                <a:cubicBezTo>
                  <a:pt x="9831" y="60376"/>
                  <a:pt x="12202" y="50603"/>
                  <a:pt x="30940" y="431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9" name="Frihåndsform: figur 418">
            <a:extLst>
              <a:ext uri="{FF2B5EF4-FFF2-40B4-BE49-F238E27FC236}">
                <a16:creationId xmlns:a16="http://schemas.microsoft.com/office/drawing/2014/main" id="{65D6EFC6-D4DB-4EC7-BFD1-6BAF6B72E7B6}"/>
              </a:ext>
            </a:extLst>
          </p:cNvPr>
          <p:cNvSpPr/>
          <p:nvPr/>
        </p:nvSpPr>
        <p:spPr>
          <a:xfrm>
            <a:off x="5313076" y="4296011"/>
            <a:ext cx="92727" cy="120728"/>
          </a:xfrm>
          <a:custGeom>
            <a:avLst/>
            <a:gdLst>
              <a:gd name="connsiteX0" fmla="*/ 87118 w 92727"/>
              <a:gd name="connsiteY0" fmla="*/ 91605 h 120728"/>
              <a:gd name="connsiteX1" fmla="*/ 86135 w 92727"/>
              <a:gd name="connsiteY1" fmla="*/ 81832 h 120728"/>
              <a:gd name="connsiteX2" fmla="*/ 88968 w 92727"/>
              <a:gd name="connsiteY2" fmla="*/ 49620 h 120728"/>
              <a:gd name="connsiteX3" fmla="*/ 88043 w 92727"/>
              <a:gd name="connsiteY3" fmla="*/ 20704 h 120728"/>
              <a:gd name="connsiteX4" fmla="*/ 89894 w 92727"/>
              <a:gd name="connsiteY4" fmla="*/ 6882 h 120728"/>
              <a:gd name="connsiteX5" fmla="*/ 92728 w 92727"/>
              <a:gd name="connsiteY5" fmla="*/ 0 h 120728"/>
              <a:gd name="connsiteX6" fmla="*/ 72082 w 92727"/>
              <a:gd name="connsiteY6" fmla="*/ 12029 h 120728"/>
              <a:gd name="connsiteX7" fmla="*/ 49585 w 92727"/>
              <a:gd name="connsiteY7" fmla="*/ 17812 h 120728"/>
              <a:gd name="connsiteX8" fmla="*/ 23792 w 92727"/>
              <a:gd name="connsiteY8" fmla="*/ 30998 h 120728"/>
              <a:gd name="connsiteX9" fmla="*/ 16332 w 92727"/>
              <a:gd name="connsiteY9" fmla="*/ 48347 h 120728"/>
              <a:gd name="connsiteX10" fmla="*/ 9277 w 92727"/>
              <a:gd name="connsiteY10" fmla="*/ 55808 h 120728"/>
              <a:gd name="connsiteX11" fmla="*/ 371 w 92727"/>
              <a:gd name="connsiteY11" fmla="*/ 58121 h 120728"/>
              <a:gd name="connsiteX12" fmla="*/ 4130 w 92727"/>
              <a:gd name="connsiteY12" fmla="*/ 68415 h 120728"/>
              <a:gd name="connsiteX13" fmla="*/ 32698 w 92727"/>
              <a:gd name="connsiteY13" fmla="*/ 101205 h 120728"/>
              <a:gd name="connsiteX14" fmla="*/ 40679 w 92727"/>
              <a:gd name="connsiteY14" fmla="*/ 112772 h 120728"/>
              <a:gd name="connsiteX15" fmla="*/ 53807 w 92727"/>
              <a:gd name="connsiteY15" fmla="*/ 113928 h 120728"/>
              <a:gd name="connsiteX16" fmla="*/ 76940 w 92727"/>
              <a:gd name="connsiteY16" fmla="*/ 118497 h 120728"/>
              <a:gd name="connsiteX17" fmla="*/ 88506 w 92727"/>
              <a:gd name="connsiteY17" fmla="*/ 120232 h 120728"/>
              <a:gd name="connsiteX18" fmla="*/ 85210 w 92727"/>
              <a:gd name="connsiteY18" fmla="*/ 114449 h 120728"/>
              <a:gd name="connsiteX19" fmla="*/ 87118 w 92727"/>
              <a:gd name="connsiteY19" fmla="*/ 91605 h 1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727" h="120728">
                <a:moveTo>
                  <a:pt x="87118" y="91605"/>
                </a:moveTo>
                <a:cubicBezTo>
                  <a:pt x="86048" y="88465"/>
                  <a:pt x="85713" y="85122"/>
                  <a:pt x="86135" y="81832"/>
                </a:cubicBezTo>
                <a:cubicBezTo>
                  <a:pt x="86598" y="70902"/>
                  <a:pt x="88043" y="60550"/>
                  <a:pt x="88968" y="49620"/>
                </a:cubicBezTo>
                <a:cubicBezTo>
                  <a:pt x="83417" y="40870"/>
                  <a:pt x="83064" y="29789"/>
                  <a:pt x="88043" y="20704"/>
                </a:cubicBezTo>
                <a:cubicBezTo>
                  <a:pt x="87974" y="16031"/>
                  <a:pt x="88599" y="11375"/>
                  <a:pt x="89894" y="6882"/>
                </a:cubicBezTo>
                <a:cubicBezTo>
                  <a:pt x="90819" y="4569"/>
                  <a:pt x="91803" y="2313"/>
                  <a:pt x="92728" y="0"/>
                </a:cubicBezTo>
                <a:cubicBezTo>
                  <a:pt x="83359" y="2834"/>
                  <a:pt x="75378" y="11566"/>
                  <a:pt x="72082" y="12029"/>
                </a:cubicBezTo>
                <a:cubicBezTo>
                  <a:pt x="67397" y="12607"/>
                  <a:pt x="51494" y="8039"/>
                  <a:pt x="49585" y="17812"/>
                </a:cubicBezTo>
                <a:cubicBezTo>
                  <a:pt x="47677" y="27586"/>
                  <a:pt x="37383" y="29899"/>
                  <a:pt x="23792" y="30998"/>
                </a:cubicBezTo>
                <a:cubicBezTo>
                  <a:pt x="10202" y="32096"/>
                  <a:pt x="17257" y="45976"/>
                  <a:pt x="16332" y="48347"/>
                </a:cubicBezTo>
                <a:cubicBezTo>
                  <a:pt x="14320" y="51135"/>
                  <a:pt x="11948" y="53645"/>
                  <a:pt x="9277" y="55808"/>
                </a:cubicBezTo>
                <a:lnTo>
                  <a:pt x="371" y="58121"/>
                </a:lnTo>
                <a:cubicBezTo>
                  <a:pt x="-763" y="62007"/>
                  <a:pt x="764" y="66177"/>
                  <a:pt x="4130" y="68415"/>
                </a:cubicBezTo>
                <a:cubicBezTo>
                  <a:pt x="12573" y="74198"/>
                  <a:pt x="23792" y="95480"/>
                  <a:pt x="32698" y="101205"/>
                </a:cubicBezTo>
                <a:cubicBezTo>
                  <a:pt x="36787" y="103854"/>
                  <a:pt x="39656" y="108012"/>
                  <a:pt x="40679" y="112772"/>
                </a:cubicBezTo>
                <a:cubicBezTo>
                  <a:pt x="45074" y="111875"/>
                  <a:pt x="49637" y="112280"/>
                  <a:pt x="53807" y="113928"/>
                </a:cubicBezTo>
                <a:cubicBezTo>
                  <a:pt x="58954" y="116762"/>
                  <a:pt x="72082" y="113928"/>
                  <a:pt x="76940" y="118497"/>
                </a:cubicBezTo>
                <a:cubicBezTo>
                  <a:pt x="80387" y="120654"/>
                  <a:pt x="84579" y="121279"/>
                  <a:pt x="88506" y="120232"/>
                </a:cubicBezTo>
                <a:cubicBezTo>
                  <a:pt x="87118" y="117341"/>
                  <a:pt x="85672" y="115605"/>
                  <a:pt x="85210" y="114449"/>
                </a:cubicBezTo>
                <a:cubicBezTo>
                  <a:pt x="82434" y="108839"/>
                  <a:pt x="84284" y="100222"/>
                  <a:pt x="87118" y="916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0" name="Frihåndsform: figur 419">
            <a:extLst>
              <a:ext uri="{FF2B5EF4-FFF2-40B4-BE49-F238E27FC236}">
                <a16:creationId xmlns:a16="http://schemas.microsoft.com/office/drawing/2014/main" id="{87C7BABC-7047-44E8-940D-4DE6F00999C8}"/>
              </a:ext>
            </a:extLst>
          </p:cNvPr>
          <p:cNvSpPr/>
          <p:nvPr/>
        </p:nvSpPr>
        <p:spPr>
          <a:xfrm>
            <a:off x="5631805" y="4576942"/>
            <a:ext cx="921725" cy="1131607"/>
          </a:xfrm>
          <a:custGeom>
            <a:avLst/>
            <a:gdLst>
              <a:gd name="connsiteX0" fmla="*/ 919065 w 921725"/>
              <a:gd name="connsiteY0" fmla="*/ 318206 h 1131607"/>
              <a:gd name="connsiteX1" fmla="*/ 896569 w 921725"/>
              <a:gd name="connsiteY1" fmla="*/ 288306 h 1131607"/>
              <a:gd name="connsiteX2" fmla="*/ 843595 w 921725"/>
              <a:gd name="connsiteY2" fmla="*/ 252682 h 1131607"/>
              <a:gd name="connsiteX3" fmla="*/ 774660 w 921725"/>
              <a:gd name="connsiteY3" fmla="*/ 227352 h 1131607"/>
              <a:gd name="connsiteX4" fmla="*/ 749850 w 921725"/>
              <a:gd name="connsiteY4" fmla="*/ 224518 h 1131607"/>
              <a:gd name="connsiteX5" fmla="*/ 714688 w 921725"/>
              <a:gd name="connsiteY5" fmla="*/ 229665 h 1131607"/>
              <a:gd name="connsiteX6" fmla="*/ 706708 w 921725"/>
              <a:gd name="connsiteY6" fmla="*/ 225617 h 1131607"/>
              <a:gd name="connsiteX7" fmla="*/ 697801 w 921725"/>
              <a:gd name="connsiteY7" fmla="*/ 232557 h 1131607"/>
              <a:gd name="connsiteX8" fmla="*/ 699710 w 921725"/>
              <a:gd name="connsiteY8" fmla="*/ 217578 h 1131607"/>
              <a:gd name="connsiteX9" fmla="*/ 696414 w 921725"/>
              <a:gd name="connsiteY9" fmla="*/ 207227 h 1131607"/>
              <a:gd name="connsiteX10" fmla="*/ 693580 w 921725"/>
              <a:gd name="connsiteY10" fmla="*/ 206128 h 1131607"/>
              <a:gd name="connsiteX11" fmla="*/ 677676 w 921725"/>
              <a:gd name="connsiteY11" fmla="*/ 207227 h 1131607"/>
              <a:gd name="connsiteX12" fmla="*/ 615333 w 921725"/>
              <a:gd name="connsiteY12" fmla="*/ 175650 h 1131607"/>
              <a:gd name="connsiteX13" fmla="*/ 613425 w 921725"/>
              <a:gd name="connsiteY13" fmla="*/ 173337 h 1131607"/>
              <a:gd name="connsiteX14" fmla="*/ 612963 w 921725"/>
              <a:gd name="connsiteY14" fmla="*/ 179120 h 1131607"/>
              <a:gd name="connsiteX15" fmla="*/ 596076 w 921725"/>
              <a:gd name="connsiteY15" fmla="*/ 192942 h 1131607"/>
              <a:gd name="connsiteX16" fmla="*/ 583931 w 921725"/>
              <a:gd name="connsiteY16" fmla="*/ 193521 h 1131607"/>
              <a:gd name="connsiteX17" fmla="*/ 603131 w 921725"/>
              <a:gd name="connsiteY17" fmla="*/ 164605 h 1131607"/>
              <a:gd name="connsiteX18" fmla="*/ 582948 w 921725"/>
              <a:gd name="connsiteY18" fmla="*/ 152518 h 1131607"/>
              <a:gd name="connsiteX19" fmla="*/ 574562 w 921725"/>
              <a:gd name="connsiteY19" fmla="*/ 144479 h 1131607"/>
              <a:gd name="connsiteX20" fmla="*/ 556750 w 921725"/>
              <a:gd name="connsiteY20" fmla="*/ 146214 h 1131607"/>
              <a:gd name="connsiteX21" fmla="*/ 541714 w 921725"/>
              <a:gd name="connsiteY21" fmla="*/ 168075 h 1131607"/>
              <a:gd name="connsiteX22" fmla="*/ 547844 w 921725"/>
              <a:gd name="connsiteY22" fmla="*/ 144942 h 1131607"/>
              <a:gd name="connsiteX23" fmla="*/ 569358 w 921725"/>
              <a:gd name="connsiteY23" fmla="*/ 115043 h 1131607"/>
              <a:gd name="connsiteX24" fmla="*/ 549695 w 921725"/>
              <a:gd name="connsiteY24" fmla="*/ 89192 h 1131607"/>
              <a:gd name="connsiteX25" fmla="*/ 525347 w 921725"/>
              <a:gd name="connsiteY25" fmla="*/ 62185 h 1131607"/>
              <a:gd name="connsiteX26" fmla="*/ 527661 w 921725"/>
              <a:gd name="connsiteY26" fmla="*/ 36912 h 1131607"/>
              <a:gd name="connsiteX27" fmla="*/ 507536 w 921725"/>
              <a:gd name="connsiteY27" fmla="*/ 71958 h 1131607"/>
              <a:gd name="connsiteX28" fmla="*/ 482668 w 921725"/>
              <a:gd name="connsiteY28" fmla="*/ 84566 h 1131607"/>
              <a:gd name="connsiteX29" fmla="*/ 459246 w 921725"/>
              <a:gd name="connsiteY29" fmla="*/ 75949 h 1131607"/>
              <a:gd name="connsiteX30" fmla="*/ 432990 w 921725"/>
              <a:gd name="connsiteY30" fmla="*/ 75370 h 1131607"/>
              <a:gd name="connsiteX31" fmla="*/ 423159 w 921725"/>
              <a:gd name="connsiteY31" fmla="*/ 93240 h 1131607"/>
              <a:gd name="connsiteX32" fmla="*/ 394995 w 921725"/>
              <a:gd name="connsiteY32" fmla="*/ 92662 h 1131607"/>
              <a:gd name="connsiteX33" fmla="*/ 382851 w 921725"/>
              <a:gd name="connsiteY33" fmla="*/ 99544 h 1131607"/>
              <a:gd name="connsiteX34" fmla="*/ 367351 w 921725"/>
              <a:gd name="connsiteY34" fmla="*/ 106426 h 1131607"/>
              <a:gd name="connsiteX35" fmla="*/ 342079 w 921725"/>
              <a:gd name="connsiteY35" fmla="*/ 96653 h 1131607"/>
              <a:gd name="connsiteX36" fmla="*/ 336932 w 921725"/>
              <a:gd name="connsiteY36" fmla="*/ 47264 h 1131607"/>
              <a:gd name="connsiteX37" fmla="*/ 335191 w 921725"/>
              <a:gd name="connsiteY37" fmla="*/ 24184 h 1131607"/>
              <a:gd name="connsiteX38" fmla="*/ 334561 w 921725"/>
              <a:gd name="connsiteY38" fmla="*/ 23669 h 1131607"/>
              <a:gd name="connsiteX39" fmla="*/ 324729 w 921725"/>
              <a:gd name="connsiteY39" fmla="*/ 132 h 1131607"/>
              <a:gd name="connsiteX40" fmla="*/ 309693 w 921725"/>
              <a:gd name="connsiteY40" fmla="*/ 16209 h 1131607"/>
              <a:gd name="connsiteX41" fmla="*/ 280778 w 921725"/>
              <a:gd name="connsiteY41" fmla="*/ 29394 h 1131607"/>
              <a:gd name="connsiteX42" fmla="*/ 264995 w 921725"/>
              <a:gd name="connsiteY42" fmla="*/ 37144 h 1131607"/>
              <a:gd name="connsiteX43" fmla="*/ 264353 w 921725"/>
              <a:gd name="connsiteY43" fmla="*/ 40324 h 1131607"/>
              <a:gd name="connsiteX44" fmla="*/ 254985 w 921725"/>
              <a:gd name="connsiteY44" fmla="*/ 39746 h 1131607"/>
              <a:gd name="connsiteX45" fmla="*/ 234396 w 921725"/>
              <a:gd name="connsiteY45" fmla="*/ 31129 h 1131607"/>
              <a:gd name="connsiteX46" fmla="*/ 218898 w 921725"/>
              <a:gd name="connsiteY46" fmla="*/ 34599 h 1131607"/>
              <a:gd name="connsiteX47" fmla="*/ 228266 w 921725"/>
              <a:gd name="connsiteY47" fmla="*/ 55303 h 1131607"/>
              <a:gd name="connsiteX48" fmla="*/ 234859 w 921725"/>
              <a:gd name="connsiteY48" fmla="*/ 73115 h 1131607"/>
              <a:gd name="connsiteX49" fmla="*/ 247004 w 921725"/>
              <a:gd name="connsiteY49" fmla="*/ 76527 h 1131607"/>
              <a:gd name="connsiteX50" fmla="*/ 244228 w 921725"/>
              <a:gd name="connsiteY50" fmla="*/ 88093 h 1131607"/>
              <a:gd name="connsiteX51" fmla="*/ 230638 w 921725"/>
              <a:gd name="connsiteY51" fmla="*/ 103072 h 1131607"/>
              <a:gd name="connsiteX52" fmla="*/ 215139 w 921725"/>
              <a:gd name="connsiteY52" fmla="*/ 112267 h 1131607"/>
              <a:gd name="connsiteX53" fmla="*/ 198772 w 921725"/>
              <a:gd name="connsiteY53" fmla="*/ 122040 h 1131607"/>
              <a:gd name="connsiteX54" fmla="*/ 186107 w 921725"/>
              <a:gd name="connsiteY54" fmla="*/ 124296 h 1131607"/>
              <a:gd name="connsiteX55" fmla="*/ 172054 w 921725"/>
              <a:gd name="connsiteY55" fmla="*/ 117414 h 1131607"/>
              <a:gd name="connsiteX56" fmla="*/ 154242 w 921725"/>
              <a:gd name="connsiteY56" fmla="*/ 89250 h 1131607"/>
              <a:gd name="connsiteX57" fmla="*/ 131109 w 921725"/>
              <a:gd name="connsiteY57" fmla="*/ 97289 h 1131607"/>
              <a:gd name="connsiteX58" fmla="*/ 95485 w 921725"/>
              <a:gd name="connsiteY58" fmla="*/ 100180 h 1131607"/>
              <a:gd name="connsiteX59" fmla="*/ 101557 w 921725"/>
              <a:gd name="connsiteY59" fmla="*/ 115679 h 1131607"/>
              <a:gd name="connsiteX60" fmla="*/ 106242 w 921725"/>
              <a:gd name="connsiteY60" fmla="*/ 127245 h 1131607"/>
              <a:gd name="connsiteX61" fmla="*/ 90280 w 921725"/>
              <a:gd name="connsiteY61" fmla="*/ 142166 h 1131607"/>
              <a:gd name="connsiteX62" fmla="*/ 105316 w 921725"/>
              <a:gd name="connsiteY62" fmla="*/ 187622 h 1131607"/>
              <a:gd name="connsiteX63" fmla="*/ 100632 w 921725"/>
              <a:gd name="connsiteY63" fmla="*/ 225501 h 1131607"/>
              <a:gd name="connsiteX64" fmla="*/ 91726 w 921725"/>
              <a:gd name="connsiteY64" fmla="*/ 263439 h 1131607"/>
              <a:gd name="connsiteX65" fmla="*/ 71543 w 921725"/>
              <a:gd name="connsiteY65" fmla="*/ 265174 h 1131607"/>
              <a:gd name="connsiteX66" fmla="*/ 42974 w 921725"/>
              <a:gd name="connsiteY66" fmla="*/ 277839 h 1131607"/>
              <a:gd name="connsiteX67" fmla="*/ 22328 w 921725"/>
              <a:gd name="connsiteY67" fmla="*/ 294494 h 1131607"/>
              <a:gd name="connsiteX68" fmla="*/ 14868 w 921725"/>
              <a:gd name="connsiteY68" fmla="*/ 320924 h 1131607"/>
              <a:gd name="connsiteX69" fmla="*/ 4516 w 921725"/>
              <a:gd name="connsiteY69" fmla="*/ 335902 h 1131607"/>
              <a:gd name="connsiteX70" fmla="*/ 1277 w 921725"/>
              <a:gd name="connsiteY70" fmla="*/ 354292 h 1131607"/>
              <a:gd name="connsiteX71" fmla="*/ 7060 w 921725"/>
              <a:gd name="connsiteY71" fmla="*/ 378408 h 1131607"/>
              <a:gd name="connsiteX72" fmla="*/ 16892 w 921725"/>
              <a:gd name="connsiteY72" fmla="*/ 402582 h 1131607"/>
              <a:gd name="connsiteX73" fmla="*/ 28458 w 921725"/>
              <a:gd name="connsiteY73" fmla="*/ 413454 h 1131607"/>
              <a:gd name="connsiteX74" fmla="*/ 41123 w 921725"/>
              <a:gd name="connsiteY74" fmla="*/ 429011 h 1131607"/>
              <a:gd name="connsiteX75" fmla="*/ 65933 w 921725"/>
              <a:gd name="connsiteY75" fmla="*/ 424963 h 1131607"/>
              <a:gd name="connsiteX76" fmla="*/ 76227 w 921725"/>
              <a:gd name="connsiteY76" fmla="*/ 422650 h 1131607"/>
              <a:gd name="connsiteX77" fmla="*/ 82010 w 921725"/>
              <a:gd name="connsiteY77" fmla="*/ 458910 h 1131607"/>
              <a:gd name="connsiteX78" fmla="*/ 112430 w 921725"/>
              <a:gd name="connsiteY78" fmla="*/ 459430 h 1131607"/>
              <a:gd name="connsiteX79" fmla="*/ 132613 w 921725"/>
              <a:gd name="connsiteY79" fmla="*/ 453647 h 1131607"/>
              <a:gd name="connsiteX80" fmla="*/ 152738 w 921725"/>
              <a:gd name="connsiteY80" fmla="*/ 440982 h 1131607"/>
              <a:gd name="connsiteX81" fmla="*/ 180440 w 921725"/>
              <a:gd name="connsiteY81" fmla="*/ 426061 h 1131607"/>
              <a:gd name="connsiteX82" fmla="*/ 202474 w 921725"/>
              <a:gd name="connsiteY82" fmla="*/ 427796 h 1131607"/>
              <a:gd name="connsiteX83" fmla="*/ 209934 w 921725"/>
              <a:gd name="connsiteY83" fmla="*/ 482389 h 1131607"/>
              <a:gd name="connsiteX84" fmla="*/ 237577 w 921725"/>
              <a:gd name="connsiteY84" fmla="*/ 501936 h 1131607"/>
              <a:gd name="connsiteX85" fmla="*/ 254464 w 921725"/>
              <a:gd name="connsiteY85" fmla="*/ 505927 h 1131607"/>
              <a:gd name="connsiteX86" fmla="*/ 264296 w 921725"/>
              <a:gd name="connsiteY86" fmla="*/ 515700 h 1131607"/>
              <a:gd name="connsiteX87" fmla="*/ 283553 w 921725"/>
              <a:gd name="connsiteY87" fmla="*/ 526631 h 1131607"/>
              <a:gd name="connsiteX88" fmla="*/ 309289 w 921725"/>
              <a:gd name="connsiteY88" fmla="*/ 532992 h 1131607"/>
              <a:gd name="connsiteX89" fmla="*/ 318194 w 921725"/>
              <a:gd name="connsiteY89" fmla="*/ 551961 h 1131607"/>
              <a:gd name="connsiteX90" fmla="*/ 321491 w 921725"/>
              <a:gd name="connsiteY90" fmla="*/ 573185 h 1131607"/>
              <a:gd name="connsiteX91" fmla="*/ 324325 w 921725"/>
              <a:gd name="connsiteY91" fmla="*/ 596318 h 1131607"/>
              <a:gd name="connsiteX92" fmla="*/ 350118 w 921725"/>
              <a:gd name="connsiteY92" fmla="*/ 610082 h 1131607"/>
              <a:gd name="connsiteX93" fmla="*/ 369781 w 921725"/>
              <a:gd name="connsiteY93" fmla="*/ 623904 h 1131607"/>
              <a:gd name="connsiteX94" fmla="*/ 383834 w 921725"/>
              <a:gd name="connsiteY94" fmla="*/ 650911 h 1131607"/>
              <a:gd name="connsiteX95" fmla="*/ 381000 w 921725"/>
              <a:gd name="connsiteY95" fmla="*/ 687114 h 1131607"/>
              <a:gd name="connsiteX96" fmla="*/ 374002 w 921725"/>
              <a:gd name="connsiteY96" fmla="*/ 706082 h 1131607"/>
              <a:gd name="connsiteX97" fmla="*/ 374927 w 921725"/>
              <a:gd name="connsiteY97" fmla="*/ 721003 h 1131607"/>
              <a:gd name="connsiteX98" fmla="*/ 379149 w 921725"/>
              <a:gd name="connsiteY98" fmla="*/ 755702 h 1131607"/>
              <a:gd name="connsiteX99" fmla="*/ 391352 w 921725"/>
              <a:gd name="connsiteY99" fmla="*/ 778083 h 1131607"/>
              <a:gd name="connsiteX100" fmla="*/ 411940 w 921725"/>
              <a:gd name="connsiteY100" fmla="*/ 780396 h 1131607"/>
              <a:gd name="connsiteX101" fmla="*/ 428364 w 921725"/>
              <a:gd name="connsiteY101" fmla="*/ 803991 h 1131607"/>
              <a:gd name="connsiteX102" fmla="*/ 439930 w 921725"/>
              <a:gd name="connsiteY102" fmla="*/ 834989 h 1131607"/>
              <a:gd name="connsiteX103" fmla="*/ 459593 w 921725"/>
              <a:gd name="connsiteY103" fmla="*/ 829842 h 1131607"/>
              <a:gd name="connsiteX104" fmla="*/ 457222 w 921725"/>
              <a:gd name="connsiteY104" fmla="*/ 879866 h 1131607"/>
              <a:gd name="connsiteX105" fmla="*/ 472721 w 921725"/>
              <a:gd name="connsiteY105" fmla="*/ 880965 h 1131607"/>
              <a:gd name="connsiteX106" fmla="*/ 476942 w 921725"/>
              <a:gd name="connsiteY106" fmla="*/ 923529 h 1131607"/>
              <a:gd name="connsiteX107" fmla="*/ 448027 w 921725"/>
              <a:gd name="connsiteY107" fmla="*/ 942498 h 1131607"/>
              <a:gd name="connsiteX108" fmla="*/ 407544 w 921725"/>
              <a:gd name="connsiteY108" fmla="*/ 993043 h 1131607"/>
              <a:gd name="connsiteX109" fmla="*/ 386956 w 921725"/>
              <a:gd name="connsiteY109" fmla="*/ 1022363 h 1131607"/>
              <a:gd name="connsiteX110" fmla="*/ 393954 w 921725"/>
              <a:gd name="connsiteY110" fmla="*/ 1021785 h 1131607"/>
              <a:gd name="connsiteX111" fmla="*/ 414137 w 921725"/>
              <a:gd name="connsiteY111" fmla="*/ 1030402 h 1131607"/>
              <a:gd name="connsiteX112" fmla="*/ 424894 w 921725"/>
              <a:gd name="connsiteY112" fmla="*/ 1049949 h 1131607"/>
              <a:gd name="connsiteX113" fmla="*/ 438022 w 921725"/>
              <a:gd name="connsiteY113" fmla="*/ 1045381 h 1131607"/>
              <a:gd name="connsiteX114" fmla="*/ 464277 w 921725"/>
              <a:gd name="connsiteY114" fmla="*/ 1068918 h 1131607"/>
              <a:gd name="connsiteX115" fmla="*/ 480239 w 921725"/>
              <a:gd name="connsiteY115" fmla="*/ 1090778 h 1131607"/>
              <a:gd name="connsiteX116" fmla="*/ 482090 w 921725"/>
              <a:gd name="connsiteY116" fmla="*/ 1131607 h 1131607"/>
              <a:gd name="connsiteX117" fmla="*/ 484403 w 921725"/>
              <a:gd name="connsiteY117" fmla="*/ 1131029 h 1131607"/>
              <a:gd name="connsiteX118" fmla="*/ 493829 w 921725"/>
              <a:gd name="connsiteY118" fmla="*/ 1120677 h 1131607"/>
              <a:gd name="connsiteX119" fmla="*/ 511641 w 921725"/>
              <a:gd name="connsiteY119" fmla="*/ 1085978 h 1131607"/>
              <a:gd name="connsiteX120" fmla="*/ 524249 w 921725"/>
              <a:gd name="connsiteY120" fmla="*/ 1052089 h 1131607"/>
              <a:gd name="connsiteX121" fmla="*/ 536914 w 921725"/>
              <a:gd name="connsiteY121" fmla="*/ 1022190 h 1131607"/>
              <a:gd name="connsiteX122" fmla="*/ 546745 w 921725"/>
              <a:gd name="connsiteY122" fmla="*/ 1027395 h 1131607"/>
              <a:gd name="connsiteX123" fmla="*/ 548654 w 921725"/>
              <a:gd name="connsiteY123" fmla="*/ 1025082 h 1131607"/>
              <a:gd name="connsiteX124" fmla="*/ 575835 w 921725"/>
              <a:gd name="connsiteY124" fmla="*/ 980840 h 1131607"/>
              <a:gd name="connsiteX125" fmla="*/ 591970 w 921725"/>
              <a:gd name="connsiteY125" fmla="*/ 956146 h 1131607"/>
              <a:gd name="connsiteX126" fmla="*/ 600413 w 921725"/>
              <a:gd name="connsiteY126" fmla="*/ 949843 h 1131607"/>
              <a:gd name="connsiteX127" fmla="*/ 599950 w 921725"/>
              <a:gd name="connsiteY127" fmla="*/ 932493 h 1131607"/>
              <a:gd name="connsiteX128" fmla="*/ 600413 w 921725"/>
              <a:gd name="connsiteY128" fmla="*/ 891086 h 1131607"/>
              <a:gd name="connsiteX129" fmla="*/ 607931 w 921725"/>
              <a:gd name="connsiteY129" fmla="*/ 870382 h 1131607"/>
              <a:gd name="connsiteX130" fmla="*/ 637483 w 921725"/>
              <a:gd name="connsiteY130" fmla="*/ 843953 h 1131607"/>
              <a:gd name="connsiteX131" fmla="*/ 666399 w 921725"/>
              <a:gd name="connsiteY131" fmla="*/ 827876 h 1131607"/>
              <a:gd name="connsiteX132" fmla="*/ 677213 w 921725"/>
              <a:gd name="connsiteY132" fmla="*/ 819837 h 1131607"/>
              <a:gd name="connsiteX133" fmla="*/ 686582 w 921725"/>
              <a:gd name="connsiteY133" fmla="*/ 815789 h 1131607"/>
              <a:gd name="connsiteX134" fmla="*/ 699189 w 921725"/>
              <a:gd name="connsiteY134" fmla="*/ 802603 h 1131607"/>
              <a:gd name="connsiteX135" fmla="*/ 718447 w 921725"/>
              <a:gd name="connsiteY135" fmla="*/ 800868 h 1131607"/>
              <a:gd name="connsiteX136" fmla="*/ 752163 w 921725"/>
              <a:gd name="connsiteY136" fmla="*/ 788782 h 1131607"/>
              <a:gd name="connsiteX137" fmla="*/ 760144 w 921725"/>
              <a:gd name="connsiteY137" fmla="*/ 787046 h 1131607"/>
              <a:gd name="connsiteX138" fmla="*/ 771710 w 921725"/>
              <a:gd name="connsiteY138" fmla="*/ 777851 h 1131607"/>
              <a:gd name="connsiteX139" fmla="*/ 782004 w 921725"/>
              <a:gd name="connsiteY139" fmla="*/ 762931 h 1131607"/>
              <a:gd name="connsiteX140" fmla="*/ 791373 w 921725"/>
              <a:gd name="connsiteY140" fmla="*/ 737658 h 1131607"/>
              <a:gd name="connsiteX141" fmla="*/ 792299 w 921725"/>
              <a:gd name="connsiteY141" fmla="*/ 736502 h 1131607"/>
              <a:gd name="connsiteX142" fmla="*/ 811556 w 921725"/>
              <a:gd name="connsiteY142" fmla="*/ 678670 h 1131607"/>
              <a:gd name="connsiteX143" fmla="*/ 813407 w 921725"/>
              <a:gd name="connsiteY143" fmla="*/ 663171 h 1131607"/>
              <a:gd name="connsiteX144" fmla="*/ 825610 w 921725"/>
              <a:gd name="connsiteY144" fmla="*/ 648193 h 1131607"/>
              <a:gd name="connsiteX145" fmla="*/ 828385 w 921725"/>
              <a:gd name="connsiteY145" fmla="*/ 613494 h 1131607"/>
              <a:gd name="connsiteX146" fmla="*/ 828385 w 921725"/>
              <a:gd name="connsiteY146" fmla="*/ 558901 h 1131607"/>
              <a:gd name="connsiteX147" fmla="*/ 828385 w 921725"/>
              <a:gd name="connsiteY147" fmla="*/ 555431 h 1131607"/>
              <a:gd name="connsiteX148" fmla="*/ 823701 w 921725"/>
              <a:gd name="connsiteY148" fmla="*/ 522120 h 1131607"/>
              <a:gd name="connsiteX149" fmla="*/ 833070 w 921725"/>
              <a:gd name="connsiteY149" fmla="*/ 507720 h 1131607"/>
              <a:gd name="connsiteX150" fmla="*/ 832145 w 921725"/>
              <a:gd name="connsiteY150" fmla="*/ 507141 h 1131607"/>
              <a:gd name="connsiteX151" fmla="*/ 836366 w 921725"/>
              <a:gd name="connsiteY151" fmla="*/ 499103 h 1131607"/>
              <a:gd name="connsiteX152" fmla="*/ 838275 w 921725"/>
              <a:gd name="connsiteY152" fmla="*/ 500259 h 1131607"/>
              <a:gd name="connsiteX153" fmla="*/ 857012 w 921725"/>
              <a:gd name="connsiteY153" fmla="*/ 471344 h 1131607"/>
              <a:gd name="connsiteX154" fmla="*/ 870140 w 921725"/>
              <a:gd name="connsiteY154" fmla="*/ 459777 h 1131607"/>
              <a:gd name="connsiteX155" fmla="*/ 892174 w 921725"/>
              <a:gd name="connsiteY155" fmla="*/ 440288 h 1131607"/>
              <a:gd name="connsiteX156" fmla="*/ 899171 w 921725"/>
              <a:gd name="connsiteY156" fmla="*/ 433926 h 1131607"/>
              <a:gd name="connsiteX157" fmla="*/ 899171 w 921725"/>
              <a:gd name="connsiteY157" fmla="*/ 419584 h 1131607"/>
              <a:gd name="connsiteX158" fmla="*/ 901543 w 921725"/>
              <a:gd name="connsiteY158" fmla="*/ 412066 h 1131607"/>
              <a:gd name="connsiteX159" fmla="*/ 902005 w 921725"/>
              <a:gd name="connsiteY159" fmla="*/ 408654 h 1131607"/>
              <a:gd name="connsiteX160" fmla="*/ 920280 w 921725"/>
              <a:gd name="connsiteY160" fmla="*/ 368982 h 1131607"/>
              <a:gd name="connsiteX161" fmla="*/ 921205 w 921725"/>
              <a:gd name="connsiteY161" fmla="*/ 362100 h 1131607"/>
              <a:gd name="connsiteX162" fmla="*/ 921205 w 921725"/>
              <a:gd name="connsiteY162" fmla="*/ 335092 h 1131607"/>
              <a:gd name="connsiteX163" fmla="*/ 919065 w 921725"/>
              <a:gd name="connsiteY163" fmla="*/ 318206 h 113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921725" h="1131607">
                <a:moveTo>
                  <a:pt x="919065" y="318206"/>
                </a:moveTo>
                <a:cubicBezTo>
                  <a:pt x="908552" y="310913"/>
                  <a:pt x="900663" y="300428"/>
                  <a:pt x="896569" y="288306"/>
                </a:cubicBezTo>
                <a:cubicBezTo>
                  <a:pt x="885292" y="287728"/>
                  <a:pt x="867017" y="282523"/>
                  <a:pt x="843595" y="252682"/>
                </a:cubicBezTo>
                <a:cubicBezTo>
                  <a:pt x="817339" y="219313"/>
                  <a:pt x="792009" y="221627"/>
                  <a:pt x="774660" y="227352"/>
                </a:cubicBezTo>
                <a:cubicBezTo>
                  <a:pt x="766326" y="229579"/>
                  <a:pt x="757466" y="228567"/>
                  <a:pt x="749850" y="224518"/>
                </a:cubicBezTo>
                <a:cubicBezTo>
                  <a:pt x="739244" y="230741"/>
                  <a:pt x="726630" y="232586"/>
                  <a:pt x="714688" y="229665"/>
                </a:cubicBezTo>
                <a:cubicBezTo>
                  <a:pt x="711774" y="228885"/>
                  <a:pt x="709061" y="227502"/>
                  <a:pt x="706708" y="225617"/>
                </a:cubicBezTo>
                <a:cubicBezTo>
                  <a:pt x="704094" y="228352"/>
                  <a:pt x="701092" y="230689"/>
                  <a:pt x="697801" y="232557"/>
                </a:cubicBezTo>
                <a:cubicBezTo>
                  <a:pt x="692018" y="234812"/>
                  <a:pt x="696414" y="226774"/>
                  <a:pt x="699710" y="217578"/>
                </a:cubicBezTo>
                <a:cubicBezTo>
                  <a:pt x="697877" y="214409"/>
                  <a:pt x="696749" y="210876"/>
                  <a:pt x="696414" y="207227"/>
                </a:cubicBezTo>
                <a:cubicBezTo>
                  <a:pt x="695488" y="206706"/>
                  <a:pt x="694505" y="206706"/>
                  <a:pt x="693580" y="206128"/>
                </a:cubicBezTo>
                <a:cubicBezTo>
                  <a:pt x="688612" y="208516"/>
                  <a:pt x="682921" y="208909"/>
                  <a:pt x="677676" y="207227"/>
                </a:cubicBezTo>
                <a:cubicBezTo>
                  <a:pt x="656105" y="201443"/>
                  <a:pt x="629849" y="194041"/>
                  <a:pt x="615333" y="175650"/>
                </a:cubicBezTo>
                <a:cubicBezTo>
                  <a:pt x="614842" y="174772"/>
                  <a:pt x="614194" y="173991"/>
                  <a:pt x="613425" y="173337"/>
                </a:cubicBezTo>
                <a:cubicBezTo>
                  <a:pt x="613014" y="175234"/>
                  <a:pt x="612858" y="177183"/>
                  <a:pt x="612963" y="179120"/>
                </a:cubicBezTo>
                <a:cubicBezTo>
                  <a:pt x="612963" y="196990"/>
                  <a:pt x="603594" y="173337"/>
                  <a:pt x="596076" y="192942"/>
                </a:cubicBezTo>
                <a:cubicBezTo>
                  <a:pt x="588557" y="212547"/>
                  <a:pt x="575488" y="199824"/>
                  <a:pt x="583931" y="193521"/>
                </a:cubicBezTo>
                <a:cubicBezTo>
                  <a:pt x="592889" y="185846"/>
                  <a:pt x="599534" y="175835"/>
                  <a:pt x="603131" y="164605"/>
                </a:cubicBezTo>
                <a:cubicBezTo>
                  <a:pt x="596099" y="161112"/>
                  <a:pt x="589350" y="157069"/>
                  <a:pt x="582948" y="152518"/>
                </a:cubicBezTo>
                <a:cubicBezTo>
                  <a:pt x="579686" y="150372"/>
                  <a:pt x="576841" y="147648"/>
                  <a:pt x="574562" y="144479"/>
                </a:cubicBezTo>
                <a:cubicBezTo>
                  <a:pt x="568577" y="143461"/>
                  <a:pt x="562429" y="144057"/>
                  <a:pt x="556750" y="146214"/>
                </a:cubicBezTo>
                <a:cubicBezTo>
                  <a:pt x="543622" y="152518"/>
                  <a:pt x="552066" y="175130"/>
                  <a:pt x="541714" y="168075"/>
                </a:cubicBezTo>
                <a:cubicBezTo>
                  <a:pt x="531362" y="161019"/>
                  <a:pt x="539863" y="144479"/>
                  <a:pt x="547844" y="144942"/>
                </a:cubicBezTo>
                <a:cubicBezTo>
                  <a:pt x="555825" y="145405"/>
                  <a:pt x="563748" y="128864"/>
                  <a:pt x="569358" y="115043"/>
                </a:cubicBezTo>
                <a:cubicBezTo>
                  <a:pt x="558925" y="110214"/>
                  <a:pt x="551563" y="100533"/>
                  <a:pt x="549695" y="89192"/>
                </a:cubicBezTo>
                <a:cubicBezTo>
                  <a:pt x="535786" y="87897"/>
                  <a:pt x="525197" y="76151"/>
                  <a:pt x="525347" y="62185"/>
                </a:cubicBezTo>
                <a:cubicBezTo>
                  <a:pt x="525168" y="53701"/>
                  <a:pt x="525943" y="45223"/>
                  <a:pt x="527661" y="36912"/>
                </a:cubicBezTo>
                <a:cubicBezTo>
                  <a:pt x="518974" y="47345"/>
                  <a:pt x="512168" y="59201"/>
                  <a:pt x="507536" y="71958"/>
                </a:cubicBezTo>
                <a:cubicBezTo>
                  <a:pt x="502331" y="89771"/>
                  <a:pt x="496258" y="79419"/>
                  <a:pt x="482668" y="84566"/>
                </a:cubicBezTo>
                <a:cubicBezTo>
                  <a:pt x="469077" y="89713"/>
                  <a:pt x="463005" y="82889"/>
                  <a:pt x="459246" y="75949"/>
                </a:cubicBezTo>
                <a:cubicBezTo>
                  <a:pt x="455487" y="69009"/>
                  <a:pt x="442359" y="75949"/>
                  <a:pt x="432990" y="75370"/>
                </a:cubicBezTo>
                <a:cubicBezTo>
                  <a:pt x="423622" y="74792"/>
                  <a:pt x="429231" y="88614"/>
                  <a:pt x="423159" y="93240"/>
                </a:cubicBezTo>
                <a:cubicBezTo>
                  <a:pt x="417087" y="97867"/>
                  <a:pt x="400662" y="84566"/>
                  <a:pt x="394995" y="92662"/>
                </a:cubicBezTo>
                <a:cubicBezTo>
                  <a:pt x="389328" y="100758"/>
                  <a:pt x="385626" y="92662"/>
                  <a:pt x="382851" y="99544"/>
                </a:cubicBezTo>
                <a:cubicBezTo>
                  <a:pt x="380074" y="106426"/>
                  <a:pt x="370185" y="101857"/>
                  <a:pt x="367351" y="106426"/>
                </a:cubicBezTo>
                <a:cubicBezTo>
                  <a:pt x="364518" y="110995"/>
                  <a:pt x="354686" y="113308"/>
                  <a:pt x="342079" y="96653"/>
                </a:cubicBezTo>
                <a:cubicBezTo>
                  <a:pt x="329472" y="79997"/>
                  <a:pt x="331264" y="52411"/>
                  <a:pt x="336932" y="47264"/>
                </a:cubicBezTo>
                <a:cubicBezTo>
                  <a:pt x="342825" y="40411"/>
                  <a:pt x="342044" y="30077"/>
                  <a:pt x="335191" y="24184"/>
                </a:cubicBezTo>
                <a:cubicBezTo>
                  <a:pt x="334983" y="24010"/>
                  <a:pt x="334775" y="23837"/>
                  <a:pt x="334561" y="23669"/>
                </a:cubicBezTo>
                <a:cubicBezTo>
                  <a:pt x="326580" y="19621"/>
                  <a:pt x="334561" y="1809"/>
                  <a:pt x="324729" y="132"/>
                </a:cubicBezTo>
                <a:cubicBezTo>
                  <a:pt x="314898" y="-1546"/>
                  <a:pt x="316286" y="13317"/>
                  <a:pt x="309693" y="16209"/>
                </a:cubicBezTo>
                <a:cubicBezTo>
                  <a:pt x="303101" y="19100"/>
                  <a:pt x="287717" y="31129"/>
                  <a:pt x="280778" y="29394"/>
                </a:cubicBezTo>
                <a:cubicBezTo>
                  <a:pt x="274277" y="27173"/>
                  <a:pt x="267210" y="30644"/>
                  <a:pt x="264995" y="37144"/>
                </a:cubicBezTo>
                <a:cubicBezTo>
                  <a:pt x="264643" y="38173"/>
                  <a:pt x="264428" y="39243"/>
                  <a:pt x="264353" y="40324"/>
                </a:cubicBezTo>
                <a:cubicBezTo>
                  <a:pt x="264353" y="49520"/>
                  <a:pt x="256372" y="47264"/>
                  <a:pt x="254985" y="39746"/>
                </a:cubicBezTo>
                <a:cubicBezTo>
                  <a:pt x="253597" y="32228"/>
                  <a:pt x="238618" y="36334"/>
                  <a:pt x="234396" y="31129"/>
                </a:cubicBezTo>
                <a:cubicBezTo>
                  <a:pt x="230175" y="25924"/>
                  <a:pt x="210454" y="28816"/>
                  <a:pt x="218898" y="34599"/>
                </a:cubicBezTo>
                <a:cubicBezTo>
                  <a:pt x="227341" y="40382"/>
                  <a:pt x="228266" y="46165"/>
                  <a:pt x="228266" y="55303"/>
                </a:cubicBezTo>
                <a:cubicBezTo>
                  <a:pt x="228266" y="64440"/>
                  <a:pt x="234859" y="62185"/>
                  <a:pt x="234859" y="73115"/>
                </a:cubicBezTo>
                <a:cubicBezTo>
                  <a:pt x="234859" y="84045"/>
                  <a:pt x="241857" y="76527"/>
                  <a:pt x="247004" y="76527"/>
                </a:cubicBezTo>
                <a:cubicBezTo>
                  <a:pt x="252151" y="76527"/>
                  <a:pt x="252209" y="86879"/>
                  <a:pt x="244228" y="88093"/>
                </a:cubicBezTo>
                <a:cubicBezTo>
                  <a:pt x="236247" y="89308"/>
                  <a:pt x="232662" y="94975"/>
                  <a:pt x="230638" y="103072"/>
                </a:cubicBezTo>
                <a:cubicBezTo>
                  <a:pt x="228613" y="111168"/>
                  <a:pt x="221269" y="105327"/>
                  <a:pt x="215139" y="112267"/>
                </a:cubicBezTo>
                <a:cubicBezTo>
                  <a:pt x="209009" y="119207"/>
                  <a:pt x="202994" y="125453"/>
                  <a:pt x="198772" y="122040"/>
                </a:cubicBezTo>
                <a:cubicBezTo>
                  <a:pt x="194551" y="118629"/>
                  <a:pt x="190792" y="121462"/>
                  <a:pt x="186107" y="124296"/>
                </a:cubicBezTo>
                <a:cubicBezTo>
                  <a:pt x="181423" y="127130"/>
                  <a:pt x="179052" y="124296"/>
                  <a:pt x="172054" y="117414"/>
                </a:cubicBezTo>
                <a:cubicBezTo>
                  <a:pt x="166907" y="112267"/>
                  <a:pt x="163611" y="100064"/>
                  <a:pt x="154242" y="89250"/>
                </a:cubicBezTo>
                <a:cubicBezTo>
                  <a:pt x="147071" y="93281"/>
                  <a:pt x="139235" y="95999"/>
                  <a:pt x="131109" y="97289"/>
                </a:cubicBezTo>
                <a:cubicBezTo>
                  <a:pt x="122666" y="97289"/>
                  <a:pt x="96873" y="94975"/>
                  <a:pt x="95485" y="100180"/>
                </a:cubicBezTo>
                <a:cubicBezTo>
                  <a:pt x="94097" y="105385"/>
                  <a:pt x="97335" y="114522"/>
                  <a:pt x="101557" y="115679"/>
                </a:cubicBezTo>
                <a:cubicBezTo>
                  <a:pt x="105779" y="116836"/>
                  <a:pt x="114685" y="119727"/>
                  <a:pt x="106242" y="127245"/>
                </a:cubicBezTo>
                <a:cubicBezTo>
                  <a:pt x="97798" y="134763"/>
                  <a:pt x="90280" y="124932"/>
                  <a:pt x="90280" y="142166"/>
                </a:cubicBezTo>
                <a:cubicBezTo>
                  <a:pt x="90280" y="159400"/>
                  <a:pt x="109538" y="171082"/>
                  <a:pt x="105316" y="187622"/>
                </a:cubicBezTo>
                <a:cubicBezTo>
                  <a:pt x="102853" y="200119"/>
                  <a:pt x="101286" y="212778"/>
                  <a:pt x="100632" y="225501"/>
                </a:cubicBezTo>
                <a:cubicBezTo>
                  <a:pt x="100632" y="233598"/>
                  <a:pt x="97798" y="261762"/>
                  <a:pt x="91726" y="263439"/>
                </a:cubicBezTo>
                <a:cubicBezTo>
                  <a:pt x="85654" y="265116"/>
                  <a:pt x="80160" y="257135"/>
                  <a:pt x="71543" y="265174"/>
                </a:cubicBezTo>
                <a:cubicBezTo>
                  <a:pt x="62926" y="273212"/>
                  <a:pt x="52805" y="268644"/>
                  <a:pt x="42974" y="277839"/>
                </a:cubicBezTo>
                <a:cubicBezTo>
                  <a:pt x="33142" y="287034"/>
                  <a:pt x="22791" y="283622"/>
                  <a:pt x="22328" y="294494"/>
                </a:cubicBezTo>
                <a:cubicBezTo>
                  <a:pt x="21865" y="305367"/>
                  <a:pt x="12496" y="311150"/>
                  <a:pt x="14868" y="320924"/>
                </a:cubicBezTo>
                <a:cubicBezTo>
                  <a:pt x="17239" y="330697"/>
                  <a:pt x="10646" y="328384"/>
                  <a:pt x="4516" y="335902"/>
                </a:cubicBezTo>
                <a:cubicBezTo>
                  <a:pt x="-1614" y="343420"/>
                  <a:pt x="4978" y="348509"/>
                  <a:pt x="1277" y="354292"/>
                </a:cubicBezTo>
                <a:cubicBezTo>
                  <a:pt x="-2424" y="360076"/>
                  <a:pt x="2665" y="369213"/>
                  <a:pt x="7060" y="378408"/>
                </a:cubicBezTo>
                <a:cubicBezTo>
                  <a:pt x="11456" y="387604"/>
                  <a:pt x="17355" y="393907"/>
                  <a:pt x="16892" y="402582"/>
                </a:cubicBezTo>
                <a:cubicBezTo>
                  <a:pt x="16429" y="411256"/>
                  <a:pt x="21576" y="414148"/>
                  <a:pt x="28458" y="413454"/>
                </a:cubicBezTo>
                <a:cubicBezTo>
                  <a:pt x="35340" y="412760"/>
                  <a:pt x="29846" y="429011"/>
                  <a:pt x="41123" y="429011"/>
                </a:cubicBezTo>
                <a:cubicBezTo>
                  <a:pt x="52400" y="429011"/>
                  <a:pt x="63099" y="432423"/>
                  <a:pt x="65933" y="424963"/>
                </a:cubicBezTo>
                <a:cubicBezTo>
                  <a:pt x="68767" y="417502"/>
                  <a:pt x="76227" y="411777"/>
                  <a:pt x="76227" y="422650"/>
                </a:cubicBezTo>
                <a:cubicBezTo>
                  <a:pt x="76227" y="433522"/>
                  <a:pt x="74376" y="462322"/>
                  <a:pt x="82010" y="458910"/>
                </a:cubicBezTo>
                <a:cubicBezTo>
                  <a:pt x="91957" y="455926"/>
                  <a:pt x="102587" y="456111"/>
                  <a:pt x="112430" y="459430"/>
                </a:cubicBezTo>
                <a:cubicBezTo>
                  <a:pt x="119693" y="462252"/>
                  <a:pt x="127946" y="459887"/>
                  <a:pt x="132613" y="453647"/>
                </a:cubicBezTo>
                <a:cubicBezTo>
                  <a:pt x="137297" y="447864"/>
                  <a:pt x="142907" y="447864"/>
                  <a:pt x="152738" y="440982"/>
                </a:cubicBezTo>
                <a:cubicBezTo>
                  <a:pt x="162570" y="434100"/>
                  <a:pt x="171534" y="426061"/>
                  <a:pt x="180440" y="426061"/>
                </a:cubicBezTo>
                <a:cubicBezTo>
                  <a:pt x="189346" y="426061"/>
                  <a:pt x="204787" y="419758"/>
                  <a:pt x="202474" y="427796"/>
                </a:cubicBezTo>
                <a:cubicBezTo>
                  <a:pt x="200160" y="435835"/>
                  <a:pt x="199177" y="466312"/>
                  <a:pt x="209934" y="482389"/>
                </a:cubicBezTo>
                <a:cubicBezTo>
                  <a:pt x="220690" y="498467"/>
                  <a:pt x="227283" y="503671"/>
                  <a:pt x="237577" y="501936"/>
                </a:cubicBezTo>
                <a:cubicBezTo>
                  <a:pt x="247871" y="500202"/>
                  <a:pt x="246483" y="507084"/>
                  <a:pt x="254464" y="505927"/>
                </a:cubicBezTo>
                <a:cubicBezTo>
                  <a:pt x="262445" y="504770"/>
                  <a:pt x="257298" y="515700"/>
                  <a:pt x="264296" y="515700"/>
                </a:cubicBezTo>
                <a:cubicBezTo>
                  <a:pt x="271293" y="515700"/>
                  <a:pt x="283553" y="517435"/>
                  <a:pt x="283553" y="526631"/>
                </a:cubicBezTo>
                <a:cubicBezTo>
                  <a:pt x="283553" y="535826"/>
                  <a:pt x="304141" y="528366"/>
                  <a:pt x="309289" y="532992"/>
                </a:cubicBezTo>
                <a:cubicBezTo>
                  <a:pt x="314436" y="537619"/>
                  <a:pt x="319640" y="542187"/>
                  <a:pt x="318194" y="551961"/>
                </a:cubicBezTo>
                <a:cubicBezTo>
                  <a:pt x="316749" y="561735"/>
                  <a:pt x="328547" y="569310"/>
                  <a:pt x="321491" y="573185"/>
                </a:cubicBezTo>
                <a:cubicBezTo>
                  <a:pt x="314436" y="577060"/>
                  <a:pt x="323399" y="585850"/>
                  <a:pt x="324325" y="596318"/>
                </a:cubicBezTo>
                <a:cubicBezTo>
                  <a:pt x="325250" y="606785"/>
                  <a:pt x="334619" y="611238"/>
                  <a:pt x="350118" y="610082"/>
                </a:cubicBezTo>
                <a:cubicBezTo>
                  <a:pt x="365616" y="608925"/>
                  <a:pt x="369781" y="610660"/>
                  <a:pt x="369781" y="623904"/>
                </a:cubicBezTo>
                <a:cubicBezTo>
                  <a:pt x="369781" y="637147"/>
                  <a:pt x="380074" y="638824"/>
                  <a:pt x="383834" y="650911"/>
                </a:cubicBezTo>
                <a:cubicBezTo>
                  <a:pt x="387592" y="662998"/>
                  <a:pt x="379612" y="677340"/>
                  <a:pt x="381000" y="687114"/>
                </a:cubicBezTo>
                <a:cubicBezTo>
                  <a:pt x="381700" y="694175"/>
                  <a:pt x="379120" y="701167"/>
                  <a:pt x="374002" y="706082"/>
                </a:cubicBezTo>
                <a:cubicBezTo>
                  <a:pt x="379149" y="714121"/>
                  <a:pt x="379785" y="717648"/>
                  <a:pt x="374927" y="721003"/>
                </a:cubicBezTo>
                <a:cubicBezTo>
                  <a:pt x="368393" y="725051"/>
                  <a:pt x="382908" y="737138"/>
                  <a:pt x="379149" y="755702"/>
                </a:cubicBezTo>
                <a:cubicBezTo>
                  <a:pt x="375390" y="774266"/>
                  <a:pt x="374927" y="777504"/>
                  <a:pt x="391352" y="778083"/>
                </a:cubicBezTo>
                <a:cubicBezTo>
                  <a:pt x="407776" y="778661"/>
                  <a:pt x="406330" y="785022"/>
                  <a:pt x="411940" y="780396"/>
                </a:cubicBezTo>
                <a:cubicBezTo>
                  <a:pt x="417550" y="775770"/>
                  <a:pt x="426051" y="794796"/>
                  <a:pt x="428364" y="803991"/>
                </a:cubicBezTo>
                <a:cubicBezTo>
                  <a:pt x="430677" y="813186"/>
                  <a:pt x="436807" y="834989"/>
                  <a:pt x="439930" y="834989"/>
                </a:cubicBezTo>
                <a:cubicBezTo>
                  <a:pt x="443053" y="834989"/>
                  <a:pt x="451150" y="825215"/>
                  <a:pt x="459593" y="829842"/>
                </a:cubicBezTo>
                <a:cubicBezTo>
                  <a:pt x="468036" y="834468"/>
                  <a:pt x="457742" y="866045"/>
                  <a:pt x="457222" y="879866"/>
                </a:cubicBezTo>
                <a:cubicBezTo>
                  <a:pt x="462415" y="879531"/>
                  <a:pt x="467626" y="879901"/>
                  <a:pt x="472721" y="880965"/>
                </a:cubicBezTo>
                <a:cubicBezTo>
                  <a:pt x="476942" y="883278"/>
                  <a:pt x="479256" y="917225"/>
                  <a:pt x="476942" y="923529"/>
                </a:cubicBezTo>
                <a:cubicBezTo>
                  <a:pt x="474629" y="929833"/>
                  <a:pt x="457222" y="935616"/>
                  <a:pt x="448027" y="942498"/>
                </a:cubicBezTo>
                <a:cubicBezTo>
                  <a:pt x="432077" y="957228"/>
                  <a:pt x="418434" y="974265"/>
                  <a:pt x="407544" y="993043"/>
                </a:cubicBezTo>
                <a:cubicBezTo>
                  <a:pt x="401513" y="1003377"/>
                  <a:pt x="394625" y="1013180"/>
                  <a:pt x="386956" y="1022363"/>
                </a:cubicBezTo>
                <a:cubicBezTo>
                  <a:pt x="389275" y="1023086"/>
                  <a:pt x="391785" y="1022878"/>
                  <a:pt x="393954" y="1021785"/>
                </a:cubicBezTo>
                <a:cubicBezTo>
                  <a:pt x="398638" y="1019530"/>
                  <a:pt x="406157" y="1019530"/>
                  <a:pt x="414137" y="1030402"/>
                </a:cubicBezTo>
                <a:cubicBezTo>
                  <a:pt x="422118" y="1041274"/>
                  <a:pt x="421597" y="1050527"/>
                  <a:pt x="424894" y="1049949"/>
                </a:cubicBezTo>
                <a:cubicBezTo>
                  <a:pt x="428190" y="1049371"/>
                  <a:pt x="431950" y="1035028"/>
                  <a:pt x="438022" y="1045381"/>
                </a:cubicBezTo>
                <a:cubicBezTo>
                  <a:pt x="444094" y="1055732"/>
                  <a:pt x="460518" y="1064349"/>
                  <a:pt x="464277" y="1068918"/>
                </a:cubicBezTo>
                <a:cubicBezTo>
                  <a:pt x="468036" y="1073487"/>
                  <a:pt x="480239" y="1077535"/>
                  <a:pt x="480239" y="1090778"/>
                </a:cubicBezTo>
                <a:cubicBezTo>
                  <a:pt x="480239" y="1099974"/>
                  <a:pt x="476942" y="1116629"/>
                  <a:pt x="482090" y="1131607"/>
                </a:cubicBezTo>
                <a:cubicBezTo>
                  <a:pt x="483015" y="1131607"/>
                  <a:pt x="483477" y="1131029"/>
                  <a:pt x="484403" y="1131029"/>
                </a:cubicBezTo>
                <a:cubicBezTo>
                  <a:pt x="487138" y="1127229"/>
                  <a:pt x="490302" y="1123754"/>
                  <a:pt x="493829" y="1120677"/>
                </a:cubicBezTo>
                <a:cubicBezTo>
                  <a:pt x="508345" y="1108012"/>
                  <a:pt x="504586" y="1101130"/>
                  <a:pt x="511641" y="1085978"/>
                </a:cubicBezTo>
                <a:cubicBezTo>
                  <a:pt x="518697" y="1070826"/>
                  <a:pt x="512567" y="1064754"/>
                  <a:pt x="524249" y="1052089"/>
                </a:cubicBezTo>
                <a:cubicBezTo>
                  <a:pt x="535931" y="1039424"/>
                  <a:pt x="522398" y="1030229"/>
                  <a:pt x="536914" y="1022190"/>
                </a:cubicBezTo>
                <a:cubicBezTo>
                  <a:pt x="545357" y="1017621"/>
                  <a:pt x="548480" y="1020455"/>
                  <a:pt x="546745" y="1027395"/>
                </a:cubicBezTo>
                <a:lnTo>
                  <a:pt x="548654" y="1025082"/>
                </a:lnTo>
                <a:cubicBezTo>
                  <a:pt x="553338" y="1007269"/>
                  <a:pt x="560220" y="988301"/>
                  <a:pt x="575835" y="980840"/>
                </a:cubicBezTo>
                <a:cubicBezTo>
                  <a:pt x="579779" y="971755"/>
                  <a:pt x="585232" y="963404"/>
                  <a:pt x="591970" y="956146"/>
                </a:cubicBezTo>
                <a:cubicBezTo>
                  <a:pt x="594520" y="953712"/>
                  <a:pt x="597354" y="951595"/>
                  <a:pt x="600413" y="949843"/>
                </a:cubicBezTo>
                <a:cubicBezTo>
                  <a:pt x="600413" y="944059"/>
                  <a:pt x="600413" y="937756"/>
                  <a:pt x="599950" y="932493"/>
                </a:cubicBezTo>
                <a:cubicBezTo>
                  <a:pt x="599025" y="916416"/>
                  <a:pt x="594803" y="901438"/>
                  <a:pt x="600413" y="891086"/>
                </a:cubicBezTo>
                <a:cubicBezTo>
                  <a:pt x="606023" y="880734"/>
                  <a:pt x="600413" y="870382"/>
                  <a:pt x="607931" y="870382"/>
                </a:cubicBezTo>
                <a:cubicBezTo>
                  <a:pt x="615449" y="870382"/>
                  <a:pt x="626206" y="857196"/>
                  <a:pt x="637483" y="843953"/>
                </a:cubicBezTo>
                <a:cubicBezTo>
                  <a:pt x="643978" y="834260"/>
                  <a:pt x="654740" y="828280"/>
                  <a:pt x="666399" y="827876"/>
                </a:cubicBezTo>
                <a:cubicBezTo>
                  <a:pt x="669285" y="824348"/>
                  <a:pt x="673003" y="821584"/>
                  <a:pt x="677213" y="819837"/>
                </a:cubicBezTo>
                <a:cubicBezTo>
                  <a:pt x="680452" y="818680"/>
                  <a:pt x="682997" y="816946"/>
                  <a:pt x="686582" y="815789"/>
                </a:cubicBezTo>
                <a:cubicBezTo>
                  <a:pt x="691266" y="811799"/>
                  <a:pt x="694968" y="806594"/>
                  <a:pt x="699189" y="802603"/>
                </a:cubicBezTo>
                <a:cubicBezTo>
                  <a:pt x="702023" y="799712"/>
                  <a:pt x="710004" y="800290"/>
                  <a:pt x="718447" y="800868"/>
                </a:cubicBezTo>
                <a:cubicBezTo>
                  <a:pt x="729233" y="795681"/>
                  <a:pt x="740533" y="791627"/>
                  <a:pt x="752163" y="788782"/>
                </a:cubicBezTo>
                <a:cubicBezTo>
                  <a:pt x="754997" y="788203"/>
                  <a:pt x="757947" y="787625"/>
                  <a:pt x="760144" y="787046"/>
                </a:cubicBezTo>
                <a:cubicBezTo>
                  <a:pt x="761925" y="782021"/>
                  <a:pt x="766413" y="778453"/>
                  <a:pt x="771710" y="777851"/>
                </a:cubicBezTo>
                <a:cubicBezTo>
                  <a:pt x="779171" y="777851"/>
                  <a:pt x="782004" y="775596"/>
                  <a:pt x="782004" y="762931"/>
                </a:cubicBezTo>
                <a:cubicBezTo>
                  <a:pt x="781108" y="753516"/>
                  <a:pt x="784561" y="744211"/>
                  <a:pt x="791373" y="737658"/>
                </a:cubicBezTo>
                <a:cubicBezTo>
                  <a:pt x="791836" y="737658"/>
                  <a:pt x="791836" y="737080"/>
                  <a:pt x="792299" y="736502"/>
                </a:cubicBezTo>
                <a:cubicBezTo>
                  <a:pt x="795132" y="714641"/>
                  <a:pt x="794669" y="689369"/>
                  <a:pt x="811556" y="678670"/>
                </a:cubicBezTo>
                <a:cubicBezTo>
                  <a:pt x="812563" y="673558"/>
                  <a:pt x="813181" y="668376"/>
                  <a:pt x="813407" y="663171"/>
                </a:cubicBezTo>
                <a:cubicBezTo>
                  <a:pt x="813407" y="653976"/>
                  <a:pt x="821850" y="655132"/>
                  <a:pt x="825610" y="648193"/>
                </a:cubicBezTo>
                <a:cubicBezTo>
                  <a:pt x="829368" y="641253"/>
                  <a:pt x="822313" y="632694"/>
                  <a:pt x="828385" y="613494"/>
                </a:cubicBezTo>
                <a:cubicBezTo>
                  <a:pt x="834458" y="594294"/>
                  <a:pt x="828385" y="576135"/>
                  <a:pt x="828385" y="558901"/>
                </a:cubicBezTo>
                <a:lnTo>
                  <a:pt x="828385" y="555431"/>
                </a:lnTo>
                <a:cubicBezTo>
                  <a:pt x="819317" y="546744"/>
                  <a:pt x="817380" y="532975"/>
                  <a:pt x="823701" y="522120"/>
                </a:cubicBezTo>
                <a:cubicBezTo>
                  <a:pt x="826998" y="517493"/>
                  <a:pt x="829831" y="512925"/>
                  <a:pt x="833070" y="507720"/>
                </a:cubicBezTo>
                <a:cubicBezTo>
                  <a:pt x="832607" y="507720"/>
                  <a:pt x="832607" y="507141"/>
                  <a:pt x="832145" y="507141"/>
                </a:cubicBezTo>
                <a:cubicBezTo>
                  <a:pt x="827923" y="504886"/>
                  <a:pt x="832607" y="497946"/>
                  <a:pt x="836366" y="499103"/>
                </a:cubicBezTo>
                <a:cubicBezTo>
                  <a:pt x="837106" y="499276"/>
                  <a:pt x="837777" y="499681"/>
                  <a:pt x="838275" y="500259"/>
                </a:cubicBezTo>
                <a:cubicBezTo>
                  <a:pt x="844809" y="491064"/>
                  <a:pt x="851344" y="481291"/>
                  <a:pt x="857012" y="471344"/>
                </a:cubicBezTo>
                <a:cubicBezTo>
                  <a:pt x="860170" y="466295"/>
                  <a:pt x="864732" y="462270"/>
                  <a:pt x="870140" y="459777"/>
                </a:cubicBezTo>
                <a:cubicBezTo>
                  <a:pt x="875923" y="443700"/>
                  <a:pt x="885118" y="443700"/>
                  <a:pt x="892174" y="440288"/>
                </a:cubicBezTo>
                <a:cubicBezTo>
                  <a:pt x="894724" y="438426"/>
                  <a:pt x="897072" y="436292"/>
                  <a:pt x="899171" y="433926"/>
                </a:cubicBezTo>
                <a:cubicBezTo>
                  <a:pt x="897783" y="429248"/>
                  <a:pt x="897783" y="424263"/>
                  <a:pt x="899171" y="419584"/>
                </a:cubicBezTo>
                <a:cubicBezTo>
                  <a:pt x="900097" y="417271"/>
                  <a:pt x="900559" y="414958"/>
                  <a:pt x="901543" y="412066"/>
                </a:cubicBezTo>
                <a:cubicBezTo>
                  <a:pt x="901543" y="410967"/>
                  <a:pt x="902005" y="409811"/>
                  <a:pt x="902005" y="408654"/>
                </a:cubicBezTo>
                <a:cubicBezTo>
                  <a:pt x="911819" y="397487"/>
                  <a:pt x="918175" y="383700"/>
                  <a:pt x="920280" y="368982"/>
                </a:cubicBezTo>
                <a:cubicBezTo>
                  <a:pt x="920280" y="366668"/>
                  <a:pt x="921205" y="364413"/>
                  <a:pt x="921205" y="362100"/>
                </a:cubicBezTo>
                <a:cubicBezTo>
                  <a:pt x="921899" y="353112"/>
                  <a:pt x="921899" y="344079"/>
                  <a:pt x="921205" y="335092"/>
                </a:cubicBezTo>
                <a:cubicBezTo>
                  <a:pt x="920453" y="329251"/>
                  <a:pt x="919991" y="323468"/>
                  <a:pt x="919065" y="3182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1" name="Frihåndsform: figur 420">
            <a:extLst>
              <a:ext uri="{FF2B5EF4-FFF2-40B4-BE49-F238E27FC236}">
                <a16:creationId xmlns:a16="http://schemas.microsoft.com/office/drawing/2014/main" id="{BB2FC9B3-CFEE-43D4-A3B3-F282B45543F5}"/>
              </a:ext>
            </a:extLst>
          </p:cNvPr>
          <p:cNvSpPr/>
          <p:nvPr/>
        </p:nvSpPr>
        <p:spPr>
          <a:xfrm>
            <a:off x="5997687" y="5595775"/>
            <a:ext cx="116784" cy="147411"/>
          </a:xfrm>
          <a:custGeom>
            <a:avLst/>
            <a:gdLst>
              <a:gd name="connsiteX0" fmla="*/ 53980 w 116784"/>
              <a:gd name="connsiteY0" fmla="*/ 147126 h 147411"/>
              <a:gd name="connsiteX1" fmla="*/ 75088 w 116784"/>
              <a:gd name="connsiteY1" fmla="*/ 135039 h 147411"/>
              <a:gd name="connsiteX2" fmla="*/ 91455 w 116784"/>
              <a:gd name="connsiteY2" fmla="*/ 135039 h 147411"/>
              <a:gd name="connsiteX3" fmla="*/ 94289 w 116784"/>
              <a:gd name="connsiteY3" fmla="*/ 131627 h 147411"/>
              <a:gd name="connsiteX4" fmla="*/ 111638 w 116784"/>
              <a:gd name="connsiteY4" fmla="*/ 114277 h 147411"/>
              <a:gd name="connsiteX5" fmla="*/ 116785 w 116784"/>
              <a:gd name="connsiteY5" fmla="*/ 111386 h 147411"/>
              <a:gd name="connsiteX6" fmla="*/ 114935 w 116784"/>
              <a:gd name="connsiteY6" fmla="*/ 70557 h 147411"/>
              <a:gd name="connsiteX7" fmla="*/ 98973 w 116784"/>
              <a:gd name="connsiteY7" fmla="*/ 48754 h 147411"/>
              <a:gd name="connsiteX8" fmla="*/ 72717 w 116784"/>
              <a:gd name="connsiteY8" fmla="*/ 25159 h 147411"/>
              <a:gd name="connsiteX9" fmla="*/ 59590 w 116784"/>
              <a:gd name="connsiteY9" fmla="*/ 29785 h 147411"/>
              <a:gd name="connsiteX10" fmla="*/ 48833 w 116784"/>
              <a:gd name="connsiteY10" fmla="*/ 10238 h 147411"/>
              <a:gd name="connsiteX11" fmla="*/ 28649 w 116784"/>
              <a:gd name="connsiteY11" fmla="*/ 1621 h 147411"/>
              <a:gd name="connsiteX12" fmla="*/ 21652 w 116784"/>
              <a:gd name="connsiteY12" fmla="*/ 2142 h 147411"/>
              <a:gd name="connsiteX13" fmla="*/ 14596 w 116784"/>
              <a:gd name="connsiteY13" fmla="*/ 17698 h 147411"/>
              <a:gd name="connsiteX14" fmla="*/ 6674 w 116784"/>
              <a:gd name="connsiteY14" fmla="*/ 65410 h 147411"/>
              <a:gd name="connsiteX15" fmla="*/ 81 w 116784"/>
              <a:gd name="connsiteY15" fmla="*/ 101612 h 147411"/>
              <a:gd name="connsiteX16" fmla="*/ 7136 w 116784"/>
              <a:gd name="connsiteY16" fmla="*/ 118268 h 147411"/>
              <a:gd name="connsiteX17" fmla="*/ 5228 w 116784"/>
              <a:gd name="connsiteY17" fmla="*/ 129834 h 147411"/>
              <a:gd name="connsiteX18" fmla="*/ 14596 w 116784"/>
              <a:gd name="connsiteY18" fmla="*/ 134981 h 147411"/>
              <a:gd name="connsiteX19" fmla="*/ 44611 w 116784"/>
              <a:gd name="connsiteY19" fmla="*/ 144176 h 147411"/>
              <a:gd name="connsiteX20" fmla="*/ 53980 w 116784"/>
              <a:gd name="connsiteY20" fmla="*/ 147126 h 1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784" h="147411">
                <a:moveTo>
                  <a:pt x="53980" y="147126"/>
                </a:moveTo>
                <a:cubicBezTo>
                  <a:pt x="58739" y="140018"/>
                  <a:pt x="66547" y="135548"/>
                  <a:pt x="75088" y="135039"/>
                </a:cubicBezTo>
                <a:lnTo>
                  <a:pt x="91455" y="135039"/>
                </a:lnTo>
                <a:lnTo>
                  <a:pt x="94289" y="131627"/>
                </a:lnTo>
                <a:cubicBezTo>
                  <a:pt x="99366" y="125179"/>
                  <a:pt x="105190" y="119355"/>
                  <a:pt x="111638" y="114277"/>
                </a:cubicBezTo>
                <a:cubicBezTo>
                  <a:pt x="113159" y="113005"/>
                  <a:pt x="114906" y="112022"/>
                  <a:pt x="116785" y="111386"/>
                </a:cubicBezTo>
                <a:cubicBezTo>
                  <a:pt x="111638" y="96407"/>
                  <a:pt x="114935" y="79752"/>
                  <a:pt x="114935" y="70557"/>
                </a:cubicBezTo>
                <a:cubicBezTo>
                  <a:pt x="114935" y="57371"/>
                  <a:pt x="102732" y="53901"/>
                  <a:pt x="98973" y="48754"/>
                </a:cubicBezTo>
                <a:cubicBezTo>
                  <a:pt x="95214" y="43607"/>
                  <a:pt x="78847" y="35511"/>
                  <a:pt x="72717" y="25159"/>
                </a:cubicBezTo>
                <a:cubicBezTo>
                  <a:pt x="66587" y="14807"/>
                  <a:pt x="62886" y="29207"/>
                  <a:pt x="59590" y="29785"/>
                </a:cubicBezTo>
                <a:cubicBezTo>
                  <a:pt x="56293" y="30364"/>
                  <a:pt x="56813" y="21689"/>
                  <a:pt x="48833" y="10238"/>
                </a:cubicBezTo>
                <a:cubicBezTo>
                  <a:pt x="40852" y="-1212"/>
                  <a:pt x="33392" y="-1328"/>
                  <a:pt x="28649" y="1621"/>
                </a:cubicBezTo>
                <a:cubicBezTo>
                  <a:pt x="26400" y="2379"/>
                  <a:pt x="23988" y="2558"/>
                  <a:pt x="21652" y="2142"/>
                </a:cubicBezTo>
                <a:cubicBezTo>
                  <a:pt x="17789" y="6496"/>
                  <a:pt x="15325" y="11921"/>
                  <a:pt x="14596" y="17698"/>
                </a:cubicBezTo>
                <a:cubicBezTo>
                  <a:pt x="14596" y="29785"/>
                  <a:pt x="7136" y="42971"/>
                  <a:pt x="6674" y="65410"/>
                </a:cubicBezTo>
                <a:cubicBezTo>
                  <a:pt x="6211" y="87848"/>
                  <a:pt x="890" y="84379"/>
                  <a:pt x="81" y="101612"/>
                </a:cubicBezTo>
                <a:cubicBezTo>
                  <a:pt x="-729" y="118846"/>
                  <a:pt x="4765" y="115954"/>
                  <a:pt x="7136" y="118268"/>
                </a:cubicBezTo>
                <a:cubicBezTo>
                  <a:pt x="8524" y="119424"/>
                  <a:pt x="6674" y="125150"/>
                  <a:pt x="5228" y="129834"/>
                </a:cubicBezTo>
                <a:cubicBezTo>
                  <a:pt x="7599" y="132148"/>
                  <a:pt x="9449" y="135617"/>
                  <a:pt x="14596" y="134981"/>
                </a:cubicBezTo>
                <a:cubicBezTo>
                  <a:pt x="23965" y="133825"/>
                  <a:pt x="33392" y="137873"/>
                  <a:pt x="44611" y="144176"/>
                </a:cubicBezTo>
                <a:cubicBezTo>
                  <a:pt x="50221" y="147704"/>
                  <a:pt x="52129" y="147704"/>
                  <a:pt x="53980" y="14712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2" name="Frihåndsform: figur 421">
            <a:extLst>
              <a:ext uri="{FF2B5EF4-FFF2-40B4-BE49-F238E27FC236}">
                <a16:creationId xmlns:a16="http://schemas.microsoft.com/office/drawing/2014/main" id="{C36B7434-3136-47EA-9B45-721E1F285715}"/>
              </a:ext>
            </a:extLst>
          </p:cNvPr>
          <p:cNvSpPr/>
          <p:nvPr/>
        </p:nvSpPr>
        <p:spPr>
          <a:xfrm>
            <a:off x="5637988" y="5347121"/>
            <a:ext cx="473092" cy="998005"/>
          </a:xfrm>
          <a:custGeom>
            <a:avLst/>
            <a:gdLst>
              <a:gd name="connsiteX0" fmla="*/ 467578 w 473092"/>
              <a:gd name="connsiteY0" fmla="*/ 109513 h 998005"/>
              <a:gd name="connsiteX1" fmla="*/ 452137 w 473092"/>
              <a:gd name="connsiteY1" fmla="*/ 108414 h 998005"/>
              <a:gd name="connsiteX2" fmla="*/ 452137 w 473092"/>
              <a:gd name="connsiteY2" fmla="*/ 111248 h 998005"/>
              <a:gd name="connsiteX3" fmla="*/ 439935 w 473092"/>
              <a:gd name="connsiteY3" fmla="*/ 152077 h 998005"/>
              <a:gd name="connsiteX4" fmla="*/ 421660 w 473092"/>
              <a:gd name="connsiteY4" fmla="*/ 163007 h 998005"/>
              <a:gd name="connsiteX5" fmla="*/ 401014 w 473092"/>
              <a:gd name="connsiteY5" fmla="*/ 168155 h 998005"/>
              <a:gd name="connsiteX6" fmla="*/ 378517 w 473092"/>
              <a:gd name="connsiteY6" fmla="*/ 165899 h 998005"/>
              <a:gd name="connsiteX7" fmla="*/ 356483 w 473092"/>
              <a:gd name="connsiteY7" fmla="*/ 160116 h 998005"/>
              <a:gd name="connsiteX8" fmla="*/ 364464 w 473092"/>
              <a:gd name="connsiteY8" fmla="*/ 141725 h 998005"/>
              <a:gd name="connsiteX9" fmla="*/ 382739 w 473092"/>
              <a:gd name="connsiteY9" fmla="*/ 103788 h 998005"/>
              <a:gd name="connsiteX10" fmla="*/ 339134 w 473092"/>
              <a:gd name="connsiteY10" fmla="*/ 77937 h 998005"/>
              <a:gd name="connsiteX11" fmla="*/ 312936 w 473092"/>
              <a:gd name="connsiteY11" fmla="*/ 61860 h 998005"/>
              <a:gd name="connsiteX12" fmla="*/ 286681 w 473092"/>
              <a:gd name="connsiteY12" fmla="*/ 42313 h 998005"/>
              <a:gd name="connsiteX13" fmla="*/ 253832 w 473092"/>
              <a:gd name="connsiteY13" fmla="*/ 2640 h 998005"/>
              <a:gd name="connsiteX14" fmla="*/ 230410 w 473092"/>
              <a:gd name="connsiteY14" fmla="*/ 2640 h 998005"/>
              <a:gd name="connsiteX15" fmla="*/ 216357 w 473092"/>
              <a:gd name="connsiteY15" fmla="*/ 19296 h 998005"/>
              <a:gd name="connsiteX16" fmla="*/ 189176 w 473092"/>
              <a:gd name="connsiteY16" fmla="*/ 6110 h 998005"/>
              <a:gd name="connsiteX17" fmla="*/ 168530 w 473092"/>
              <a:gd name="connsiteY17" fmla="*/ 6689 h 998005"/>
              <a:gd name="connsiteX18" fmla="*/ 151181 w 473092"/>
              <a:gd name="connsiteY18" fmla="*/ 23344 h 998005"/>
              <a:gd name="connsiteX19" fmla="*/ 146497 w 473092"/>
              <a:gd name="connsiteY19" fmla="*/ 56077 h 998005"/>
              <a:gd name="connsiteX20" fmla="*/ 119778 w 473092"/>
              <a:gd name="connsiteY20" fmla="*/ 81407 h 998005"/>
              <a:gd name="connsiteX21" fmla="*/ 118390 w 473092"/>
              <a:gd name="connsiteY21" fmla="*/ 101475 h 998005"/>
              <a:gd name="connsiteX22" fmla="*/ 120762 w 473092"/>
              <a:gd name="connsiteY22" fmla="*/ 131374 h 998005"/>
              <a:gd name="connsiteX23" fmla="*/ 121687 w 473092"/>
              <a:gd name="connsiteY23" fmla="*/ 149764 h 998005"/>
              <a:gd name="connsiteX24" fmla="*/ 107634 w 473092"/>
              <a:gd name="connsiteY24" fmla="*/ 163007 h 998005"/>
              <a:gd name="connsiteX25" fmla="*/ 100578 w 473092"/>
              <a:gd name="connsiteY25" fmla="*/ 186545 h 998005"/>
              <a:gd name="connsiteX26" fmla="*/ 89822 w 473092"/>
              <a:gd name="connsiteY26" fmla="*/ 211875 h 998005"/>
              <a:gd name="connsiteX27" fmla="*/ 83229 w 473092"/>
              <a:gd name="connsiteY27" fmla="*/ 226796 h 998005"/>
              <a:gd name="connsiteX28" fmla="*/ 83229 w 473092"/>
              <a:gd name="connsiteY28" fmla="*/ 255712 h 998005"/>
              <a:gd name="connsiteX29" fmla="*/ 73398 w 473092"/>
              <a:gd name="connsiteY29" fmla="*/ 277572 h 998005"/>
              <a:gd name="connsiteX30" fmla="*/ 73398 w 473092"/>
              <a:gd name="connsiteY30" fmla="*/ 307413 h 998005"/>
              <a:gd name="connsiteX31" fmla="*/ 81378 w 473092"/>
              <a:gd name="connsiteY31" fmla="*/ 334999 h 998005"/>
              <a:gd name="connsiteX32" fmla="*/ 87162 w 473092"/>
              <a:gd name="connsiteY32" fmla="*/ 359172 h 998005"/>
              <a:gd name="connsiteX33" fmla="*/ 80627 w 473092"/>
              <a:gd name="connsiteY33" fmla="*/ 382710 h 998005"/>
              <a:gd name="connsiteX34" fmla="*/ 73571 w 473092"/>
              <a:gd name="connsiteY34" fmla="*/ 402835 h 998005"/>
              <a:gd name="connsiteX35" fmla="*/ 73571 w 473092"/>
              <a:gd name="connsiteY35" fmla="*/ 437881 h 998005"/>
              <a:gd name="connsiteX36" fmla="*/ 55759 w 473092"/>
              <a:gd name="connsiteY36" fmla="*/ 465525 h 998005"/>
              <a:gd name="connsiteX37" fmla="*/ 56684 w 473092"/>
              <a:gd name="connsiteY37" fmla="*/ 502306 h 998005"/>
              <a:gd name="connsiteX38" fmla="*/ 62467 w 473092"/>
              <a:gd name="connsiteY38" fmla="*/ 518383 h 998005"/>
              <a:gd name="connsiteX39" fmla="*/ 48819 w 473092"/>
              <a:gd name="connsiteY39" fmla="*/ 529313 h 998005"/>
              <a:gd name="connsiteX40" fmla="*/ 47431 w 473092"/>
              <a:gd name="connsiteY40" fmla="*/ 549959 h 998005"/>
              <a:gd name="connsiteX41" fmla="*/ 40896 w 473092"/>
              <a:gd name="connsiteY41" fmla="*/ 567829 h 998005"/>
              <a:gd name="connsiteX42" fmla="*/ 34303 w 473092"/>
              <a:gd name="connsiteY42" fmla="*/ 586798 h 998005"/>
              <a:gd name="connsiteX43" fmla="*/ 39450 w 473092"/>
              <a:gd name="connsiteY43" fmla="*/ 605766 h 998005"/>
              <a:gd name="connsiteX44" fmla="*/ 38062 w 473092"/>
              <a:gd name="connsiteY44" fmla="*/ 635608 h 998005"/>
              <a:gd name="connsiteX45" fmla="*/ 34303 w 473092"/>
              <a:gd name="connsiteY45" fmla="*/ 664928 h 998005"/>
              <a:gd name="connsiteX46" fmla="*/ 36674 w 473092"/>
              <a:gd name="connsiteY46" fmla="*/ 679907 h 998005"/>
              <a:gd name="connsiteX47" fmla="*/ 40434 w 473092"/>
              <a:gd name="connsiteY47" fmla="*/ 697719 h 998005"/>
              <a:gd name="connsiteX48" fmla="*/ 47431 w 473092"/>
              <a:gd name="connsiteY48" fmla="*/ 712061 h 998005"/>
              <a:gd name="connsiteX49" fmla="*/ 51190 w 473092"/>
              <a:gd name="connsiteY49" fmla="*/ 724726 h 998005"/>
              <a:gd name="connsiteX50" fmla="*/ 41821 w 473092"/>
              <a:gd name="connsiteY50" fmla="*/ 730509 h 998005"/>
              <a:gd name="connsiteX51" fmla="*/ 45581 w 473092"/>
              <a:gd name="connsiteY51" fmla="*/ 748900 h 998005"/>
              <a:gd name="connsiteX52" fmla="*/ 41821 w 473092"/>
              <a:gd name="connsiteY52" fmla="*/ 770760 h 998005"/>
              <a:gd name="connsiteX53" fmla="*/ 41359 w 473092"/>
              <a:gd name="connsiteY53" fmla="*/ 792621 h 998005"/>
              <a:gd name="connsiteX54" fmla="*/ 34303 w 473092"/>
              <a:gd name="connsiteY54" fmla="*/ 812110 h 998005"/>
              <a:gd name="connsiteX55" fmla="*/ 24472 w 473092"/>
              <a:gd name="connsiteY55" fmla="*/ 830500 h 998005"/>
              <a:gd name="connsiteX56" fmla="*/ 24935 w 473092"/>
              <a:gd name="connsiteY56" fmla="*/ 852361 h 998005"/>
              <a:gd name="connsiteX57" fmla="*/ 15103 w 473092"/>
              <a:gd name="connsiteY57" fmla="*/ 871329 h 998005"/>
              <a:gd name="connsiteX58" fmla="*/ 2438 w 473092"/>
              <a:gd name="connsiteY58" fmla="*/ 889778 h 998005"/>
              <a:gd name="connsiteX59" fmla="*/ 3363 w 473092"/>
              <a:gd name="connsiteY59" fmla="*/ 915629 h 998005"/>
              <a:gd name="connsiteX60" fmla="*/ 7585 w 473092"/>
              <a:gd name="connsiteY60" fmla="*/ 933961 h 998005"/>
              <a:gd name="connsiteX61" fmla="*/ 29619 w 473092"/>
              <a:gd name="connsiteY61" fmla="*/ 942636 h 998005"/>
              <a:gd name="connsiteX62" fmla="*/ 31007 w 473092"/>
              <a:gd name="connsiteY62" fmla="*/ 974212 h 998005"/>
              <a:gd name="connsiteX63" fmla="*/ 42573 w 473092"/>
              <a:gd name="connsiteY63" fmla="*/ 985778 h 998005"/>
              <a:gd name="connsiteX64" fmla="*/ 84270 w 473092"/>
              <a:gd name="connsiteY64" fmla="*/ 985200 h 998005"/>
              <a:gd name="connsiteX65" fmla="*/ 96935 w 473092"/>
              <a:gd name="connsiteY65" fmla="*/ 993817 h 998005"/>
              <a:gd name="connsiteX66" fmla="*/ 119431 w 473092"/>
              <a:gd name="connsiteY66" fmla="*/ 997287 h 998005"/>
              <a:gd name="connsiteX67" fmla="*/ 106766 w 473092"/>
              <a:gd name="connsiteY67" fmla="*/ 971436 h 998005"/>
              <a:gd name="connsiteX68" fmla="*/ 103990 w 473092"/>
              <a:gd name="connsiteY68" fmla="*/ 950154 h 998005"/>
              <a:gd name="connsiteX69" fmla="*/ 108675 w 473092"/>
              <a:gd name="connsiteY69" fmla="*/ 924245 h 998005"/>
              <a:gd name="connsiteX70" fmla="*/ 119894 w 473092"/>
              <a:gd name="connsiteY70" fmla="*/ 912679 h 998005"/>
              <a:gd name="connsiteX71" fmla="*/ 135393 w 473092"/>
              <a:gd name="connsiteY71" fmla="*/ 896602 h 998005"/>
              <a:gd name="connsiteX72" fmla="*/ 135856 w 473092"/>
              <a:gd name="connsiteY72" fmla="*/ 893132 h 998005"/>
              <a:gd name="connsiteX73" fmla="*/ 148983 w 473092"/>
              <a:gd name="connsiteY73" fmla="*/ 865546 h 998005"/>
              <a:gd name="connsiteX74" fmla="*/ 153668 w 473092"/>
              <a:gd name="connsiteY74" fmla="*/ 860399 h 998005"/>
              <a:gd name="connsiteX75" fmla="*/ 162111 w 473092"/>
              <a:gd name="connsiteY75" fmla="*/ 847734 h 998005"/>
              <a:gd name="connsiteX76" fmla="*/ 162574 w 473092"/>
              <a:gd name="connsiteY76" fmla="*/ 847156 h 998005"/>
              <a:gd name="connsiteX77" fmla="*/ 163037 w 473092"/>
              <a:gd name="connsiteY77" fmla="*/ 846520 h 998005"/>
              <a:gd name="connsiteX78" fmla="*/ 166796 w 473092"/>
              <a:gd name="connsiteY78" fmla="*/ 840736 h 998005"/>
              <a:gd name="connsiteX79" fmla="*/ 179808 w 473092"/>
              <a:gd name="connsiteY79" fmla="*/ 825585 h 998005"/>
              <a:gd name="connsiteX80" fmla="*/ 184030 w 473092"/>
              <a:gd name="connsiteY80" fmla="*/ 807194 h 998005"/>
              <a:gd name="connsiteX81" fmla="*/ 160897 w 473092"/>
              <a:gd name="connsiteY81" fmla="*/ 799734 h 998005"/>
              <a:gd name="connsiteX82" fmla="*/ 144935 w 473092"/>
              <a:gd name="connsiteY82" fmla="*/ 757170 h 998005"/>
              <a:gd name="connsiteX83" fmla="*/ 160897 w 473092"/>
              <a:gd name="connsiteY83" fmla="*/ 738779 h 998005"/>
              <a:gd name="connsiteX84" fmla="*/ 166044 w 473092"/>
              <a:gd name="connsiteY84" fmla="*/ 730741 h 998005"/>
              <a:gd name="connsiteX85" fmla="*/ 188078 w 473092"/>
              <a:gd name="connsiteY85" fmla="*/ 717555 h 998005"/>
              <a:gd name="connsiteX86" fmla="*/ 189465 w 473092"/>
              <a:gd name="connsiteY86" fmla="*/ 716398 h 998005"/>
              <a:gd name="connsiteX87" fmla="*/ 195538 w 473092"/>
              <a:gd name="connsiteY87" fmla="*/ 697430 h 998005"/>
              <a:gd name="connsiteX88" fmla="*/ 204907 w 473092"/>
              <a:gd name="connsiteY88" fmla="*/ 669266 h 998005"/>
              <a:gd name="connsiteX89" fmla="*/ 211037 w 473092"/>
              <a:gd name="connsiteY89" fmla="*/ 660070 h 998005"/>
              <a:gd name="connsiteX90" fmla="*/ 211962 w 473092"/>
              <a:gd name="connsiteY90" fmla="*/ 649140 h 998005"/>
              <a:gd name="connsiteX91" fmla="*/ 225090 w 473092"/>
              <a:gd name="connsiteY91" fmla="*/ 658336 h 998005"/>
              <a:gd name="connsiteX92" fmla="*/ 234459 w 473092"/>
              <a:gd name="connsiteY92" fmla="*/ 636475 h 998005"/>
              <a:gd name="connsiteX93" fmla="*/ 218497 w 473092"/>
              <a:gd name="connsiteY93" fmla="*/ 641680 h 998005"/>
              <a:gd name="connsiteX94" fmla="*/ 205369 w 473092"/>
              <a:gd name="connsiteY94" fmla="*/ 634162 h 998005"/>
              <a:gd name="connsiteX95" fmla="*/ 201668 w 473092"/>
              <a:gd name="connsiteY95" fmla="*/ 612938 h 998005"/>
              <a:gd name="connsiteX96" fmla="*/ 200685 w 473092"/>
              <a:gd name="connsiteY96" fmla="*/ 587029 h 998005"/>
              <a:gd name="connsiteX97" fmla="*/ 238218 w 473092"/>
              <a:gd name="connsiteY97" fmla="*/ 598595 h 998005"/>
              <a:gd name="connsiteX98" fmla="*/ 265398 w 473092"/>
              <a:gd name="connsiteY98" fmla="*/ 582518 h 998005"/>
              <a:gd name="connsiteX99" fmla="*/ 267249 w 473092"/>
              <a:gd name="connsiteY99" fmla="*/ 556089 h 998005"/>
              <a:gd name="connsiteX100" fmla="*/ 266324 w 473092"/>
              <a:gd name="connsiteY100" fmla="*/ 536542 h 998005"/>
              <a:gd name="connsiteX101" fmla="*/ 274767 w 473092"/>
              <a:gd name="connsiteY101" fmla="*/ 525612 h 998005"/>
              <a:gd name="connsiteX102" fmla="*/ 313688 w 473092"/>
              <a:gd name="connsiteY102" fmla="*/ 525612 h 998005"/>
              <a:gd name="connsiteX103" fmla="*/ 321148 w 473092"/>
              <a:gd name="connsiteY103" fmla="*/ 521043 h 998005"/>
              <a:gd name="connsiteX104" fmla="*/ 351626 w 473092"/>
              <a:gd name="connsiteY104" fmla="*/ 506643 h 998005"/>
              <a:gd name="connsiteX105" fmla="*/ 370826 w 473092"/>
              <a:gd name="connsiteY105" fmla="*/ 495077 h 998005"/>
              <a:gd name="connsiteX106" fmla="*/ 375510 w 473092"/>
              <a:gd name="connsiteY106" fmla="*/ 491665 h 998005"/>
              <a:gd name="connsiteX107" fmla="*/ 376493 w 473092"/>
              <a:gd name="connsiteY107" fmla="*/ 488773 h 998005"/>
              <a:gd name="connsiteX108" fmla="*/ 388059 w 473092"/>
              <a:gd name="connsiteY108" fmla="*/ 470961 h 998005"/>
              <a:gd name="connsiteX109" fmla="*/ 396965 w 473092"/>
              <a:gd name="connsiteY109" fmla="*/ 466334 h 998005"/>
              <a:gd name="connsiteX110" fmla="*/ 401650 w 473092"/>
              <a:gd name="connsiteY110" fmla="*/ 458874 h 998005"/>
              <a:gd name="connsiteX111" fmla="*/ 396763 w 473092"/>
              <a:gd name="connsiteY111" fmla="*/ 441982 h 998005"/>
              <a:gd name="connsiteX112" fmla="*/ 391819 w 473092"/>
              <a:gd name="connsiteY112" fmla="*/ 440484 h 998005"/>
              <a:gd name="connsiteX113" fmla="*/ 387597 w 473092"/>
              <a:gd name="connsiteY113" fmla="*/ 416368 h 998005"/>
              <a:gd name="connsiteX114" fmla="*/ 374469 w 473092"/>
              <a:gd name="connsiteY114" fmla="*/ 399712 h 998005"/>
              <a:gd name="connsiteX115" fmla="*/ 357582 w 473092"/>
              <a:gd name="connsiteY115" fmla="*/ 380744 h 998005"/>
              <a:gd name="connsiteX116" fmla="*/ 366026 w 473092"/>
              <a:gd name="connsiteY116" fmla="*/ 379009 h 998005"/>
              <a:gd name="connsiteX117" fmla="*/ 367934 w 473092"/>
              <a:gd name="connsiteY117" fmla="*/ 367443 h 998005"/>
              <a:gd name="connsiteX118" fmla="*/ 360878 w 473092"/>
              <a:gd name="connsiteY118" fmla="*/ 350787 h 998005"/>
              <a:gd name="connsiteX119" fmla="*/ 367471 w 473092"/>
              <a:gd name="connsiteY119" fmla="*/ 314584 h 998005"/>
              <a:gd name="connsiteX120" fmla="*/ 375394 w 473092"/>
              <a:gd name="connsiteY120" fmla="*/ 266873 h 998005"/>
              <a:gd name="connsiteX121" fmla="*/ 403558 w 473092"/>
              <a:gd name="connsiteY121" fmla="*/ 222054 h 998005"/>
              <a:gd name="connsiteX122" fmla="*/ 444040 w 473092"/>
              <a:gd name="connsiteY122" fmla="*/ 171451 h 998005"/>
              <a:gd name="connsiteX123" fmla="*/ 472609 w 473092"/>
              <a:gd name="connsiteY123" fmla="*/ 152482 h 998005"/>
              <a:gd name="connsiteX124" fmla="*/ 467578 w 473092"/>
              <a:gd name="connsiteY124" fmla="*/ 109513 h 99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73092" h="998005">
                <a:moveTo>
                  <a:pt x="467578" y="109513"/>
                </a:moveTo>
                <a:cubicBezTo>
                  <a:pt x="462547" y="108154"/>
                  <a:pt x="457307" y="107784"/>
                  <a:pt x="452137" y="108414"/>
                </a:cubicBezTo>
                <a:lnTo>
                  <a:pt x="452137" y="111248"/>
                </a:lnTo>
                <a:cubicBezTo>
                  <a:pt x="453525" y="122814"/>
                  <a:pt x="446932" y="153234"/>
                  <a:pt x="439935" y="152077"/>
                </a:cubicBezTo>
                <a:cubicBezTo>
                  <a:pt x="432937" y="150921"/>
                  <a:pt x="427269" y="164742"/>
                  <a:pt x="421660" y="163007"/>
                </a:cubicBezTo>
                <a:cubicBezTo>
                  <a:pt x="416050" y="161273"/>
                  <a:pt x="408069" y="172781"/>
                  <a:pt x="401014" y="168155"/>
                </a:cubicBezTo>
                <a:cubicBezTo>
                  <a:pt x="393958" y="163528"/>
                  <a:pt x="384127" y="169889"/>
                  <a:pt x="378517" y="165899"/>
                </a:cubicBezTo>
                <a:cubicBezTo>
                  <a:pt x="372908" y="161909"/>
                  <a:pt x="356483" y="165321"/>
                  <a:pt x="356483" y="160116"/>
                </a:cubicBezTo>
                <a:cubicBezTo>
                  <a:pt x="356483" y="154911"/>
                  <a:pt x="364464" y="156704"/>
                  <a:pt x="364464" y="141725"/>
                </a:cubicBezTo>
                <a:cubicBezTo>
                  <a:pt x="364464" y="126747"/>
                  <a:pt x="385573" y="110092"/>
                  <a:pt x="382739" y="103788"/>
                </a:cubicBezTo>
                <a:cubicBezTo>
                  <a:pt x="379905" y="97484"/>
                  <a:pt x="343818" y="85397"/>
                  <a:pt x="339134" y="77937"/>
                </a:cubicBezTo>
                <a:cubicBezTo>
                  <a:pt x="333426" y="68748"/>
                  <a:pt x="323716" y="62785"/>
                  <a:pt x="312936" y="61860"/>
                </a:cubicBezTo>
                <a:cubicBezTo>
                  <a:pt x="298825" y="60125"/>
                  <a:pt x="299288" y="52086"/>
                  <a:pt x="286681" y="42313"/>
                </a:cubicBezTo>
                <a:cubicBezTo>
                  <a:pt x="273321" y="31284"/>
                  <a:pt x="262177" y="17821"/>
                  <a:pt x="253832" y="2640"/>
                </a:cubicBezTo>
                <a:cubicBezTo>
                  <a:pt x="245389" y="1484"/>
                  <a:pt x="233244" y="-830"/>
                  <a:pt x="230410" y="2640"/>
                </a:cubicBezTo>
                <a:cubicBezTo>
                  <a:pt x="227114" y="7788"/>
                  <a:pt x="221504" y="30804"/>
                  <a:pt x="216357" y="19296"/>
                </a:cubicBezTo>
                <a:cubicBezTo>
                  <a:pt x="211210" y="7788"/>
                  <a:pt x="199471" y="7730"/>
                  <a:pt x="189176" y="6110"/>
                </a:cubicBezTo>
                <a:cubicBezTo>
                  <a:pt x="178882" y="4491"/>
                  <a:pt x="179345" y="-7133"/>
                  <a:pt x="168530" y="6689"/>
                </a:cubicBezTo>
                <a:cubicBezTo>
                  <a:pt x="163574" y="13044"/>
                  <a:pt x="157733" y="18654"/>
                  <a:pt x="151181" y="23344"/>
                </a:cubicBezTo>
                <a:cubicBezTo>
                  <a:pt x="150984" y="34407"/>
                  <a:pt x="149411" y="45401"/>
                  <a:pt x="146497" y="56077"/>
                </a:cubicBezTo>
                <a:cubicBezTo>
                  <a:pt x="143721" y="61860"/>
                  <a:pt x="120241" y="74467"/>
                  <a:pt x="119778" y="81407"/>
                </a:cubicBezTo>
                <a:cubicBezTo>
                  <a:pt x="119316" y="88347"/>
                  <a:pt x="122612" y="97484"/>
                  <a:pt x="118390" y="101475"/>
                </a:cubicBezTo>
                <a:cubicBezTo>
                  <a:pt x="114169" y="105465"/>
                  <a:pt x="128222" y="126805"/>
                  <a:pt x="120762" y="131374"/>
                </a:cubicBezTo>
                <a:cubicBezTo>
                  <a:pt x="113301" y="135942"/>
                  <a:pt x="126545" y="144617"/>
                  <a:pt x="121687" y="149764"/>
                </a:cubicBezTo>
                <a:cubicBezTo>
                  <a:pt x="116829" y="154911"/>
                  <a:pt x="107634" y="157224"/>
                  <a:pt x="107634" y="163007"/>
                </a:cubicBezTo>
                <a:cubicBezTo>
                  <a:pt x="107634" y="168791"/>
                  <a:pt x="106651" y="183133"/>
                  <a:pt x="100578" y="186545"/>
                </a:cubicBezTo>
                <a:cubicBezTo>
                  <a:pt x="94506" y="189957"/>
                  <a:pt x="89822" y="202680"/>
                  <a:pt x="89822" y="211875"/>
                </a:cubicBezTo>
                <a:cubicBezTo>
                  <a:pt x="89822" y="221070"/>
                  <a:pt x="79933" y="215287"/>
                  <a:pt x="83229" y="226796"/>
                </a:cubicBezTo>
                <a:cubicBezTo>
                  <a:pt x="86525" y="238304"/>
                  <a:pt x="91210" y="252646"/>
                  <a:pt x="83229" y="255712"/>
                </a:cubicBezTo>
                <a:cubicBezTo>
                  <a:pt x="75248" y="258777"/>
                  <a:pt x="77446" y="277572"/>
                  <a:pt x="73398" y="277572"/>
                </a:cubicBezTo>
                <a:cubicBezTo>
                  <a:pt x="69349" y="277572"/>
                  <a:pt x="66863" y="297640"/>
                  <a:pt x="73398" y="307413"/>
                </a:cubicBezTo>
                <a:cubicBezTo>
                  <a:pt x="78938" y="315521"/>
                  <a:pt x="81737" y="325185"/>
                  <a:pt x="81378" y="334999"/>
                </a:cubicBezTo>
                <a:cubicBezTo>
                  <a:pt x="81378" y="344194"/>
                  <a:pt x="89822" y="349399"/>
                  <a:pt x="87162" y="359172"/>
                </a:cubicBezTo>
                <a:cubicBezTo>
                  <a:pt x="84501" y="368946"/>
                  <a:pt x="85773" y="378719"/>
                  <a:pt x="80627" y="382710"/>
                </a:cubicBezTo>
                <a:cubicBezTo>
                  <a:pt x="75479" y="386700"/>
                  <a:pt x="79643" y="399423"/>
                  <a:pt x="73571" y="402835"/>
                </a:cubicBezTo>
                <a:cubicBezTo>
                  <a:pt x="67499" y="406247"/>
                  <a:pt x="78718" y="432734"/>
                  <a:pt x="73571" y="437881"/>
                </a:cubicBezTo>
                <a:cubicBezTo>
                  <a:pt x="68424" y="443028"/>
                  <a:pt x="55759" y="447076"/>
                  <a:pt x="55759" y="465525"/>
                </a:cubicBezTo>
                <a:cubicBezTo>
                  <a:pt x="55759" y="483973"/>
                  <a:pt x="58130" y="494441"/>
                  <a:pt x="56684" y="502306"/>
                </a:cubicBezTo>
                <a:cubicBezTo>
                  <a:pt x="55296" y="509188"/>
                  <a:pt x="63739" y="507453"/>
                  <a:pt x="62467" y="518383"/>
                </a:cubicBezTo>
                <a:cubicBezTo>
                  <a:pt x="61195" y="529313"/>
                  <a:pt x="49802" y="522373"/>
                  <a:pt x="48819" y="529313"/>
                </a:cubicBezTo>
                <a:cubicBezTo>
                  <a:pt x="47836" y="536253"/>
                  <a:pt x="51653" y="549439"/>
                  <a:pt x="47431" y="549959"/>
                </a:cubicBezTo>
                <a:cubicBezTo>
                  <a:pt x="43209" y="550479"/>
                  <a:pt x="40896" y="555742"/>
                  <a:pt x="40896" y="567829"/>
                </a:cubicBezTo>
                <a:cubicBezTo>
                  <a:pt x="40896" y="579916"/>
                  <a:pt x="35113" y="581015"/>
                  <a:pt x="34303" y="586798"/>
                </a:cubicBezTo>
                <a:cubicBezTo>
                  <a:pt x="33494" y="592581"/>
                  <a:pt x="39450" y="599405"/>
                  <a:pt x="39450" y="605766"/>
                </a:cubicBezTo>
                <a:cubicBezTo>
                  <a:pt x="39450" y="612128"/>
                  <a:pt x="42747" y="635029"/>
                  <a:pt x="38062" y="635608"/>
                </a:cubicBezTo>
                <a:cubicBezTo>
                  <a:pt x="33378" y="636186"/>
                  <a:pt x="30081" y="661516"/>
                  <a:pt x="34303" y="664928"/>
                </a:cubicBezTo>
                <a:cubicBezTo>
                  <a:pt x="38108" y="668953"/>
                  <a:pt x="39051" y="674904"/>
                  <a:pt x="36674" y="679907"/>
                </a:cubicBezTo>
                <a:cubicBezTo>
                  <a:pt x="34303" y="685054"/>
                  <a:pt x="46506" y="689680"/>
                  <a:pt x="40434" y="697719"/>
                </a:cubicBezTo>
                <a:cubicBezTo>
                  <a:pt x="34361" y="705758"/>
                  <a:pt x="38988" y="715068"/>
                  <a:pt x="47431" y="712061"/>
                </a:cubicBezTo>
                <a:cubicBezTo>
                  <a:pt x="54487" y="709748"/>
                  <a:pt x="58708" y="724726"/>
                  <a:pt x="51190" y="724726"/>
                </a:cubicBezTo>
                <a:cubicBezTo>
                  <a:pt x="43672" y="724726"/>
                  <a:pt x="35749" y="724726"/>
                  <a:pt x="41821" y="730509"/>
                </a:cubicBezTo>
                <a:cubicBezTo>
                  <a:pt x="47894" y="736293"/>
                  <a:pt x="54487" y="744909"/>
                  <a:pt x="45581" y="748900"/>
                </a:cubicBezTo>
                <a:cubicBezTo>
                  <a:pt x="36674" y="752890"/>
                  <a:pt x="44135" y="760466"/>
                  <a:pt x="41821" y="770760"/>
                </a:cubicBezTo>
                <a:cubicBezTo>
                  <a:pt x="39508" y="781054"/>
                  <a:pt x="48356" y="790307"/>
                  <a:pt x="41359" y="792621"/>
                </a:cubicBezTo>
                <a:cubicBezTo>
                  <a:pt x="34361" y="794934"/>
                  <a:pt x="44135" y="810433"/>
                  <a:pt x="34303" y="812110"/>
                </a:cubicBezTo>
                <a:cubicBezTo>
                  <a:pt x="24472" y="813787"/>
                  <a:pt x="30544" y="824775"/>
                  <a:pt x="24472" y="830500"/>
                </a:cubicBezTo>
                <a:cubicBezTo>
                  <a:pt x="18400" y="836226"/>
                  <a:pt x="32915" y="846578"/>
                  <a:pt x="24935" y="852361"/>
                </a:cubicBezTo>
                <a:cubicBezTo>
                  <a:pt x="16954" y="858144"/>
                  <a:pt x="22621" y="871329"/>
                  <a:pt x="15103" y="871329"/>
                </a:cubicBezTo>
                <a:cubicBezTo>
                  <a:pt x="7585" y="871329"/>
                  <a:pt x="2901" y="883994"/>
                  <a:pt x="2438" y="889778"/>
                </a:cubicBezTo>
                <a:cubicBezTo>
                  <a:pt x="1975" y="895561"/>
                  <a:pt x="-3345" y="907532"/>
                  <a:pt x="3363" y="915629"/>
                </a:cubicBezTo>
                <a:cubicBezTo>
                  <a:pt x="10072" y="923725"/>
                  <a:pt x="1975" y="930549"/>
                  <a:pt x="7585" y="933961"/>
                </a:cubicBezTo>
                <a:cubicBezTo>
                  <a:pt x="13195" y="937373"/>
                  <a:pt x="32453" y="932284"/>
                  <a:pt x="29619" y="942636"/>
                </a:cubicBezTo>
                <a:cubicBezTo>
                  <a:pt x="26785" y="952988"/>
                  <a:pt x="27306" y="974212"/>
                  <a:pt x="31007" y="974212"/>
                </a:cubicBezTo>
                <a:cubicBezTo>
                  <a:pt x="34708" y="974212"/>
                  <a:pt x="36790" y="986819"/>
                  <a:pt x="42573" y="985778"/>
                </a:cubicBezTo>
                <a:cubicBezTo>
                  <a:pt x="48356" y="984737"/>
                  <a:pt x="73513" y="981788"/>
                  <a:pt x="84270" y="985200"/>
                </a:cubicBezTo>
                <a:cubicBezTo>
                  <a:pt x="89139" y="986987"/>
                  <a:pt x="93488" y="989942"/>
                  <a:pt x="96935" y="993817"/>
                </a:cubicBezTo>
                <a:cubicBezTo>
                  <a:pt x="103065" y="990347"/>
                  <a:pt x="116135" y="1000757"/>
                  <a:pt x="119431" y="997287"/>
                </a:cubicBezTo>
                <a:cubicBezTo>
                  <a:pt x="123191" y="992660"/>
                  <a:pt x="106304" y="976583"/>
                  <a:pt x="106766" y="971436"/>
                </a:cubicBezTo>
                <a:cubicBezTo>
                  <a:pt x="107229" y="966289"/>
                  <a:pt x="103990" y="956458"/>
                  <a:pt x="103990" y="950154"/>
                </a:cubicBezTo>
                <a:cubicBezTo>
                  <a:pt x="103990" y="943850"/>
                  <a:pt x="101157" y="930607"/>
                  <a:pt x="108675" y="924245"/>
                </a:cubicBezTo>
                <a:cubicBezTo>
                  <a:pt x="115210" y="918462"/>
                  <a:pt x="116135" y="913373"/>
                  <a:pt x="119894" y="912679"/>
                </a:cubicBezTo>
                <a:cubicBezTo>
                  <a:pt x="124093" y="906468"/>
                  <a:pt x="129338" y="901026"/>
                  <a:pt x="135393" y="896602"/>
                </a:cubicBezTo>
                <a:cubicBezTo>
                  <a:pt x="135393" y="895387"/>
                  <a:pt x="135856" y="894289"/>
                  <a:pt x="135856" y="893132"/>
                </a:cubicBezTo>
                <a:cubicBezTo>
                  <a:pt x="136318" y="879946"/>
                  <a:pt x="141003" y="874163"/>
                  <a:pt x="148983" y="865546"/>
                </a:cubicBezTo>
                <a:cubicBezTo>
                  <a:pt x="150383" y="863690"/>
                  <a:pt x="151950" y="861967"/>
                  <a:pt x="153668" y="860399"/>
                </a:cubicBezTo>
                <a:cubicBezTo>
                  <a:pt x="155345" y="855524"/>
                  <a:pt x="158254" y="851158"/>
                  <a:pt x="162111" y="847734"/>
                </a:cubicBezTo>
                <a:lnTo>
                  <a:pt x="162574" y="847156"/>
                </a:lnTo>
                <a:lnTo>
                  <a:pt x="163037" y="846520"/>
                </a:lnTo>
                <a:cubicBezTo>
                  <a:pt x="163962" y="844843"/>
                  <a:pt x="165350" y="843108"/>
                  <a:pt x="166796" y="840736"/>
                </a:cubicBezTo>
                <a:cubicBezTo>
                  <a:pt x="170410" y="835109"/>
                  <a:pt x="174794" y="830009"/>
                  <a:pt x="179808" y="825585"/>
                </a:cubicBezTo>
                <a:cubicBezTo>
                  <a:pt x="181624" y="819559"/>
                  <a:pt x="183035" y="813411"/>
                  <a:pt x="184030" y="807194"/>
                </a:cubicBezTo>
                <a:cubicBezTo>
                  <a:pt x="184030" y="800890"/>
                  <a:pt x="166217" y="801989"/>
                  <a:pt x="160897" y="799734"/>
                </a:cubicBezTo>
                <a:cubicBezTo>
                  <a:pt x="155576" y="797479"/>
                  <a:pt x="134178" y="780187"/>
                  <a:pt x="144935" y="757170"/>
                </a:cubicBezTo>
                <a:cubicBezTo>
                  <a:pt x="148139" y="749484"/>
                  <a:pt x="153737" y="743030"/>
                  <a:pt x="160897" y="738779"/>
                </a:cubicBezTo>
                <a:cubicBezTo>
                  <a:pt x="162302" y="735917"/>
                  <a:pt x="164031" y="733216"/>
                  <a:pt x="166044" y="730741"/>
                </a:cubicBezTo>
                <a:cubicBezTo>
                  <a:pt x="173944" y="727352"/>
                  <a:pt x="181358" y="722916"/>
                  <a:pt x="188078" y="717555"/>
                </a:cubicBezTo>
                <a:cubicBezTo>
                  <a:pt x="188540" y="716977"/>
                  <a:pt x="188540" y="716398"/>
                  <a:pt x="189465" y="716398"/>
                </a:cubicBezTo>
                <a:cubicBezTo>
                  <a:pt x="194613" y="712929"/>
                  <a:pt x="195538" y="706625"/>
                  <a:pt x="195538" y="697430"/>
                </a:cubicBezTo>
                <a:cubicBezTo>
                  <a:pt x="195538" y="687078"/>
                  <a:pt x="195538" y="670422"/>
                  <a:pt x="204907" y="669266"/>
                </a:cubicBezTo>
                <a:cubicBezTo>
                  <a:pt x="214275" y="668109"/>
                  <a:pt x="217109" y="661747"/>
                  <a:pt x="211037" y="660070"/>
                </a:cubicBezTo>
                <a:cubicBezTo>
                  <a:pt x="204965" y="658393"/>
                  <a:pt x="202593" y="650297"/>
                  <a:pt x="211962" y="649140"/>
                </a:cubicBezTo>
                <a:cubicBezTo>
                  <a:pt x="221331" y="647984"/>
                  <a:pt x="218034" y="658336"/>
                  <a:pt x="225090" y="658336"/>
                </a:cubicBezTo>
                <a:cubicBezTo>
                  <a:pt x="232145" y="658336"/>
                  <a:pt x="243365" y="644514"/>
                  <a:pt x="234459" y="636475"/>
                </a:cubicBezTo>
                <a:cubicBezTo>
                  <a:pt x="225553" y="628436"/>
                  <a:pt x="222892" y="639945"/>
                  <a:pt x="218497" y="641680"/>
                </a:cubicBezTo>
                <a:cubicBezTo>
                  <a:pt x="214102" y="643415"/>
                  <a:pt x="210054" y="634162"/>
                  <a:pt x="205369" y="634162"/>
                </a:cubicBezTo>
                <a:cubicBezTo>
                  <a:pt x="200685" y="634162"/>
                  <a:pt x="203981" y="618663"/>
                  <a:pt x="201668" y="612938"/>
                </a:cubicBezTo>
                <a:cubicBezTo>
                  <a:pt x="199355" y="607212"/>
                  <a:pt x="196463" y="593969"/>
                  <a:pt x="200685" y="587029"/>
                </a:cubicBezTo>
                <a:cubicBezTo>
                  <a:pt x="204907" y="580089"/>
                  <a:pt x="222719" y="597381"/>
                  <a:pt x="238218" y="598595"/>
                </a:cubicBezTo>
                <a:cubicBezTo>
                  <a:pt x="253717" y="599810"/>
                  <a:pt x="265398" y="589400"/>
                  <a:pt x="265398" y="582518"/>
                </a:cubicBezTo>
                <a:cubicBezTo>
                  <a:pt x="265398" y="575636"/>
                  <a:pt x="257880" y="563549"/>
                  <a:pt x="267249" y="556089"/>
                </a:cubicBezTo>
                <a:cubicBezTo>
                  <a:pt x="276618" y="548629"/>
                  <a:pt x="268695" y="546316"/>
                  <a:pt x="266324" y="536542"/>
                </a:cubicBezTo>
                <a:cubicBezTo>
                  <a:pt x="263953" y="526769"/>
                  <a:pt x="270545" y="520465"/>
                  <a:pt x="274767" y="525612"/>
                </a:cubicBezTo>
                <a:cubicBezTo>
                  <a:pt x="277601" y="529082"/>
                  <a:pt x="294893" y="528504"/>
                  <a:pt x="313688" y="525612"/>
                </a:cubicBezTo>
                <a:cubicBezTo>
                  <a:pt x="315886" y="523663"/>
                  <a:pt x="318413" y="522119"/>
                  <a:pt x="321148" y="521043"/>
                </a:cubicBezTo>
                <a:cubicBezTo>
                  <a:pt x="331500" y="516417"/>
                  <a:pt x="341331" y="512369"/>
                  <a:pt x="351626" y="506643"/>
                </a:cubicBezTo>
                <a:cubicBezTo>
                  <a:pt x="358340" y="503335"/>
                  <a:pt x="364765" y="499466"/>
                  <a:pt x="370826" y="495077"/>
                </a:cubicBezTo>
                <a:cubicBezTo>
                  <a:pt x="369438" y="496233"/>
                  <a:pt x="373659" y="493342"/>
                  <a:pt x="375510" y="491665"/>
                </a:cubicBezTo>
                <a:cubicBezTo>
                  <a:pt x="375423" y="490607"/>
                  <a:pt x="375776" y="489560"/>
                  <a:pt x="376493" y="488773"/>
                </a:cubicBezTo>
                <a:cubicBezTo>
                  <a:pt x="377575" y="481434"/>
                  <a:pt x="381796" y="474934"/>
                  <a:pt x="388059" y="470961"/>
                </a:cubicBezTo>
                <a:cubicBezTo>
                  <a:pt x="390910" y="469203"/>
                  <a:pt x="393889" y="467659"/>
                  <a:pt x="396965" y="466334"/>
                </a:cubicBezTo>
                <a:cubicBezTo>
                  <a:pt x="398874" y="463501"/>
                  <a:pt x="400725" y="460551"/>
                  <a:pt x="401650" y="458874"/>
                </a:cubicBezTo>
                <a:cubicBezTo>
                  <a:pt x="404963" y="452860"/>
                  <a:pt x="402777" y="445295"/>
                  <a:pt x="396763" y="441982"/>
                </a:cubicBezTo>
                <a:cubicBezTo>
                  <a:pt x="395236" y="441143"/>
                  <a:pt x="393554" y="440634"/>
                  <a:pt x="391819" y="440484"/>
                </a:cubicBezTo>
                <a:cubicBezTo>
                  <a:pt x="381524" y="438749"/>
                  <a:pt x="381987" y="424407"/>
                  <a:pt x="387597" y="416368"/>
                </a:cubicBezTo>
                <a:cubicBezTo>
                  <a:pt x="393207" y="408329"/>
                  <a:pt x="384300" y="400811"/>
                  <a:pt x="374469" y="399712"/>
                </a:cubicBezTo>
                <a:cubicBezTo>
                  <a:pt x="364638" y="398614"/>
                  <a:pt x="349197" y="390517"/>
                  <a:pt x="357582" y="380744"/>
                </a:cubicBezTo>
                <a:cubicBezTo>
                  <a:pt x="361804" y="376117"/>
                  <a:pt x="364175" y="376695"/>
                  <a:pt x="366026" y="379009"/>
                </a:cubicBezTo>
                <a:cubicBezTo>
                  <a:pt x="367471" y="374382"/>
                  <a:pt x="368859" y="368657"/>
                  <a:pt x="367934" y="367443"/>
                </a:cubicBezTo>
                <a:cubicBezTo>
                  <a:pt x="366026" y="365129"/>
                  <a:pt x="360416" y="368021"/>
                  <a:pt x="360878" y="350787"/>
                </a:cubicBezTo>
                <a:cubicBezTo>
                  <a:pt x="361341" y="333553"/>
                  <a:pt x="366662" y="336965"/>
                  <a:pt x="367471" y="314584"/>
                </a:cubicBezTo>
                <a:cubicBezTo>
                  <a:pt x="368281" y="292204"/>
                  <a:pt x="375394" y="278902"/>
                  <a:pt x="375394" y="266873"/>
                </a:cubicBezTo>
                <a:cubicBezTo>
                  <a:pt x="375394" y="254844"/>
                  <a:pt x="393207" y="240964"/>
                  <a:pt x="403558" y="222054"/>
                </a:cubicBezTo>
                <a:cubicBezTo>
                  <a:pt x="414113" y="203027"/>
                  <a:pt x="427796" y="185921"/>
                  <a:pt x="444040" y="171451"/>
                </a:cubicBezTo>
                <a:cubicBezTo>
                  <a:pt x="452947" y="164569"/>
                  <a:pt x="470296" y="158786"/>
                  <a:pt x="472609" y="152482"/>
                </a:cubicBezTo>
                <a:cubicBezTo>
                  <a:pt x="474171" y="145774"/>
                  <a:pt x="471800" y="111827"/>
                  <a:pt x="467578" y="1095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3" name="Frihåndsform: figur 422">
            <a:extLst>
              <a:ext uri="{FF2B5EF4-FFF2-40B4-BE49-F238E27FC236}">
                <a16:creationId xmlns:a16="http://schemas.microsoft.com/office/drawing/2014/main" id="{2AFE5A20-DD5C-409D-BD63-E141D1AA3850}"/>
              </a:ext>
            </a:extLst>
          </p:cNvPr>
          <p:cNvSpPr/>
          <p:nvPr/>
        </p:nvSpPr>
        <p:spPr>
          <a:xfrm>
            <a:off x="5750263" y="6357015"/>
            <a:ext cx="84547" cy="96308"/>
          </a:xfrm>
          <a:custGeom>
            <a:avLst/>
            <a:gdLst>
              <a:gd name="connsiteX0" fmla="*/ 66608 w 84547"/>
              <a:gd name="connsiteY0" fmla="*/ 75933 h 96308"/>
              <a:gd name="connsiteX1" fmla="*/ 61923 w 84547"/>
              <a:gd name="connsiteY1" fmla="*/ 74718 h 96308"/>
              <a:gd name="connsiteX2" fmla="*/ 38791 w 84547"/>
              <a:gd name="connsiteY2" fmla="*/ 70150 h 96308"/>
              <a:gd name="connsiteX3" fmla="*/ 17277 w 84547"/>
              <a:gd name="connsiteY3" fmla="*/ 39152 h 96308"/>
              <a:gd name="connsiteX4" fmla="*/ 16294 w 84547"/>
              <a:gd name="connsiteY4" fmla="*/ 34526 h 96308"/>
              <a:gd name="connsiteX5" fmla="*/ 8371 w 84547"/>
              <a:gd name="connsiteY5" fmla="*/ 26487 h 96308"/>
              <a:gd name="connsiteX6" fmla="*/ 10222 w 84547"/>
              <a:gd name="connsiteY6" fmla="*/ 14921 h 96308"/>
              <a:gd name="connsiteX7" fmla="*/ 1778 w 84547"/>
              <a:gd name="connsiteY7" fmla="*/ 0 h 96308"/>
              <a:gd name="connsiteX8" fmla="*/ 1778 w 84547"/>
              <a:gd name="connsiteY8" fmla="*/ 91952 h 96308"/>
              <a:gd name="connsiteX9" fmla="*/ 41162 w 84547"/>
              <a:gd name="connsiteY9" fmla="*/ 94208 h 96308"/>
              <a:gd name="connsiteX10" fmla="*/ 51918 w 84547"/>
              <a:gd name="connsiteY10" fmla="*/ 94208 h 96308"/>
              <a:gd name="connsiteX11" fmla="*/ 80834 w 84547"/>
              <a:gd name="connsiteY11" fmla="*/ 85070 h 96308"/>
              <a:gd name="connsiteX12" fmla="*/ 66608 w 84547"/>
              <a:gd name="connsiteY12" fmla="*/ 75933 h 9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47" h="96308">
                <a:moveTo>
                  <a:pt x="66608" y="75933"/>
                </a:moveTo>
                <a:cubicBezTo>
                  <a:pt x="64994" y="75783"/>
                  <a:pt x="63409" y="75372"/>
                  <a:pt x="61923" y="74718"/>
                </a:cubicBezTo>
                <a:cubicBezTo>
                  <a:pt x="53914" y="76459"/>
                  <a:pt x="45540" y="74805"/>
                  <a:pt x="38791" y="70150"/>
                </a:cubicBezTo>
                <a:cubicBezTo>
                  <a:pt x="28525" y="62348"/>
                  <a:pt x="20996" y="51499"/>
                  <a:pt x="17277" y="39152"/>
                </a:cubicBezTo>
                <a:cubicBezTo>
                  <a:pt x="16768" y="37654"/>
                  <a:pt x="16439" y="36099"/>
                  <a:pt x="16294" y="34526"/>
                </a:cubicBezTo>
                <a:cubicBezTo>
                  <a:pt x="13981" y="29379"/>
                  <a:pt x="15831" y="24752"/>
                  <a:pt x="8371" y="26487"/>
                </a:cubicBezTo>
                <a:cubicBezTo>
                  <a:pt x="-998" y="28164"/>
                  <a:pt x="5075" y="17870"/>
                  <a:pt x="10222" y="14921"/>
                </a:cubicBezTo>
                <a:cubicBezTo>
                  <a:pt x="15369" y="11971"/>
                  <a:pt x="8371" y="1677"/>
                  <a:pt x="1778" y="0"/>
                </a:cubicBezTo>
                <a:cubicBezTo>
                  <a:pt x="1316" y="16656"/>
                  <a:pt x="-1981" y="91374"/>
                  <a:pt x="1778" y="91952"/>
                </a:cubicBezTo>
                <a:cubicBezTo>
                  <a:pt x="5537" y="92531"/>
                  <a:pt x="33181" y="87904"/>
                  <a:pt x="41162" y="94208"/>
                </a:cubicBezTo>
                <a:cubicBezTo>
                  <a:pt x="44458" y="95422"/>
                  <a:pt x="48680" y="98256"/>
                  <a:pt x="51918" y="94208"/>
                </a:cubicBezTo>
                <a:cubicBezTo>
                  <a:pt x="57065" y="87326"/>
                  <a:pt x="72564" y="91374"/>
                  <a:pt x="80834" y="85070"/>
                </a:cubicBezTo>
                <a:cubicBezTo>
                  <a:pt x="90492" y="78478"/>
                  <a:pt x="79735" y="75933"/>
                  <a:pt x="66608" y="759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4" name="Frihåndsform: figur 423">
            <a:extLst>
              <a:ext uri="{FF2B5EF4-FFF2-40B4-BE49-F238E27FC236}">
                <a16:creationId xmlns:a16="http://schemas.microsoft.com/office/drawing/2014/main" id="{52C14E7F-7C53-4AC2-A2ED-3F16AE4E5BCE}"/>
              </a:ext>
            </a:extLst>
          </p:cNvPr>
          <p:cNvSpPr/>
          <p:nvPr/>
        </p:nvSpPr>
        <p:spPr>
          <a:xfrm>
            <a:off x="5591674" y="5218423"/>
            <a:ext cx="198478" cy="1246640"/>
          </a:xfrm>
          <a:custGeom>
            <a:avLst/>
            <a:gdLst>
              <a:gd name="connsiteX0" fmla="*/ 161408 w 198478"/>
              <a:gd name="connsiteY0" fmla="*/ 1229735 h 1246640"/>
              <a:gd name="connsiteX1" fmla="*/ 161408 w 198478"/>
              <a:gd name="connsiteY1" fmla="*/ 1137724 h 1246640"/>
              <a:gd name="connsiteX2" fmla="*/ 159557 w 198478"/>
              <a:gd name="connsiteY2" fmla="*/ 1137146 h 1246640"/>
              <a:gd name="connsiteX3" fmla="*/ 140357 w 198478"/>
              <a:gd name="connsiteY3" fmla="*/ 1126852 h 1246640"/>
              <a:gd name="connsiteX4" fmla="*/ 143133 w 198478"/>
              <a:gd name="connsiteY4" fmla="*/ 1122804 h 1246640"/>
              <a:gd name="connsiteX5" fmla="*/ 130468 w 198478"/>
              <a:gd name="connsiteY5" fmla="*/ 1114187 h 1246640"/>
              <a:gd name="connsiteX6" fmla="*/ 88771 w 198478"/>
              <a:gd name="connsiteY6" fmla="*/ 1114765 h 1246640"/>
              <a:gd name="connsiteX7" fmla="*/ 77552 w 198478"/>
              <a:gd name="connsiteY7" fmla="*/ 1103199 h 1246640"/>
              <a:gd name="connsiteX8" fmla="*/ 76106 w 198478"/>
              <a:gd name="connsiteY8" fmla="*/ 1071565 h 1246640"/>
              <a:gd name="connsiteX9" fmla="*/ 54072 w 198478"/>
              <a:gd name="connsiteY9" fmla="*/ 1063006 h 1246640"/>
              <a:gd name="connsiteX10" fmla="*/ 49851 w 198478"/>
              <a:gd name="connsiteY10" fmla="*/ 1044615 h 1246640"/>
              <a:gd name="connsiteX11" fmla="*/ 48925 w 198478"/>
              <a:gd name="connsiteY11" fmla="*/ 1018707 h 1246640"/>
              <a:gd name="connsiteX12" fmla="*/ 61590 w 198478"/>
              <a:gd name="connsiteY12" fmla="*/ 1000317 h 1246640"/>
              <a:gd name="connsiteX13" fmla="*/ 71422 w 198478"/>
              <a:gd name="connsiteY13" fmla="*/ 981405 h 1246640"/>
              <a:gd name="connsiteX14" fmla="*/ 70959 w 198478"/>
              <a:gd name="connsiteY14" fmla="*/ 959545 h 1246640"/>
              <a:gd name="connsiteX15" fmla="*/ 80791 w 198478"/>
              <a:gd name="connsiteY15" fmla="*/ 941155 h 1246640"/>
              <a:gd name="connsiteX16" fmla="*/ 87846 w 198478"/>
              <a:gd name="connsiteY16" fmla="*/ 921607 h 1246640"/>
              <a:gd name="connsiteX17" fmla="*/ 88309 w 198478"/>
              <a:gd name="connsiteY17" fmla="*/ 899747 h 1246640"/>
              <a:gd name="connsiteX18" fmla="*/ 92068 w 198478"/>
              <a:gd name="connsiteY18" fmla="*/ 877887 h 1246640"/>
              <a:gd name="connsiteX19" fmla="*/ 88309 w 198478"/>
              <a:gd name="connsiteY19" fmla="*/ 859496 h 1246640"/>
              <a:gd name="connsiteX20" fmla="*/ 97678 w 198478"/>
              <a:gd name="connsiteY20" fmla="*/ 853713 h 1246640"/>
              <a:gd name="connsiteX21" fmla="*/ 93919 w 198478"/>
              <a:gd name="connsiteY21" fmla="*/ 841048 h 1246640"/>
              <a:gd name="connsiteX22" fmla="*/ 86921 w 198478"/>
              <a:gd name="connsiteY22" fmla="*/ 826706 h 1246640"/>
              <a:gd name="connsiteX23" fmla="*/ 83162 w 198478"/>
              <a:gd name="connsiteY23" fmla="*/ 808894 h 1246640"/>
              <a:gd name="connsiteX24" fmla="*/ 80791 w 198478"/>
              <a:gd name="connsiteY24" fmla="*/ 793915 h 1246640"/>
              <a:gd name="connsiteX25" fmla="*/ 84550 w 198478"/>
              <a:gd name="connsiteY25" fmla="*/ 764595 h 1246640"/>
              <a:gd name="connsiteX26" fmla="*/ 85938 w 198478"/>
              <a:gd name="connsiteY26" fmla="*/ 734753 h 1246640"/>
              <a:gd name="connsiteX27" fmla="*/ 80791 w 198478"/>
              <a:gd name="connsiteY27" fmla="*/ 715785 h 1246640"/>
              <a:gd name="connsiteX28" fmla="*/ 87384 w 198478"/>
              <a:gd name="connsiteY28" fmla="*/ 696816 h 1246640"/>
              <a:gd name="connsiteX29" fmla="*/ 93919 w 198478"/>
              <a:gd name="connsiteY29" fmla="*/ 679004 h 1246640"/>
              <a:gd name="connsiteX30" fmla="*/ 95364 w 198478"/>
              <a:gd name="connsiteY30" fmla="*/ 658300 h 1246640"/>
              <a:gd name="connsiteX31" fmla="*/ 108955 w 198478"/>
              <a:gd name="connsiteY31" fmla="*/ 647370 h 1246640"/>
              <a:gd name="connsiteX32" fmla="*/ 103171 w 198478"/>
              <a:gd name="connsiteY32" fmla="*/ 631293 h 1246640"/>
              <a:gd name="connsiteX33" fmla="*/ 102246 w 198478"/>
              <a:gd name="connsiteY33" fmla="*/ 594512 h 1246640"/>
              <a:gd name="connsiteX34" fmla="*/ 120059 w 198478"/>
              <a:gd name="connsiteY34" fmla="*/ 566926 h 1246640"/>
              <a:gd name="connsiteX35" fmla="*/ 120059 w 198478"/>
              <a:gd name="connsiteY35" fmla="*/ 531822 h 1246640"/>
              <a:gd name="connsiteX36" fmla="*/ 127114 w 198478"/>
              <a:gd name="connsiteY36" fmla="*/ 511755 h 1246640"/>
              <a:gd name="connsiteX37" fmla="*/ 133649 w 198478"/>
              <a:gd name="connsiteY37" fmla="*/ 488160 h 1246640"/>
              <a:gd name="connsiteX38" fmla="*/ 127866 w 198478"/>
              <a:gd name="connsiteY38" fmla="*/ 464044 h 1246640"/>
              <a:gd name="connsiteX39" fmla="*/ 119885 w 198478"/>
              <a:gd name="connsiteY39" fmla="*/ 436458 h 1246640"/>
              <a:gd name="connsiteX40" fmla="*/ 119885 w 198478"/>
              <a:gd name="connsiteY40" fmla="*/ 406559 h 1246640"/>
              <a:gd name="connsiteX41" fmla="*/ 129716 w 198478"/>
              <a:gd name="connsiteY41" fmla="*/ 384699 h 1246640"/>
              <a:gd name="connsiteX42" fmla="*/ 129716 w 198478"/>
              <a:gd name="connsiteY42" fmla="*/ 355783 h 1246640"/>
              <a:gd name="connsiteX43" fmla="*/ 136309 w 198478"/>
              <a:gd name="connsiteY43" fmla="*/ 340862 h 1246640"/>
              <a:gd name="connsiteX44" fmla="*/ 147066 w 198478"/>
              <a:gd name="connsiteY44" fmla="*/ 315532 h 1246640"/>
              <a:gd name="connsiteX45" fmla="*/ 154121 w 198478"/>
              <a:gd name="connsiteY45" fmla="*/ 291994 h 1246640"/>
              <a:gd name="connsiteX46" fmla="*/ 168175 w 198478"/>
              <a:gd name="connsiteY46" fmla="*/ 278751 h 1246640"/>
              <a:gd name="connsiteX47" fmla="*/ 167249 w 198478"/>
              <a:gd name="connsiteY47" fmla="*/ 260361 h 1246640"/>
              <a:gd name="connsiteX48" fmla="*/ 164878 w 198478"/>
              <a:gd name="connsiteY48" fmla="*/ 230462 h 1246640"/>
              <a:gd name="connsiteX49" fmla="*/ 166266 w 198478"/>
              <a:gd name="connsiteY49" fmla="*/ 210394 h 1246640"/>
              <a:gd name="connsiteX50" fmla="*/ 192984 w 198478"/>
              <a:gd name="connsiteY50" fmla="*/ 185064 h 1246640"/>
              <a:gd name="connsiteX51" fmla="*/ 197726 w 198478"/>
              <a:gd name="connsiteY51" fmla="*/ 152331 h 1246640"/>
              <a:gd name="connsiteX52" fmla="*/ 183153 w 198478"/>
              <a:gd name="connsiteY52" fmla="*/ 157478 h 1246640"/>
              <a:gd name="connsiteX53" fmla="*/ 177370 w 198478"/>
              <a:gd name="connsiteY53" fmla="*/ 127059 h 1246640"/>
              <a:gd name="connsiteX54" fmla="*/ 168926 w 198478"/>
              <a:gd name="connsiteY54" fmla="*/ 101728 h 1246640"/>
              <a:gd name="connsiteX55" fmla="*/ 160483 w 198478"/>
              <a:gd name="connsiteY55" fmla="*/ 78596 h 1246640"/>
              <a:gd name="connsiteX56" fmla="*/ 165167 w 198478"/>
              <a:gd name="connsiteY56" fmla="*/ 59049 h 1246640"/>
              <a:gd name="connsiteX57" fmla="*/ 155336 w 198478"/>
              <a:gd name="connsiteY57" fmla="*/ 43550 h 1246640"/>
              <a:gd name="connsiteX58" fmla="*/ 149553 w 198478"/>
              <a:gd name="connsiteY58" fmla="*/ 13651 h 1246640"/>
              <a:gd name="connsiteX59" fmla="*/ 139259 w 198478"/>
              <a:gd name="connsiteY59" fmla="*/ 986 h 1246640"/>
              <a:gd name="connsiteX60" fmla="*/ 129369 w 198478"/>
              <a:gd name="connsiteY60" fmla="*/ 23424 h 1246640"/>
              <a:gd name="connsiteX61" fmla="*/ 124222 w 198478"/>
              <a:gd name="connsiteY61" fmla="*/ 27993 h 1246640"/>
              <a:gd name="connsiteX62" fmla="*/ 124685 w 198478"/>
              <a:gd name="connsiteY62" fmla="*/ 53266 h 1246640"/>
              <a:gd name="connsiteX63" fmla="*/ 126131 w 198478"/>
              <a:gd name="connsiteY63" fmla="*/ 125150 h 1246640"/>
              <a:gd name="connsiteX64" fmla="*/ 117398 w 198478"/>
              <a:gd name="connsiteY64" fmla="*/ 167772 h 1246640"/>
              <a:gd name="connsiteX65" fmla="*/ 120637 w 198478"/>
              <a:gd name="connsiteY65" fmla="*/ 183907 h 1246640"/>
              <a:gd name="connsiteX66" fmla="*/ 117861 w 198478"/>
              <a:gd name="connsiteY66" fmla="*/ 221266 h 1246640"/>
              <a:gd name="connsiteX67" fmla="*/ 107509 w 198478"/>
              <a:gd name="connsiteY67" fmla="*/ 284881 h 1246640"/>
              <a:gd name="connsiteX68" fmla="*/ 101726 w 198478"/>
              <a:gd name="connsiteY68" fmla="*/ 314202 h 1246640"/>
              <a:gd name="connsiteX69" fmla="*/ 98429 w 198478"/>
              <a:gd name="connsiteY69" fmla="*/ 329123 h 1246640"/>
              <a:gd name="connsiteX70" fmla="*/ 102651 w 198478"/>
              <a:gd name="connsiteY70" fmla="*/ 353238 h 1246640"/>
              <a:gd name="connsiteX71" fmla="*/ 98892 w 198478"/>
              <a:gd name="connsiteY71" fmla="*/ 365903 h 1246640"/>
              <a:gd name="connsiteX72" fmla="*/ 99875 w 198478"/>
              <a:gd name="connsiteY72" fmla="*/ 372207 h 1246640"/>
              <a:gd name="connsiteX73" fmla="*/ 90969 w 198478"/>
              <a:gd name="connsiteY73" fmla="*/ 402684 h 1246640"/>
              <a:gd name="connsiteX74" fmla="*/ 90969 w 198478"/>
              <a:gd name="connsiteY74" fmla="*/ 464217 h 1246640"/>
              <a:gd name="connsiteX75" fmla="*/ 85764 w 198478"/>
              <a:gd name="connsiteY75" fmla="*/ 483186 h 1246640"/>
              <a:gd name="connsiteX76" fmla="*/ 79981 w 198478"/>
              <a:gd name="connsiteY76" fmla="*/ 504988 h 1246640"/>
              <a:gd name="connsiteX77" fmla="*/ 48578 w 198478"/>
              <a:gd name="connsiteY77" fmla="*/ 623948 h 1246640"/>
              <a:gd name="connsiteX78" fmla="*/ 46265 w 198478"/>
              <a:gd name="connsiteY78" fmla="*/ 627418 h 1246640"/>
              <a:gd name="connsiteX79" fmla="*/ 47653 w 198478"/>
              <a:gd name="connsiteY79" fmla="*/ 655004 h 1246640"/>
              <a:gd name="connsiteX80" fmla="*/ 48578 w 198478"/>
              <a:gd name="connsiteY80" fmla="*/ 683168 h 1246640"/>
              <a:gd name="connsiteX81" fmla="*/ 41060 w 198478"/>
              <a:gd name="connsiteY81" fmla="*/ 706763 h 1246640"/>
              <a:gd name="connsiteX82" fmla="*/ 37822 w 198478"/>
              <a:gd name="connsiteY82" fmla="*/ 739496 h 1246640"/>
              <a:gd name="connsiteX83" fmla="*/ 35913 w 198478"/>
              <a:gd name="connsiteY83" fmla="*/ 756151 h 1246640"/>
              <a:gd name="connsiteX84" fmla="*/ 26082 w 198478"/>
              <a:gd name="connsiteY84" fmla="*/ 786629 h 1246640"/>
              <a:gd name="connsiteX85" fmla="*/ 36839 w 198478"/>
              <a:gd name="connsiteY85" fmla="*/ 805019 h 1246640"/>
              <a:gd name="connsiteX86" fmla="*/ 47190 w 198478"/>
              <a:gd name="connsiteY86" fmla="*/ 755052 h 1246640"/>
              <a:gd name="connsiteX87" fmla="*/ 56097 w 198478"/>
              <a:gd name="connsiteY87" fmla="*/ 744701 h 1246640"/>
              <a:gd name="connsiteX88" fmla="*/ 61880 w 198478"/>
              <a:gd name="connsiteY88" fmla="*/ 755052 h 1246640"/>
              <a:gd name="connsiteX89" fmla="*/ 63268 w 198478"/>
              <a:gd name="connsiteY89" fmla="*/ 767660 h 1246640"/>
              <a:gd name="connsiteX90" fmla="*/ 61417 w 198478"/>
              <a:gd name="connsiteY90" fmla="*/ 791255 h 1246640"/>
              <a:gd name="connsiteX91" fmla="*/ 55634 w 198478"/>
              <a:gd name="connsiteY91" fmla="*/ 813636 h 1246640"/>
              <a:gd name="connsiteX92" fmla="*/ 51412 w 198478"/>
              <a:gd name="connsiteY92" fmla="*/ 831448 h 1246640"/>
              <a:gd name="connsiteX93" fmla="*/ 52338 w 198478"/>
              <a:gd name="connsiteY93" fmla="*/ 845270 h 1246640"/>
              <a:gd name="connsiteX94" fmla="*/ 51875 w 198478"/>
              <a:gd name="connsiteY94" fmla="*/ 856836 h 1246640"/>
              <a:gd name="connsiteX95" fmla="*/ 52800 w 198478"/>
              <a:gd name="connsiteY95" fmla="*/ 873492 h 1246640"/>
              <a:gd name="connsiteX96" fmla="*/ 40598 w 198478"/>
              <a:gd name="connsiteY96" fmla="*/ 881530 h 1246640"/>
              <a:gd name="connsiteX97" fmla="*/ 42506 w 198478"/>
              <a:gd name="connsiteY97" fmla="*/ 899921 h 1246640"/>
              <a:gd name="connsiteX98" fmla="*/ 27528 w 198478"/>
              <a:gd name="connsiteY98" fmla="*/ 892460 h 1246640"/>
              <a:gd name="connsiteX99" fmla="*/ 37822 w 198478"/>
              <a:gd name="connsiteY99" fmla="*/ 874070 h 1246640"/>
              <a:gd name="connsiteX100" fmla="*/ 25157 w 198478"/>
              <a:gd name="connsiteY100" fmla="*/ 853366 h 1246640"/>
              <a:gd name="connsiteX101" fmla="*/ 33137 w 198478"/>
              <a:gd name="connsiteY101" fmla="*/ 875805 h 1246640"/>
              <a:gd name="connsiteX102" fmla="*/ 20472 w 198478"/>
              <a:gd name="connsiteY102" fmla="*/ 882687 h 1246640"/>
              <a:gd name="connsiteX103" fmla="*/ 6882 w 198478"/>
              <a:gd name="connsiteY103" fmla="*/ 894253 h 1246640"/>
              <a:gd name="connsiteX104" fmla="*/ 7807 w 198478"/>
              <a:gd name="connsiteY104" fmla="*/ 908017 h 1246640"/>
              <a:gd name="connsiteX105" fmla="*/ 810 w 198478"/>
              <a:gd name="connsiteY105" fmla="*/ 912644 h 1246640"/>
              <a:gd name="connsiteX106" fmla="*/ 1272 w 198478"/>
              <a:gd name="connsiteY106" fmla="*/ 921260 h 1246640"/>
              <a:gd name="connsiteX107" fmla="*/ 9716 w 198478"/>
              <a:gd name="connsiteY107" fmla="*/ 925829 h 1246640"/>
              <a:gd name="connsiteX108" fmla="*/ 23306 w 198478"/>
              <a:gd name="connsiteY108" fmla="*/ 927564 h 1246640"/>
              <a:gd name="connsiteX109" fmla="*/ 25157 w 198478"/>
              <a:gd name="connsiteY109" fmla="*/ 941964 h 1246640"/>
              <a:gd name="connsiteX110" fmla="*/ 17639 w 198478"/>
              <a:gd name="connsiteY110" fmla="*/ 959314 h 1246640"/>
              <a:gd name="connsiteX111" fmla="*/ 39672 w 198478"/>
              <a:gd name="connsiteY111" fmla="*/ 961569 h 1246640"/>
              <a:gd name="connsiteX112" fmla="*/ 40135 w 198478"/>
              <a:gd name="connsiteY112" fmla="*/ 972557 h 1246640"/>
              <a:gd name="connsiteX113" fmla="*/ 24694 w 198478"/>
              <a:gd name="connsiteY113" fmla="*/ 967873 h 1246640"/>
              <a:gd name="connsiteX114" fmla="*/ 10641 w 198478"/>
              <a:gd name="connsiteY114" fmla="*/ 969087 h 1246640"/>
              <a:gd name="connsiteX115" fmla="*/ 1272 w 198478"/>
              <a:gd name="connsiteY115" fmla="*/ 972557 h 1246640"/>
              <a:gd name="connsiteX116" fmla="*/ 7055 w 198478"/>
              <a:gd name="connsiteY116" fmla="*/ 996095 h 1246640"/>
              <a:gd name="connsiteX117" fmla="*/ 15036 w 198478"/>
              <a:gd name="connsiteY117" fmla="*/ 988634 h 1246640"/>
              <a:gd name="connsiteX118" fmla="*/ 24868 w 198478"/>
              <a:gd name="connsiteY118" fmla="*/ 989733 h 1246640"/>
              <a:gd name="connsiteX119" fmla="*/ 12665 w 198478"/>
              <a:gd name="connsiteY119" fmla="*/ 1001300 h 1246640"/>
              <a:gd name="connsiteX120" fmla="*/ 2834 w 198478"/>
              <a:gd name="connsiteY120" fmla="*/ 1015642 h 1246640"/>
              <a:gd name="connsiteX121" fmla="*/ 520 w 198478"/>
              <a:gd name="connsiteY121" fmla="*/ 1021946 h 1246640"/>
              <a:gd name="connsiteX122" fmla="*/ 0 w 198478"/>
              <a:gd name="connsiteY122" fmla="*/ 1028828 h 1246640"/>
              <a:gd name="connsiteX123" fmla="*/ 5783 w 198478"/>
              <a:gd name="connsiteY123" fmla="*/ 1029984 h 1246640"/>
              <a:gd name="connsiteX124" fmla="*/ 11566 w 198478"/>
              <a:gd name="connsiteY124" fmla="*/ 1038601 h 1246640"/>
              <a:gd name="connsiteX125" fmla="*/ 19084 w 198478"/>
              <a:gd name="connsiteY125" fmla="*/ 1027729 h 1246640"/>
              <a:gd name="connsiteX126" fmla="*/ 28916 w 198478"/>
              <a:gd name="connsiteY126" fmla="*/ 1014485 h 1246640"/>
              <a:gd name="connsiteX127" fmla="*/ 25619 w 198478"/>
              <a:gd name="connsiteY127" fmla="*/ 1034032 h 1246640"/>
              <a:gd name="connsiteX128" fmla="*/ 21860 w 198478"/>
              <a:gd name="connsiteY128" fmla="*/ 1055257 h 1246640"/>
              <a:gd name="connsiteX129" fmla="*/ 16077 w 198478"/>
              <a:gd name="connsiteY129" fmla="*/ 1065608 h 1246640"/>
              <a:gd name="connsiteX130" fmla="*/ 9484 w 198478"/>
              <a:gd name="connsiteY130" fmla="*/ 1070235 h 1246640"/>
              <a:gd name="connsiteX131" fmla="*/ 11393 w 198478"/>
              <a:gd name="connsiteY131" fmla="*/ 1078852 h 1246640"/>
              <a:gd name="connsiteX132" fmla="*/ 19836 w 198478"/>
              <a:gd name="connsiteY132" fmla="*/ 1085155 h 1246640"/>
              <a:gd name="connsiteX133" fmla="*/ 20299 w 198478"/>
              <a:gd name="connsiteY133" fmla="*/ 1085155 h 1246640"/>
              <a:gd name="connsiteX134" fmla="*/ 32501 w 198478"/>
              <a:gd name="connsiteY134" fmla="*/ 1085734 h 1246640"/>
              <a:gd name="connsiteX135" fmla="*/ 39742 w 198478"/>
              <a:gd name="connsiteY135" fmla="*/ 1087070 h 1246640"/>
              <a:gd name="connsiteX136" fmla="*/ 38406 w 198478"/>
              <a:gd name="connsiteY136" fmla="*/ 1094310 h 1246640"/>
              <a:gd name="connsiteX137" fmla="*/ 37186 w 198478"/>
              <a:gd name="connsiteY137" fmla="*/ 1094929 h 1246640"/>
              <a:gd name="connsiteX138" fmla="*/ 30651 w 198478"/>
              <a:gd name="connsiteY138" fmla="*/ 1098862 h 1246640"/>
              <a:gd name="connsiteX139" fmla="*/ 31576 w 198478"/>
              <a:gd name="connsiteY139" fmla="*/ 1100654 h 1246640"/>
              <a:gd name="connsiteX140" fmla="*/ 33947 w 198478"/>
              <a:gd name="connsiteY140" fmla="*/ 1106437 h 1246640"/>
              <a:gd name="connsiteX141" fmla="*/ 40482 w 198478"/>
              <a:gd name="connsiteY141" fmla="*/ 1109907 h 1246640"/>
              <a:gd name="connsiteX142" fmla="*/ 48463 w 198478"/>
              <a:gd name="connsiteY142" fmla="*/ 1107016 h 1246640"/>
              <a:gd name="connsiteX143" fmla="*/ 63441 w 198478"/>
              <a:gd name="connsiteY143" fmla="*/ 1113319 h 1246640"/>
              <a:gd name="connsiteX144" fmla="*/ 42853 w 198478"/>
              <a:gd name="connsiteY144" fmla="*/ 1123093 h 1246640"/>
              <a:gd name="connsiteX145" fmla="*/ 36260 w 198478"/>
              <a:gd name="connsiteY145" fmla="*/ 1124828 h 1246640"/>
              <a:gd name="connsiteX146" fmla="*/ 36260 w 198478"/>
              <a:gd name="connsiteY146" fmla="*/ 1140327 h 1246640"/>
              <a:gd name="connsiteX147" fmla="*/ 53147 w 198478"/>
              <a:gd name="connsiteY147" fmla="*/ 1132867 h 1246640"/>
              <a:gd name="connsiteX148" fmla="*/ 89234 w 198478"/>
              <a:gd name="connsiteY148" fmla="*/ 1135180 h 1246640"/>
              <a:gd name="connsiteX149" fmla="*/ 74718 w 198478"/>
              <a:gd name="connsiteY149" fmla="*/ 1140963 h 1246640"/>
              <a:gd name="connsiteX150" fmla="*/ 60203 w 198478"/>
              <a:gd name="connsiteY150" fmla="*/ 1143855 h 1246640"/>
              <a:gd name="connsiteX151" fmla="*/ 47075 w 198478"/>
              <a:gd name="connsiteY151" fmla="*/ 1153628 h 1246640"/>
              <a:gd name="connsiteX152" fmla="*/ 47537 w 198478"/>
              <a:gd name="connsiteY152" fmla="*/ 1164558 h 1246640"/>
              <a:gd name="connsiteX153" fmla="*/ 69109 w 198478"/>
              <a:gd name="connsiteY153" fmla="*/ 1154149 h 1246640"/>
              <a:gd name="connsiteX154" fmla="*/ 95827 w 198478"/>
              <a:gd name="connsiteY154" fmla="*/ 1147845 h 1246640"/>
              <a:gd name="connsiteX155" fmla="*/ 78015 w 198478"/>
              <a:gd name="connsiteY155" fmla="*/ 1159411 h 1246640"/>
              <a:gd name="connsiteX156" fmla="*/ 65812 w 198478"/>
              <a:gd name="connsiteY156" fmla="*/ 1173233 h 1246640"/>
              <a:gd name="connsiteX157" fmla="*/ 48000 w 198478"/>
              <a:gd name="connsiteY157" fmla="*/ 1171498 h 1246640"/>
              <a:gd name="connsiteX158" fmla="*/ 48463 w 198478"/>
              <a:gd name="connsiteY158" fmla="*/ 1172076 h 1246640"/>
              <a:gd name="connsiteX159" fmla="*/ 66275 w 198478"/>
              <a:gd name="connsiteY159" fmla="*/ 1195209 h 1246640"/>
              <a:gd name="connsiteX160" fmla="*/ 78940 w 198478"/>
              <a:gd name="connsiteY160" fmla="*/ 1200992 h 1246640"/>
              <a:gd name="connsiteX161" fmla="*/ 74718 w 198478"/>
              <a:gd name="connsiteY161" fmla="*/ 1191797 h 1246640"/>
              <a:gd name="connsiteX162" fmla="*/ 84087 w 198478"/>
              <a:gd name="connsiteY162" fmla="*/ 1183700 h 1246640"/>
              <a:gd name="connsiteX163" fmla="*/ 102362 w 198478"/>
              <a:gd name="connsiteY163" fmla="*/ 1164153 h 1246640"/>
              <a:gd name="connsiteX164" fmla="*/ 123008 w 198478"/>
              <a:gd name="connsiteY164" fmla="*/ 1137724 h 1246640"/>
              <a:gd name="connsiteX165" fmla="*/ 119712 w 198478"/>
              <a:gd name="connsiteY165" fmla="*/ 1151546 h 1246640"/>
              <a:gd name="connsiteX166" fmla="*/ 115952 w 198478"/>
              <a:gd name="connsiteY166" fmla="*/ 1167623 h 1246640"/>
              <a:gd name="connsiteX167" fmla="*/ 137523 w 198478"/>
              <a:gd name="connsiteY167" fmla="*/ 1168838 h 1246640"/>
              <a:gd name="connsiteX168" fmla="*/ 124396 w 198478"/>
              <a:gd name="connsiteY168" fmla="*/ 1181445 h 1246640"/>
              <a:gd name="connsiteX169" fmla="*/ 125321 w 198478"/>
              <a:gd name="connsiteY169" fmla="*/ 1200992 h 1246640"/>
              <a:gd name="connsiteX170" fmla="*/ 115490 w 198478"/>
              <a:gd name="connsiteY170" fmla="*/ 1177859 h 1246640"/>
              <a:gd name="connsiteX171" fmla="*/ 110805 w 198478"/>
              <a:gd name="connsiteY171" fmla="*/ 1195209 h 1246640"/>
              <a:gd name="connsiteX172" fmla="*/ 99586 w 198478"/>
              <a:gd name="connsiteY172" fmla="*/ 1190004 h 1246640"/>
              <a:gd name="connsiteX173" fmla="*/ 93456 w 198478"/>
              <a:gd name="connsiteY173" fmla="*/ 1200298 h 1246640"/>
              <a:gd name="connsiteX174" fmla="*/ 81253 w 198478"/>
              <a:gd name="connsiteY174" fmla="*/ 1211286 h 1246640"/>
              <a:gd name="connsiteX175" fmla="*/ 98603 w 198478"/>
              <a:gd name="connsiteY175" fmla="*/ 1215855 h 1246640"/>
              <a:gd name="connsiteX176" fmla="*/ 107509 w 198478"/>
              <a:gd name="connsiteY176" fmla="*/ 1234824 h 1246640"/>
              <a:gd name="connsiteX177" fmla="*/ 114102 w 198478"/>
              <a:gd name="connsiteY177" fmla="*/ 1237715 h 1246640"/>
              <a:gd name="connsiteX178" fmla="*/ 114564 w 198478"/>
              <a:gd name="connsiteY178" fmla="*/ 1237715 h 1246640"/>
              <a:gd name="connsiteX179" fmla="*/ 119249 w 198478"/>
              <a:gd name="connsiteY179" fmla="*/ 1218746 h 1246640"/>
              <a:gd name="connsiteX180" fmla="*/ 136136 w 198478"/>
              <a:gd name="connsiteY180" fmla="*/ 1244597 h 1246640"/>
              <a:gd name="connsiteX181" fmla="*/ 144579 w 198478"/>
              <a:gd name="connsiteY181" fmla="*/ 1234824 h 1246640"/>
              <a:gd name="connsiteX182" fmla="*/ 158632 w 198478"/>
              <a:gd name="connsiteY182" fmla="*/ 1245176 h 1246640"/>
              <a:gd name="connsiteX183" fmla="*/ 162854 w 198478"/>
              <a:gd name="connsiteY183" fmla="*/ 1244597 h 1246640"/>
              <a:gd name="connsiteX184" fmla="*/ 170314 w 198478"/>
              <a:gd name="connsiteY184" fmla="*/ 1245176 h 1246640"/>
              <a:gd name="connsiteX185" fmla="*/ 165630 w 198478"/>
              <a:gd name="connsiteY185" fmla="*/ 1237715 h 1246640"/>
              <a:gd name="connsiteX186" fmla="*/ 179220 w 198478"/>
              <a:gd name="connsiteY186" fmla="*/ 1237715 h 1246640"/>
              <a:gd name="connsiteX187" fmla="*/ 194719 w 198478"/>
              <a:gd name="connsiteY187" fmla="*/ 1235402 h 1246640"/>
              <a:gd name="connsiteX188" fmla="*/ 198478 w 198478"/>
              <a:gd name="connsiteY188" fmla="*/ 1233725 h 1246640"/>
              <a:gd name="connsiteX189" fmla="*/ 161408 w 198478"/>
              <a:gd name="connsiteY189" fmla="*/ 1229735 h 124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98478" h="1246640">
                <a:moveTo>
                  <a:pt x="161408" y="1229735"/>
                </a:moveTo>
                <a:cubicBezTo>
                  <a:pt x="157707" y="1229099"/>
                  <a:pt x="160483" y="1155016"/>
                  <a:pt x="161408" y="1137724"/>
                </a:cubicBezTo>
                <a:cubicBezTo>
                  <a:pt x="160946" y="1137724"/>
                  <a:pt x="160483" y="1137146"/>
                  <a:pt x="159557" y="1137146"/>
                </a:cubicBezTo>
                <a:cubicBezTo>
                  <a:pt x="152965" y="1137146"/>
                  <a:pt x="137523" y="1138939"/>
                  <a:pt x="140357" y="1126852"/>
                </a:cubicBezTo>
                <a:cubicBezTo>
                  <a:pt x="140485" y="1125100"/>
                  <a:pt x="141543" y="1123550"/>
                  <a:pt x="143133" y="1122804"/>
                </a:cubicBezTo>
                <a:cubicBezTo>
                  <a:pt x="139675" y="1118941"/>
                  <a:pt x="135326" y="1115986"/>
                  <a:pt x="130468" y="1114187"/>
                </a:cubicBezTo>
                <a:cubicBezTo>
                  <a:pt x="119712" y="1110717"/>
                  <a:pt x="94381" y="1114187"/>
                  <a:pt x="88771" y="1114765"/>
                </a:cubicBezTo>
                <a:cubicBezTo>
                  <a:pt x="83162" y="1115343"/>
                  <a:pt x="80791" y="1103199"/>
                  <a:pt x="77552" y="1103199"/>
                </a:cubicBezTo>
                <a:cubicBezTo>
                  <a:pt x="74314" y="1103199"/>
                  <a:pt x="73330" y="1081338"/>
                  <a:pt x="76106" y="1071565"/>
                </a:cubicBezTo>
                <a:cubicBezTo>
                  <a:pt x="78882" y="1061792"/>
                  <a:pt x="59740" y="1066476"/>
                  <a:pt x="54072" y="1063006"/>
                </a:cubicBezTo>
                <a:cubicBezTo>
                  <a:pt x="48405" y="1059536"/>
                  <a:pt x="56444" y="1053232"/>
                  <a:pt x="49851" y="1044615"/>
                </a:cubicBezTo>
                <a:cubicBezTo>
                  <a:pt x="43258" y="1035999"/>
                  <a:pt x="48463" y="1024490"/>
                  <a:pt x="48925" y="1018707"/>
                </a:cubicBezTo>
                <a:cubicBezTo>
                  <a:pt x="49388" y="1012924"/>
                  <a:pt x="54072" y="1000317"/>
                  <a:pt x="61590" y="1000317"/>
                </a:cubicBezTo>
                <a:cubicBezTo>
                  <a:pt x="69109" y="1000317"/>
                  <a:pt x="63962" y="987073"/>
                  <a:pt x="71422" y="981405"/>
                </a:cubicBezTo>
                <a:cubicBezTo>
                  <a:pt x="78882" y="975738"/>
                  <a:pt x="64425" y="965271"/>
                  <a:pt x="70959" y="959545"/>
                </a:cubicBezTo>
                <a:cubicBezTo>
                  <a:pt x="77494" y="953820"/>
                  <a:pt x="70959" y="942832"/>
                  <a:pt x="80791" y="941155"/>
                </a:cubicBezTo>
                <a:cubicBezTo>
                  <a:pt x="90622" y="939478"/>
                  <a:pt x="80791" y="924441"/>
                  <a:pt x="87846" y="921607"/>
                </a:cubicBezTo>
                <a:cubicBezTo>
                  <a:pt x="94902" y="918774"/>
                  <a:pt x="86458" y="910041"/>
                  <a:pt x="88309" y="899747"/>
                </a:cubicBezTo>
                <a:cubicBezTo>
                  <a:pt x="90159" y="889453"/>
                  <a:pt x="82526" y="881935"/>
                  <a:pt x="92068" y="877887"/>
                </a:cubicBezTo>
                <a:cubicBezTo>
                  <a:pt x="101610" y="873839"/>
                  <a:pt x="94844" y="865279"/>
                  <a:pt x="88309" y="859496"/>
                </a:cubicBezTo>
                <a:cubicBezTo>
                  <a:pt x="81774" y="853713"/>
                  <a:pt x="89697" y="853713"/>
                  <a:pt x="97678" y="853713"/>
                </a:cubicBezTo>
                <a:cubicBezTo>
                  <a:pt x="105658" y="853713"/>
                  <a:pt x="101437" y="838793"/>
                  <a:pt x="93919" y="841048"/>
                </a:cubicBezTo>
                <a:cubicBezTo>
                  <a:pt x="85475" y="843940"/>
                  <a:pt x="80328" y="834166"/>
                  <a:pt x="86921" y="826706"/>
                </a:cubicBezTo>
                <a:cubicBezTo>
                  <a:pt x="93514" y="819246"/>
                  <a:pt x="81138" y="814041"/>
                  <a:pt x="83162" y="808894"/>
                </a:cubicBezTo>
                <a:cubicBezTo>
                  <a:pt x="86013" y="803966"/>
                  <a:pt x="85024" y="797721"/>
                  <a:pt x="80791" y="793915"/>
                </a:cubicBezTo>
                <a:cubicBezTo>
                  <a:pt x="76569" y="790503"/>
                  <a:pt x="79403" y="765000"/>
                  <a:pt x="84550" y="764595"/>
                </a:cubicBezTo>
                <a:cubicBezTo>
                  <a:pt x="89697" y="764190"/>
                  <a:pt x="85938" y="741057"/>
                  <a:pt x="85938" y="734753"/>
                </a:cubicBezTo>
                <a:cubicBezTo>
                  <a:pt x="85938" y="728450"/>
                  <a:pt x="80155" y="721510"/>
                  <a:pt x="80791" y="715785"/>
                </a:cubicBezTo>
                <a:cubicBezTo>
                  <a:pt x="81427" y="710060"/>
                  <a:pt x="87384" y="708267"/>
                  <a:pt x="87384" y="696816"/>
                </a:cubicBezTo>
                <a:cubicBezTo>
                  <a:pt x="87384" y="685365"/>
                  <a:pt x="89697" y="680103"/>
                  <a:pt x="93919" y="679004"/>
                </a:cubicBezTo>
                <a:cubicBezTo>
                  <a:pt x="98140" y="677905"/>
                  <a:pt x="94844" y="664604"/>
                  <a:pt x="95364" y="658300"/>
                </a:cubicBezTo>
                <a:cubicBezTo>
                  <a:pt x="95885" y="651996"/>
                  <a:pt x="107509" y="658300"/>
                  <a:pt x="108955" y="647370"/>
                </a:cubicBezTo>
                <a:cubicBezTo>
                  <a:pt x="110400" y="636440"/>
                  <a:pt x="101899" y="638175"/>
                  <a:pt x="103171" y="631293"/>
                </a:cubicBezTo>
                <a:cubicBezTo>
                  <a:pt x="105080" y="623254"/>
                  <a:pt x="102246" y="612902"/>
                  <a:pt x="102246" y="594512"/>
                </a:cubicBezTo>
                <a:cubicBezTo>
                  <a:pt x="102246" y="576121"/>
                  <a:pt x="114911" y="572073"/>
                  <a:pt x="120059" y="566926"/>
                </a:cubicBezTo>
                <a:cubicBezTo>
                  <a:pt x="125205" y="561779"/>
                  <a:pt x="113524" y="535292"/>
                  <a:pt x="120059" y="531822"/>
                </a:cubicBezTo>
                <a:cubicBezTo>
                  <a:pt x="126594" y="528352"/>
                  <a:pt x="122429" y="515745"/>
                  <a:pt x="127114" y="511755"/>
                </a:cubicBezTo>
                <a:cubicBezTo>
                  <a:pt x="131798" y="507764"/>
                  <a:pt x="130873" y="498511"/>
                  <a:pt x="133649" y="488160"/>
                </a:cubicBezTo>
                <a:cubicBezTo>
                  <a:pt x="136425" y="477807"/>
                  <a:pt x="127866" y="473239"/>
                  <a:pt x="127866" y="464044"/>
                </a:cubicBezTo>
                <a:cubicBezTo>
                  <a:pt x="128253" y="454230"/>
                  <a:pt x="125454" y="444549"/>
                  <a:pt x="119885" y="436458"/>
                </a:cubicBezTo>
                <a:cubicBezTo>
                  <a:pt x="113350" y="426684"/>
                  <a:pt x="115663" y="406559"/>
                  <a:pt x="119885" y="406559"/>
                </a:cubicBezTo>
                <a:cubicBezTo>
                  <a:pt x="124106" y="406559"/>
                  <a:pt x="122256" y="387590"/>
                  <a:pt x="129716" y="384699"/>
                </a:cubicBezTo>
                <a:cubicBezTo>
                  <a:pt x="137176" y="381807"/>
                  <a:pt x="133013" y="368043"/>
                  <a:pt x="129716" y="355783"/>
                </a:cubicBezTo>
                <a:cubicBezTo>
                  <a:pt x="126420" y="343523"/>
                  <a:pt x="136309" y="350000"/>
                  <a:pt x="136309" y="340862"/>
                </a:cubicBezTo>
                <a:cubicBezTo>
                  <a:pt x="136309" y="331725"/>
                  <a:pt x="140531" y="319002"/>
                  <a:pt x="147066" y="315532"/>
                </a:cubicBezTo>
                <a:cubicBezTo>
                  <a:pt x="153601" y="312062"/>
                  <a:pt x="154121" y="297720"/>
                  <a:pt x="154121" y="291994"/>
                </a:cubicBezTo>
                <a:cubicBezTo>
                  <a:pt x="154121" y="286269"/>
                  <a:pt x="163490" y="283378"/>
                  <a:pt x="168175" y="278751"/>
                </a:cubicBezTo>
                <a:cubicBezTo>
                  <a:pt x="172859" y="274125"/>
                  <a:pt x="159731" y="265565"/>
                  <a:pt x="167249" y="260361"/>
                </a:cubicBezTo>
                <a:cubicBezTo>
                  <a:pt x="174767" y="255156"/>
                  <a:pt x="160656" y="234510"/>
                  <a:pt x="164878" y="230462"/>
                </a:cubicBezTo>
                <a:cubicBezTo>
                  <a:pt x="169100" y="226413"/>
                  <a:pt x="165340" y="217276"/>
                  <a:pt x="166266" y="210394"/>
                </a:cubicBezTo>
                <a:cubicBezTo>
                  <a:pt x="167191" y="203512"/>
                  <a:pt x="190208" y="191425"/>
                  <a:pt x="192984" y="185064"/>
                </a:cubicBezTo>
                <a:cubicBezTo>
                  <a:pt x="195945" y="174400"/>
                  <a:pt x="197541" y="163400"/>
                  <a:pt x="197726" y="152331"/>
                </a:cubicBezTo>
                <a:cubicBezTo>
                  <a:pt x="190671" y="158114"/>
                  <a:pt x="184078" y="160948"/>
                  <a:pt x="183153" y="157478"/>
                </a:cubicBezTo>
                <a:cubicBezTo>
                  <a:pt x="181302" y="151695"/>
                  <a:pt x="183615" y="134345"/>
                  <a:pt x="177370" y="127059"/>
                </a:cubicBezTo>
                <a:cubicBezTo>
                  <a:pt x="171124" y="119772"/>
                  <a:pt x="175519" y="104620"/>
                  <a:pt x="168926" y="101728"/>
                </a:cubicBezTo>
                <a:cubicBezTo>
                  <a:pt x="162333" y="98837"/>
                  <a:pt x="154873" y="83338"/>
                  <a:pt x="160483" y="78596"/>
                </a:cubicBezTo>
                <a:cubicBezTo>
                  <a:pt x="166092" y="73854"/>
                  <a:pt x="160483" y="63617"/>
                  <a:pt x="165167" y="59049"/>
                </a:cubicBezTo>
                <a:cubicBezTo>
                  <a:pt x="169852" y="54480"/>
                  <a:pt x="162391" y="53266"/>
                  <a:pt x="155336" y="43550"/>
                </a:cubicBezTo>
                <a:cubicBezTo>
                  <a:pt x="148280" y="33834"/>
                  <a:pt x="158169" y="21111"/>
                  <a:pt x="149553" y="13651"/>
                </a:cubicBezTo>
                <a:cubicBezTo>
                  <a:pt x="140936" y="6191"/>
                  <a:pt x="141109" y="-3062"/>
                  <a:pt x="139259" y="986"/>
                </a:cubicBezTo>
                <a:cubicBezTo>
                  <a:pt x="137408" y="5034"/>
                  <a:pt x="136425" y="19376"/>
                  <a:pt x="129369" y="23424"/>
                </a:cubicBezTo>
                <a:cubicBezTo>
                  <a:pt x="127536" y="24812"/>
                  <a:pt x="125818" y="26339"/>
                  <a:pt x="124222" y="27993"/>
                </a:cubicBezTo>
                <a:cubicBezTo>
                  <a:pt x="124222" y="34875"/>
                  <a:pt x="122372" y="46384"/>
                  <a:pt x="124685" y="53266"/>
                </a:cubicBezTo>
                <a:cubicBezTo>
                  <a:pt x="127981" y="62461"/>
                  <a:pt x="129369" y="107917"/>
                  <a:pt x="126131" y="125150"/>
                </a:cubicBezTo>
                <a:cubicBezTo>
                  <a:pt x="123956" y="139498"/>
                  <a:pt x="121042" y="153725"/>
                  <a:pt x="117398" y="167772"/>
                </a:cubicBezTo>
                <a:cubicBezTo>
                  <a:pt x="114102" y="178124"/>
                  <a:pt x="124858" y="178702"/>
                  <a:pt x="120637" y="183907"/>
                </a:cubicBezTo>
                <a:cubicBezTo>
                  <a:pt x="116415" y="189112"/>
                  <a:pt x="117861" y="201257"/>
                  <a:pt x="117861" y="221266"/>
                </a:cubicBezTo>
                <a:cubicBezTo>
                  <a:pt x="117861" y="241276"/>
                  <a:pt x="107972" y="274703"/>
                  <a:pt x="107509" y="284881"/>
                </a:cubicBezTo>
                <a:cubicBezTo>
                  <a:pt x="107046" y="295060"/>
                  <a:pt x="100049" y="302231"/>
                  <a:pt x="101726" y="314202"/>
                </a:cubicBezTo>
                <a:cubicBezTo>
                  <a:pt x="102252" y="319401"/>
                  <a:pt x="101096" y="324629"/>
                  <a:pt x="98429" y="329123"/>
                </a:cubicBezTo>
                <a:cubicBezTo>
                  <a:pt x="103814" y="335935"/>
                  <a:pt x="105404" y="345003"/>
                  <a:pt x="102651" y="353238"/>
                </a:cubicBezTo>
                <a:cubicBezTo>
                  <a:pt x="101263" y="357287"/>
                  <a:pt x="100338" y="361913"/>
                  <a:pt x="98892" y="365903"/>
                </a:cubicBezTo>
                <a:cubicBezTo>
                  <a:pt x="99690" y="367904"/>
                  <a:pt x="100025" y="370061"/>
                  <a:pt x="99875" y="372207"/>
                </a:cubicBezTo>
                <a:cubicBezTo>
                  <a:pt x="99355" y="381980"/>
                  <a:pt x="88598" y="386607"/>
                  <a:pt x="90969" y="402684"/>
                </a:cubicBezTo>
                <a:cubicBezTo>
                  <a:pt x="94208" y="422810"/>
                  <a:pt x="90969" y="457277"/>
                  <a:pt x="90969" y="464217"/>
                </a:cubicBezTo>
                <a:cubicBezTo>
                  <a:pt x="90969" y="471157"/>
                  <a:pt x="84376" y="470521"/>
                  <a:pt x="85764" y="483186"/>
                </a:cubicBezTo>
                <a:cubicBezTo>
                  <a:pt x="86747" y="492381"/>
                  <a:pt x="82988" y="496372"/>
                  <a:pt x="79981" y="504988"/>
                </a:cubicBezTo>
                <a:cubicBezTo>
                  <a:pt x="74198" y="545818"/>
                  <a:pt x="68415" y="587167"/>
                  <a:pt x="48578" y="623948"/>
                </a:cubicBezTo>
                <a:cubicBezTo>
                  <a:pt x="47971" y="625209"/>
                  <a:pt x="47190" y="626371"/>
                  <a:pt x="46265" y="627418"/>
                </a:cubicBezTo>
                <a:cubicBezTo>
                  <a:pt x="46728" y="636613"/>
                  <a:pt x="42969" y="645230"/>
                  <a:pt x="47653" y="655004"/>
                </a:cubicBezTo>
                <a:cubicBezTo>
                  <a:pt x="53725" y="667669"/>
                  <a:pt x="51875" y="671659"/>
                  <a:pt x="48578" y="683168"/>
                </a:cubicBezTo>
                <a:cubicBezTo>
                  <a:pt x="45282" y="694676"/>
                  <a:pt x="41060" y="695833"/>
                  <a:pt x="41060" y="706763"/>
                </a:cubicBezTo>
                <a:cubicBezTo>
                  <a:pt x="41060" y="717693"/>
                  <a:pt x="33600" y="727467"/>
                  <a:pt x="37822" y="739496"/>
                </a:cubicBezTo>
                <a:cubicBezTo>
                  <a:pt x="42043" y="751525"/>
                  <a:pt x="41060" y="756151"/>
                  <a:pt x="35913" y="756151"/>
                </a:cubicBezTo>
                <a:cubicBezTo>
                  <a:pt x="30766" y="756151"/>
                  <a:pt x="27990" y="765925"/>
                  <a:pt x="26082" y="786629"/>
                </a:cubicBezTo>
                <a:cubicBezTo>
                  <a:pt x="24174" y="807332"/>
                  <a:pt x="24694" y="806176"/>
                  <a:pt x="36839" y="805019"/>
                </a:cubicBezTo>
                <a:cubicBezTo>
                  <a:pt x="48983" y="803862"/>
                  <a:pt x="39672" y="755052"/>
                  <a:pt x="47190" y="755052"/>
                </a:cubicBezTo>
                <a:cubicBezTo>
                  <a:pt x="54709" y="755052"/>
                  <a:pt x="48116" y="746956"/>
                  <a:pt x="56097" y="744701"/>
                </a:cubicBezTo>
                <a:cubicBezTo>
                  <a:pt x="64078" y="742445"/>
                  <a:pt x="57022" y="753317"/>
                  <a:pt x="61880" y="755052"/>
                </a:cubicBezTo>
                <a:cubicBezTo>
                  <a:pt x="66738" y="756787"/>
                  <a:pt x="70786" y="761934"/>
                  <a:pt x="63268" y="767660"/>
                </a:cubicBezTo>
                <a:cubicBezTo>
                  <a:pt x="55750" y="773385"/>
                  <a:pt x="64714" y="784315"/>
                  <a:pt x="61417" y="791255"/>
                </a:cubicBezTo>
                <a:cubicBezTo>
                  <a:pt x="58121" y="798195"/>
                  <a:pt x="52511" y="805597"/>
                  <a:pt x="55634" y="813636"/>
                </a:cubicBezTo>
                <a:cubicBezTo>
                  <a:pt x="58757" y="821675"/>
                  <a:pt x="51875" y="821096"/>
                  <a:pt x="51412" y="831448"/>
                </a:cubicBezTo>
                <a:cubicBezTo>
                  <a:pt x="50950" y="841800"/>
                  <a:pt x="56097" y="842378"/>
                  <a:pt x="52338" y="845270"/>
                </a:cubicBezTo>
                <a:cubicBezTo>
                  <a:pt x="48578" y="848162"/>
                  <a:pt x="57022" y="855622"/>
                  <a:pt x="51875" y="856836"/>
                </a:cubicBezTo>
                <a:cubicBezTo>
                  <a:pt x="46728" y="858051"/>
                  <a:pt x="50024" y="866031"/>
                  <a:pt x="52800" y="873492"/>
                </a:cubicBezTo>
                <a:cubicBezTo>
                  <a:pt x="55576" y="880952"/>
                  <a:pt x="46265" y="876383"/>
                  <a:pt x="40598" y="881530"/>
                </a:cubicBezTo>
                <a:cubicBezTo>
                  <a:pt x="34930" y="886677"/>
                  <a:pt x="45803" y="893096"/>
                  <a:pt x="42506" y="899921"/>
                </a:cubicBezTo>
                <a:cubicBezTo>
                  <a:pt x="39210" y="906745"/>
                  <a:pt x="30940" y="896451"/>
                  <a:pt x="27528" y="892460"/>
                </a:cubicBezTo>
                <a:cubicBezTo>
                  <a:pt x="24116" y="888470"/>
                  <a:pt x="33311" y="881530"/>
                  <a:pt x="37822" y="874070"/>
                </a:cubicBezTo>
                <a:cubicBezTo>
                  <a:pt x="42333" y="866610"/>
                  <a:pt x="33137" y="849896"/>
                  <a:pt x="25157" y="853366"/>
                </a:cubicBezTo>
                <a:cubicBezTo>
                  <a:pt x="17176" y="856836"/>
                  <a:pt x="33137" y="867709"/>
                  <a:pt x="33137" y="875805"/>
                </a:cubicBezTo>
                <a:cubicBezTo>
                  <a:pt x="33137" y="883901"/>
                  <a:pt x="20010" y="874070"/>
                  <a:pt x="20472" y="882687"/>
                </a:cubicBezTo>
                <a:cubicBezTo>
                  <a:pt x="20935" y="891304"/>
                  <a:pt x="11566" y="888470"/>
                  <a:pt x="6882" y="894253"/>
                </a:cubicBezTo>
                <a:cubicBezTo>
                  <a:pt x="2198" y="900036"/>
                  <a:pt x="12665" y="905819"/>
                  <a:pt x="7807" y="908017"/>
                </a:cubicBezTo>
                <a:cubicBezTo>
                  <a:pt x="5170" y="909035"/>
                  <a:pt x="2782" y="910614"/>
                  <a:pt x="810" y="912644"/>
                </a:cubicBezTo>
                <a:cubicBezTo>
                  <a:pt x="1197" y="915501"/>
                  <a:pt x="1353" y="918381"/>
                  <a:pt x="1272" y="921260"/>
                </a:cubicBezTo>
                <a:cubicBezTo>
                  <a:pt x="4048" y="919526"/>
                  <a:pt x="7807" y="920682"/>
                  <a:pt x="9716" y="925829"/>
                </a:cubicBezTo>
                <a:cubicBezTo>
                  <a:pt x="12491" y="933868"/>
                  <a:pt x="15499" y="925829"/>
                  <a:pt x="23306" y="927564"/>
                </a:cubicBezTo>
                <a:cubicBezTo>
                  <a:pt x="31113" y="929299"/>
                  <a:pt x="29379" y="942485"/>
                  <a:pt x="25157" y="941964"/>
                </a:cubicBezTo>
                <a:cubicBezTo>
                  <a:pt x="20935" y="941444"/>
                  <a:pt x="16713" y="950003"/>
                  <a:pt x="17639" y="959314"/>
                </a:cubicBezTo>
                <a:cubicBezTo>
                  <a:pt x="18564" y="968625"/>
                  <a:pt x="33137" y="959314"/>
                  <a:pt x="39672" y="961569"/>
                </a:cubicBezTo>
                <a:cubicBezTo>
                  <a:pt x="46207" y="963825"/>
                  <a:pt x="43894" y="977126"/>
                  <a:pt x="40135" y="972557"/>
                </a:cubicBezTo>
                <a:cubicBezTo>
                  <a:pt x="36376" y="967989"/>
                  <a:pt x="27990" y="960991"/>
                  <a:pt x="24694" y="967873"/>
                </a:cubicBezTo>
                <a:cubicBezTo>
                  <a:pt x="21398" y="974755"/>
                  <a:pt x="15325" y="971343"/>
                  <a:pt x="10641" y="969087"/>
                </a:cubicBezTo>
                <a:cubicBezTo>
                  <a:pt x="8733" y="967873"/>
                  <a:pt x="4511" y="969666"/>
                  <a:pt x="1272" y="972557"/>
                </a:cubicBezTo>
                <a:cubicBezTo>
                  <a:pt x="5355" y="979711"/>
                  <a:pt x="7356" y="987865"/>
                  <a:pt x="7055" y="996095"/>
                </a:cubicBezTo>
                <a:cubicBezTo>
                  <a:pt x="10618" y="994794"/>
                  <a:pt x="13498" y="992099"/>
                  <a:pt x="15036" y="988634"/>
                </a:cubicBezTo>
                <a:cubicBezTo>
                  <a:pt x="16887" y="983429"/>
                  <a:pt x="24405" y="978861"/>
                  <a:pt x="24868" y="989733"/>
                </a:cubicBezTo>
                <a:cubicBezTo>
                  <a:pt x="25330" y="1000606"/>
                  <a:pt x="15036" y="995516"/>
                  <a:pt x="12665" y="1001300"/>
                </a:cubicBezTo>
                <a:cubicBezTo>
                  <a:pt x="10531" y="1006770"/>
                  <a:pt x="7171" y="1011680"/>
                  <a:pt x="2834" y="1015642"/>
                </a:cubicBezTo>
                <a:cubicBezTo>
                  <a:pt x="1909" y="1017955"/>
                  <a:pt x="1446" y="1019632"/>
                  <a:pt x="520" y="1021946"/>
                </a:cubicBezTo>
                <a:cubicBezTo>
                  <a:pt x="520" y="1024259"/>
                  <a:pt x="0" y="1026514"/>
                  <a:pt x="0" y="1028828"/>
                </a:cubicBezTo>
                <a:cubicBezTo>
                  <a:pt x="1313" y="1030689"/>
                  <a:pt x="3857" y="1031198"/>
                  <a:pt x="5783" y="1029984"/>
                </a:cubicBezTo>
                <a:cubicBezTo>
                  <a:pt x="10930" y="1027093"/>
                  <a:pt x="4337" y="1037502"/>
                  <a:pt x="11566" y="1038601"/>
                </a:cubicBezTo>
                <a:cubicBezTo>
                  <a:pt x="18795" y="1039700"/>
                  <a:pt x="20472" y="1033396"/>
                  <a:pt x="19084" y="1027729"/>
                </a:cubicBezTo>
                <a:cubicBezTo>
                  <a:pt x="17696" y="1022061"/>
                  <a:pt x="22786" y="1008182"/>
                  <a:pt x="28916" y="1014485"/>
                </a:cubicBezTo>
                <a:cubicBezTo>
                  <a:pt x="35046" y="1020789"/>
                  <a:pt x="25619" y="1028307"/>
                  <a:pt x="25619" y="1034032"/>
                </a:cubicBezTo>
                <a:cubicBezTo>
                  <a:pt x="25619" y="1039758"/>
                  <a:pt x="21860" y="1048375"/>
                  <a:pt x="21860" y="1055257"/>
                </a:cubicBezTo>
                <a:cubicBezTo>
                  <a:pt x="21860" y="1062139"/>
                  <a:pt x="15325" y="1058148"/>
                  <a:pt x="16077" y="1065608"/>
                </a:cubicBezTo>
                <a:cubicBezTo>
                  <a:pt x="16540" y="1069599"/>
                  <a:pt x="12318" y="1070235"/>
                  <a:pt x="9484" y="1070235"/>
                </a:cubicBezTo>
                <a:cubicBezTo>
                  <a:pt x="10427" y="1073028"/>
                  <a:pt x="11069" y="1075920"/>
                  <a:pt x="11393" y="1078852"/>
                </a:cubicBezTo>
                <a:cubicBezTo>
                  <a:pt x="14319" y="1080801"/>
                  <a:pt x="17141" y="1082900"/>
                  <a:pt x="19836" y="1085155"/>
                </a:cubicBezTo>
                <a:lnTo>
                  <a:pt x="20299" y="1085155"/>
                </a:lnTo>
                <a:cubicBezTo>
                  <a:pt x="26082" y="1087469"/>
                  <a:pt x="24983" y="1089782"/>
                  <a:pt x="32501" y="1085734"/>
                </a:cubicBezTo>
                <a:cubicBezTo>
                  <a:pt x="34867" y="1084103"/>
                  <a:pt x="38111" y="1084704"/>
                  <a:pt x="39742" y="1087070"/>
                </a:cubicBezTo>
                <a:cubicBezTo>
                  <a:pt x="41367" y="1089441"/>
                  <a:pt x="40771" y="1092680"/>
                  <a:pt x="38406" y="1094310"/>
                </a:cubicBezTo>
                <a:cubicBezTo>
                  <a:pt x="38024" y="1094570"/>
                  <a:pt x="37620" y="1094779"/>
                  <a:pt x="37186" y="1094929"/>
                </a:cubicBezTo>
                <a:cubicBezTo>
                  <a:pt x="34786" y="1095831"/>
                  <a:pt x="32571" y="1097167"/>
                  <a:pt x="30651" y="1098862"/>
                </a:cubicBezTo>
                <a:cubicBezTo>
                  <a:pt x="31113" y="1099498"/>
                  <a:pt x="31113" y="1100076"/>
                  <a:pt x="31576" y="1100654"/>
                </a:cubicBezTo>
                <a:cubicBezTo>
                  <a:pt x="32588" y="1102482"/>
                  <a:pt x="33386" y="1104425"/>
                  <a:pt x="33947" y="1106437"/>
                </a:cubicBezTo>
                <a:cubicBezTo>
                  <a:pt x="36723" y="1105917"/>
                  <a:pt x="39094" y="1105917"/>
                  <a:pt x="40482" y="1109907"/>
                </a:cubicBezTo>
                <a:cubicBezTo>
                  <a:pt x="42391" y="1117888"/>
                  <a:pt x="48000" y="1115690"/>
                  <a:pt x="48463" y="1107016"/>
                </a:cubicBezTo>
                <a:cubicBezTo>
                  <a:pt x="48925" y="1098341"/>
                  <a:pt x="61590" y="1105917"/>
                  <a:pt x="63441" y="1113319"/>
                </a:cubicBezTo>
                <a:cubicBezTo>
                  <a:pt x="65292" y="1120722"/>
                  <a:pt x="50371" y="1124886"/>
                  <a:pt x="42853" y="1123093"/>
                </a:cubicBezTo>
                <a:cubicBezTo>
                  <a:pt x="40505" y="1122468"/>
                  <a:pt x="37995" y="1123128"/>
                  <a:pt x="36260" y="1124828"/>
                </a:cubicBezTo>
                <a:cubicBezTo>
                  <a:pt x="36260" y="1129975"/>
                  <a:pt x="35798" y="1135180"/>
                  <a:pt x="36260" y="1140327"/>
                </a:cubicBezTo>
                <a:cubicBezTo>
                  <a:pt x="41465" y="1147209"/>
                  <a:pt x="47537" y="1139749"/>
                  <a:pt x="53147" y="1132867"/>
                </a:cubicBezTo>
                <a:cubicBezTo>
                  <a:pt x="58757" y="1125985"/>
                  <a:pt x="86921" y="1127662"/>
                  <a:pt x="89234" y="1135180"/>
                </a:cubicBezTo>
                <a:cubicBezTo>
                  <a:pt x="91548" y="1142698"/>
                  <a:pt x="76106" y="1136336"/>
                  <a:pt x="74718" y="1140963"/>
                </a:cubicBezTo>
                <a:cubicBezTo>
                  <a:pt x="73330" y="1145590"/>
                  <a:pt x="61590" y="1149059"/>
                  <a:pt x="60203" y="1143855"/>
                </a:cubicBezTo>
                <a:cubicBezTo>
                  <a:pt x="58815" y="1138650"/>
                  <a:pt x="47537" y="1145590"/>
                  <a:pt x="47075" y="1153628"/>
                </a:cubicBezTo>
                <a:cubicBezTo>
                  <a:pt x="46612" y="1161667"/>
                  <a:pt x="38169" y="1161667"/>
                  <a:pt x="47537" y="1164558"/>
                </a:cubicBezTo>
                <a:cubicBezTo>
                  <a:pt x="56906" y="1167450"/>
                  <a:pt x="54072" y="1152992"/>
                  <a:pt x="69109" y="1154149"/>
                </a:cubicBezTo>
                <a:cubicBezTo>
                  <a:pt x="84145" y="1155305"/>
                  <a:pt x="91605" y="1138072"/>
                  <a:pt x="95827" y="1147845"/>
                </a:cubicBezTo>
                <a:cubicBezTo>
                  <a:pt x="100049" y="1157618"/>
                  <a:pt x="83624" y="1165715"/>
                  <a:pt x="78015" y="1159411"/>
                </a:cubicBezTo>
                <a:cubicBezTo>
                  <a:pt x="72405" y="1153108"/>
                  <a:pt x="65350" y="1163980"/>
                  <a:pt x="65812" y="1173233"/>
                </a:cubicBezTo>
                <a:cubicBezTo>
                  <a:pt x="66275" y="1180115"/>
                  <a:pt x="56444" y="1174968"/>
                  <a:pt x="48000" y="1171498"/>
                </a:cubicBezTo>
                <a:lnTo>
                  <a:pt x="48463" y="1172076"/>
                </a:lnTo>
                <a:cubicBezTo>
                  <a:pt x="59358" y="1174228"/>
                  <a:pt x="66980" y="1184123"/>
                  <a:pt x="66275" y="1195209"/>
                </a:cubicBezTo>
                <a:cubicBezTo>
                  <a:pt x="72868" y="1201513"/>
                  <a:pt x="73330" y="1206775"/>
                  <a:pt x="78940" y="1200992"/>
                </a:cubicBezTo>
                <a:cubicBezTo>
                  <a:pt x="84723" y="1194110"/>
                  <a:pt x="78940" y="1194689"/>
                  <a:pt x="74718" y="1191797"/>
                </a:cubicBezTo>
                <a:cubicBezTo>
                  <a:pt x="70497" y="1188905"/>
                  <a:pt x="74256" y="1178033"/>
                  <a:pt x="84087" y="1183700"/>
                </a:cubicBezTo>
                <a:cubicBezTo>
                  <a:pt x="93919" y="1189368"/>
                  <a:pt x="105658" y="1178611"/>
                  <a:pt x="102362" y="1164153"/>
                </a:cubicBezTo>
                <a:cubicBezTo>
                  <a:pt x="99066" y="1149695"/>
                  <a:pt x="111268" y="1142409"/>
                  <a:pt x="123008" y="1137724"/>
                </a:cubicBezTo>
                <a:cubicBezTo>
                  <a:pt x="134748" y="1133040"/>
                  <a:pt x="128791" y="1146978"/>
                  <a:pt x="119712" y="1151546"/>
                </a:cubicBezTo>
                <a:cubicBezTo>
                  <a:pt x="110632" y="1156115"/>
                  <a:pt x="109417" y="1159064"/>
                  <a:pt x="115952" y="1167623"/>
                </a:cubicBezTo>
                <a:cubicBezTo>
                  <a:pt x="122487" y="1176182"/>
                  <a:pt x="131451" y="1161840"/>
                  <a:pt x="137523" y="1168838"/>
                </a:cubicBezTo>
                <a:cubicBezTo>
                  <a:pt x="143596" y="1175835"/>
                  <a:pt x="127230" y="1174621"/>
                  <a:pt x="124396" y="1181445"/>
                </a:cubicBezTo>
                <a:cubicBezTo>
                  <a:pt x="121562" y="1188269"/>
                  <a:pt x="134227" y="1196366"/>
                  <a:pt x="125321" y="1200992"/>
                </a:cubicBezTo>
                <a:cubicBezTo>
                  <a:pt x="116415" y="1205619"/>
                  <a:pt x="120637" y="1180289"/>
                  <a:pt x="115490" y="1177859"/>
                </a:cubicBezTo>
                <a:cubicBezTo>
                  <a:pt x="110343" y="1175431"/>
                  <a:pt x="105658" y="1180693"/>
                  <a:pt x="110805" y="1195209"/>
                </a:cubicBezTo>
                <a:cubicBezTo>
                  <a:pt x="115952" y="1209725"/>
                  <a:pt x="104733" y="1196886"/>
                  <a:pt x="99586" y="1190004"/>
                </a:cubicBezTo>
                <a:cubicBezTo>
                  <a:pt x="94439" y="1183122"/>
                  <a:pt x="86921" y="1192896"/>
                  <a:pt x="93456" y="1200298"/>
                </a:cubicBezTo>
                <a:cubicBezTo>
                  <a:pt x="99991" y="1207701"/>
                  <a:pt x="81253" y="1199778"/>
                  <a:pt x="81253" y="1211286"/>
                </a:cubicBezTo>
                <a:cubicBezTo>
                  <a:pt x="81253" y="1222795"/>
                  <a:pt x="89234" y="1212963"/>
                  <a:pt x="98603" y="1215855"/>
                </a:cubicBezTo>
                <a:cubicBezTo>
                  <a:pt x="105658" y="1217590"/>
                  <a:pt x="105196" y="1227421"/>
                  <a:pt x="107509" y="1234824"/>
                </a:cubicBezTo>
                <a:cubicBezTo>
                  <a:pt x="109920" y="1235200"/>
                  <a:pt x="112193" y="1236200"/>
                  <a:pt x="114102" y="1237715"/>
                </a:cubicBezTo>
                <a:lnTo>
                  <a:pt x="114564" y="1237715"/>
                </a:lnTo>
                <a:cubicBezTo>
                  <a:pt x="115490" y="1231412"/>
                  <a:pt x="114564" y="1220366"/>
                  <a:pt x="119249" y="1218746"/>
                </a:cubicBezTo>
                <a:cubicBezTo>
                  <a:pt x="126767" y="1217069"/>
                  <a:pt x="119712" y="1238294"/>
                  <a:pt x="136136" y="1244597"/>
                </a:cubicBezTo>
                <a:cubicBezTo>
                  <a:pt x="152560" y="1250901"/>
                  <a:pt x="137061" y="1241185"/>
                  <a:pt x="144579" y="1234824"/>
                </a:cubicBezTo>
                <a:cubicBezTo>
                  <a:pt x="148801" y="1231412"/>
                  <a:pt x="153948" y="1238294"/>
                  <a:pt x="158632" y="1245176"/>
                </a:cubicBezTo>
                <a:cubicBezTo>
                  <a:pt x="159985" y="1244695"/>
                  <a:pt x="161420" y="1244499"/>
                  <a:pt x="162854" y="1244597"/>
                </a:cubicBezTo>
                <a:cubicBezTo>
                  <a:pt x="165352" y="1244505"/>
                  <a:pt x="167856" y="1244695"/>
                  <a:pt x="170314" y="1245176"/>
                </a:cubicBezTo>
                <a:cubicBezTo>
                  <a:pt x="169227" y="1242417"/>
                  <a:pt x="167642" y="1239890"/>
                  <a:pt x="165630" y="1237715"/>
                </a:cubicBezTo>
                <a:cubicBezTo>
                  <a:pt x="159847" y="1230255"/>
                  <a:pt x="171413" y="1234824"/>
                  <a:pt x="179220" y="1237715"/>
                </a:cubicBezTo>
                <a:cubicBezTo>
                  <a:pt x="187027" y="1240607"/>
                  <a:pt x="193273" y="1242284"/>
                  <a:pt x="194719" y="1235402"/>
                </a:cubicBezTo>
                <a:cubicBezTo>
                  <a:pt x="195182" y="1233146"/>
                  <a:pt x="196570" y="1233146"/>
                  <a:pt x="198478" y="1233725"/>
                </a:cubicBezTo>
                <a:cubicBezTo>
                  <a:pt x="192579" y="1226091"/>
                  <a:pt x="165167" y="1230891"/>
                  <a:pt x="161408" y="1229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5" name="Frihåndsform: figur 424">
            <a:extLst>
              <a:ext uri="{FF2B5EF4-FFF2-40B4-BE49-F238E27FC236}">
                <a16:creationId xmlns:a16="http://schemas.microsoft.com/office/drawing/2014/main" id="{E993A118-4018-4350-8C05-1366E14D0334}"/>
              </a:ext>
            </a:extLst>
          </p:cNvPr>
          <p:cNvSpPr/>
          <p:nvPr/>
        </p:nvSpPr>
        <p:spPr>
          <a:xfrm>
            <a:off x="5892283" y="5271834"/>
            <a:ext cx="203165" cy="245509"/>
          </a:xfrm>
          <a:custGeom>
            <a:avLst/>
            <a:gdLst>
              <a:gd name="connsiteX0" fmla="*/ 200155 w 203165"/>
              <a:gd name="connsiteY0" fmla="*/ 133678 h 245509"/>
              <a:gd name="connsiteX1" fmla="*/ 180493 w 203165"/>
              <a:gd name="connsiteY1" fmla="*/ 138824 h 245509"/>
              <a:gd name="connsiteX2" fmla="*/ 169215 w 203165"/>
              <a:gd name="connsiteY2" fmla="*/ 107827 h 245509"/>
              <a:gd name="connsiteX3" fmla="*/ 152849 w 203165"/>
              <a:gd name="connsiteY3" fmla="*/ 84231 h 245509"/>
              <a:gd name="connsiteX4" fmla="*/ 132203 w 203165"/>
              <a:gd name="connsiteY4" fmla="*/ 81976 h 245509"/>
              <a:gd name="connsiteX5" fmla="*/ 120001 w 203165"/>
              <a:gd name="connsiteY5" fmla="*/ 59538 h 245509"/>
              <a:gd name="connsiteX6" fmla="*/ 115779 w 203165"/>
              <a:gd name="connsiteY6" fmla="*/ 24839 h 245509"/>
              <a:gd name="connsiteX7" fmla="*/ 114854 w 203165"/>
              <a:gd name="connsiteY7" fmla="*/ 9860 h 245509"/>
              <a:gd name="connsiteX8" fmla="*/ 111095 w 203165"/>
              <a:gd name="connsiteY8" fmla="*/ 11595 h 245509"/>
              <a:gd name="connsiteX9" fmla="*/ 89061 w 203165"/>
              <a:gd name="connsiteY9" fmla="*/ 29 h 245509"/>
              <a:gd name="connsiteX10" fmla="*/ 61880 w 203165"/>
              <a:gd name="connsiteY10" fmla="*/ 3499 h 245509"/>
              <a:gd name="connsiteX11" fmla="*/ 33311 w 203165"/>
              <a:gd name="connsiteY11" fmla="*/ 9282 h 245509"/>
              <a:gd name="connsiteX12" fmla="*/ 15036 w 203165"/>
              <a:gd name="connsiteY12" fmla="*/ 35711 h 245509"/>
              <a:gd name="connsiteX13" fmla="*/ 7981 w 203165"/>
              <a:gd name="connsiteY13" fmla="*/ 78853 h 245509"/>
              <a:gd name="connsiteX14" fmla="*/ 0 w 203165"/>
              <a:gd name="connsiteY14" fmla="*/ 78853 h 245509"/>
              <a:gd name="connsiteX15" fmla="*/ 32848 w 203165"/>
              <a:gd name="connsiteY15" fmla="*/ 118526 h 245509"/>
              <a:gd name="connsiteX16" fmla="*/ 59104 w 203165"/>
              <a:gd name="connsiteY16" fmla="*/ 138073 h 245509"/>
              <a:gd name="connsiteX17" fmla="*/ 85302 w 203165"/>
              <a:gd name="connsiteY17" fmla="*/ 154150 h 245509"/>
              <a:gd name="connsiteX18" fmla="*/ 128907 w 203165"/>
              <a:gd name="connsiteY18" fmla="*/ 180001 h 245509"/>
              <a:gd name="connsiteX19" fmla="*/ 110632 w 203165"/>
              <a:gd name="connsiteY19" fmla="*/ 217938 h 245509"/>
              <a:gd name="connsiteX20" fmla="*/ 102651 w 203165"/>
              <a:gd name="connsiteY20" fmla="*/ 236329 h 245509"/>
              <a:gd name="connsiteX21" fmla="*/ 124685 w 203165"/>
              <a:gd name="connsiteY21" fmla="*/ 242112 h 245509"/>
              <a:gd name="connsiteX22" fmla="*/ 147182 w 203165"/>
              <a:gd name="connsiteY22" fmla="*/ 244425 h 245509"/>
              <a:gd name="connsiteX23" fmla="*/ 167828 w 203165"/>
              <a:gd name="connsiteY23" fmla="*/ 239278 h 245509"/>
              <a:gd name="connsiteX24" fmla="*/ 186102 w 203165"/>
              <a:gd name="connsiteY24" fmla="*/ 228348 h 245509"/>
              <a:gd name="connsiteX25" fmla="*/ 198305 w 203165"/>
              <a:gd name="connsiteY25" fmla="*/ 187519 h 245509"/>
              <a:gd name="connsiteX26" fmla="*/ 200155 w 203165"/>
              <a:gd name="connsiteY26" fmla="*/ 133678 h 24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3165" h="245509">
                <a:moveTo>
                  <a:pt x="200155" y="133678"/>
                </a:moveTo>
                <a:cubicBezTo>
                  <a:pt x="191712" y="128531"/>
                  <a:pt x="183268" y="138824"/>
                  <a:pt x="180493" y="138824"/>
                </a:cubicBezTo>
                <a:cubicBezTo>
                  <a:pt x="177717" y="138824"/>
                  <a:pt x="171124" y="117022"/>
                  <a:pt x="169215" y="107827"/>
                </a:cubicBezTo>
                <a:cubicBezTo>
                  <a:pt x="167307" y="98632"/>
                  <a:pt x="158459" y="80241"/>
                  <a:pt x="152849" y="84231"/>
                </a:cubicBezTo>
                <a:cubicBezTo>
                  <a:pt x="147239" y="88222"/>
                  <a:pt x="148627" y="82497"/>
                  <a:pt x="132203" y="81976"/>
                </a:cubicBezTo>
                <a:cubicBezTo>
                  <a:pt x="115779" y="81456"/>
                  <a:pt x="116762" y="77928"/>
                  <a:pt x="120001" y="59538"/>
                </a:cubicBezTo>
                <a:cubicBezTo>
                  <a:pt x="123239" y="41147"/>
                  <a:pt x="109244" y="29638"/>
                  <a:pt x="115779" y="24839"/>
                </a:cubicBezTo>
                <a:cubicBezTo>
                  <a:pt x="120463" y="21947"/>
                  <a:pt x="120001" y="17899"/>
                  <a:pt x="114854" y="9860"/>
                </a:cubicBezTo>
                <a:cubicBezTo>
                  <a:pt x="113819" y="10826"/>
                  <a:pt x="112500" y="11433"/>
                  <a:pt x="111095" y="11595"/>
                </a:cubicBezTo>
                <a:cubicBezTo>
                  <a:pt x="105312" y="11595"/>
                  <a:pt x="98430" y="29"/>
                  <a:pt x="89061" y="29"/>
                </a:cubicBezTo>
                <a:cubicBezTo>
                  <a:pt x="79692" y="29"/>
                  <a:pt x="68935" y="-550"/>
                  <a:pt x="61880" y="3499"/>
                </a:cubicBezTo>
                <a:cubicBezTo>
                  <a:pt x="54824" y="7547"/>
                  <a:pt x="41755" y="2920"/>
                  <a:pt x="33311" y="9282"/>
                </a:cubicBezTo>
                <a:cubicBezTo>
                  <a:pt x="24868" y="15643"/>
                  <a:pt x="14574" y="29985"/>
                  <a:pt x="15036" y="35711"/>
                </a:cubicBezTo>
                <a:cubicBezTo>
                  <a:pt x="15499" y="41436"/>
                  <a:pt x="12202" y="77118"/>
                  <a:pt x="7981" y="78853"/>
                </a:cubicBezTo>
                <a:cubicBezTo>
                  <a:pt x="5332" y="79160"/>
                  <a:pt x="2649" y="79160"/>
                  <a:pt x="0" y="78853"/>
                </a:cubicBezTo>
                <a:cubicBezTo>
                  <a:pt x="8345" y="94034"/>
                  <a:pt x="19489" y="107497"/>
                  <a:pt x="32848" y="118526"/>
                </a:cubicBezTo>
                <a:cubicBezTo>
                  <a:pt x="45513" y="127721"/>
                  <a:pt x="44993" y="136338"/>
                  <a:pt x="59104" y="138073"/>
                </a:cubicBezTo>
                <a:cubicBezTo>
                  <a:pt x="69884" y="138998"/>
                  <a:pt x="79594" y="144961"/>
                  <a:pt x="85302" y="154150"/>
                </a:cubicBezTo>
                <a:cubicBezTo>
                  <a:pt x="90507" y="161610"/>
                  <a:pt x="126131" y="174275"/>
                  <a:pt x="128907" y="180001"/>
                </a:cubicBezTo>
                <a:cubicBezTo>
                  <a:pt x="131683" y="185726"/>
                  <a:pt x="110632" y="202439"/>
                  <a:pt x="110632" y="217938"/>
                </a:cubicBezTo>
                <a:cubicBezTo>
                  <a:pt x="110632" y="233437"/>
                  <a:pt x="102651" y="231182"/>
                  <a:pt x="102651" y="236329"/>
                </a:cubicBezTo>
                <a:cubicBezTo>
                  <a:pt x="102651" y="241476"/>
                  <a:pt x="119076" y="238064"/>
                  <a:pt x="124685" y="242112"/>
                </a:cubicBezTo>
                <a:cubicBezTo>
                  <a:pt x="130295" y="246160"/>
                  <a:pt x="140184" y="239857"/>
                  <a:pt x="147182" y="244425"/>
                </a:cubicBezTo>
                <a:cubicBezTo>
                  <a:pt x="154179" y="248994"/>
                  <a:pt x="162218" y="237543"/>
                  <a:pt x="167828" y="239278"/>
                </a:cubicBezTo>
                <a:cubicBezTo>
                  <a:pt x="173437" y="241013"/>
                  <a:pt x="179047" y="227712"/>
                  <a:pt x="186102" y="228348"/>
                </a:cubicBezTo>
                <a:cubicBezTo>
                  <a:pt x="193158" y="228984"/>
                  <a:pt x="199693" y="199027"/>
                  <a:pt x="198305" y="187519"/>
                </a:cubicBezTo>
                <a:cubicBezTo>
                  <a:pt x="196396" y="174507"/>
                  <a:pt x="208599" y="138824"/>
                  <a:pt x="200155" y="13367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6" name="Frihåndsform: figur 425">
            <a:extLst>
              <a:ext uri="{FF2B5EF4-FFF2-40B4-BE49-F238E27FC236}">
                <a16:creationId xmlns:a16="http://schemas.microsoft.com/office/drawing/2014/main" id="{14580B7D-7D15-462D-A933-36591D6C5821}"/>
              </a:ext>
            </a:extLst>
          </p:cNvPr>
          <p:cNvSpPr/>
          <p:nvPr/>
        </p:nvSpPr>
        <p:spPr>
          <a:xfrm>
            <a:off x="5348261" y="4407819"/>
            <a:ext cx="76279" cy="75103"/>
          </a:xfrm>
          <a:custGeom>
            <a:avLst/>
            <a:gdLst>
              <a:gd name="connsiteX0" fmla="*/ 72521 w 76279"/>
              <a:gd name="connsiteY0" fmla="*/ 60241 h 75103"/>
              <a:gd name="connsiteX1" fmla="*/ 76280 w 76279"/>
              <a:gd name="connsiteY1" fmla="*/ 42429 h 75103"/>
              <a:gd name="connsiteX2" fmla="*/ 53147 w 76279"/>
              <a:gd name="connsiteY2" fmla="*/ 7730 h 75103"/>
              <a:gd name="connsiteX3" fmla="*/ 41581 w 76279"/>
              <a:gd name="connsiteY3" fmla="*/ 5995 h 75103"/>
              <a:gd name="connsiteX4" fmla="*/ 18159 w 76279"/>
              <a:gd name="connsiteY4" fmla="*/ 1426 h 75103"/>
              <a:gd name="connsiteX5" fmla="*/ 5031 w 76279"/>
              <a:gd name="connsiteY5" fmla="*/ 270 h 75103"/>
              <a:gd name="connsiteX6" fmla="*/ 3180 w 76279"/>
              <a:gd name="connsiteY6" fmla="*/ 11200 h 75103"/>
              <a:gd name="connsiteX7" fmla="*/ 8964 w 76279"/>
              <a:gd name="connsiteY7" fmla="*/ 35316 h 75103"/>
              <a:gd name="connsiteX8" fmla="*/ 22554 w 76279"/>
              <a:gd name="connsiteY8" fmla="*/ 32424 h 75103"/>
              <a:gd name="connsiteX9" fmla="*/ 32848 w 76279"/>
              <a:gd name="connsiteY9" fmla="*/ 42776 h 75103"/>
              <a:gd name="connsiteX10" fmla="*/ 49735 w 76279"/>
              <a:gd name="connsiteY10" fmla="*/ 60125 h 75103"/>
              <a:gd name="connsiteX11" fmla="*/ 58988 w 76279"/>
              <a:gd name="connsiteY11" fmla="*/ 74398 h 75103"/>
              <a:gd name="connsiteX12" fmla="*/ 63325 w 76279"/>
              <a:gd name="connsiteY12" fmla="*/ 74526 h 75103"/>
              <a:gd name="connsiteX13" fmla="*/ 69109 w 76279"/>
              <a:gd name="connsiteY13" fmla="*/ 75104 h 75103"/>
              <a:gd name="connsiteX14" fmla="*/ 72521 w 76279"/>
              <a:gd name="connsiteY14" fmla="*/ 60241 h 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279" h="75103">
                <a:moveTo>
                  <a:pt x="72521" y="60241"/>
                </a:moveTo>
                <a:cubicBezTo>
                  <a:pt x="71508" y="54042"/>
                  <a:pt x="72844" y="47692"/>
                  <a:pt x="76280" y="42429"/>
                </a:cubicBezTo>
                <a:cubicBezTo>
                  <a:pt x="67975" y="31267"/>
                  <a:pt x="60255" y="19684"/>
                  <a:pt x="53147" y="7730"/>
                </a:cubicBezTo>
                <a:cubicBezTo>
                  <a:pt x="49214" y="8684"/>
                  <a:pt x="45062" y="8059"/>
                  <a:pt x="41581" y="5995"/>
                </a:cubicBezTo>
                <a:cubicBezTo>
                  <a:pt x="36434" y="1426"/>
                  <a:pt x="23306" y="4260"/>
                  <a:pt x="18159" y="1426"/>
                </a:cubicBezTo>
                <a:cubicBezTo>
                  <a:pt x="13926" y="67"/>
                  <a:pt x="9438" y="-326"/>
                  <a:pt x="5031" y="270"/>
                </a:cubicBezTo>
                <a:cubicBezTo>
                  <a:pt x="6541" y="3971"/>
                  <a:pt x="5823" y="8204"/>
                  <a:pt x="3180" y="11200"/>
                </a:cubicBezTo>
                <a:cubicBezTo>
                  <a:pt x="-1562" y="14612"/>
                  <a:pt x="-2024" y="29590"/>
                  <a:pt x="8964" y="35316"/>
                </a:cubicBezTo>
                <a:cubicBezTo>
                  <a:pt x="19952" y="41041"/>
                  <a:pt x="16944" y="32424"/>
                  <a:pt x="22554" y="32424"/>
                </a:cubicBezTo>
                <a:cubicBezTo>
                  <a:pt x="28164" y="32424"/>
                  <a:pt x="27701" y="42776"/>
                  <a:pt x="32848" y="42776"/>
                </a:cubicBezTo>
                <a:cubicBezTo>
                  <a:pt x="37995" y="42776"/>
                  <a:pt x="50198" y="50236"/>
                  <a:pt x="49735" y="60125"/>
                </a:cubicBezTo>
                <a:cubicBezTo>
                  <a:pt x="48347" y="66620"/>
                  <a:pt x="52494" y="73016"/>
                  <a:pt x="58988" y="74398"/>
                </a:cubicBezTo>
                <a:cubicBezTo>
                  <a:pt x="60417" y="74705"/>
                  <a:pt x="61885" y="74745"/>
                  <a:pt x="63325" y="74526"/>
                </a:cubicBezTo>
                <a:cubicBezTo>
                  <a:pt x="65274" y="74410"/>
                  <a:pt x="67223" y="74606"/>
                  <a:pt x="69109" y="75104"/>
                </a:cubicBezTo>
                <a:cubicBezTo>
                  <a:pt x="71508" y="70524"/>
                  <a:pt x="72682" y="65405"/>
                  <a:pt x="72521" y="6024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7" name="Frihåndsform: figur 426">
            <a:extLst>
              <a:ext uri="{FF2B5EF4-FFF2-40B4-BE49-F238E27FC236}">
                <a16:creationId xmlns:a16="http://schemas.microsoft.com/office/drawing/2014/main" id="{05A6CF36-6F0D-4BF9-88CA-A53DCAB2EEEB}"/>
              </a:ext>
            </a:extLst>
          </p:cNvPr>
          <p:cNvSpPr/>
          <p:nvPr/>
        </p:nvSpPr>
        <p:spPr>
          <a:xfrm>
            <a:off x="5417486" y="4447958"/>
            <a:ext cx="137812" cy="69259"/>
          </a:xfrm>
          <a:custGeom>
            <a:avLst/>
            <a:gdLst>
              <a:gd name="connsiteX0" fmla="*/ 124222 w 137812"/>
              <a:gd name="connsiteY0" fmla="*/ 22416 h 69259"/>
              <a:gd name="connsiteX1" fmla="*/ 97041 w 137812"/>
              <a:gd name="connsiteY1" fmla="*/ 6338 h 69259"/>
              <a:gd name="connsiteX2" fmla="*/ 94670 w 137812"/>
              <a:gd name="connsiteY2" fmla="*/ 3447 h 69259"/>
              <a:gd name="connsiteX3" fmla="*/ 89986 w 137812"/>
              <a:gd name="connsiteY3" fmla="*/ 1712 h 69259"/>
              <a:gd name="connsiteX4" fmla="*/ 56733 w 137812"/>
              <a:gd name="connsiteY4" fmla="*/ 16691 h 69259"/>
              <a:gd name="connsiteX5" fmla="*/ 19258 w 137812"/>
              <a:gd name="connsiteY5" fmla="*/ 15534 h 69259"/>
              <a:gd name="connsiteX6" fmla="*/ 7055 w 137812"/>
              <a:gd name="connsiteY6" fmla="*/ 2869 h 69259"/>
              <a:gd name="connsiteX7" fmla="*/ 3296 w 137812"/>
              <a:gd name="connsiteY7" fmla="*/ 20681 h 69259"/>
              <a:gd name="connsiteX8" fmla="*/ 0 w 137812"/>
              <a:gd name="connsiteY8" fmla="*/ 36238 h 69259"/>
              <a:gd name="connsiteX9" fmla="*/ 26255 w 137812"/>
              <a:gd name="connsiteY9" fmla="*/ 47804 h 69259"/>
              <a:gd name="connsiteX10" fmla="*/ 40308 w 137812"/>
              <a:gd name="connsiteY10" fmla="*/ 50696 h 69259"/>
              <a:gd name="connsiteX11" fmla="*/ 60954 w 137812"/>
              <a:gd name="connsiteY11" fmla="*/ 66773 h 69259"/>
              <a:gd name="connsiteX12" fmla="*/ 65639 w 137812"/>
              <a:gd name="connsiteY12" fmla="*/ 60469 h 69259"/>
              <a:gd name="connsiteX13" fmla="*/ 59046 w 137812"/>
              <a:gd name="connsiteY13" fmla="*/ 44970 h 69259"/>
              <a:gd name="connsiteX14" fmla="*/ 71711 w 137812"/>
              <a:gd name="connsiteY14" fmla="*/ 31148 h 69259"/>
              <a:gd name="connsiteX15" fmla="*/ 97967 w 137812"/>
              <a:gd name="connsiteY15" fmla="*/ 21375 h 69259"/>
              <a:gd name="connsiteX16" fmla="*/ 104559 w 137812"/>
              <a:gd name="connsiteY16" fmla="*/ 40343 h 69259"/>
              <a:gd name="connsiteX17" fmla="*/ 118613 w 137812"/>
              <a:gd name="connsiteY17" fmla="*/ 69259 h 69259"/>
              <a:gd name="connsiteX18" fmla="*/ 134516 w 137812"/>
              <a:gd name="connsiteY18" fmla="*/ 50869 h 69259"/>
              <a:gd name="connsiteX19" fmla="*/ 137813 w 137812"/>
              <a:gd name="connsiteY19" fmla="*/ 42252 h 69259"/>
              <a:gd name="connsiteX20" fmla="*/ 124222 w 137812"/>
              <a:gd name="connsiteY20" fmla="*/ 22416 h 6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7812" h="69259">
                <a:moveTo>
                  <a:pt x="124222" y="22416"/>
                </a:moveTo>
                <a:cubicBezTo>
                  <a:pt x="113616" y="20253"/>
                  <a:pt x="104045" y="14591"/>
                  <a:pt x="97041" y="6338"/>
                </a:cubicBezTo>
                <a:lnTo>
                  <a:pt x="94670" y="3447"/>
                </a:lnTo>
                <a:cubicBezTo>
                  <a:pt x="93282" y="2869"/>
                  <a:pt x="91432" y="2290"/>
                  <a:pt x="89986" y="1712"/>
                </a:cubicBezTo>
                <a:cubicBezTo>
                  <a:pt x="80617" y="-3435"/>
                  <a:pt x="68472" y="3447"/>
                  <a:pt x="56733" y="16691"/>
                </a:cubicBezTo>
                <a:cubicBezTo>
                  <a:pt x="44993" y="29934"/>
                  <a:pt x="29552" y="22474"/>
                  <a:pt x="19258" y="15534"/>
                </a:cubicBezTo>
                <a:cubicBezTo>
                  <a:pt x="14689" y="11827"/>
                  <a:pt x="10589" y="7576"/>
                  <a:pt x="7055" y="2869"/>
                </a:cubicBezTo>
                <a:cubicBezTo>
                  <a:pt x="4060" y="8299"/>
                  <a:pt x="2753" y="14504"/>
                  <a:pt x="3296" y="20681"/>
                </a:cubicBezTo>
                <a:cubicBezTo>
                  <a:pt x="4222" y="24151"/>
                  <a:pt x="1908" y="29298"/>
                  <a:pt x="0" y="36238"/>
                </a:cubicBezTo>
                <a:cubicBezTo>
                  <a:pt x="9623" y="37683"/>
                  <a:pt x="18691" y="41679"/>
                  <a:pt x="26255" y="47804"/>
                </a:cubicBezTo>
                <a:cubicBezTo>
                  <a:pt x="31119" y="47387"/>
                  <a:pt x="36000" y="48394"/>
                  <a:pt x="40308" y="50696"/>
                </a:cubicBezTo>
                <a:cubicBezTo>
                  <a:pt x="48127" y="54732"/>
                  <a:pt x="55125" y="60186"/>
                  <a:pt x="60954" y="66773"/>
                </a:cubicBezTo>
                <a:cubicBezTo>
                  <a:pt x="62950" y="65032"/>
                  <a:pt x="64546" y="62881"/>
                  <a:pt x="65639" y="60469"/>
                </a:cubicBezTo>
                <a:cubicBezTo>
                  <a:pt x="68472" y="54165"/>
                  <a:pt x="59856" y="51852"/>
                  <a:pt x="59046" y="44970"/>
                </a:cubicBezTo>
                <a:cubicBezTo>
                  <a:pt x="58237" y="38088"/>
                  <a:pt x="69398" y="40343"/>
                  <a:pt x="71711" y="31148"/>
                </a:cubicBezTo>
                <a:cubicBezTo>
                  <a:pt x="74024" y="21953"/>
                  <a:pt x="90506" y="17384"/>
                  <a:pt x="97967" y="21375"/>
                </a:cubicBezTo>
                <a:cubicBezTo>
                  <a:pt x="105427" y="25365"/>
                  <a:pt x="111557" y="31148"/>
                  <a:pt x="104559" y="40343"/>
                </a:cubicBezTo>
                <a:cubicBezTo>
                  <a:pt x="99355" y="47283"/>
                  <a:pt x="109706" y="59891"/>
                  <a:pt x="118613" y="69259"/>
                </a:cubicBezTo>
                <a:cubicBezTo>
                  <a:pt x="124396" y="61799"/>
                  <a:pt x="131740" y="53760"/>
                  <a:pt x="134516" y="50869"/>
                </a:cubicBezTo>
                <a:cubicBezTo>
                  <a:pt x="136338" y="48324"/>
                  <a:pt x="137472" y="45357"/>
                  <a:pt x="137813" y="42252"/>
                </a:cubicBezTo>
                <a:cubicBezTo>
                  <a:pt x="133591" y="40228"/>
                  <a:pt x="129658" y="32189"/>
                  <a:pt x="124222" y="2241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8" name="Frihåndsform: figur 427">
            <a:extLst>
              <a:ext uri="{FF2B5EF4-FFF2-40B4-BE49-F238E27FC236}">
                <a16:creationId xmlns:a16="http://schemas.microsoft.com/office/drawing/2014/main" id="{EE02FBD1-9DB7-42A0-B779-1D55545275FB}"/>
              </a:ext>
            </a:extLst>
          </p:cNvPr>
          <p:cNvSpPr/>
          <p:nvPr/>
        </p:nvSpPr>
        <p:spPr>
          <a:xfrm>
            <a:off x="5510941" y="4390392"/>
            <a:ext cx="280393" cy="448657"/>
          </a:xfrm>
          <a:custGeom>
            <a:avLst/>
            <a:gdLst>
              <a:gd name="connsiteX0" fmla="*/ 275452 w 280393"/>
              <a:gd name="connsiteY0" fmla="*/ 258161 h 448657"/>
              <a:gd name="connsiteX1" fmla="*/ 276378 w 280393"/>
              <a:gd name="connsiteY1" fmla="*/ 237457 h 448657"/>
              <a:gd name="connsiteX2" fmla="*/ 267009 w 280393"/>
              <a:gd name="connsiteY2" fmla="*/ 216233 h 448657"/>
              <a:gd name="connsiteX3" fmla="*/ 272792 w 280393"/>
              <a:gd name="connsiteY3" fmla="*/ 165051 h 448657"/>
              <a:gd name="connsiteX4" fmla="*/ 245148 w 280393"/>
              <a:gd name="connsiteY4" fmla="*/ 156435 h 448657"/>
              <a:gd name="connsiteX5" fmla="*/ 212358 w 280393"/>
              <a:gd name="connsiteY5" fmla="*/ 139085 h 448657"/>
              <a:gd name="connsiteX6" fmla="*/ 171876 w 280393"/>
              <a:gd name="connsiteY6" fmla="*/ 135037 h 448657"/>
              <a:gd name="connsiteX7" fmla="*/ 156377 w 280393"/>
              <a:gd name="connsiteY7" fmla="*/ 98256 h 448657"/>
              <a:gd name="connsiteX8" fmla="*/ 146083 w 280393"/>
              <a:gd name="connsiteY8" fmla="*/ 79865 h 448657"/>
              <a:gd name="connsiteX9" fmla="*/ 134516 w 280393"/>
              <a:gd name="connsiteY9" fmla="*/ 73562 h 448657"/>
              <a:gd name="connsiteX10" fmla="*/ 138276 w 280393"/>
              <a:gd name="connsiteY10" fmla="*/ 60897 h 448657"/>
              <a:gd name="connsiteX11" fmla="*/ 142035 w 280393"/>
              <a:gd name="connsiteY11" fmla="*/ 40193 h 448657"/>
              <a:gd name="connsiteX12" fmla="*/ 162680 w 280393"/>
              <a:gd name="connsiteY12" fmla="*/ 8617 h 448657"/>
              <a:gd name="connsiteX13" fmla="*/ 169678 w 280393"/>
              <a:gd name="connsiteY13" fmla="*/ 3412 h 448657"/>
              <a:gd name="connsiteX14" fmla="*/ 172049 w 280393"/>
              <a:gd name="connsiteY14" fmla="*/ 0 h 448657"/>
              <a:gd name="connsiteX15" fmla="*/ 167365 w 280393"/>
              <a:gd name="connsiteY15" fmla="*/ 0 h 448657"/>
              <a:gd name="connsiteX16" fmla="*/ 155798 w 280393"/>
              <a:gd name="connsiteY16" fmla="*/ 7460 h 448657"/>
              <a:gd name="connsiteX17" fmla="*/ 138912 w 280393"/>
              <a:gd name="connsiteY17" fmla="*/ 10352 h 448657"/>
              <a:gd name="connsiteX18" fmla="*/ 122950 w 280393"/>
              <a:gd name="connsiteY18" fmla="*/ 26545 h 448657"/>
              <a:gd name="connsiteX19" fmla="*/ 109822 w 280393"/>
              <a:gd name="connsiteY19" fmla="*/ 30535 h 448657"/>
              <a:gd name="connsiteX20" fmla="*/ 104039 w 280393"/>
              <a:gd name="connsiteY20" fmla="*/ 36318 h 448657"/>
              <a:gd name="connsiteX21" fmla="*/ 98892 w 280393"/>
              <a:gd name="connsiteY21" fmla="*/ 43200 h 448657"/>
              <a:gd name="connsiteX22" fmla="*/ 83451 w 280393"/>
              <a:gd name="connsiteY22" fmla="*/ 55287 h 448657"/>
              <a:gd name="connsiteX23" fmla="*/ 62343 w 280393"/>
              <a:gd name="connsiteY23" fmla="*/ 77090 h 448657"/>
              <a:gd name="connsiteX24" fmla="*/ 49215 w 280393"/>
              <a:gd name="connsiteY24" fmla="*/ 98372 h 448657"/>
              <a:gd name="connsiteX25" fmla="*/ 44860 w 280393"/>
              <a:gd name="connsiteY25" fmla="*/ 100026 h 448657"/>
              <a:gd name="connsiteX26" fmla="*/ 44068 w 280393"/>
              <a:gd name="connsiteY26" fmla="*/ 99528 h 448657"/>
              <a:gd name="connsiteX27" fmla="*/ 40771 w 280393"/>
              <a:gd name="connsiteY27" fmla="*/ 108145 h 448657"/>
              <a:gd name="connsiteX28" fmla="*/ 24868 w 280393"/>
              <a:gd name="connsiteY28" fmla="*/ 126536 h 448657"/>
              <a:gd name="connsiteX29" fmla="*/ 32328 w 280393"/>
              <a:gd name="connsiteY29" fmla="*/ 135153 h 448657"/>
              <a:gd name="connsiteX30" fmla="*/ 37012 w 280393"/>
              <a:gd name="connsiteY30" fmla="*/ 157013 h 448657"/>
              <a:gd name="connsiteX31" fmla="*/ 37012 w 280393"/>
              <a:gd name="connsiteY31" fmla="*/ 172512 h 448657"/>
              <a:gd name="connsiteX32" fmla="*/ 41234 w 280393"/>
              <a:gd name="connsiteY32" fmla="*/ 215654 h 448657"/>
              <a:gd name="connsiteX33" fmla="*/ 36087 w 280393"/>
              <a:gd name="connsiteY33" fmla="*/ 239770 h 448657"/>
              <a:gd name="connsiteX34" fmla="*/ 16887 w 280393"/>
              <a:gd name="connsiteY34" fmla="*/ 258161 h 448657"/>
              <a:gd name="connsiteX35" fmla="*/ 4684 w 280393"/>
              <a:gd name="connsiteY35" fmla="*/ 275973 h 448657"/>
              <a:gd name="connsiteX36" fmla="*/ 0 w 280393"/>
              <a:gd name="connsiteY36" fmla="*/ 287539 h 448657"/>
              <a:gd name="connsiteX37" fmla="*/ 28916 w 280393"/>
              <a:gd name="connsiteY37" fmla="*/ 307086 h 448657"/>
              <a:gd name="connsiteX38" fmla="*/ 43432 w 280393"/>
              <a:gd name="connsiteY38" fmla="*/ 319751 h 448657"/>
              <a:gd name="connsiteX39" fmla="*/ 61244 w 280393"/>
              <a:gd name="connsiteY39" fmla="*/ 319751 h 448657"/>
              <a:gd name="connsiteX40" fmla="*/ 78131 w 280393"/>
              <a:gd name="connsiteY40" fmla="*/ 335250 h 448657"/>
              <a:gd name="connsiteX41" fmla="*/ 79056 w 280393"/>
              <a:gd name="connsiteY41" fmla="*/ 336407 h 448657"/>
              <a:gd name="connsiteX42" fmla="*/ 99181 w 280393"/>
              <a:gd name="connsiteY42" fmla="*/ 335828 h 448657"/>
              <a:gd name="connsiteX43" fmla="*/ 113292 w 280393"/>
              <a:gd name="connsiteY43" fmla="*/ 359366 h 448657"/>
              <a:gd name="connsiteX44" fmla="*/ 127808 w 280393"/>
              <a:gd name="connsiteY44" fmla="*/ 376715 h 448657"/>
              <a:gd name="connsiteX45" fmla="*/ 136714 w 280393"/>
              <a:gd name="connsiteY45" fmla="*/ 394065 h 448657"/>
              <a:gd name="connsiteX46" fmla="*/ 163895 w 280393"/>
              <a:gd name="connsiteY46" fmla="*/ 398055 h 448657"/>
              <a:gd name="connsiteX47" fmla="*/ 177948 w 280393"/>
              <a:gd name="connsiteY47" fmla="*/ 396320 h 448657"/>
              <a:gd name="connsiteX48" fmla="*/ 193389 w 280393"/>
              <a:gd name="connsiteY48" fmla="*/ 395222 h 448657"/>
              <a:gd name="connsiteX49" fmla="*/ 210739 w 280393"/>
              <a:gd name="connsiteY49" fmla="*/ 411877 h 448657"/>
              <a:gd name="connsiteX50" fmla="*/ 198594 w 280393"/>
              <a:gd name="connsiteY50" fmla="*/ 435414 h 448657"/>
              <a:gd name="connsiteX51" fmla="*/ 212647 w 280393"/>
              <a:gd name="connsiteY51" fmla="*/ 448658 h 448657"/>
              <a:gd name="connsiteX52" fmla="*/ 213572 w 280393"/>
              <a:gd name="connsiteY52" fmla="*/ 448658 h 448657"/>
              <a:gd name="connsiteX53" fmla="*/ 222479 w 280393"/>
              <a:gd name="connsiteY53" fmla="*/ 410720 h 448657"/>
              <a:gd name="connsiteX54" fmla="*/ 227163 w 280393"/>
              <a:gd name="connsiteY54" fmla="*/ 372783 h 448657"/>
              <a:gd name="connsiteX55" fmla="*/ 212184 w 280393"/>
              <a:gd name="connsiteY55" fmla="*/ 327385 h 448657"/>
              <a:gd name="connsiteX56" fmla="*/ 228088 w 280393"/>
              <a:gd name="connsiteY56" fmla="*/ 312407 h 448657"/>
              <a:gd name="connsiteX57" fmla="*/ 223404 w 280393"/>
              <a:gd name="connsiteY57" fmla="*/ 300840 h 448657"/>
              <a:gd name="connsiteX58" fmla="*/ 217620 w 280393"/>
              <a:gd name="connsiteY58" fmla="*/ 285284 h 448657"/>
              <a:gd name="connsiteX59" fmla="*/ 253245 w 280393"/>
              <a:gd name="connsiteY59" fmla="*/ 282392 h 448657"/>
              <a:gd name="connsiteX60" fmla="*/ 279500 w 280393"/>
              <a:gd name="connsiteY60" fmla="*/ 272098 h 448657"/>
              <a:gd name="connsiteX61" fmla="*/ 275452 w 280393"/>
              <a:gd name="connsiteY61" fmla="*/ 258161 h 4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80393" h="448657">
                <a:moveTo>
                  <a:pt x="275452" y="258161"/>
                </a:moveTo>
                <a:cubicBezTo>
                  <a:pt x="268859" y="252377"/>
                  <a:pt x="271231" y="243818"/>
                  <a:pt x="276378" y="237457"/>
                </a:cubicBezTo>
                <a:cubicBezTo>
                  <a:pt x="281524" y="231095"/>
                  <a:pt x="273081" y="224271"/>
                  <a:pt x="267009" y="216233"/>
                </a:cubicBezTo>
                <a:cubicBezTo>
                  <a:pt x="260936" y="208194"/>
                  <a:pt x="265621" y="178873"/>
                  <a:pt x="272792" y="165051"/>
                </a:cubicBezTo>
                <a:cubicBezTo>
                  <a:pt x="279963" y="151230"/>
                  <a:pt x="258276" y="154700"/>
                  <a:pt x="245148" y="156435"/>
                </a:cubicBezTo>
                <a:cubicBezTo>
                  <a:pt x="232021" y="158169"/>
                  <a:pt x="220801" y="152386"/>
                  <a:pt x="212358" y="139085"/>
                </a:cubicBezTo>
                <a:cubicBezTo>
                  <a:pt x="203914" y="125784"/>
                  <a:pt x="192174" y="134459"/>
                  <a:pt x="171876" y="135037"/>
                </a:cubicBezTo>
                <a:cubicBezTo>
                  <a:pt x="151577" y="135615"/>
                  <a:pt x="155451" y="108608"/>
                  <a:pt x="156377" y="98256"/>
                </a:cubicBezTo>
                <a:cubicBezTo>
                  <a:pt x="157302" y="87904"/>
                  <a:pt x="146083" y="86690"/>
                  <a:pt x="146083" y="79865"/>
                </a:cubicBezTo>
                <a:cubicBezTo>
                  <a:pt x="146083" y="73041"/>
                  <a:pt x="140300" y="72984"/>
                  <a:pt x="134516" y="73562"/>
                </a:cubicBezTo>
                <a:cubicBezTo>
                  <a:pt x="128733" y="74140"/>
                  <a:pt x="134516" y="66102"/>
                  <a:pt x="138276" y="60897"/>
                </a:cubicBezTo>
                <a:cubicBezTo>
                  <a:pt x="142035" y="55692"/>
                  <a:pt x="141572" y="51123"/>
                  <a:pt x="142035" y="40193"/>
                </a:cubicBezTo>
                <a:cubicBezTo>
                  <a:pt x="142497" y="29263"/>
                  <a:pt x="156088" y="19547"/>
                  <a:pt x="162680" y="8617"/>
                </a:cubicBezTo>
                <a:cubicBezTo>
                  <a:pt x="164190" y="5985"/>
                  <a:pt x="166723" y="4100"/>
                  <a:pt x="169678" y="3412"/>
                </a:cubicBezTo>
                <a:cubicBezTo>
                  <a:pt x="170164" y="2088"/>
                  <a:pt x="170979" y="914"/>
                  <a:pt x="172049" y="0"/>
                </a:cubicBezTo>
                <a:lnTo>
                  <a:pt x="167365" y="0"/>
                </a:lnTo>
                <a:cubicBezTo>
                  <a:pt x="164369" y="3620"/>
                  <a:pt x="160332" y="6223"/>
                  <a:pt x="155798" y="7460"/>
                </a:cubicBezTo>
                <a:cubicBezTo>
                  <a:pt x="150224" y="8709"/>
                  <a:pt x="144585" y="9675"/>
                  <a:pt x="138912" y="10352"/>
                </a:cubicBezTo>
                <a:cubicBezTo>
                  <a:pt x="136587" y="18049"/>
                  <a:pt x="130613" y="24104"/>
                  <a:pt x="122950" y="26545"/>
                </a:cubicBezTo>
                <a:cubicBezTo>
                  <a:pt x="118486" y="27569"/>
                  <a:pt x="114102" y="28904"/>
                  <a:pt x="109822" y="30535"/>
                </a:cubicBezTo>
                <a:cubicBezTo>
                  <a:pt x="108041" y="32605"/>
                  <a:pt x="106110" y="34537"/>
                  <a:pt x="104039" y="36318"/>
                </a:cubicBezTo>
                <a:cubicBezTo>
                  <a:pt x="102929" y="39007"/>
                  <a:pt x="101159" y="41373"/>
                  <a:pt x="98892" y="43200"/>
                </a:cubicBezTo>
                <a:cubicBezTo>
                  <a:pt x="95648" y="49203"/>
                  <a:pt x="90056" y="53581"/>
                  <a:pt x="83451" y="55287"/>
                </a:cubicBezTo>
                <a:cubicBezTo>
                  <a:pt x="81566" y="66200"/>
                  <a:pt x="73192" y="74851"/>
                  <a:pt x="62343" y="77090"/>
                </a:cubicBezTo>
                <a:cubicBezTo>
                  <a:pt x="56560" y="85186"/>
                  <a:pt x="52511" y="93803"/>
                  <a:pt x="49215" y="98372"/>
                </a:cubicBezTo>
                <a:cubicBezTo>
                  <a:pt x="48469" y="100031"/>
                  <a:pt x="46520" y="100772"/>
                  <a:pt x="44860" y="100026"/>
                </a:cubicBezTo>
                <a:cubicBezTo>
                  <a:pt x="44571" y="99898"/>
                  <a:pt x="44305" y="99731"/>
                  <a:pt x="44068" y="99528"/>
                </a:cubicBezTo>
                <a:cubicBezTo>
                  <a:pt x="43946" y="102686"/>
                  <a:pt x="42784" y="105710"/>
                  <a:pt x="40771" y="108145"/>
                </a:cubicBezTo>
                <a:cubicBezTo>
                  <a:pt x="35133" y="113975"/>
                  <a:pt x="29824" y="120116"/>
                  <a:pt x="24868" y="126536"/>
                </a:cubicBezTo>
                <a:cubicBezTo>
                  <a:pt x="27644" y="130005"/>
                  <a:pt x="30651" y="132839"/>
                  <a:pt x="32328" y="135153"/>
                </a:cubicBezTo>
                <a:cubicBezTo>
                  <a:pt x="39846" y="144348"/>
                  <a:pt x="35162" y="151808"/>
                  <a:pt x="37012" y="157013"/>
                </a:cubicBezTo>
                <a:cubicBezTo>
                  <a:pt x="38863" y="162218"/>
                  <a:pt x="41234" y="169100"/>
                  <a:pt x="37012" y="172512"/>
                </a:cubicBezTo>
                <a:cubicBezTo>
                  <a:pt x="32790" y="175924"/>
                  <a:pt x="36550" y="209871"/>
                  <a:pt x="41234" y="215654"/>
                </a:cubicBezTo>
                <a:cubicBezTo>
                  <a:pt x="45918" y="221437"/>
                  <a:pt x="41234" y="227220"/>
                  <a:pt x="36087" y="239770"/>
                </a:cubicBezTo>
                <a:cubicBezTo>
                  <a:pt x="30940" y="252319"/>
                  <a:pt x="26256" y="257582"/>
                  <a:pt x="16887" y="258161"/>
                </a:cubicBezTo>
                <a:cubicBezTo>
                  <a:pt x="7518" y="258739"/>
                  <a:pt x="7981" y="275973"/>
                  <a:pt x="4684" y="275973"/>
                </a:cubicBezTo>
                <a:cubicBezTo>
                  <a:pt x="2371" y="275973"/>
                  <a:pt x="463" y="282276"/>
                  <a:pt x="0" y="287539"/>
                </a:cubicBezTo>
                <a:cubicBezTo>
                  <a:pt x="8906" y="296156"/>
                  <a:pt x="24405" y="307086"/>
                  <a:pt x="28916" y="307086"/>
                </a:cubicBezTo>
                <a:cubicBezTo>
                  <a:pt x="33427" y="307086"/>
                  <a:pt x="36839" y="315703"/>
                  <a:pt x="43432" y="319751"/>
                </a:cubicBezTo>
                <a:cubicBezTo>
                  <a:pt x="50025" y="323799"/>
                  <a:pt x="59393" y="323163"/>
                  <a:pt x="61244" y="319751"/>
                </a:cubicBezTo>
                <a:cubicBezTo>
                  <a:pt x="63095" y="316339"/>
                  <a:pt x="69225" y="323741"/>
                  <a:pt x="78131" y="335250"/>
                </a:cubicBezTo>
                <a:cubicBezTo>
                  <a:pt x="78593" y="335828"/>
                  <a:pt x="78593" y="336407"/>
                  <a:pt x="79056" y="336407"/>
                </a:cubicBezTo>
                <a:cubicBezTo>
                  <a:pt x="86574" y="334672"/>
                  <a:pt x="95480" y="332937"/>
                  <a:pt x="99181" y="335828"/>
                </a:cubicBezTo>
                <a:cubicBezTo>
                  <a:pt x="105774" y="340397"/>
                  <a:pt x="103866" y="358209"/>
                  <a:pt x="113292" y="359366"/>
                </a:cubicBezTo>
                <a:cubicBezTo>
                  <a:pt x="121603" y="361020"/>
                  <a:pt x="127646" y="368243"/>
                  <a:pt x="127808" y="376715"/>
                </a:cubicBezTo>
                <a:cubicBezTo>
                  <a:pt x="126883" y="382499"/>
                  <a:pt x="137639" y="385390"/>
                  <a:pt x="136714" y="394065"/>
                </a:cubicBezTo>
                <a:cubicBezTo>
                  <a:pt x="135789" y="402740"/>
                  <a:pt x="160599" y="400947"/>
                  <a:pt x="163895" y="398055"/>
                </a:cubicBezTo>
                <a:cubicBezTo>
                  <a:pt x="167793" y="394684"/>
                  <a:pt x="173345" y="393995"/>
                  <a:pt x="177948" y="396320"/>
                </a:cubicBezTo>
                <a:cubicBezTo>
                  <a:pt x="182170" y="399212"/>
                  <a:pt x="189514" y="393486"/>
                  <a:pt x="193389" y="395222"/>
                </a:cubicBezTo>
                <a:cubicBezTo>
                  <a:pt x="197264" y="396956"/>
                  <a:pt x="214035" y="404937"/>
                  <a:pt x="210739" y="411877"/>
                </a:cubicBezTo>
                <a:cubicBezTo>
                  <a:pt x="207442" y="418817"/>
                  <a:pt x="196223" y="429227"/>
                  <a:pt x="198594" y="435414"/>
                </a:cubicBezTo>
                <a:cubicBezTo>
                  <a:pt x="200445" y="440041"/>
                  <a:pt x="208888" y="442875"/>
                  <a:pt x="212647" y="448658"/>
                </a:cubicBezTo>
                <a:lnTo>
                  <a:pt x="213572" y="448658"/>
                </a:lnTo>
                <a:cubicBezTo>
                  <a:pt x="219644" y="446923"/>
                  <a:pt x="222479" y="418759"/>
                  <a:pt x="222479" y="410720"/>
                </a:cubicBezTo>
                <a:cubicBezTo>
                  <a:pt x="223126" y="397980"/>
                  <a:pt x="224693" y="385298"/>
                  <a:pt x="227163" y="372783"/>
                </a:cubicBezTo>
                <a:cubicBezTo>
                  <a:pt x="230922" y="356706"/>
                  <a:pt x="212184" y="345197"/>
                  <a:pt x="212184" y="327385"/>
                </a:cubicBezTo>
                <a:cubicBezTo>
                  <a:pt x="212184" y="309573"/>
                  <a:pt x="219644" y="319347"/>
                  <a:pt x="228088" y="312407"/>
                </a:cubicBezTo>
                <a:cubicBezTo>
                  <a:pt x="236532" y="305467"/>
                  <a:pt x="227625" y="302055"/>
                  <a:pt x="223404" y="300840"/>
                </a:cubicBezTo>
                <a:cubicBezTo>
                  <a:pt x="219182" y="299626"/>
                  <a:pt x="215886" y="291067"/>
                  <a:pt x="217620" y="285284"/>
                </a:cubicBezTo>
                <a:cubicBezTo>
                  <a:pt x="219355" y="279500"/>
                  <a:pt x="244801" y="282392"/>
                  <a:pt x="253245" y="282392"/>
                </a:cubicBezTo>
                <a:cubicBezTo>
                  <a:pt x="262666" y="280992"/>
                  <a:pt x="271641" y="277476"/>
                  <a:pt x="279500" y="272098"/>
                </a:cubicBezTo>
                <a:cubicBezTo>
                  <a:pt x="281594" y="267078"/>
                  <a:pt x="279911" y="261278"/>
                  <a:pt x="275452" y="25816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9" name="Frihåndsform: figur 428">
            <a:extLst>
              <a:ext uri="{FF2B5EF4-FFF2-40B4-BE49-F238E27FC236}">
                <a16:creationId xmlns:a16="http://schemas.microsoft.com/office/drawing/2014/main" id="{9DB7FEC2-52E1-414B-9E55-D9DBD29F7661}"/>
              </a:ext>
            </a:extLst>
          </p:cNvPr>
          <p:cNvSpPr/>
          <p:nvPr/>
        </p:nvSpPr>
        <p:spPr>
          <a:xfrm>
            <a:off x="5732684" y="4999301"/>
            <a:ext cx="285607" cy="380184"/>
          </a:xfrm>
          <a:custGeom>
            <a:avLst/>
            <a:gdLst>
              <a:gd name="connsiteX0" fmla="*/ 284747 w 285607"/>
              <a:gd name="connsiteY0" fmla="*/ 227452 h 380184"/>
              <a:gd name="connsiteX1" fmla="*/ 270694 w 285607"/>
              <a:gd name="connsiteY1" fmla="*/ 200445 h 380184"/>
              <a:gd name="connsiteX2" fmla="*/ 251031 w 285607"/>
              <a:gd name="connsiteY2" fmla="*/ 186681 h 380184"/>
              <a:gd name="connsiteX3" fmla="*/ 225239 w 285607"/>
              <a:gd name="connsiteY3" fmla="*/ 172859 h 380184"/>
              <a:gd name="connsiteX4" fmla="*/ 222462 w 285607"/>
              <a:gd name="connsiteY4" fmla="*/ 149727 h 380184"/>
              <a:gd name="connsiteX5" fmla="*/ 219166 w 285607"/>
              <a:gd name="connsiteY5" fmla="*/ 128502 h 380184"/>
              <a:gd name="connsiteX6" fmla="*/ 210260 w 285607"/>
              <a:gd name="connsiteY6" fmla="*/ 109533 h 380184"/>
              <a:gd name="connsiteX7" fmla="*/ 184467 w 285607"/>
              <a:gd name="connsiteY7" fmla="*/ 103172 h 380184"/>
              <a:gd name="connsiteX8" fmla="*/ 165267 w 285607"/>
              <a:gd name="connsiteY8" fmla="*/ 92300 h 380184"/>
              <a:gd name="connsiteX9" fmla="*/ 155378 w 285607"/>
              <a:gd name="connsiteY9" fmla="*/ 82526 h 380184"/>
              <a:gd name="connsiteX10" fmla="*/ 138549 w 285607"/>
              <a:gd name="connsiteY10" fmla="*/ 78478 h 380184"/>
              <a:gd name="connsiteX11" fmla="*/ 110905 w 285607"/>
              <a:gd name="connsiteY11" fmla="*/ 58931 h 380184"/>
              <a:gd name="connsiteX12" fmla="*/ 103387 w 285607"/>
              <a:gd name="connsiteY12" fmla="*/ 4338 h 380184"/>
              <a:gd name="connsiteX13" fmla="*/ 81353 w 285607"/>
              <a:gd name="connsiteY13" fmla="*/ 2603 h 380184"/>
              <a:gd name="connsiteX14" fmla="*/ 53710 w 285607"/>
              <a:gd name="connsiteY14" fmla="*/ 17581 h 380184"/>
              <a:gd name="connsiteX15" fmla="*/ 33527 w 285607"/>
              <a:gd name="connsiteY15" fmla="*/ 30189 h 380184"/>
              <a:gd name="connsiteX16" fmla="*/ 13401 w 285607"/>
              <a:gd name="connsiteY16" fmla="*/ 35972 h 380184"/>
              <a:gd name="connsiteX17" fmla="*/ 5420 w 285607"/>
              <a:gd name="connsiteY17" fmla="*/ 33658 h 380184"/>
              <a:gd name="connsiteX18" fmla="*/ 21844 w 285607"/>
              <a:gd name="connsiteY18" fmla="*/ 72753 h 380184"/>
              <a:gd name="connsiteX19" fmla="*/ 15714 w 285607"/>
              <a:gd name="connsiteY19" fmla="*/ 87673 h 380184"/>
              <a:gd name="connsiteX20" fmla="*/ 17623 w 285607"/>
              <a:gd name="connsiteY20" fmla="*/ 127346 h 380184"/>
              <a:gd name="connsiteX21" fmla="*/ 11840 w 285607"/>
              <a:gd name="connsiteY21" fmla="*/ 150478 h 380184"/>
              <a:gd name="connsiteX22" fmla="*/ 6057 w 285607"/>
              <a:gd name="connsiteY22" fmla="*/ 174652 h 380184"/>
              <a:gd name="connsiteX23" fmla="*/ 14962 w 285607"/>
              <a:gd name="connsiteY23" fmla="*/ 187838 h 380184"/>
              <a:gd name="connsiteX24" fmla="*/ 2297 w 285607"/>
              <a:gd name="connsiteY24" fmla="*/ 210276 h 380184"/>
              <a:gd name="connsiteX25" fmla="*/ 447 w 285607"/>
              <a:gd name="connsiteY25" fmla="*/ 221843 h 380184"/>
              <a:gd name="connsiteX26" fmla="*/ 10278 w 285607"/>
              <a:gd name="connsiteY26" fmla="*/ 235028 h 380184"/>
              <a:gd name="connsiteX27" fmla="*/ 16061 w 285607"/>
              <a:gd name="connsiteY27" fmla="*/ 264927 h 380184"/>
              <a:gd name="connsiteX28" fmla="*/ 25951 w 285607"/>
              <a:gd name="connsiteY28" fmla="*/ 280426 h 380184"/>
              <a:gd name="connsiteX29" fmla="*/ 21266 w 285607"/>
              <a:gd name="connsiteY29" fmla="*/ 299973 h 380184"/>
              <a:gd name="connsiteX30" fmla="*/ 29652 w 285607"/>
              <a:gd name="connsiteY30" fmla="*/ 323106 h 380184"/>
              <a:gd name="connsiteX31" fmla="*/ 38095 w 285607"/>
              <a:gd name="connsiteY31" fmla="*/ 348378 h 380184"/>
              <a:gd name="connsiteX32" fmla="*/ 43878 w 285607"/>
              <a:gd name="connsiteY32" fmla="*/ 378855 h 380184"/>
              <a:gd name="connsiteX33" fmla="*/ 75744 w 285607"/>
              <a:gd name="connsiteY33" fmla="*/ 356417 h 380184"/>
              <a:gd name="connsiteX34" fmla="*/ 96332 w 285607"/>
              <a:gd name="connsiteY34" fmla="*/ 355839 h 380184"/>
              <a:gd name="connsiteX35" fmla="*/ 123513 w 285607"/>
              <a:gd name="connsiteY35" fmla="*/ 369082 h 380184"/>
              <a:gd name="connsiteX36" fmla="*/ 137624 w 285607"/>
              <a:gd name="connsiteY36" fmla="*/ 352426 h 380184"/>
              <a:gd name="connsiteX37" fmla="*/ 169026 w 285607"/>
              <a:gd name="connsiteY37" fmla="*/ 352426 h 380184"/>
              <a:gd name="connsiteX38" fmla="*/ 176024 w 285607"/>
              <a:gd name="connsiteY38" fmla="*/ 309284 h 380184"/>
              <a:gd name="connsiteX39" fmla="*/ 194298 w 285607"/>
              <a:gd name="connsiteY39" fmla="*/ 282855 h 380184"/>
              <a:gd name="connsiteX40" fmla="*/ 223214 w 285607"/>
              <a:gd name="connsiteY40" fmla="*/ 277072 h 380184"/>
              <a:gd name="connsiteX41" fmla="*/ 250395 w 285607"/>
              <a:gd name="connsiteY41" fmla="*/ 273602 h 380184"/>
              <a:gd name="connsiteX42" fmla="*/ 272429 w 285607"/>
              <a:gd name="connsiteY42" fmla="*/ 285168 h 380184"/>
              <a:gd name="connsiteX43" fmla="*/ 283648 w 285607"/>
              <a:gd name="connsiteY43" fmla="*/ 264465 h 380184"/>
              <a:gd name="connsiteX44" fmla="*/ 284747 w 285607"/>
              <a:gd name="connsiteY44" fmla="*/ 227452 h 38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5607" h="380184">
                <a:moveTo>
                  <a:pt x="284747" y="227452"/>
                </a:moveTo>
                <a:cubicBezTo>
                  <a:pt x="281509" y="214787"/>
                  <a:pt x="270694" y="213688"/>
                  <a:pt x="270694" y="200445"/>
                </a:cubicBezTo>
                <a:cubicBezTo>
                  <a:pt x="270694" y="187201"/>
                  <a:pt x="266472" y="185524"/>
                  <a:pt x="251031" y="186681"/>
                </a:cubicBezTo>
                <a:cubicBezTo>
                  <a:pt x="235590" y="187838"/>
                  <a:pt x="226164" y="183211"/>
                  <a:pt x="225239" y="172859"/>
                </a:cubicBezTo>
                <a:cubicBezTo>
                  <a:pt x="224313" y="162507"/>
                  <a:pt x="215407" y="153891"/>
                  <a:pt x="222462" y="149727"/>
                </a:cubicBezTo>
                <a:cubicBezTo>
                  <a:pt x="229518" y="145563"/>
                  <a:pt x="217778" y="138160"/>
                  <a:pt x="219166" y="128502"/>
                </a:cubicBezTo>
                <a:cubicBezTo>
                  <a:pt x="220554" y="118845"/>
                  <a:pt x="214944" y="114681"/>
                  <a:pt x="210260" y="109533"/>
                </a:cubicBezTo>
                <a:cubicBezTo>
                  <a:pt x="205576" y="104387"/>
                  <a:pt x="184467" y="111789"/>
                  <a:pt x="184467" y="103172"/>
                </a:cubicBezTo>
                <a:cubicBezTo>
                  <a:pt x="184467" y="94555"/>
                  <a:pt x="171802" y="92300"/>
                  <a:pt x="165267" y="92300"/>
                </a:cubicBezTo>
                <a:cubicBezTo>
                  <a:pt x="158732" y="92300"/>
                  <a:pt x="163359" y="81370"/>
                  <a:pt x="155378" y="82526"/>
                </a:cubicBezTo>
                <a:cubicBezTo>
                  <a:pt x="147397" y="83683"/>
                  <a:pt x="149306" y="76743"/>
                  <a:pt x="138549" y="78478"/>
                </a:cubicBezTo>
                <a:cubicBezTo>
                  <a:pt x="127792" y="80213"/>
                  <a:pt x="121662" y="74430"/>
                  <a:pt x="110905" y="58931"/>
                </a:cubicBezTo>
                <a:cubicBezTo>
                  <a:pt x="100149" y="43432"/>
                  <a:pt x="101016" y="12955"/>
                  <a:pt x="103387" y="4338"/>
                </a:cubicBezTo>
                <a:cubicBezTo>
                  <a:pt x="105758" y="-4279"/>
                  <a:pt x="90259" y="2603"/>
                  <a:pt x="81353" y="2603"/>
                </a:cubicBezTo>
                <a:cubicBezTo>
                  <a:pt x="72447" y="2603"/>
                  <a:pt x="63078" y="10642"/>
                  <a:pt x="53710" y="17581"/>
                </a:cubicBezTo>
                <a:cubicBezTo>
                  <a:pt x="44341" y="24521"/>
                  <a:pt x="38211" y="23885"/>
                  <a:pt x="33527" y="30189"/>
                </a:cubicBezTo>
                <a:cubicBezTo>
                  <a:pt x="28940" y="36510"/>
                  <a:pt x="20642" y="38892"/>
                  <a:pt x="13401" y="35972"/>
                </a:cubicBezTo>
                <a:cubicBezTo>
                  <a:pt x="10868" y="34815"/>
                  <a:pt x="8179" y="34034"/>
                  <a:pt x="5420" y="33658"/>
                </a:cubicBezTo>
                <a:cubicBezTo>
                  <a:pt x="9642" y="45745"/>
                  <a:pt x="19474" y="65813"/>
                  <a:pt x="21844" y="72753"/>
                </a:cubicBezTo>
                <a:cubicBezTo>
                  <a:pt x="24621" y="81948"/>
                  <a:pt x="18548" y="84319"/>
                  <a:pt x="15714" y="87673"/>
                </a:cubicBezTo>
                <a:cubicBezTo>
                  <a:pt x="12881" y="91028"/>
                  <a:pt x="17160" y="120464"/>
                  <a:pt x="17623" y="127346"/>
                </a:cubicBezTo>
                <a:cubicBezTo>
                  <a:pt x="18086" y="134228"/>
                  <a:pt x="7791" y="146315"/>
                  <a:pt x="11840" y="150478"/>
                </a:cubicBezTo>
                <a:cubicBezTo>
                  <a:pt x="15888" y="154642"/>
                  <a:pt x="6057" y="167192"/>
                  <a:pt x="6057" y="174652"/>
                </a:cubicBezTo>
                <a:cubicBezTo>
                  <a:pt x="6057" y="182112"/>
                  <a:pt x="14962" y="182112"/>
                  <a:pt x="14962" y="187838"/>
                </a:cubicBezTo>
                <a:cubicBezTo>
                  <a:pt x="13326" y="196507"/>
                  <a:pt x="8873" y="204395"/>
                  <a:pt x="2297" y="210276"/>
                </a:cubicBezTo>
                <a:cubicBezTo>
                  <a:pt x="-16" y="212011"/>
                  <a:pt x="-478" y="216580"/>
                  <a:pt x="447" y="221843"/>
                </a:cubicBezTo>
                <a:cubicBezTo>
                  <a:pt x="1835" y="221264"/>
                  <a:pt x="2818" y="228725"/>
                  <a:pt x="10278" y="235028"/>
                </a:cubicBezTo>
                <a:cubicBezTo>
                  <a:pt x="18722" y="242546"/>
                  <a:pt x="8890" y="254575"/>
                  <a:pt x="16061" y="264927"/>
                </a:cubicBezTo>
                <a:cubicBezTo>
                  <a:pt x="23232" y="275279"/>
                  <a:pt x="30635" y="275857"/>
                  <a:pt x="25951" y="280426"/>
                </a:cubicBezTo>
                <a:cubicBezTo>
                  <a:pt x="21266" y="284995"/>
                  <a:pt x="26413" y="295404"/>
                  <a:pt x="21266" y="299973"/>
                </a:cubicBezTo>
                <a:cubicBezTo>
                  <a:pt x="16119" y="304542"/>
                  <a:pt x="23117" y="319520"/>
                  <a:pt x="29652" y="323106"/>
                </a:cubicBezTo>
                <a:cubicBezTo>
                  <a:pt x="36187" y="326692"/>
                  <a:pt x="31560" y="341496"/>
                  <a:pt x="38095" y="348378"/>
                </a:cubicBezTo>
                <a:cubicBezTo>
                  <a:pt x="44630" y="355260"/>
                  <a:pt x="41392" y="373130"/>
                  <a:pt x="43878" y="378855"/>
                </a:cubicBezTo>
                <a:cubicBezTo>
                  <a:pt x="46365" y="384581"/>
                  <a:pt x="64466" y="370817"/>
                  <a:pt x="75744" y="356417"/>
                </a:cubicBezTo>
                <a:cubicBezTo>
                  <a:pt x="87021" y="342017"/>
                  <a:pt x="86038" y="354162"/>
                  <a:pt x="96332" y="355839"/>
                </a:cubicBezTo>
                <a:cubicBezTo>
                  <a:pt x="106626" y="357516"/>
                  <a:pt x="118365" y="357573"/>
                  <a:pt x="123513" y="369082"/>
                </a:cubicBezTo>
                <a:cubicBezTo>
                  <a:pt x="128660" y="380590"/>
                  <a:pt x="133864" y="357516"/>
                  <a:pt x="137624" y="352426"/>
                </a:cubicBezTo>
                <a:cubicBezTo>
                  <a:pt x="141383" y="347337"/>
                  <a:pt x="164804" y="354162"/>
                  <a:pt x="169026" y="352426"/>
                </a:cubicBezTo>
                <a:cubicBezTo>
                  <a:pt x="173248" y="350692"/>
                  <a:pt x="176486" y="315067"/>
                  <a:pt x="176024" y="309284"/>
                </a:cubicBezTo>
                <a:cubicBezTo>
                  <a:pt x="175561" y="303501"/>
                  <a:pt x="185855" y="289737"/>
                  <a:pt x="194298" y="282855"/>
                </a:cubicBezTo>
                <a:cubicBezTo>
                  <a:pt x="202742" y="275973"/>
                  <a:pt x="215870" y="281120"/>
                  <a:pt x="223214" y="277072"/>
                </a:cubicBezTo>
                <a:cubicBezTo>
                  <a:pt x="230559" y="273024"/>
                  <a:pt x="240564" y="273602"/>
                  <a:pt x="250395" y="273602"/>
                </a:cubicBezTo>
                <a:cubicBezTo>
                  <a:pt x="260227" y="273602"/>
                  <a:pt x="267224" y="285168"/>
                  <a:pt x="272429" y="285168"/>
                </a:cubicBezTo>
                <a:cubicBezTo>
                  <a:pt x="277634" y="285168"/>
                  <a:pt x="285036" y="274238"/>
                  <a:pt x="283648" y="264465"/>
                </a:cubicBezTo>
                <a:cubicBezTo>
                  <a:pt x="280583" y="253303"/>
                  <a:pt x="288044" y="239539"/>
                  <a:pt x="284747" y="2274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0" name="Frihåndsform: figur 429">
            <a:extLst>
              <a:ext uri="{FF2B5EF4-FFF2-40B4-BE49-F238E27FC236}">
                <a16:creationId xmlns:a16="http://schemas.microsoft.com/office/drawing/2014/main" id="{59678C47-388C-4E6F-B535-8A5DF6651670}"/>
              </a:ext>
            </a:extLst>
          </p:cNvPr>
          <p:cNvSpPr/>
          <p:nvPr/>
        </p:nvSpPr>
        <p:spPr>
          <a:xfrm>
            <a:off x="5456164" y="4722708"/>
            <a:ext cx="298620" cy="519949"/>
          </a:xfrm>
          <a:custGeom>
            <a:avLst/>
            <a:gdLst>
              <a:gd name="connsiteX0" fmla="*/ 297902 w 298620"/>
              <a:gd name="connsiteY0" fmla="*/ 347727 h 519949"/>
              <a:gd name="connsiteX1" fmla="*/ 281478 w 298620"/>
              <a:gd name="connsiteY1" fmla="*/ 308633 h 519949"/>
              <a:gd name="connsiteX2" fmla="*/ 258981 w 298620"/>
              <a:gd name="connsiteY2" fmla="*/ 309789 h 519949"/>
              <a:gd name="connsiteX3" fmla="*/ 253198 w 298620"/>
              <a:gd name="connsiteY3" fmla="*/ 273587 h 519949"/>
              <a:gd name="connsiteX4" fmla="*/ 242846 w 298620"/>
              <a:gd name="connsiteY4" fmla="*/ 275842 h 519949"/>
              <a:gd name="connsiteX5" fmla="*/ 218036 w 298620"/>
              <a:gd name="connsiteY5" fmla="*/ 279890 h 519949"/>
              <a:gd name="connsiteX6" fmla="*/ 205372 w 298620"/>
              <a:gd name="connsiteY6" fmla="*/ 264391 h 519949"/>
              <a:gd name="connsiteX7" fmla="*/ 193805 w 298620"/>
              <a:gd name="connsiteY7" fmla="*/ 253461 h 519949"/>
              <a:gd name="connsiteX8" fmla="*/ 183974 w 298620"/>
              <a:gd name="connsiteY8" fmla="*/ 229345 h 519949"/>
              <a:gd name="connsiteX9" fmla="*/ 177902 w 298620"/>
              <a:gd name="connsiteY9" fmla="*/ 205172 h 519949"/>
              <a:gd name="connsiteX10" fmla="*/ 181198 w 298620"/>
              <a:gd name="connsiteY10" fmla="*/ 186781 h 519949"/>
              <a:gd name="connsiteX11" fmla="*/ 191492 w 298620"/>
              <a:gd name="connsiteY11" fmla="*/ 171861 h 519949"/>
              <a:gd name="connsiteX12" fmla="*/ 199010 w 298620"/>
              <a:gd name="connsiteY12" fmla="*/ 145374 h 519949"/>
              <a:gd name="connsiteX13" fmla="*/ 219598 w 298620"/>
              <a:gd name="connsiteY13" fmla="*/ 128719 h 519949"/>
              <a:gd name="connsiteX14" fmla="*/ 248514 w 298620"/>
              <a:gd name="connsiteY14" fmla="*/ 116111 h 519949"/>
              <a:gd name="connsiteX15" fmla="*/ 267714 w 298620"/>
              <a:gd name="connsiteY15" fmla="*/ 114376 h 519949"/>
              <a:gd name="connsiteX16" fmla="*/ 253661 w 298620"/>
              <a:gd name="connsiteY16" fmla="*/ 101133 h 519949"/>
              <a:gd name="connsiteX17" fmla="*/ 265805 w 298620"/>
              <a:gd name="connsiteY17" fmla="*/ 77595 h 519949"/>
              <a:gd name="connsiteX18" fmla="*/ 248456 w 298620"/>
              <a:gd name="connsiteY18" fmla="*/ 60940 h 519949"/>
              <a:gd name="connsiteX19" fmla="*/ 232957 w 298620"/>
              <a:gd name="connsiteY19" fmla="*/ 62038 h 519949"/>
              <a:gd name="connsiteX20" fmla="*/ 218904 w 298620"/>
              <a:gd name="connsiteY20" fmla="*/ 63773 h 519949"/>
              <a:gd name="connsiteX21" fmla="*/ 191723 w 298620"/>
              <a:gd name="connsiteY21" fmla="*/ 59783 h 519949"/>
              <a:gd name="connsiteX22" fmla="*/ 182817 w 298620"/>
              <a:gd name="connsiteY22" fmla="*/ 42433 h 519949"/>
              <a:gd name="connsiteX23" fmla="*/ 168301 w 298620"/>
              <a:gd name="connsiteY23" fmla="*/ 25084 h 519949"/>
              <a:gd name="connsiteX24" fmla="*/ 154190 w 298620"/>
              <a:gd name="connsiteY24" fmla="*/ 1546 h 519949"/>
              <a:gd name="connsiteX25" fmla="*/ 134065 w 298620"/>
              <a:gd name="connsiteY25" fmla="*/ 2125 h 519949"/>
              <a:gd name="connsiteX26" fmla="*/ 139848 w 298620"/>
              <a:gd name="connsiteY26" fmla="*/ 22250 h 519949"/>
              <a:gd name="connsiteX27" fmla="*/ 126720 w 298620"/>
              <a:gd name="connsiteY27" fmla="*/ 50414 h 519949"/>
              <a:gd name="connsiteX28" fmla="*/ 80455 w 298620"/>
              <a:gd name="connsiteY28" fmla="*/ 80256 h 519949"/>
              <a:gd name="connsiteX29" fmla="*/ 59347 w 298620"/>
              <a:gd name="connsiteY29" fmla="*/ 124554 h 519949"/>
              <a:gd name="connsiteX30" fmla="*/ 42460 w 298620"/>
              <a:gd name="connsiteY30" fmla="*/ 125711 h 519949"/>
              <a:gd name="connsiteX31" fmla="*/ 24648 w 298620"/>
              <a:gd name="connsiteY31" fmla="*/ 119928 h 519949"/>
              <a:gd name="connsiteX32" fmla="*/ 24648 w 298620"/>
              <a:gd name="connsiteY32" fmla="*/ 105586 h 519949"/>
              <a:gd name="connsiteX33" fmla="*/ 19963 w 298620"/>
              <a:gd name="connsiteY33" fmla="*/ 91186 h 519949"/>
              <a:gd name="connsiteX34" fmla="*/ 763 w 298620"/>
              <a:gd name="connsiteY34" fmla="*/ 115359 h 519949"/>
              <a:gd name="connsiteX35" fmla="*/ 9669 w 298620"/>
              <a:gd name="connsiteY35" fmla="*/ 153875 h 519949"/>
              <a:gd name="connsiteX36" fmla="*/ 2151 w 298620"/>
              <a:gd name="connsiteY36" fmla="*/ 161335 h 519949"/>
              <a:gd name="connsiteX37" fmla="*/ 21409 w 298620"/>
              <a:gd name="connsiteY37" fmla="*/ 180304 h 519949"/>
              <a:gd name="connsiteX38" fmla="*/ 34999 w 298620"/>
              <a:gd name="connsiteY38" fmla="*/ 191177 h 519949"/>
              <a:gd name="connsiteX39" fmla="*/ 45293 w 298620"/>
              <a:gd name="connsiteY39" fmla="*/ 214772 h 519949"/>
              <a:gd name="connsiteX40" fmla="*/ 51076 w 298620"/>
              <a:gd name="connsiteY40" fmla="*/ 223967 h 519949"/>
              <a:gd name="connsiteX41" fmla="*/ 64667 w 298620"/>
              <a:gd name="connsiteY41" fmla="*/ 256758 h 519949"/>
              <a:gd name="connsiteX42" fmla="*/ 95607 w 298620"/>
              <a:gd name="connsiteY42" fmla="*/ 276247 h 519949"/>
              <a:gd name="connsiteX43" fmla="*/ 106421 w 298620"/>
              <a:gd name="connsiteY43" fmla="*/ 331476 h 519949"/>
              <a:gd name="connsiteX44" fmla="*/ 129554 w 298620"/>
              <a:gd name="connsiteY44" fmla="*/ 378609 h 519949"/>
              <a:gd name="connsiteX45" fmla="*/ 127646 w 298620"/>
              <a:gd name="connsiteY45" fmla="*/ 394108 h 519949"/>
              <a:gd name="connsiteX46" fmla="*/ 152976 w 298620"/>
              <a:gd name="connsiteY46" fmla="*/ 432045 h 519949"/>
              <a:gd name="connsiteX47" fmla="*/ 164542 w 298620"/>
              <a:gd name="connsiteY47" fmla="*/ 440084 h 519949"/>
              <a:gd name="connsiteX48" fmla="*/ 232494 w 298620"/>
              <a:gd name="connsiteY48" fmla="*/ 489530 h 519949"/>
              <a:gd name="connsiteX49" fmla="*/ 260601 w 298620"/>
              <a:gd name="connsiteY49" fmla="*/ 514802 h 519949"/>
              <a:gd name="connsiteX50" fmla="*/ 261989 w 298620"/>
              <a:gd name="connsiteY50" fmla="*/ 519949 h 519949"/>
              <a:gd name="connsiteX51" fmla="*/ 267193 w 298620"/>
              <a:gd name="connsiteY51" fmla="*/ 515381 h 519949"/>
              <a:gd name="connsiteX52" fmla="*/ 277025 w 298620"/>
              <a:gd name="connsiteY52" fmla="*/ 492942 h 519949"/>
              <a:gd name="connsiteX53" fmla="*/ 277950 w 298620"/>
              <a:gd name="connsiteY53" fmla="*/ 491785 h 519949"/>
              <a:gd name="connsiteX54" fmla="*/ 279801 w 298620"/>
              <a:gd name="connsiteY54" fmla="*/ 480219 h 519949"/>
              <a:gd name="connsiteX55" fmla="*/ 292466 w 298620"/>
              <a:gd name="connsiteY55" fmla="*/ 457780 h 519949"/>
              <a:gd name="connsiteX56" fmla="*/ 283560 w 298620"/>
              <a:gd name="connsiteY56" fmla="*/ 444537 h 519949"/>
              <a:gd name="connsiteX57" fmla="*/ 289343 w 298620"/>
              <a:gd name="connsiteY57" fmla="*/ 420421 h 519949"/>
              <a:gd name="connsiteX58" fmla="*/ 295126 w 298620"/>
              <a:gd name="connsiteY58" fmla="*/ 397288 h 519949"/>
              <a:gd name="connsiteX59" fmla="*/ 293218 w 298620"/>
              <a:gd name="connsiteY59" fmla="*/ 357674 h 519949"/>
              <a:gd name="connsiteX60" fmla="*/ 297902 w 298620"/>
              <a:gd name="connsiteY60" fmla="*/ 347727 h 51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98620" h="519949">
                <a:moveTo>
                  <a:pt x="297902" y="347727"/>
                </a:moveTo>
                <a:cubicBezTo>
                  <a:pt x="295531" y="340845"/>
                  <a:pt x="285699" y="320719"/>
                  <a:pt x="281478" y="308633"/>
                </a:cubicBezTo>
                <a:cubicBezTo>
                  <a:pt x="273994" y="307199"/>
                  <a:pt x="266280" y="307592"/>
                  <a:pt x="258981" y="309789"/>
                </a:cubicBezTo>
                <a:cubicBezTo>
                  <a:pt x="251463" y="313259"/>
                  <a:pt x="253198" y="284517"/>
                  <a:pt x="253198" y="273587"/>
                </a:cubicBezTo>
                <a:cubicBezTo>
                  <a:pt x="253198" y="262656"/>
                  <a:pt x="245680" y="268382"/>
                  <a:pt x="242846" y="275842"/>
                </a:cubicBezTo>
                <a:cubicBezTo>
                  <a:pt x="240013" y="283302"/>
                  <a:pt x="228793" y="279890"/>
                  <a:pt x="218036" y="279890"/>
                </a:cubicBezTo>
                <a:cubicBezTo>
                  <a:pt x="207280" y="279890"/>
                  <a:pt x="212253" y="263235"/>
                  <a:pt x="205372" y="264391"/>
                </a:cubicBezTo>
                <a:cubicBezTo>
                  <a:pt x="198490" y="265548"/>
                  <a:pt x="192706" y="262078"/>
                  <a:pt x="193805" y="253461"/>
                </a:cubicBezTo>
                <a:cubicBezTo>
                  <a:pt x="194904" y="244844"/>
                  <a:pt x="189121" y="238541"/>
                  <a:pt x="183974" y="229345"/>
                </a:cubicBezTo>
                <a:cubicBezTo>
                  <a:pt x="178827" y="220150"/>
                  <a:pt x="173680" y="210897"/>
                  <a:pt x="177902" y="205172"/>
                </a:cubicBezTo>
                <a:cubicBezTo>
                  <a:pt x="182123" y="199447"/>
                  <a:pt x="175068" y="194242"/>
                  <a:pt x="181198" y="186781"/>
                </a:cubicBezTo>
                <a:cubicBezTo>
                  <a:pt x="187328" y="179321"/>
                  <a:pt x="193805" y="181634"/>
                  <a:pt x="191492" y="171861"/>
                </a:cubicBezTo>
                <a:cubicBezTo>
                  <a:pt x="189178" y="162087"/>
                  <a:pt x="198490" y="156304"/>
                  <a:pt x="199010" y="145374"/>
                </a:cubicBezTo>
                <a:cubicBezTo>
                  <a:pt x="199531" y="134444"/>
                  <a:pt x="210229" y="137914"/>
                  <a:pt x="219598" y="128719"/>
                </a:cubicBezTo>
                <a:cubicBezTo>
                  <a:pt x="228967" y="119523"/>
                  <a:pt x="239781" y="124728"/>
                  <a:pt x="248514" y="116111"/>
                </a:cubicBezTo>
                <a:cubicBezTo>
                  <a:pt x="256437" y="108593"/>
                  <a:pt x="261584" y="114955"/>
                  <a:pt x="267714" y="114376"/>
                </a:cubicBezTo>
                <a:cubicBezTo>
                  <a:pt x="264417" y="108593"/>
                  <a:pt x="255512" y="105759"/>
                  <a:pt x="253661" y="101133"/>
                </a:cubicBezTo>
                <a:cubicBezTo>
                  <a:pt x="251290" y="95350"/>
                  <a:pt x="262567" y="84477"/>
                  <a:pt x="265805" y="77595"/>
                </a:cubicBezTo>
                <a:cubicBezTo>
                  <a:pt x="269044" y="70713"/>
                  <a:pt x="252678" y="63195"/>
                  <a:pt x="248456" y="60940"/>
                </a:cubicBezTo>
                <a:cubicBezTo>
                  <a:pt x="244234" y="58684"/>
                  <a:pt x="236890" y="64930"/>
                  <a:pt x="232957" y="62038"/>
                </a:cubicBezTo>
                <a:cubicBezTo>
                  <a:pt x="228354" y="59714"/>
                  <a:pt x="222802" y="60402"/>
                  <a:pt x="218904" y="63773"/>
                </a:cubicBezTo>
                <a:cubicBezTo>
                  <a:pt x="215608" y="66665"/>
                  <a:pt x="191261" y="68400"/>
                  <a:pt x="191723" y="59783"/>
                </a:cubicBezTo>
                <a:cubicBezTo>
                  <a:pt x="192186" y="51166"/>
                  <a:pt x="181892" y="48217"/>
                  <a:pt x="182817" y="42433"/>
                </a:cubicBezTo>
                <a:cubicBezTo>
                  <a:pt x="182933" y="33857"/>
                  <a:pt x="176762" y="26484"/>
                  <a:pt x="168301" y="25084"/>
                </a:cubicBezTo>
                <a:cubicBezTo>
                  <a:pt x="159395" y="23927"/>
                  <a:pt x="160783" y="6694"/>
                  <a:pt x="154190" y="1546"/>
                </a:cubicBezTo>
                <a:cubicBezTo>
                  <a:pt x="150489" y="-1345"/>
                  <a:pt x="141120" y="390"/>
                  <a:pt x="134065" y="2125"/>
                </a:cubicBezTo>
                <a:cubicBezTo>
                  <a:pt x="142046" y="12477"/>
                  <a:pt x="144822" y="17045"/>
                  <a:pt x="139848" y="22250"/>
                </a:cubicBezTo>
                <a:cubicBezTo>
                  <a:pt x="132850" y="28554"/>
                  <a:pt x="139848" y="29710"/>
                  <a:pt x="126720" y="50414"/>
                </a:cubicBezTo>
                <a:cubicBezTo>
                  <a:pt x="113592" y="71118"/>
                  <a:pt x="91559" y="76265"/>
                  <a:pt x="80455" y="80256"/>
                </a:cubicBezTo>
                <a:cubicBezTo>
                  <a:pt x="69351" y="84246"/>
                  <a:pt x="65477" y="107841"/>
                  <a:pt x="59347" y="124554"/>
                </a:cubicBezTo>
                <a:cubicBezTo>
                  <a:pt x="53216" y="141268"/>
                  <a:pt x="48590" y="135485"/>
                  <a:pt x="42460" y="125711"/>
                </a:cubicBezTo>
                <a:cubicBezTo>
                  <a:pt x="36329" y="115938"/>
                  <a:pt x="31703" y="127388"/>
                  <a:pt x="24648" y="119928"/>
                </a:cubicBezTo>
                <a:cubicBezTo>
                  <a:pt x="17592" y="112468"/>
                  <a:pt x="20946" y="112468"/>
                  <a:pt x="24648" y="105586"/>
                </a:cubicBezTo>
                <a:cubicBezTo>
                  <a:pt x="26556" y="102116"/>
                  <a:pt x="24648" y="96390"/>
                  <a:pt x="19963" y="91186"/>
                </a:cubicBezTo>
                <a:cubicBezTo>
                  <a:pt x="12040" y="92921"/>
                  <a:pt x="4522" y="105586"/>
                  <a:pt x="763" y="115359"/>
                </a:cubicBezTo>
                <a:cubicBezTo>
                  <a:pt x="-2996" y="125133"/>
                  <a:pt x="8281" y="146357"/>
                  <a:pt x="9669" y="153875"/>
                </a:cubicBezTo>
                <a:cubicBezTo>
                  <a:pt x="11057" y="161393"/>
                  <a:pt x="3597" y="154395"/>
                  <a:pt x="2151" y="161335"/>
                </a:cubicBezTo>
                <a:cubicBezTo>
                  <a:pt x="1226" y="166482"/>
                  <a:pt x="12503" y="173943"/>
                  <a:pt x="21409" y="180304"/>
                </a:cubicBezTo>
                <a:cubicBezTo>
                  <a:pt x="27065" y="182241"/>
                  <a:pt x="31871" y="186081"/>
                  <a:pt x="34999" y="191177"/>
                </a:cubicBezTo>
                <a:cubicBezTo>
                  <a:pt x="39695" y="198429"/>
                  <a:pt x="43171" y="206398"/>
                  <a:pt x="45293" y="214772"/>
                </a:cubicBezTo>
                <a:cubicBezTo>
                  <a:pt x="46976" y="217982"/>
                  <a:pt x="48914" y="221058"/>
                  <a:pt x="51076" y="223967"/>
                </a:cubicBezTo>
                <a:cubicBezTo>
                  <a:pt x="57669" y="232584"/>
                  <a:pt x="59057" y="240044"/>
                  <a:pt x="64667" y="256758"/>
                </a:cubicBezTo>
                <a:cubicBezTo>
                  <a:pt x="74036" y="263640"/>
                  <a:pt x="87164" y="265953"/>
                  <a:pt x="95607" y="276247"/>
                </a:cubicBezTo>
                <a:cubicBezTo>
                  <a:pt x="109198" y="294117"/>
                  <a:pt x="100291" y="312507"/>
                  <a:pt x="106421" y="331476"/>
                </a:cubicBezTo>
                <a:cubicBezTo>
                  <a:pt x="112205" y="349288"/>
                  <a:pt x="126547" y="357905"/>
                  <a:pt x="129554" y="378609"/>
                </a:cubicBezTo>
                <a:cubicBezTo>
                  <a:pt x="130393" y="383854"/>
                  <a:pt x="129733" y="389227"/>
                  <a:pt x="127646" y="394108"/>
                </a:cubicBezTo>
                <a:cubicBezTo>
                  <a:pt x="138304" y="405125"/>
                  <a:pt x="146886" y="417975"/>
                  <a:pt x="152976" y="432045"/>
                </a:cubicBezTo>
                <a:lnTo>
                  <a:pt x="164542" y="440084"/>
                </a:lnTo>
                <a:cubicBezTo>
                  <a:pt x="186576" y="453327"/>
                  <a:pt x="226422" y="478021"/>
                  <a:pt x="232494" y="489530"/>
                </a:cubicBezTo>
                <a:cubicBezTo>
                  <a:pt x="238567" y="501038"/>
                  <a:pt x="256842" y="512663"/>
                  <a:pt x="260601" y="514802"/>
                </a:cubicBezTo>
                <a:cubicBezTo>
                  <a:pt x="261526" y="515381"/>
                  <a:pt x="261989" y="517694"/>
                  <a:pt x="261989" y="519949"/>
                </a:cubicBezTo>
                <a:cubicBezTo>
                  <a:pt x="264360" y="517694"/>
                  <a:pt x="265747" y="516538"/>
                  <a:pt x="267193" y="515381"/>
                </a:cubicBezTo>
                <a:cubicBezTo>
                  <a:pt x="274191" y="511333"/>
                  <a:pt x="274654" y="496990"/>
                  <a:pt x="277025" y="492942"/>
                </a:cubicBezTo>
                <a:lnTo>
                  <a:pt x="277950" y="491785"/>
                </a:lnTo>
                <a:cubicBezTo>
                  <a:pt x="277487" y="486638"/>
                  <a:pt x="277487" y="482012"/>
                  <a:pt x="279801" y="480219"/>
                </a:cubicBezTo>
                <a:cubicBezTo>
                  <a:pt x="286186" y="474187"/>
                  <a:pt x="290604" y="466363"/>
                  <a:pt x="292466" y="457780"/>
                </a:cubicBezTo>
                <a:cubicBezTo>
                  <a:pt x="292466" y="451997"/>
                  <a:pt x="283560" y="451997"/>
                  <a:pt x="283560" y="444537"/>
                </a:cubicBezTo>
                <a:cubicBezTo>
                  <a:pt x="283560" y="437077"/>
                  <a:pt x="293391" y="424990"/>
                  <a:pt x="289343" y="420421"/>
                </a:cubicBezTo>
                <a:cubicBezTo>
                  <a:pt x="285295" y="415852"/>
                  <a:pt x="295415" y="403766"/>
                  <a:pt x="295126" y="397288"/>
                </a:cubicBezTo>
                <a:cubicBezTo>
                  <a:pt x="294837" y="390811"/>
                  <a:pt x="290442" y="361086"/>
                  <a:pt x="293218" y="357674"/>
                </a:cubicBezTo>
                <a:cubicBezTo>
                  <a:pt x="294606" y="359235"/>
                  <a:pt x="300678" y="356980"/>
                  <a:pt x="297902" y="34772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1" name="Frihåndsform: figur 430">
            <a:extLst>
              <a:ext uri="{FF2B5EF4-FFF2-40B4-BE49-F238E27FC236}">
                <a16:creationId xmlns:a16="http://schemas.microsoft.com/office/drawing/2014/main" id="{8B315715-C6C1-4D75-A74C-68E692CBFE99}"/>
              </a:ext>
            </a:extLst>
          </p:cNvPr>
          <p:cNvSpPr/>
          <p:nvPr/>
        </p:nvSpPr>
        <p:spPr>
          <a:xfrm>
            <a:off x="5644688" y="4378942"/>
            <a:ext cx="323585" cy="322195"/>
          </a:xfrm>
          <a:custGeom>
            <a:avLst/>
            <a:gdLst>
              <a:gd name="connsiteX0" fmla="*/ 288887 w 323585"/>
              <a:gd name="connsiteY0" fmla="*/ 100049 h 322195"/>
              <a:gd name="connsiteX1" fmla="*/ 286053 w 323585"/>
              <a:gd name="connsiteY1" fmla="*/ 98314 h 322195"/>
              <a:gd name="connsiteX2" fmla="*/ 280270 w 323585"/>
              <a:gd name="connsiteY2" fmla="*/ 97157 h 322195"/>
              <a:gd name="connsiteX3" fmla="*/ 264771 w 323585"/>
              <a:gd name="connsiteY3" fmla="*/ 84550 h 322195"/>
              <a:gd name="connsiteX4" fmla="*/ 264308 w 323585"/>
              <a:gd name="connsiteY4" fmla="*/ 83393 h 322195"/>
              <a:gd name="connsiteX5" fmla="*/ 258525 w 323585"/>
              <a:gd name="connsiteY5" fmla="*/ 61533 h 322195"/>
              <a:gd name="connsiteX6" fmla="*/ 260376 w 323585"/>
              <a:gd name="connsiteY6" fmla="*/ 47190 h 322195"/>
              <a:gd name="connsiteX7" fmla="*/ 262284 w 323585"/>
              <a:gd name="connsiteY7" fmla="*/ 41986 h 322195"/>
              <a:gd name="connsiteX8" fmla="*/ 243547 w 323585"/>
              <a:gd name="connsiteY8" fmla="*/ 39730 h 322195"/>
              <a:gd name="connsiteX9" fmla="*/ 198033 w 323585"/>
              <a:gd name="connsiteY9" fmla="*/ 58699 h 322195"/>
              <a:gd name="connsiteX10" fmla="*/ 179296 w 323585"/>
              <a:gd name="connsiteY10" fmla="*/ 53494 h 322195"/>
              <a:gd name="connsiteX11" fmla="*/ 163855 w 323585"/>
              <a:gd name="connsiteY11" fmla="*/ 58699 h 322195"/>
              <a:gd name="connsiteX12" fmla="*/ 156799 w 323585"/>
              <a:gd name="connsiteY12" fmla="*/ 57543 h 322195"/>
              <a:gd name="connsiteX13" fmla="*/ 138062 w 323585"/>
              <a:gd name="connsiteY13" fmla="*/ 60376 h 322195"/>
              <a:gd name="connsiteX14" fmla="*/ 123084 w 323585"/>
              <a:gd name="connsiteY14" fmla="*/ 48347 h 322195"/>
              <a:gd name="connsiteX15" fmla="*/ 116953 w 323585"/>
              <a:gd name="connsiteY15" fmla="*/ 46034 h 322195"/>
              <a:gd name="connsiteX16" fmla="*/ 97291 w 323585"/>
              <a:gd name="connsiteY16" fmla="*/ 20183 h 322195"/>
              <a:gd name="connsiteX17" fmla="*/ 96365 w 323585"/>
              <a:gd name="connsiteY17" fmla="*/ 11566 h 322195"/>
              <a:gd name="connsiteX18" fmla="*/ 85551 w 323585"/>
              <a:gd name="connsiteY18" fmla="*/ 0 h 322195"/>
              <a:gd name="connsiteX19" fmla="*/ 79016 w 323585"/>
              <a:gd name="connsiteY19" fmla="*/ 17812 h 322195"/>
              <a:gd name="connsiteX20" fmla="*/ 47151 w 323585"/>
              <a:gd name="connsiteY20" fmla="*/ 39672 h 322195"/>
              <a:gd name="connsiteX21" fmla="*/ 55131 w 323585"/>
              <a:gd name="connsiteY21" fmla="*/ 80155 h 322195"/>
              <a:gd name="connsiteX22" fmla="*/ 30264 w 323585"/>
              <a:gd name="connsiteY22" fmla="*/ 70381 h 322195"/>
              <a:gd name="connsiteX23" fmla="*/ 40558 w 323585"/>
              <a:gd name="connsiteY23" fmla="*/ 34178 h 322195"/>
              <a:gd name="connsiteX24" fmla="*/ 37319 w 323585"/>
              <a:gd name="connsiteY24" fmla="*/ 14631 h 322195"/>
              <a:gd name="connsiteX25" fmla="*/ 30264 w 323585"/>
              <a:gd name="connsiteY25" fmla="*/ 19836 h 322195"/>
              <a:gd name="connsiteX26" fmla="*/ 9618 w 323585"/>
              <a:gd name="connsiteY26" fmla="*/ 51412 h 322195"/>
              <a:gd name="connsiteX27" fmla="*/ 5917 w 323585"/>
              <a:gd name="connsiteY27" fmla="*/ 72116 h 322195"/>
              <a:gd name="connsiteX28" fmla="*/ 2157 w 323585"/>
              <a:gd name="connsiteY28" fmla="*/ 84781 h 322195"/>
              <a:gd name="connsiteX29" fmla="*/ 13377 w 323585"/>
              <a:gd name="connsiteY29" fmla="*/ 91085 h 322195"/>
              <a:gd name="connsiteX30" fmla="*/ 23671 w 323585"/>
              <a:gd name="connsiteY30" fmla="*/ 109475 h 322195"/>
              <a:gd name="connsiteX31" fmla="*/ 39170 w 323585"/>
              <a:gd name="connsiteY31" fmla="*/ 146256 h 322195"/>
              <a:gd name="connsiteX32" fmla="*/ 79652 w 323585"/>
              <a:gd name="connsiteY32" fmla="*/ 150304 h 322195"/>
              <a:gd name="connsiteX33" fmla="*/ 112442 w 323585"/>
              <a:gd name="connsiteY33" fmla="*/ 167654 h 322195"/>
              <a:gd name="connsiteX34" fmla="*/ 140086 w 323585"/>
              <a:gd name="connsiteY34" fmla="*/ 176271 h 322195"/>
              <a:gd name="connsiteX35" fmla="*/ 134303 w 323585"/>
              <a:gd name="connsiteY35" fmla="*/ 227452 h 322195"/>
              <a:gd name="connsiteX36" fmla="*/ 143672 w 323585"/>
              <a:gd name="connsiteY36" fmla="*/ 248676 h 322195"/>
              <a:gd name="connsiteX37" fmla="*/ 142746 w 323585"/>
              <a:gd name="connsiteY37" fmla="*/ 269380 h 322195"/>
              <a:gd name="connsiteX38" fmla="*/ 146968 w 323585"/>
              <a:gd name="connsiteY38" fmla="*/ 283780 h 322195"/>
              <a:gd name="connsiteX39" fmla="*/ 143672 w 323585"/>
              <a:gd name="connsiteY39" fmla="*/ 286035 h 322195"/>
              <a:gd name="connsiteX40" fmla="*/ 161484 w 323585"/>
              <a:gd name="connsiteY40" fmla="*/ 314199 h 322195"/>
              <a:gd name="connsiteX41" fmla="*/ 175537 w 323585"/>
              <a:gd name="connsiteY41" fmla="*/ 321081 h 322195"/>
              <a:gd name="connsiteX42" fmla="*/ 188202 w 323585"/>
              <a:gd name="connsiteY42" fmla="*/ 318826 h 322195"/>
              <a:gd name="connsiteX43" fmla="*/ 204626 w 323585"/>
              <a:gd name="connsiteY43" fmla="*/ 309052 h 322195"/>
              <a:gd name="connsiteX44" fmla="*/ 220067 w 323585"/>
              <a:gd name="connsiteY44" fmla="*/ 299857 h 322195"/>
              <a:gd name="connsiteX45" fmla="*/ 233658 w 323585"/>
              <a:gd name="connsiteY45" fmla="*/ 284879 h 322195"/>
              <a:gd name="connsiteX46" fmla="*/ 236491 w 323585"/>
              <a:gd name="connsiteY46" fmla="*/ 273312 h 322195"/>
              <a:gd name="connsiteX47" fmla="*/ 224289 w 323585"/>
              <a:gd name="connsiteY47" fmla="*/ 269842 h 322195"/>
              <a:gd name="connsiteX48" fmla="*/ 217754 w 323585"/>
              <a:gd name="connsiteY48" fmla="*/ 252030 h 322195"/>
              <a:gd name="connsiteX49" fmla="*/ 208385 w 323585"/>
              <a:gd name="connsiteY49" fmla="*/ 231327 h 322195"/>
              <a:gd name="connsiteX50" fmla="*/ 223826 w 323585"/>
              <a:gd name="connsiteY50" fmla="*/ 227856 h 322195"/>
              <a:gd name="connsiteX51" fmla="*/ 244472 w 323585"/>
              <a:gd name="connsiteY51" fmla="*/ 236531 h 322195"/>
              <a:gd name="connsiteX52" fmla="*/ 253841 w 323585"/>
              <a:gd name="connsiteY52" fmla="*/ 237052 h 322195"/>
              <a:gd name="connsiteX53" fmla="*/ 267003 w 323585"/>
              <a:gd name="connsiteY53" fmla="*/ 225514 h 322195"/>
              <a:gd name="connsiteX54" fmla="*/ 270265 w 323585"/>
              <a:gd name="connsiteY54" fmla="*/ 226179 h 322195"/>
              <a:gd name="connsiteX55" fmla="*/ 299181 w 323585"/>
              <a:gd name="connsiteY55" fmla="*/ 212936 h 322195"/>
              <a:gd name="connsiteX56" fmla="*/ 305774 w 323585"/>
              <a:gd name="connsiteY56" fmla="*/ 203163 h 322195"/>
              <a:gd name="connsiteX57" fmla="*/ 290275 w 323585"/>
              <a:gd name="connsiteY57" fmla="*/ 180724 h 322195"/>
              <a:gd name="connsiteX58" fmla="*/ 292646 w 323585"/>
              <a:gd name="connsiteY58" fmla="*/ 165803 h 322195"/>
              <a:gd name="connsiteX59" fmla="*/ 303403 w 323585"/>
              <a:gd name="connsiteY59" fmla="*/ 152617 h 322195"/>
              <a:gd name="connsiteX60" fmla="*/ 306699 w 323585"/>
              <a:gd name="connsiteY60" fmla="*/ 137639 h 322195"/>
              <a:gd name="connsiteX61" fmla="*/ 315142 w 323585"/>
              <a:gd name="connsiteY61" fmla="*/ 118670 h 322195"/>
              <a:gd name="connsiteX62" fmla="*/ 323586 w 323585"/>
              <a:gd name="connsiteY62" fmla="*/ 105485 h 322195"/>
              <a:gd name="connsiteX63" fmla="*/ 288887 w 323585"/>
              <a:gd name="connsiteY63" fmla="*/ 100049 h 32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23585" h="322195">
                <a:moveTo>
                  <a:pt x="288887" y="100049"/>
                </a:moveTo>
                <a:cubicBezTo>
                  <a:pt x="286516" y="100049"/>
                  <a:pt x="286053" y="99470"/>
                  <a:pt x="286053" y="98314"/>
                </a:cubicBezTo>
                <a:cubicBezTo>
                  <a:pt x="284052" y="98632"/>
                  <a:pt x="281999" y="98221"/>
                  <a:pt x="280270" y="97157"/>
                </a:cubicBezTo>
                <a:cubicBezTo>
                  <a:pt x="273908" y="94682"/>
                  <a:pt x="268490" y="90275"/>
                  <a:pt x="264771" y="84550"/>
                </a:cubicBezTo>
                <a:cubicBezTo>
                  <a:pt x="264499" y="84220"/>
                  <a:pt x="264337" y="83815"/>
                  <a:pt x="264308" y="83393"/>
                </a:cubicBezTo>
                <a:cubicBezTo>
                  <a:pt x="260572" y="76708"/>
                  <a:pt x="258589" y="69190"/>
                  <a:pt x="258525" y="61533"/>
                </a:cubicBezTo>
                <a:cubicBezTo>
                  <a:pt x="251470" y="58699"/>
                  <a:pt x="252742" y="49504"/>
                  <a:pt x="260376" y="47190"/>
                </a:cubicBezTo>
                <a:cubicBezTo>
                  <a:pt x="260838" y="45456"/>
                  <a:pt x="261822" y="43721"/>
                  <a:pt x="262284" y="41986"/>
                </a:cubicBezTo>
                <a:cubicBezTo>
                  <a:pt x="256310" y="39736"/>
                  <a:pt x="249885" y="38961"/>
                  <a:pt x="243547" y="39730"/>
                </a:cubicBezTo>
                <a:cubicBezTo>
                  <a:pt x="227383" y="43339"/>
                  <a:pt x="211976" y="49764"/>
                  <a:pt x="198033" y="58699"/>
                </a:cubicBezTo>
                <a:cubicBezTo>
                  <a:pt x="192886" y="62111"/>
                  <a:pt x="186467" y="58121"/>
                  <a:pt x="179296" y="53494"/>
                </a:cubicBezTo>
                <a:cubicBezTo>
                  <a:pt x="175011" y="57155"/>
                  <a:pt x="169482" y="59017"/>
                  <a:pt x="163855" y="58699"/>
                </a:cubicBezTo>
                <a:cubicBezTo>
                  <a:pt x="161466" y="58595"/>
                  <a:pt x="159095" y="58208"/>
                  <a:pt x="156799" y="57543"/>
                </a:cubicBezTo>
                <a:cubicBezTo>
                  <a:pt x="151224" y="61070"/>
                  <a:pt x="144429" y="62099"/>
                  <a:pt x="138062" y="60376"/>
                </a:cubicBezTo>
                <a:cubicBezTo>
                  <a:pt x="131712" y="58439"/>
                  <a:pt x="126345" y="54130"/>
                  <a:pt x="123084" y="48347"/>
                </a:cubicBezTo>
                <a:cubicBezTo>
                  <a:pt x="120926" y="47913"/>
                  <a:pt x="118856" y="47133"/>
                  <a:pt x="116953" y="46034"/>
                </a:cubicBezTo>
                <a:cubicBezTo>
                  <a:pt x="107579" y="39979"/>
                  <a:pt x="100622" y="30830"/>
                  <a:pt x="97291" y="20183"/>
                </a:cubicBezTo>
                <a:cubicBezTo>
                  <a:pt x="96302" y="17425"/>
                  <a:pt x="95983" y="14469"/>
                  <a:pt x="96365" y="11566"/>
                </a:cubicBezTo>
                <a:cubicBezTo>
                  <a:pt x="93069" y="6940"/>
                  <a:pt x="92143" y="0"/>
                  <a:pt x="85551" y="0"/>
                </a:cubicBezTo>
                <a:cubicBezTo>
                  <a:pt x="75719" y="0"/>
                  <a:pt x="85551" y="14342"/>
                  <a:pt x="79016" y="17812"/>
                </a:cubicBezTo>
                <a:cubicBezTo>
                  <a:pt x="72481" y="21282"/>
                  <a:pt x="49001" y="28164"/>
                  <a:pt x="47151" y="39672"/>
                </a:cubicBezTo>
                <a:cubicBezTo>
                  <a:pt x="45300" y="51181"/>
                  <a:pt x="59816" y="69513"/>
                  <a:pt x="55131" y="80155"/>
                </a:cubicBezTo>
                <a:cubicBezTo>
                  <a:pt x="50447" y="90796"/>
                  <a:pt x="34948" y="81889"/>
                  <a:pt x="30264" y="70381"/>
                </a:cubicBezTo>
                <a:cubicBezTo>
                  <a:pt x="25579" y="58873"/>
                  <a:pt x="43854" y="40482"/>
                  <a:pt x="40558" y="34178"/>
                </a:cubicBezTo>
                <a:cubicBezTo>
                  <a:pt x="37308" y="28216"/>
                  <a:pt x="36162" y="21328"/>
                  <a:pt x="37319" y="14631"/>
                </a:cubicBezTo>
                <a:cubicBezTo>
                  <a:pt x="34491" y="15603"/>
                  <a:pt x="32028" y="17419"/>
                  <a:pt x="30264" y="19836"/>
                </a:cubicBezTo>
                <a:cubicBezTo>
                  <a:pt x="23208" y="30709"/>
                  <a:pt x="9618" y="39962"/>
                  <a:pt x="9618" y="51412"/>
                </a:cubicBezTo>
                <a:cubicBezTo>
                  <a:pt x="9618" y="62863"/>
                  <a:pt x="9618" y="66969"/>
                  <a:pt x="5917" y="72116"/>
                </a:cubicBezTo>
                <a:cubicBezTo>
                  <a:pt x="2215" y="77263"/>
                  <a:pt x="-2990" y="85360"/>
                  <a:pt x="2157" y="84781"/>
                </a:cubicBezTo>
                <a:cubicBezTo>
                  <a:pt x="7305" y="84203"/>
                  <a:pt x="13377" y="84203"/>
                  <a:pt x="13377" y="91085"/>
                </a:cubicBezTo>
                <a:cubicBezTo>
                  <a:pt x="13377" y="97967"/>
                  <a:pt x="24943" y="99123"/>
                  <a:pt x="23671" y="109475"/>
                </a:cubicBezTo>
                <a:cubicBezTo>
                  <a:pt x="22399" y="119827"/>
                  <a:pt x="18524" y="146834"/>
                  <a:pt x="39170" y="146256"/>
                </a:cubicBezTo>
                <a:cubicBezTo>
                  <a:pt x="59816" y="145678"/>
                  <a:pt x="71035" y="137639"/>
                  <a:pt x="79652" y="150304"/>
                </a:cubicBezTo>
                <a:cubicBezTo>
                  <a:pt x="88269" y="162970"/>
                  <a:pt x="99315" y="169273"/>
                  <a:pt x="112442" y="167654"/>
                </a:cubicBezTo>
                <a:cubicBezTo>
                  <a:pt x="125570" y="166034"/>
                  <a:pt x="147141" y="162449"/>
                  <a:pt x="140086" y="176271"/>
                </a:cubicBezTo>
                <a:cubicBezTo>
                  <a:pt x="133030" y="190093"/>
                  <a:pt x="128520" y="219355"/>
                  <a:pt x="134303" y="227452"/>
                </a:cubicBezTo>
                <a:cubicBezTo>
                  <a:pt x="140086" y="235548"/>
                  <a:pt x="148356" y="242372"/>
                  <a:pt x="143672" y="248676"/>
                </a:cubicBezTo>
                <a:cubicBezTo>
                  <a:pt x="138987" y="254980"/>
                  <a:pt x="136211" y="263654"/>
                  <a:pt x="142746" y="269380"/>
                </a:cubicBezTo>
                <a:cubicBezTo>
                  <a:pt x="146956" y="272873"/>
                  <a:pt x="148628" y="278569"/>
                  <a:pt x="146968" y="283780"/>
                </a:cubicBezTo>
                <a:cubicBezTo>
                  <a:pt x="146968" y="284300"/>
                  <a:pt x="145580" y="284879"/>
                  <a:pt x="143672" y="286035"/>
                </a:cubicBezTo>
                <a:cubicBezTo>
                  <a:pt x="153040" y="296965"/>
                  <a:pt x="156337" y="309168"/>
                  <a:pt x="161484" y="314199"/>
                </a:cubicBezTo>
                <a:cubicBezTo>
                  <a:pt x="168539" y="321081"/>
                  <a:pt x="170852" y="323973"/>
                  <a:pt x="175537" y="321081"/>
                </a:cubicBezTo>
                <a:cubicBezTo>
                  <a:pt x="180221" y="318189"/>
                  <a:pt x="183980" y="315298"/>
                  <a:pt x="188202" y="318826"/>
                </a:cubicBezTo>
                <a:cubicBezTo>
                  <a:pt x="192424" y="322354"/>
                  <a:pt x="198033" y="315356"/>
                  <a:pt x="204626" y="309052"/>
                </a:cubicBezTo>
                <a:cubicBezTo>
                  <a:pt x="211219" y="302749"/>
                  <a:pt x="218216" y="308474"/>
                  <a:pt x="220067" y="299857"/>
                </a:cubicBezTo>
                <a:cubicBezTo>
                  <a:pt x="221918" y="291240"/>
                  <a:pt x="225850" y="286614"/>
                  <a:pt x="233658" y="284879"/>
                </a:cubicBezTo>
                <a:cubicBezTo>
                  <a:pt x="241465" y="283143"/>
                  <a:pt x="241638" y="273312"/>
                  <a:pt x="236491" y="273312"/>
                </a:cubicBezTo>
                <a:cubicBezTo>
                  <a:pt x="231344" y="273312"/>
                  <a:pt x="224289" y="280773"/>
                  <a:pt x="224289" y="269842"/>
                </a:cubicBezTo>
                <a:cubicBezTo>
                  <a:pt x="224289" y="258912"/>
                  <a:pt x="217754" y="261225"/>
                  <a:pt x="217754" y="252030"/>
                </a:cubicBezTo>
                <a:cubicBezTo>
                  <a:pt x="217754" y="242835"/>
                  <a:pt x="216828" y="237052"/>
                  <a:pt x="208385" y="231327"/>
                </a:cubicBezTo>
                <a:cubicBezTo>
                  <a:pt x="199942" y="225601"/>
                  <a:pt x="219605" y="222710"/>
                  <a:pt x="223826" y="227856"/>
                </a:cubicBezTo>
                <a:cubicBezTo>
                  <a:pt x="228048" y="233004"/>
                  <a:pt x="243026" y="228435"/>
                  <a:pt x="244472" y="236531"/>
                </a:cubicBezTo>
                <a:cubicBezTo>
                  <a:pt x="245918" y="244628"/>
                  <a:pt x="253841" y="246247"/>
                  <a:pt x="253841" y="237052"/>
                </a:cubicBezTo>
                <a:cubicBezTo>
                  <a:pt x="254292" y="230233"/>
                  <a:pt x="260185" y="225069"/>
                  <a:pt x="267003" y="225514"/>
                </a:cubicBezTo>
                <a:cubicBezTo>
                  <a:pt x="268114" y="225590"/>
                  <a:pt x="269213" y="225815"/>
                  <a:pt x="270265" y="226179"/>
                </a:cubicBezTo>
                <a:cubicBezTo>
                  <a:pt x="277263" y="227856"/>
                  <a:pt x="292761" y="215249"/>
                  <a:pt x="299181" y="212936"/>
                </a:cubicBezTo>
                <a:cubicBezTo>
                  <a:pt x="302477" y="211779"/>
                  <a:pt x="303865" y="207153"/>
                  <a:pt x="305774" y="203163"/>
                </a:cubicBezTo>
                <a:cubicBezTo>
                  <a:pt x="301060" y="195378"/>
                  <a:pt x="295885" y="187889"/>
                  <a:pt x="290275" y="180724"/>
                </a:cubicBezTo>
                <a:cubicBezTo>
                  <a:pt x="285128" y="175577"/>
                  <a:pt x="293571" y="172685"/>
                  <a:pt x="292646" y="165803"/>
                </a:cubicBezTo>
                <a:cubicBezTo>
                  <a:pt x="291721" y="158921"/>
                  <a:pt x="292646" y="153716"/>
                  <a:pt x="303403" y="152617"/>
                </a:cubicBezTo>
                <a:cubicBezTo>
                  <a:pt x="314159" y="151519"/>
                  <a:pt x="312771" y="141688"/>
                  <a:pt x="306699" y="137639"/>
                </a:cubicBezTo>
                <a:cubicBezTo>
                  <a:pt x="300626" y="133591"/>
                  <a:pt x="309012" y="122719"/>
                  <a:pt x="315142" y="118670"/>
                </a:cubicBezTo>
                <a:cubicBezTo>
                  <a:pt x="318953" y="114998"/>
                  <a:pt x="321845" y="110482"/>
                  <a:pt x="323586" y="105485"/>
                </a:cubicBezTo>
                <a:cubicBezTo>
                  <a:pt x="312742" y="100500"/>
                  <a:pt x="300731" y="98620"/>
                  <a:pt x="288887" y="10004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2" name="Frihåndsform: figur 431">
            <a:extLst>
              <a:ext uri="{FF2B5EF4-FFF2-40B4-BE49-F238E27FC236}">
                <a16:creationId xmlns:a16="http://schemas.microsoft.com/office/drawing/2014/main" id="{38998D10-7BCD-4363-83F8-0FF0C76AB07C}"/>
              </a:ext>
            </a:extLst>
          </p:cNvPr>
          <p:cNvSpPr/>
          <p:nvPr/>
        </p:nvSpPr>
        <p:spPr>
          <a:xfrm>
            <a:off x="6010318" y="4546289"/>
            <a:ext cx="97445" cy="123701"/>
          </a:xfrm>
          <a:custGeom>
            <a:avLst/>
            <a:gdLst>
              <a:gd name="connsiteX0" fmla="*/ 20761 w 97445"/>
              <a:gd name="connsiteY0" fmla="*/ 24076 h 123701"/>
              <a:gd name="connsiteX1" fmla="*/ 9947 w 97445"/>
              <a:gd name="connsiteY1" fmla="*/ 37319 h 123701"/>
              <a:gd name="connsiteX2" fmla="*/ 578 w 97445"/>
              <a:gd name="connsiteY2" fmla="*/ 61493 h 123701"/>
              <a:gd name="connsiteX3" fmla="*/ 19778 w 97445"/>
              <a:gd name="connsiteY3" fmla="*/ 90756 h 123701"/>
              <a:gd name="connsiteX4" fmla="*/ 33831 w 97445"/>
              <a:gd name="connsiteY4" fmla="*/ 121811 h 123701"/>
              <a:gd name="connsiteX5" fmla="*/ 45397 w 97445"/>
              <a:gd name="connsiteY5" fmla="*/ 122968 h 123701"/>
              <a:gd name="connsiteX6" fmla="*/ 55229 w 97445"/>
              <a:gd name="connsiteY6" fmla="*/ 105156 h 123701"/>
              <a:gd name="connsiteX7" fmla="*/ 81484 w 97445"/>
              <a:gd name="connsiteY7" fmla="*/ 105734 h 123701"/>
              <a:gd name="connsiteX8" fmla="*/ 83856 w 97445"/>
              <a:gd name="connsiteY8" fmla="*/ 109146 h 123701"/>
              <a:gd name="connsiteX9" fmla="*/ 90853 w 97445"/>
              <a:gd name="connsiteY9" fmla="*/ 95960 h 123701"/>
              <a:gd name="connsiteX10" fmla="*/ 88540 w 97445"/>
              <a:gd name="connsiteY10" fmla="*/ 59179 h 123701"/>
              <a:gd name="connsiteX11" fmla="*/ 92762 w 97445"/>
              <a:gd name="connsiteY11" fmla="*/ 25810 h 123701"/>
              <a:gd name="connsiteX12" fmla="*/ 97446 w 97445"/>
              <a:gd name="connsiteY12" fmla="*/ 11468 h 123701"/>
              <a:gd name="connsiteX13" fmla="*/ 73966 w 97445"/>
              <a:gd name="connsiteY13" fmla="*/ 5165 h 123701"/>
              <a:gd name="connsiteX14" fmla="*/ 44010 w 97445"/>
              <a:gd name="connsiteY14" fmla="*/ 5685 h 123701"/>
              <a:gd name="connsiteX15" fmla="*/ 26197 w 97445"/>
              <a:gd name="connsiteY15" fmla="*/ 5165 h 123701"/>
              <a:gd name="connsiteX16" fmla="*/ 23826 w 97445"/>
              <a:gd name="connsiteY16" fmla="*/ 5685 h 123701"/>
              <a:gd name="connsiteX17" fmla="*/ 20761 w 97445"/>
              <a:gd name="connsiteY17" fmla="*/ 24076 h 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445" h="123701">
                <a:moveTo>
                  <a:pt x="20761" y="24076"/>
                </a:moveTo>
                <a:cubicBezTo>
                  <a:pt x="24000" y="32172"/>
                  <a:pt x="16540" y="36163"/>
                  <a:pt x="9947" y="37319"/>
                </a:cubicBezTo>
                <a:cubicBezTo>
                  <a:pt x="3354" y="38476"/>
                  <a:pt x="4800" y="56288"/>
                  <a:pt x="578" y="61493"/>
                </a:cubicBezTo>
                <a:cubicBezTo>
                  <a:pt x="-3644" y="66697"/>
                  <a:pt x="16540" y="79305"/>
                  <a:pt x="19778" y="90756"/>
                </a:cubicBezTo>
                <a:cubicBezTo>
                  <a:pt x="23855" y="101374"/>
                  <a:pt x="28551" y="111743"/>
                  <a:pt x="33831" y="121811"/>
                </a:cubicBezTo>
                <a:cubicBezTo>
                  <a:pt x="38515" y="122968"/>
                  <a:pt x="42737" y="124703"/>
                  <a:pt x="45397" y="122968"/>
                </a:cubicBezTo>
                <a:cubicBezTo>
                  <a:pt x="51990" y="118920"/>
                  <a:pt x="45860" y="104577"/>
                  <a:pt x="55229" y="105156"/>
                </a:cubicBezTo>
                <a:cubicBezTo>
                  <a:pt x="64598" y="105734"/>
                  <a:pt x="77725" y="99372"/>
                  <a:pt x="81484" y="105734"/>
                </a:cubicBezTo>
                <a:cubicBezTo>
                  <a:pt x="82080" y="106995"/>
                  <a:pt x="82884" y="108145"/>
                  <a:pt x="83856" y="109146"/>
                </a:cubicBezTo>
                <a:cubicBezTo>
                  <a:pt x="86631" y="103999"/>
                  <a:pt x="89639" y="98274"/>
                  <a:pt x="90853" y="95960"/>
                </a:cubicBezTo>
                <a:cubicBezTo>
                  <a:pt x="92981" y="83688"/>
                  <a:pt x="92189" y="71087"/>
                  <a:pt x="88540" y="59179"/>
                </a:cubicBezTo>
                <a:cubicBezTo>
                  <a:pt x="84318" y="47092"/>
                  <a:pt x="87557" y="31015"/>
                  <a:pt x="92762" y="25810"/>
                </a:cubicBezTo>
                <a:cubicBezTo>
                  <a:pt x="94959" y="21265"/>
                  <a:pt x="96538" y="16436"/>
                  <a:pt x="97446" y="11468"/>
                </a:cubicBezTo>
                <a:cubicBezTo>
                  <a:pt x="90396" y="7143"/>
                  <a:pt x="82236" y="4951"/>
                  <a:pt x="73966" y="5165"/>
                </a:cubicBezTo>
                <a:cubicBezTo>
                  <a:pt x="61359" y="6842"/>
                  <a:pt x="48694" y="13782"/>
                  <a:pt x="44010" y="5685"/>
                </a:cubicBezTo>
                <a:cubicBezTo>
                  <a:pt x="39325" y="-2411"/>
                  <a:pt x="32443" y="-1197"/>
                  <a:pt x="26197" y="5165"/>
                </a:cubicBezTo>
                <a:cubicBezTo>
                  <a:pt x="25272" y="5685"/>
                  <a:pt x="24751" y="6263"/>
                  <a:pt x="23826" y="5685"/>
                </a:cubicBezTo>
                <a:cubicBezTo>
                  <a:pt x="21224" y="13782"/>
                  <a:pt x="18853" y="20085"/>
                  <a:pt x="20761" y="2407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3" name="Frihåndsform: figur 432">
            <a:extLst>
              <a:ext uri="{FF2B5EF4-FFF2-40B4-BE49-F238E27FC236}">
                <a16:creationId xmlns:a16="http://schemas.microsoft.com/office/drawing/2014/main" id="{2C1D2B63-B191-4D41-9E37-6BB103D7B512}"/>
              </a:ext>
            </a:extLst>
          </p:cNvPr>
          <p:cNvSpPr/>
          <p:nvPr/>
        </p:nvSpPr>
        <p:spPr>
          <a:xfrm>
            <a:off x="5932794" y="4482229"/>
            <a:ext cx="112279" cy="202404"/>
          </a:xfrm>
          <a:custGeom>
            <a:avLst/>
            <a:gdLst>
              <a:gd name="connsiteX0" fmla="*/ 26516 w 112279"/>
              <a:gd name="connsiteY0" fmla="*/ 13995 h 202404"/>
              <a:gd name="connsiteX1" fmla="*/ 18072 w 112279"/>
              <a:gd name="connsiteY1" fmla="*/ 32964 h 202404"/>
              <a:gd name="connsiteX2" fmla="*/ 14834 w 112279"/>
              <a:gd name="connsiteY2" fmla="*/ 47942 h 202404"/>
              <a:gd name="connsiteX3" fmla="*/ 4019 w 112279"/>
              <a:gd name="connsiteY3" fmla="*/ 61128 h 202404"/>
              <a:gd name="connsiteX4" fmla="*/ 1706 w 112279"/>
              <a:gd name="connsiteY4" fmla="*/ 76106 h 202404"/>
              <a:gd name="connsiteX5" fmla="*/ 17147 w 112279"/>
              <a:gd name="connsiteY5" fmla="*/ 98487 h 202404"/>
              <a:gd name="connsiteX6" fmla="*/ 25590 w 112279"/>
              <a:gd name="connsiteY6" fmla="*/ 92704 h 202404"/>
              <a:gd name="connsiteX7" fmla="*/ 35422 w 112279"/>
              <a:gd name="connsiteY7" fmla="*/ 116241 h 202404"/>
              <a:gd name="connsiteX8" fmla="*/ 37793 w 112279"/>
              <a:gd name="connsiteY8" fmla="*/ 139837 h 202404"/>
              <a:gd name="connsiteX9" fmla="*/ 42940 w 112279"/>
              <a:gd name="connsiteY9" fmla="*/ 189283 h 202404"/>
              <a:gd name="connsiteX10" fmla="*/ 68270 w 112279"/>
              <a:gd name="connsiteY10" fmla="*/ 199056 h 202404"/>
              <a:gd name="connsiteX11" fmla="*/ 83711 w 112279"/>
              <a:gd name="connsiteY11" fmla="*/ 192117 h 202404"/>
              <a:gd name="connsiteX12" fmla="*/ 95914 w 112279"/>
              <a:gd name="connsiteY12" fmla="*/ 185235 h 202404"/>
              <a:gd name="connsiteX13" fmla="*/ 112280 w 112279"/>
              <a:gd name="connsiteY13" fmla="*/ 185235 h 202404"/>
              <a:gd name="connsiteX14" fmla="*/ 98227 w 112279"/>
              <a:gd name="connsiteY14" fmla="*/ 154179 h 202404"/>
              <a:gd name="connsiteX15" fmla="*/ 79027 w 112279"/>
              <a:gd name="connsiteY15" fmla="*/ 124859 h 202404"/>
              <a:gd name="connsiteX16" fmla="*/ 88395 w 112279"/>
              <a:gd name="connsiteY16" fmla="*/ 100743 h 202404"/>
              <a:gd name="connsiteX17" fmla="*/ 99210 w 112279"/>
              <a:gd name="connsiteY17" fmla="*/ 87557 h 202404"/>
              <a:gd name="connsiteX18" fmla="*/ 101986 w 112279"/>
              <a:gd name="connsiteY18" fmla="*/ 69687 h 202404"/>
              <a:gd name="connsiteX19" fmla="*/ 80415 w 112279"/>
              <a:gd name="connsiteY19" fmla="*/ 46554 h 202404"/>
              <a:gd name="connsiteX20" fmla="*/ 68010 w 112279"/>
              <a:gd name="connsiteY20" fmla="*/ 31553 h 202404"/>
              <a:gd name="connsiteX21" fmla="*/ 68270 w 112279"/>
              <a:gd name="connsiteY21" fmla="*/ 29899 h 202404"/>
              <a:gd name="connsiteX22" fmla="*/ 44791 w 112279"/>
              <a:gd name="connsiteY22" fmla="*/ 6304 h 202404"/>
              <a:gd name="connsiteX23" fmla="*/ 36405 w 112279"/>
              <a:gd name="connsiteY23" fmla="*/ 0 h 202404"/>
              <a:gd name="connsiteX24" fmla="*/ 26516 w 112279"/>
              <a:gd name="connsiteY24" fmla="*/ 13995 h 20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2279" h="202404">
                <a:moveTo>
                  <a:pt x="26516" y="13995"/>
                </a:moveTo>
                <a:cubicBezTo>
                  <a:pt x="20733" y="18043"/>
                  <a:pt x="12000" y="28974"/>
                  <a:pt x="18072" y="32964"/>
                </a:cubicBezTo>
                <a:cubicBezTo>
                  <a:pt x="24145" y="36955"/>
                  <a:pt x="25590" y="46786"/>
                  <a:pt x="14834" y="47942"/>
                </a:cubicBezTo>
                <a:cubicBezTo>
                  <a:pt x="4077" y="49099"/>
                  <a:pt x="3267" y="53725"/>
                  <a:pt x="4019" y="61128"/>
                </a:cubicBezTo>
                <a:cubicBezTo>
                  <a:pt x="4771" y="68530"/>
                  <a:pt x="-3441" y="70902"/>
                  <a:pt x="1706" y="76106"/>
                </a:cubicBezTo>
                <a:cubicBezTo>
                  <a:pt x="7327" y="83225"/>
                  <a:pt x="12486" y="90703"/>
                  <a:pt x="17147" y="98487"/>
                </a:cubicBezTo>
                <a:cubicBezTo>
                  <a:pt x="18593" y="95075"/>
                  <a:pt x="20906" y="91605"/>
                  <a:pt x="25590" y="92704"/>
                </a:cubicBezTo>
                <a:cubicBezTo>
                  <a:pt x="35422" y="94439"/>
                  <a:pt x="27499" y="112251"/>
                  <a:pt x="35422" y="116241"/>
                </a:cubicBezTo>
                <a:cubicBezTo>
                  <a:pt x="43345" y="120232"/>
                  <a:pt x="43403" y="134632"/>
                  <a:pt x="37793" y="139837"/>
                </a:cubicBezTo>
                <a:cubicBezTo>
                  <a:pt x="32183" y="145042"/>
                  <a:pt x="29812" y="172570"/>
                  <a:pt x="42940" y="189283"/>
                </a:cubicBezTo>
                <a:cubicBezTo>
                  <a:pt x="56068" y="205996"/>
                  <a:pt x="65436" y="203625"/>
                  <a:pt x="68270" y="199056"/>
                </a:cubicBezTo>
                <a:cubicBezTo>
                  <a:pt x="71104" y="194488"/>
                  <a:pt x="80877" y="199056"/>
                  <a:pt x="83711" y="192117"/>
                </a:cubicBezTo>
                <a:cubicBezTo>
                  <a:pt x="86545" y="185177"/>
                  <a:pt x="90304" y="192695"/>
                  <a:pt x="95914" y="185235"/>
                </a:cubicBezTo>
                <a:cubicBezTo>
                  <a:pt x="99210" y="180666"/>
                  <a:pt x="105745" y="182922"/>
                  <a:pt x="112280" y="185235"/>
                </a:cubicBezTo>
                <a:cubicBezTo>
                  <a:pt x="107133" y="174883"/>
                  <a:pt x="100714" y="160541"/>
                  <a:pt x="98227" y="154179"/>
                </a:cubicBezTo>
                <a:cubicBezTo>
                  <a:pt x="94988" y="143307"/>
                  <a:pt x="75094" y="130063"/>
                  <a:pt x="79027" y="124859"/>
                </a:cubicBezTo>
                <a:cubicBezTo>
                  <a:pt x="82960" y="119654"/>
                  <a:pt x="81398" y="101726"/>
                  <a:pt x="88395" y="100743"/>
                </a:cubicBezTo>
                <a:cubicBezTo>
                  <a:pt x="95393" y="99760"/>
                  <a:pt x="102911" y="95596"/>
                  <a:pt x="99210" y="87557"/>
                </a:cubicBezTo>
                <a:cubicBezTo>
                  <a:pt x="97302" y="83509"/>
                  <a:pt x="99673" y="77205"/>
                  <a:pt x="101986" y="69687"/>
                </a:cubicBezTo>
                <a:cubicBezTo>
                  <a:pt x="95451" y="69109"/>
                  <a:pt x="86082" y="46554"/>
                  <a:pt x="80415" y="46554"/>
                </a:cubicBezTo>
                <a:cubicBezTo>
                  <a:pt x="72845" y="45838"/>
                  <a:pt x="67293" y="39123"/>
                  <a:pt x="68010" y="31553"/>
                </a:cubicBezTo>
                <a:cubicBezTo>
                  <a:pt x="68062" y="30998"/>
                  <a:pt x="68149" y="30442"/>
                  <a:pt x="68270" y="29899"/>
                </a:cubicBezTo>
                <a:cubicBezTo>
                  <a:pt x="69658" y="19547"/>
                  <a:pt x="53696" y="18333"/>
                  <a:pt x="44791" y="6304"/>
                </a:cubicBezTo>
                <a:cubicBezTo>
                  <a:pt x="42553" y="3551"/>
                  <a:pt x="39672" y="1388"/>
                  <a:pt x="36405" y="0"/>
                </a:cubicBezTo>
                <a:cubicBezTo>
                  <a:pt x="33970" y="5216"/>
                  <a:pt x="30622" y="9959"/>
                  <a:pt x="26516" y="139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4" name="Frihåndsform: figur 433">
            <a:extLst>
              <a:ext uri="{FF2B5EF4-FFF2-40B4-BE49-F238E27FC236}">
                <a16:creationId xmlns:a16="http://schemas.microsoft.com/office/drawing/2014/main" id="{AB77EDA0-1DF7-467D-9030-7F0B8443B227}"/>
              </a:ext>
            </a:extLst>
          </p:cNvPr>
          <p:cNvSpPr/>
          <p:nvPr/>
        </p:nvSpPr>
        <p:spPr>
          <a:xfrm>
            <a:off x="6093364" y="4558798"/>
            <a:ext cx="66101" cy="104037"/>
          </a:xfrm>
          <a:custGeom>
            <a:avLst/>
            <a:gdLst>
              <a:gd name="connsiteX0" fmla="*/ 62805 w 66101"/>
              <a:gd name="connsiteY0" fmla="*/ 50082 h 104037"/>
              <a:gd name="connsiteX1" fmla="*/ 50198 w 66101"/>
              <a:gd name="connsiteY1" fmla="*/ 32733 h 104037"/>
              <a:gd name="connsiteX2" fmla="*/ 44993 w 66101"/>
              <a:gd name="connsiteY2" fmla="*/ 28106 h 104037"/>
              <a:gd name="connsiteX3" fmla="*/ 44068 w 66101"/>
              <a:gd name="connsiteY3" fmla="*/ 27007 h 104037"/>
              <a:gd name="connsiteX4" fmla="*/ 43605 w 66101"/>
              <a:gd name="connsiteY4" fmla="*/ 26429 h 104037"/>
              <a:gd name="connsiteX5" fmla="*/ 43142 w 66101"/>
              <a:gd name="connsiteY5" fmla="*/ 25851 h 104037"/>
              <a:gd name="connsiteX6" fmla="*/ 35624 w 66101"/>
              <a:gd name="connsiteY6" fmla="*/ 21224 h 104037"/>
              <a:gd name="connsiteX7" fmla="*/ 15036 w 66101"/>
              <a:gd name="connsiteY7" fmla="*/ 1099 h 104037"/>
              <a:gd name="connsiteX8" fmla="*/ 14053 w 66101"/>
              <a:gd name="connsiteY8" fmla="*/ 0 h 104037"/>
              <a:gd name="connsiteX9" fmla="*/ 13590 w 66101"/>
              <a:gd name="connsiteY9" fmla="*/ 0 h 104037"/>
              <a:gd name="connsiteX10" fmla="*/ 8906 w 66101"/>
              <a:gd name="connsiteY10" fmla="*/ 14342 h 104037"/>
              <a:gd name="connsiteX11" fmla="*/ 4684 w 66101"/>
              <a:gd name="connsiteY11" fmla="*/ 47653 h 104037"/>
              <a:gd name="connsiteX12" fmla="*/ 7055 w 66101"/>
              <a:gd name="connsiteY12" fmla="*/ 84492 h 104037"/>
              <a:gd name="connsiteX13" fmla="*/ 0 w 66101"/>
              <a:gd name="connsiteY13" fmla="*/ 97678 h 104037"/>
              <a:gd name="connsiteX14" fmla="*/ 21108 w 66101"/>
              <a:gd name="connsiteY14" fmla="*/ 102304 h 104037"/>
              <a:gd name="connsiteX15" fmla="*/ 45976 w 66101"/>
              <a:gd name="connsiteY15" fmla="*/ 89639 h 104037"/>
              <a:gd name="connsiteX16" fmla="*/ 66102 w 66101"/>
              <a:gd name="connsiteY16" fmla="*/ 54593 h 104037"/>
              <a:gd name="connsiteX17" fmla="*/ 62805 w 66101"/>
              <a:gd name="connsiteY17" fmla="*/ 50082 h 1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101" h="104037">
                <a:moveTo>
                  <a:pt x="62805" y="50082"/>
                </a:moveTo>
                <a:cubicBezTo>
                  <a:pt x="56016" y="46716"/>
                  <a:pt x="51302" y="40234"/>
                  <a:pt x="50198" y="32733"/>
                </a:cubicBezTo>
                <a:cubicBezTo>
                  <a:pt x="48364" y="31310"/>
                  <a:pt x="46624" y="29760"/>
                  <a:pt x="44993" y="28106"/>
                </a:cubicBezTo>
                <a:lnTo>
                  <a:pt x="44068" y="27007"/>
                </a:lnTo>
                <a:lnTo>
                  <a:pt x="43605" y="26429"/>
                </a:lnTo>
                <a:cubicBezTo>
                  <a:pt x="43605" y="26429"/>
                  <a:pt x="43142" y="26429"/>
                  <a:pt x="43142" y="25851"/>
                </a:cubicBezTo>
                <a:cubicBezTo>
                  <a:pt x="40771" y="24116"/>
                  <a:pt x="38458" y="22959"/>
                  <a:pt x="35624" y="21224"/>
                </a:cubicBezTo>
                <a:cubicBezTo>
                  <a:pt x="27412" y="16054"/>
                  <a:pt x="20391" y="9195"/>
                  <a:pt x="15036" y="1099"/>
                </a:cubicBezTo>
                <a:lnTo>
                  <a:pt x="14053" y="0"/>
                </a:lnTo>
                <a:lnTo>
                  <a:pt x="13590" y="0"/>
                </a:lnTo>
                <a:cubicBezTo>
                  <a:pt x="12977" y="5043"/>
                  <a:pt x="11387" y="9912"/>
                  <a:pt x="8906" y="14342"/>
                </a:cubicBezTo>
                <a:cubicBezTo>
                  <a:pt x="3759" y="19489"/>
                  <a:pt x="463" y="35624"/>
                  <a:pt x="4684" y="47653"/>
                </a:cubicBezTo>
                <a:cubicBezTo>
                  <a:pt x="8906" y="59682"/>
                  <a:pt x="8906" y="81022"/>
                  <a:pt x="7055" y="84492"/>
                </a:cubicBezTo>
                <a:cubicBezTo>
                  <a:pt x="6130" y="86169"/>
                  <a:pt x="2834" y="91952"/>
                  <a:pt x="0" y="97678"/>
                </a:cubicBezTo>
                <a:cubicBezTo>
                  <a:pt x="3759" y="102825"/>
                  <a:pt x="9889" y="106295"/>
                  <a:pt x="21108" y="102304"/>
                </a:cubicBezTo>
                <a:cubicBezTo>
                  <a:pt x="34699" y="97099"/>
                  <a:pt x="40771" y="107451"/>
                  <a:pt x="45976" y="89639"/>
                </a:cubicBezTo>
                <a:cubicBezTo>
                  <a:pt x="50620" y="76887"/>
                  <a:pt x="57427" y="65032"/>
                  <a:pt x="66102" y="54593"/>
                </a:cubicBezTo>
                <a:cubicBezTo>
                  <a:pt x="65772" y="52656"/>
                  <a:pt x="64552" y="50984"/>
                  <a:pt x="62805" y="5008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5" name="Frihåndsform: figur 434">
            <a:extLst>
              <a:ext uri="{FF2B5EF4-FFF2-40B4-BE49-F238E27FC236}">
                <a16:creationId xmlns:a16="http://schemas.microsoft.com/office/drawing/2014/main" id="{1F18D51E-E3E9-4F97-BC36-4E0549C46E90}"/>
              </a:ext>
            </a:extLst>
          </p:cNvPr>
          <p:cNvSpPr/>
          <p:nvPr/>
        </p:nvSpPr>
        <p:spPr>
          <a:xfrm>
            <a:off x="5381098" y="4057552"/>
            <a:ext cx="240969" cy="93097"/>
          </a:xfrm>
          <a:custGeom>
            <a:avLst/>
            <a:gdLst>
              <a:gd name="connsiteX0" fmla="*/ 197160 w 240969"/>
              <a:gd name="connsiteY0" fmla="*/ 57041 h 93097"/>
              <a:gd name="connsiteX1" fmla="*/ 83752 w 240969"/>
              <a:gd name="connsiteY1" fmla="*/ 2448 h 93097"/>
              <a:gd name="connsiteX2" fmla="*/ 301 w 240969"/>
              <a:gd name="connsiteY2" fmla="*/ 37147 h 93097"/>
              <a:gd name="connsiteX3" fmla="*/ 40783 w 240969"/>
              <a:gd name="connsiteY3" fmla="*/ 14766 h 93097"/>
              <a:gd name="connsiteX4" fmla="*/ 63916 w 240969"/>
              <a:gd name="connsiteY4" fmla="*/ 25696 h 93097"/>
              <a:gd name="connsiteX5" fmla="*/ 103241 w 240969"/>
              <a:gd name="connsiteY5" fmla="*/ 36569 h 93097"/>
              <a:gd name="connsiteX6" fmla="*/ 153439 w 240969"/>
              <a:gd name="connsiteY6" fmla="*/ 67624 h 93097"/>
              <a:gd name="connsiteX7" fmla="*/ 164658 w 240969"/>
              <a:gd name="connsiteY7" fmla="*/ 90063 h 93097"/>
              <a:gd name="connsiteX8" fmla="*/ 240591 w 240969"/>
              <a:gd name="connsiteY8" fmla="*/ 87750 h 93097"/>
              <a:gd name="connsiteX9" fmla="*/ 197160 w 240969"/>
              <a:gd name="connsiteY9" fmla="*/ 57041 h 9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969" h="93097">
                <a:moveTo>
                  <a:pt x="197160" y="57041"/>
                </a:moveTo>
                <a:cubicBezTo>
                  <a:pt x="181719" y="57041"/>
                  <a:pt x="130595" y="15113"/>
                  <a:pt x="83752" y="2448"/>
                </a:cubicBezTo>
                <a:cubicBezTo>
                  <a:pt x="36908" y="-10217"/>
                  <a:pt x="-3921" y="30034"/>
                  <a:pt x="301" y="37147"/>
                </a:cubicBezTo>
                <a:cubicBezTo>
                  <a:pt x="6431" y="46921"/>
                  <a:pt x="29217" y="24540"/>
                  <a:pt x="40783" y="14766"/>
                </a:cubicBezTo>
                <a:cubicBezTo>
                  <a:pt x="52349" y="4993"/>
                  <a:pt x="62817" y="19913"/>
                  <a:pt x="63916" y="25696"/>
                </a:cubicBezTo>
                <a:cubicBezTo>
                  <a:pt x="65015" y="31480"/>
                  <a:pt x="79357" y="35470"/>
                  <a:pt x="103241" y="36569"/>
                </a:cubicBezTo>
                <a:cubicBezTo>
                  <a:pt x="127126" y="37668"/>
                  <a:pt x="130422" y="61321"/>
                  <a:pt x="153439" y="67624"/>
                </a:cubicBezTo>
                <a:cubicBezTo>
                  <a:pt x="176456" y="73928"/>
                  <a:pt x="153439" y="84974"/>
                  <a:pt x="164658" y="90063"/>
                </a:cubicBezTo>
                <a:cubicBezTo>
                  <a:pt x="175878" y="95152"/>
                  <a:pt x="236369" y="93475"/>
                  <a:pt x="240591" y="87750"/>
                </a:cubicBezTo>
                <a:cubicBezTo>
                  <a:pt x="244813" y="82024"/>
                  <a:pt x="212659" y="57041"/>
                  <a:pt x="197160" y="5704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6" name="Frihåndsform: figur 435">
            <a:extLst>
              <a:ext uri="{FF2B5EF4-FFF2-40B4-BE49-F238E27FC236}">
                <a16:creationId xmlns:a16="http://schemas.microsoft.com/office/drawing/2014/main" id="{4CA7D04A-891D-40E9-9ED0-6D42ED02C62B}"/>
              </a:ext>
            </a:extLst>
          </p:cNvPr>
          <p:cNvSpPr/>
          <p:nvPr/>
        </p:nvSpPr>
        <p:spPr>
          <a:xfrm>
            <a:off x="5524539" y="4195329"/>
            <a:ext cx="48644" cy="15843"/>
          </a:xfrm>
          <a:custGeom>
            <a:avLst/>
            <a:gdLst>
              <a:gd name="connsiteX0" fmla="*/ 41053 w 48644"/>
              <a:gd name="connsiteY0" fmla="*/ 11795 h 15843"/>
              <a:gd name="connsiteX1" fmla="*/ 48571 w 48644"/>
              <a:gd name="connsiteY1" fmla="*/ 14109 h 15843"/>
              <a:gd name="connsiteX2" fmla="*/ 282 w 48644"/>
              <a:gd name="connsiteY2" fmla="*/ 4913 h 15843"/>
              <a:gd name="connsiteX3" fmla="*/ 19539 w 48644"/>
              <a:gd name="connsiteY3" fmla="*/ 15844 h 15843"/>
              <a:gd name="connsiteX4" fmla="*/ 41053 w 48644"/>
              <a:gd name="connsiteY4" fmla="*/ 11795 h 1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4" h="15843">
                <a:moveTo>
                  <a:pt x="41053" y="11795"/>
                </a:moveTo>
                <a:cubicBezTo>
                  <a:pt x="43649" y="12223"/>
                  <a:pt x="46183" y="13004"/>
                  <a:pt x="48571" y="14109"/>
                </a:cubicBezTo>
                <a:cubicBezTo>
                  <a:pt x="50942" y="3178"/>
                  <a:pt x="-4403" y="-6017"/>
                  <a:pt x="282" y="4913"/>
                </a:cubicBezTo>
                <a:cubicBezTo>
                  <a:pt x="5486" y="10373"/>
                  <a:pt x="12183" y="14172"/>
                  <a:pt x="19539" y="15844"/>
                </a:cubicBezTo>
                <a:cubicBezTo>
                  <a:pt x="25884" y="11674"/>
                  <a:pt x="33627" y="10216"/>
                  <a:pt x="41053" y="117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7" name="Frihåndsform: figur 436">
            <a:extLst>
              <a:ext uri="{FF2B5EF4-FFF2-40B4-BE49-F238E27FC236}">
                <a16:creationId xmlns:a16="http://schemas.microsoft.com/office/drawing/2014/main" id="{C217A841-C332-4093-9E40-31F71D49F3AA}"/>
              </a:ext>
            </a:extLst>
          </p:cNvPr>
          <p:cNvSpPr/>
          <p:nvPr/>
        </p:nvSpPr>
        <p:spPr>
          <a:xfrm>
            <a:off x="5791798" y="4191232"/>
            <a:ext cx="39833" cy="16469"/>
          </a:xfrm>
          <a:custGeom>
            <a:avLst/>
            <a:gdLst>
              <a:gd name="connsiteX0" fmla="*/ 5352 w 39833"/>
              <a:gd name="connsiteY0" fmla="*/ 16470 h 16469"/>
              <a:gd name="connsiteX1" fmla="*/ 25536 w 39833"/>
              <a:gd name="connsiteY1" fmla="*/ 13058 h 16469"/>
              <a:gd name="connsiteX2" fmla="*/ 34442 w 39833"/>
              <a:gd name="connsiteY2" fmla="*/ 16470 h 16469"/>
              <a:gd name="connsiteX3" fmla="*/ 39589 w 39833"/>
              <a:gd name="connsiteY3" fmla="*/ 11323 h 16469"/>
              <a:gd name="connsiteX4" fmla="*/ 1131 w 39833"/>
              <a:gd name="connsiteY4" fmla="*/ 11323 h 16469"/>
              <a:gd name="connsiteX5" fmla="*/ 5352 w 39833"/>
              <a:gd name="connsiteY5" fmla="*/ 16470 h 1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33" h="16469">
                <a:moveTo>
                  <a:pt x="5352" y="16470"/>
                </a:moveTo>
                <a:cubicBezTo>
                  <a:pt x="11303" y="12555"/>
                  <a:pt x="18625" y="11317"/>
                  <a:pt x="25536" y="13058"/>
                </a:cubicBezTo>
                <a:cubicBezTo>
                  <a:pt x="28601" y="13926"/>
                  <a:pt x="31579" y="15065"/>
                  <a:pt x="34442" y="16470"/>
                </a:cubicBezTo>
                <a:cubicBezTo>
                  <a:pt x="37218" y="14735"/>
                  <a:pt x="39126" y="13058"/>
                  <a:pt x="39589" y="11323"/>
                </a:cubicBezTo>
                <a:cubicBezTo>
                  <a:pt x="43811" y="-1342"/>
                  <a:pt x="-8238" y="-6026"/>
                  <a:pt x="1131" y="11323"/>
                </a:cubicBezTo>
                <a:cubicBezTo>
                  <a:pt x="2108" y="13347"/>
                  <a:pt x="3560" y="15111"/>
                  <a:pt x="5352" y="164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8" name="Frihåndsform: figur 437">
            <a:extLst>
              <a:ext uri="{FF2B5EF4-FFF2-40B4-BE49-F238E27FC236}">
                <a16:creationId xmlns:a16="http://schemas.microsoft.com/office/drawing/2014/main" id="{99AC23D0-D522-4BC5-ABC9-785F45B07C41}"/>
              </a:ext>
            </a:extLst>
          </p:cNvPr>
          <p:cNvSpPr/>
          <p:nvPr/>
        </p:nvSpPr>
        <p:spPr>
          <a:xfrm>
            <a:off x="5463709" y="4678452"/>
            <a:ext cx="135470" cy="182017"/>
          </a:xfrm>
          <a:custGeom>
            <a:avLst/>
            <a:gdLst>
              <a:gd name="connsiteX0" fmla="*/ 125826 w 135470"/>
              <a:gd name="connsiteY0" fmla="*/ 47711 h 182017"/>
              <a:gd name="connsiteX1" fmla="*/ 108939 w 135470"/>
              <a:gd name="connsiteY1" fmla="*/ 32154 h 182017"/>
              <a:gd name="connsiteX2" fmla="*/ 91127 w 135470"/>
              <a:gd name="connsiteY2" fmla="*/ 32154 h 182017"/>
              <a:gd name="connsiteX3" fmla="*/ 76611 w 135470"/>
              <a:gd name="connsiteY3" fmla="*/ 19547 h 182017"/>
              <a:gd name="connsiteX4" fmla="*/ 47695 w 135470"/>
              <a:gd name="connsiteY4" fmla="*/ 0 h 182017"/>
              <a:gd name="connsiteX5" fmla="*/ 47695 w 135470"/>
              <a:gd name="connsiteY5" fmla="*/ 3990 h 182017"/>
              <a:gd name="connsiteX6" fmla="*/ 31792 w 135470"/>
              <a:gd name="connsiteY6" fmla="*/ 13764 h 182017"/>
              <a:gd name="connsiteX7" fmla="*/ 23811 w 135470"/>
              <a:gd name="connsiteY7" fmla="*/ 33889 h 182017"/>
              <a:gd name="connsiteX8" fmla="*/ 13517 w 135470"/>
              <a:gd name="connsiteY8" fmla="*/ 50545 h 182017"/>
              <a:gd name="connsiteX9" fmla="*/ 7386 w 135470"/>
              <a:gd name="connsiteY9" fmla="*/ 65523 h 182017"/>
              <a:gd name="connsiteX10" fmla="*/ 1262 w 135470"/>
              <a:gd name="connsiteY10" fmla="*/ 82792 h 182017"/>
              <a:gd name="connsiteX11" fmla="*/ 2240 w 135470"/>
              <a:gd name="connsiteY11" fmla="*/ 84492 h 182017"/>
              <a:gd name="connsiteX12" fmla="*/ 851 w 135470"/>
              <a:gd name="connsiteY12" fmla="*/ 102882 h 182017"/>
              <a:gd name="connsiteX13" fmla="*/ 14442 w 135470"/>
              <a:gd name="connsiteY13" fmla="*/ 117225 h 182017"/>
              <a:gd name="connsiteX14" fmla="*/ 25661 w 135470"/>
              <a:gd name="connsiteY14" fmla="*/ 120116 h 182017"/>
              <a:gd name="connsiteX15" fmla="*/ 18826 w 135470"/>
              <a:gd name="connsiteY15" fmla="*/ 136581 h 182017"/>
              <a:gd name="connsiteX16" fmla="*/ 15367 w 135470"/>
              <a:gd name="connsiteY16" fmla="*/ 137466 h 182017"/>
              <a:gd name="connsiteX17" fmla="*/ 13517 w 135470"/>
              <a:gd name="connsiteY17" fmla="*/ 138044 h 182017"/>
              <a:gd name="connsiteX18" fmla="*/ 18201 w 135470"/>
              <a:gd name="connsiteY18" fmla="*/ 152386 h 182017"/>
              <a:gd name="connsiteX19" fmla="*/ 18201 w 135470"/>
              <a:gd name="connsiteY19" fmla="*/ 166787 h 182017"/>
              <a:gd name="connsiteX20" fmla="*/ 36013 w 135470"/>
              <a:gd name="connsiteY20" fmla="*/ 172570 h 182017"/>
              <a:gd name="connsiteX21" fmla="*/ 52900 w 135470"/>
              <a:gd name="connsiteY21" fmla="*/ 171413 h 182017"/>
              <a:gd name="connsiteX22" fmla="*/ 73951 w 135470"/>
              <a:gd name="connsiteY22" fmla="*/ 127172 h 182017"/>
              <a:gd name="connsiteX23" fmla="*/ 120216 w 135470"/>
              <a:gd name="connsiteY23" fmla="*/ 97273 h 182017"/>
              <a:gd name="connsiteX24" fmla="*/ 133344 w 135470"/>
              <a:gd name="connsiteY24" fmla="*/ 69109 h 182017"/>
              <a:gd name="connsiteX25" fmla="*/ 125826 w 135470"/>
              <a:gd name="connsiteY25" fmla="*/ 47711 h 18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5470" h="182017">
                <a:moveTo>
                  <a:pt x="125826" y="47711"/>
                </a:moveTo>
                <a:cubicBezTo>
                  <a:pt x="116920" y="36145"/>
                  <a:pt x="111310" y="28743"/>
                  <a:pt x="108939" y="32154"/>
                </a:cubicBezTo>
                <a:cubicBezTo>
                  <a:pt x="106568" y="35567"/>
                  <a:pt x="97719" y="36781"/>
                  <a:pt x="91127" y="32154"/>
                </a:cubicBezTo>
                <a:cubicBezTo>
                  <a:pt x="84534" y="27528"/>
                  <a:pt x="81295" y="19547"/>
                  <a:pt x="76611" y="19547"/>
                </a:cubicBezTo>
                <a:cubicBezTo>
                  <a:pt x="71927" y="19547"/>
                  <a:pt x="56428" y="9195"/>
                  <a:pt x="47695" y="0"/>
                </a:cubicBezTo>
                <a:lnTo>
                  <a:pt x="47695" y="3990"/>
                </a:lnTo>
                <a:cubicBezTo>
                  <a:pt x="48216" y="9774"/>
                  <a:pt x="40235" y="13186"/>
                  <a:pt x="31792" y="13764"/>
                </a:cubicBezTo>
                <a:cubicBezTo>
                  <a:pt x="23348" y="14342"/>
                  <a:pt x="23811" y="26429"/>
                  <a:pt x="23811" y="33889"/>
                </a:cubicBezTo>
                <a:cubicBezTo>
                  <a:pt x="23811" y="41350"/>
                  <a:pt x="16293" y="41928"/>
                  <a:pt x="13517" y="50545"/>
                </a:cubicBezTo>
                <a:cubicBezTo>
                  <a:pt x="10741" y="59162"/>
                  <a:pt x="14442" y="60897"/>
                  <a:pt x="7386" y="65523"/>
                </a:cubicBezTo>
                <a:cubicBezTo>
                  <a:pt x="927" y="68600"/>
                  <a:pt x="-1815" y="76332"/>
                  <a:pt x="1262" y="82792"/>
                </a:cubicBezTo>
                <a:cubicBezTo>
                  <a:pt x="1546" y="83382"/>
                  <a:pt x="1869" y="83948"/>
                  <a:pt x="2240" y="84492"/>
                </a:cubicBezTo>
                <a:cubicBezTo>
                  <a:pt x="6461" y="91952"/>
                  <a:pt x="1777" y="98834"/>
                  <a:pt x="851" y="102882"/>
                </a:cubicBezTo>
                <a:cubicBezTo>
                  <a:pt x="-74" y="106931"/>
                  <a:pt x="6635" y="109186"/>
                  <a:pt x="14442" y="117225"/>
                </a:cubicBezTo>
                <a:cubicBezTo>
                  <a:pt x="22249" y="125264"/>
                  <a:pt x="22886" y="114391"/>
                  <a:pt x="25661" y="120116"/>
                </a:cubicBezTo>
                <a:cubicBezTo>
                  <a:pt x="28321" y="126553"/>
                  <a:pt x="25262" y="133927"/>
                  <a:pt x="18826" y="136581"/>
                </a:cubicBezTo>
                <a:cubicBezTo>
                  <a:pt x="17721" y="137038"/>
                  <a:pt x="16559" y="137339"/>
                  <a:pt x="15367" y="137466"/>
                </a:cubicBezTo>
                <a:cubicBezTo>
                  <a:pt x="14697" y="137385"/>
                  <a:pt x="14020" y="137599"/>
                  <a:pt x="13517" y="138044"/>
                </a:cubicBezTo>
                <a:cubicBezTo>
                  <a:pt x="17739" y="143191"/>
                  <a:pt x="20052" y="148974"/>
                  <a:pt x="18201" y="152386"/>
                </a:cubicBezTo>
                <a:cubicBezTo>
                  <a:pt x="14442" y="158748"/>
                  <a:pt x="11146" y="158748"/>
                  <a:pt x="18201" y="166787"/>
                </a:cubicBezTo>
                <a:cubicBezTo>
                  <a:pt x="25257" y="174825"/>
                  <a:pt x="30404" y="162738"/>
                  <a:pt x="36013" y="172570"/>
                </a:cubicBezTo>
                <a:cubicBezTo>
                  <a:pt x="41623" y="182401"/>
                  <a:pt x="46770" y="188126"/>
                  <a:pt x="52900" y="171413"/>
                </a:cubicBezTo>
                <a:cubicBezTo>
                  <a:pt x="59030" y="154700"/>
                  <a:pt x="63194" y="130642"/>
                  <a:pt x="73951" y="127172"/>
                </a:cubicBezTo>
                <a:cubicBezTo>
                  <a:pt x="84707" y="123702"/>
                  <a:pt x="107262" y="117977"/>
                  <a:pt x="120216" y="97273"/>
                </a:cubicBezTo>
                <a:cubicBezTo>
                  <a:pt x="133170" y="76569"/>
                  <a:pt x="125999" y="75470"/>
                  <a:pt x="133344" y="69109"/>
                </a:cubicBezTo>
                <a:cubicBezTo>
                  <a:pt x="138028" y="63788"/>
                  <a:pt x="134732" y="59162"/>
                  <a:pt x="125826" y="4771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9" name="Frihåndsform: figur 438">
            <a:extLst>
              <a:ext uri="{FF2B5EF4-FFF2-40B4-BE49-F238E27FC236}">
                <a16:creationId xmlns:a16="http://schemas.microsoft.com/office/drawing/2014/main" id="{9B44C273-9386-4AF9-8B58-F4E622206815}"/>
              </a:ext>
            </a:extLst>
          </p:cNvPr>
          <p:cNvSpPr/>
          <p:nvPr/>
        </p:nvSpPr>
        <p:spPr>
          <a:xfrm>
            <a:off x="5661101" y="1521251"/>
            <a:ext cx="1436414" cy="1274708"/>
          </a:xfrm>
          <a:custGeom>
            <a:avLst/>
            <a:gdLst>
              <a:gd name="connsiteX0" fmla="*/ 1358899 w 1436414"/>
              <a:gd name="connsiteY0" fmla="*/ 115546 h 1274708"/>
              <a:gd name="connsiteX1" fmla="*/ 1311130 w 1436414"/>
              <a:gd name="connsiteY1" fmla="*/ 141975 h 1274708"/>
              <a:gd name="connsiteX2" fmla="*/ 1263303 w 1436414"/>
              <a:gd name="connsiteY2" fmla="*/ 145445 h 1274708"/>
              <a:gd name="connsiteX3" fmla="*/ 1242658 w 1436414"/>
              <a:gd name="connsiteY3" fmla="*/ 136250 h 1274708"/>
              <a:gd name="connsiteX4" fmla="*/ 1196739 w 1436414"/>
              <a:gd name="connsiteY4" fmla="*/ 172452 h 1274708"/>
              <a:gd name="connsiteX5" fmla="*/ 1157356 w 1436414"/>
              <a:gd name="connsiteY5" fmla="*/ 202930 h 1274708"/>
              <a:gd name="connsiteX6" fmla="*/ 1196276 w 1436414"/>
              <a:gd name="connsiteY6" fmla="*/ 145445 h 1274708"/>
              <a:gd name="connsiteX7" fmla="*/ 1181761 w 1436414"/>
              <a:gd name="connsiteY7" fmla="*/ 104963 h 1274708"/>
              <a:gd name="connsiteX8" fmla="*/ 1151746 w 1436414"/>
              <a:gd name="connsiteY8" fmla="*/ 127402 h 1274708"/>
              <a:gd name="connsiteX9" fmla="*/ 1076565 w 1436414"/>
              <a:gd name="connsiteY9" fmla="*/ 155566 h 1274708"/>
              <a:gd name="connsiteX10" fmla="*/ 1125317 w 1436414"/>
              <a:gd name="connsiteY10" fmla="*/ 119305 h 1274708"/>
              <a:gd name="connsiteX11" fmla="*/ 1030184 w 1436414"/>
              <a:gd name="connsiteY11" fmla="*/ 115893 h 1274708"/>
              <a:gd name="connsiteX12" fmla="*/ 949220 w 1436414"/>
              <a:gd name="connsiteY12" fmla="*/ 130814 h 1274708"/>
              <a:gd name="connsiteX13" fmla="*/ 1039668 w 1436414"/>
              <a:gd name="connsiteY13" fmla="*/ 102650 h 1274708"/>
              <a:gd name="connsiteX14" fmla="*/ 1150300 w 1436414"/>
              <a:gd name="connsiteY14" fmla="*/ 93454 h 1274708"/>
              <a:gd name="connsiteX15" fmla="*/ 1215419 w 1436414"/>
              <a:gd name="connsiteY15" fmla="*/ 72230 h 1274708"/>
              <a:gd name="connsiteX16" fmla="*/ 1171872 w 1436414"/>
              <a:gd name="connsiteY16" fmla="*/ 51526 h 1274708"/>
              <a:gd name="connsiteX17" fmla="*/ 1140006 w 1436414"/>
              <a:gd name="connsiteY17" fmla="*/ 39960 h 1274708"/>
              <a:gd name="connsiteX18" fmla="*/ 1111091 w 1436414"/>
              <a:gd name="connsiteY18" fmla="*/ 20413 h 1274708"/>
              <a:gd name="connsiteX19" fmla="*/ 1044989 w 1436414"/>
              <a:gd name="connsiteY19" fmla="*/ 10639 h 1274708"/>
              <a:gd name="connsiteX20" fmla="*/ 973278 w 1436414"/>
              <a:gd name="connsiteY20" fmla="*/ 866 h 1274708"/>
              <a:gd name="connsiteX21" fmla="*/ 875311 w 1436414"/>
              <a:gd name="connsiteY21" fmla="*/ 4336 h 1274708"/>
              <a:gd name="connsiteX22" fmla="*/ 842058 w 1436414"/>
              <a:gd name="connsiteY22" fmla="*/ 10639 h 1274708"/>
              <a:gd name="connsiteX23" fmla="*/ 818925 w 1436414"/>
              <a:gd name="connsiteY23" fmla="*/ 23883 h 1274708"/>
              <a:gd name="connsiteX24" fmla="*/ 802038 w 1436414"/>
              <a:gd name="connsiteY24" fmla="*/ 34755 h 1274708"/>
              <a:gd name="connsiteX25" fmla="*/ 765951 w 1436414"/>
              <a:gd name="connsiteY25" fmla="*/ 25560 h 1274708"/>
              <a:gd name="connsiteX26" fmla="*/ 702337 w 1436414"/>
              <a:gd name="connsiteY26" fmla="*/ 25560 h 1274708"/>
              <a:gd name="connsiteX27" fmla="*/ 624495 w 1436414"/>
              <a:gd name="connsiteY27" fmla="*/ 36490 h 1274708"/>
              <a:gd name="connsiteX28" fmla="*/ 647975 w 1436414"/>
              <a:gd name="connsiteY28" fmla="*/ 61820 h 1274708"/>
              <a:gd name="connsiteX29" fmla="*/ 606220 w 1436414"/>
              <a:gd name="connsiteY29" fmla="*/ 76741 h 1274708"/>
              <a:gd name="connsiteX30" fmla="*/ 665787 w 1436414"/>
              <a:gd name="connsiteY30" fmla="*/ 120982 h 1274708"/>
              <a:gd name="connsiteX31" fmla="*/ 635309 w 1436414"/>
              <a:gd name="connsiteY31" fmla="*/ 114100 h 1274708"/>
              <a:gd name="connsiteX32" fmla="*/ 583261 w 1436414"/>
              <a:gd name="connsiteY32" fmla="*/ 90968 h 1274708"/>
              <a:gd name="connsiteX33" fmla="*/ 519993 w 1436414"/>
              <a:gd name="connsiteY33" fmla="*/ 74312 h 1274708"/>
              <a:gd name="connsiteX34" fmla="*/ 548620 w 1436414"/>
              <a:gd name="connsiteY34" fmla="*/ 112828 h 1274708"/>
              <a:gd name="connsiteX35" fmla="*/ 515772 w 1436414"/>
              <a:gd name="connsiteY35" fmla="*/ 114563 h 1274708"/>
              <a:gd name="connsiteX36" fmla="*/ 472687 w 1436414"/>
              <a:gd name="connsiteY36" fmla="*/ 86399 h 1274708"/>
              <a:gd name="connsiteX37" fmla="*/ 470778 w 1436414"/>
              <a:gd name="connsiteY37" fmla="*/ 122023 h 1274708"/>
              <a:gd name="connsiteX38" fmla="*/ 451116 w 1436414"/>
              <a:gd name="connsiteY38" fmla="*/ 140992 h 1274708"/>
              <a:gd name="connsiteX39" fmla="*/ 438451 w 1436414"/>
              <a:gd name="connsiteY39" fmla="*/ 84086 h 1274708"/>
              <a:gd name="connsiteX40" fmla="*/ 366739 w 1436414"/>
              <a:gd name="connsiteY40" fmla="*/ 97329 h 1274708"/>
              <a:gd name="connsiteX41" fmla="*/ 337824 w 1436414"/>
              <a:gd name="connsiteY41" fmla="*/ 115720 h 1274708"/>
              <a:gd name="connsiteX42" fmla="*/ 322383 w 1436414"/>
              <a:gd name="connsiteY42" fmla="*/ 121503 h 1274708"/>
              <a:gd name="connsiteX43" fmla="*/ 269409 w 1436414"/>
              <a:gd name="connsiteY43" fmla="*/ 129541 h 1274708"/>
              <a:gd name="connsiteX44" fmla="*/ 276464 w 1436414"/>
              <a:gd name="connsiteY44" fmla="*/ 171527 h 1274708"/>
              <a:gd name="connsiteX45" fmla="*/ 231471 w 1436414"/>
              <a:gd name="connsiteY45" fmla="*/ 163489 h 1274708"/>
              <a:gd name="connsiteX46" fmla="*/ 125061 w 1436414"/>
              <a:gd name="connsiteY46" fmla="*/ 231845 h 1274708"/>
              <a:gd name="connsiteX47" fmla="*/ 182893 w 1436414"/>
              <a:gd name="connsiteY47" fmla="*/ 242776 h 1274708"/>
              <a:gd name="connsiteX48" fmla="*/ 163172 w 1436414"/>
              <a:gd name="connsiteY48" fmla="*/ 293957 h 1274708"/>
              <a:gd name="connsiteX49" fmla="*/ 89610 w 1436414"/>
              <a:gd name="connsiteY49" fmla="*/ 309456 h 1274708"/>
              <a:gd name="connsiteX50" fmla="*/ 87 w 1436414"/>
              <a:gd name="connsiteY50" fmla="*/ 350863 h 1274708"/>
              <a:gd name="connsiteX51" fmla="*/ 14140 w 1436414"/>
              <a:gd name="connsiteY51" fmla="*/ 371567 h 1274708"/>
              <a:gd name="connsiteX52" fmla="*/ 53061 w 1436414"/>
              <a:gd name="connsiteY52" fmla="*/ 384752 h 1274708"/>
              <a:gd name="connsiteX53" fmla="*/ 116675 w 1436414"/>
              <a:gd name="connsiteY53" fmla="*/ 390536 h 1274708"/>
              <a:gd name="connsiteX54" fmla="*/ 153688 w 1436414"/>
              <a:gd name="connsiteY54" fmla="*/ 407249 h 1274708"/>
              <a:gd name="connsiteX55" fmla="*/ 90420 w 1436414"/>
              <a:gd name="connsiteY55" fmla="*/ 412396 h 1274708"/>
              <a:gd name="connsiteX56" fmla="*/ 32588 w 1436414"/>
              <a:gd name="connsiteY56" fmla="*/ 425639 h 1274708"/>
              <a:gd name="connsiteX57" fmla="*/ 74805 w 1436414"/>
              <a:gd name="connsiteY57" fmla="*/ 438825 h 1274708"/>
              <a:gd name="connsiteX58" fmla="*/ 75268 w 1436414"/>
              <a:gd name="connsiteY58" fmla="*/ 461264 h 1274708"/>
              <a:gd name="connsiteX59" fmla="*/ 102911 w 1436414"/>
              <a:gd name="connsiteY59" fmla="*/ 479654 h 1274708"/>
              <a:gd name="connsiteX60" fmla="*/ 141370 w 1436414"/>
              <a:gd name="connsiteY60" fmla="*/ 484801 h 1274708"/>
              <a:gd name="connsiteX61" fmla="*/ 164791 w 1436414"/>
              <a:gd name="connsiteY61" fmla="*/ 481389 h 1274708"/>
              <a:gd name="connsiteX62" fmla="*/ 196194 w 1436414"/>
              <a:gd name="connsiteY62" fmla="*/ 475028 h 1274708"/>
              <a:gd name="connsiteX63" fmla="*/ 224763 w 1436414"/>
              <a:gd name="connsiteY63" fmla="*/ 468724 h 1274708"/>
              <a:gd name="connsiteX64" fmla="*/ 300696 w 1436414"/>
              <a:gd name="connsiteY64" fmla="*/ 492840 h 1274708"/>
              <a:gd name="connsiteX65" fmla="*/ 338228 w 1436414"/>
              <a:gd name="connsiteY65" fmla="*/ 521756 h 1274708"/>
              <a:gd name="connsiteX66" fmla="*/ 371019 w 1436414"/>
              <a:gd name="connsiteY66" fmla="*/ 559115 h 1274708"/>
              <a:gd name="connsiteX67" fmla="*/ 392590 w 1436414"/>
              <a:gd name="connsiteY67" fmla="*/ 604570 h 1274708"/>
              <a:gd name="connsiteX68" fmla="*/ 409477 w 1436414"/>
              <a:gd name="connsiteY68" fmla="*/ 634990 h 1274708"/>
              <a:gd name="connsiteX69" fmla="*/ 421043 w 1436414"/>
              <a:gd name="connsiteY69" fmla="*/ 663906 h 1274708"/>
              <a:gd name="connsiteX70" fmla="*/ 409477 w 1436414"/>
              <a:gd name="connsiteY70" fmla="*/ 698605 h 1274708"/>
              <a:gd name="connsiteX71" fmla="*/ 420696 w 1436414"/>
              <a:gd name="connsiteY71" fmla="*/ 736542 h 1274708"/>
              <a:gd name="connsiteX72" fmla="*/ 456320 w 1436414"/>
              <a:gd name="connsiteY72" fmla="*/ 718094 h 1274708"/>
              <a:gd name="connsiteX73" fmla="*/ 464764 w 1436414"/>
              <a:gd name="connsiteY73" fmla="*/ 746316 h 1274708"/>
              <a:gd name="connsiteX74" fmla="*/ 509757 w 1436414"/>
              <a:gd name="connsiteY74" fmla="*/ 771588 h 1274708"/>
              <a:gd name="connsiteX75" fmla="*/ 499926 w 1436414"/>
              <a:gd name="connsiteY75" fmla="*/ 783154 h 1274708"/>
              <a:gd name="connsiteX76" fmla="*/ 437583 w 1436414"/>
              <a:gd name="connsiteY76" fmla="*/ 777371 h 1274708"/>
              <a:gd name="connsiteX77" fmla="*/ 500851 w 1436414"/>
              <a:gd name="connsiteY77" fmla="*/ 812070 h 1274708"/>
              <a:gd name="connsiteX78" fmla="*/ 521497 w 1436414"/>
              <a:gd name="connsiteY78" fmla="*/ 840986 h 1274708"/>
              <a:gd name="connsiteX79" fmla="*/ 516755 w 1436414"/>
              <a:gd name="connsiteY79" fmla="*/ 879502 h 1274708"/>
              <a:gd name="connsiteX80" fmla="*/ 486798 w 1436414"/>
              <a:gd name="connsiteY80" fmla="*/ 881237 h 1274708"/>
              <a:gd name="connsiteX81" fmla="*/ 468060 w 1436414"/>
              <a:gd name="connsiteY81" fmla="*/ 900784 h 1274708"/>
              <a:gd name="connsiteX82" fmla="*/ 448340 w 1436414"/>
              <a:gd name="connsiteY82" fmla="*/ 942191 h 1274708"/>
              <a:gd name="connsiteX83" fmla="*/ 471472 w 1436414"/>
              <a:gd name="connsiteY83" fmla="*/ 966307 h 1274708"/>
              <a:gd name="connsiteX84" fmla="*/ 453198 w 1436414"/>
              <a:gd name="connsiteY84" fmla="*/ 991001 h 1274708"/>
              <a:gd name="connsiteX85" fmla="*/ 486046 w 1436414"/>
              <a:gd name="connsiteY85" fmla="*/ 1031484 h 1274708"/>
              <a:gd name="connsiteX86" fmla="*/ 490268 w 1436414"/>
              <a:gd name="connsiteY86" fmla="*/ 1079195 h 1274708"/>
              <a:gd name="connsiteX87" fmla="*/ 504321 w 1436414"/>
              <a:gd name="connsiteY87" fmla="*/ 1094115 h 1274708"/>
              <a:gd name="connsiteX88" fmla="*/ 515887 w 1436414"/>
              <a:gd name="connsiteY88" fmla="*/ 1122279 h 1274708"/>
              <a:gd name="connsiteX89" fmla="*/ 534162 w 1436414"/>
              <a:gd name="connsiteY89" fmla="*/ 1146453 h 1274708"/>
              <a:gd name="connsiteX90" fmla="*/ 545439 w 1436414"/>
              <a:gd name="connsiteY90" fmla="*/ 1180342 h 1274708"/>
              <a:gd name="connsiteX91" fmla="*/ 571695 w 1436414"/>
              <a:gd name="connsiteY91" fmla="*/ 1213133 h 1274708"/>
              <a:gd name="connsiteX92" fmla="*/ 597950 w 1436414"/>
              <a:gd name="connsiteY92" fmla="*/ 1233779 h 1274708"/>
              <a:gd name="connsiteX93" fmla="*/ 621083 w 1436414"/>
              <a:gd name="connsiteY93" fmla="*/ 1241875 h 1274708"/>
              <a:gd name="connsiteX94" fmla="*/ 648726 w 1436414"/>
              <a:gd name="connsiteY94" fmla="*/ 1255639 h 1274708"/>
              <a:gd name="connsiteX95" fmla="*/ 689209 w 1436414"/>
              <a:gd name="connsiteY95" fmla="*/ 1274608 h 1274708"/>
              <a:gd name="connsiteX96" fmla="*/ 706558 w 1436414"/>
              <a:gd name="connsiteY96" fmla="*/ 1253326 h 1274708"/>
              <a:gd name="connsiteX97" fmla="*/ 718124 w 1436414"/>
              <a:gd name="connsiteY97" fmla="*/ 1209663 h 1274708"/>
              <a:gd name="connsiteX98" fmla="*/ 716216 w 1436414"/>
              <a:gd name="connsiteY98" fmla="*/ 1166000 h 1274708"/>
              <a:gd name="connsiteX99" fmla="*/ 727782 w 1436414"/>
              <a:gd name="connsiteY99" fmla="*/ 1152178 h 1274708"/>
              <a:gd name="connsiteX100" fmla="*/ 746057 w 1436414"/>
              <a:gd name="connsiteY100" fmla="*/ 1133210 h 1274708"/>
              <a:gd name="connsiteX101" fmla="*/ 755888 w 1436414"/>
              <a:gd name="connsiteY101" fmla="*/ 1111927 h 1274708"/>
              <a:gd name="connsiteX102" fmla="*/ 756351 w 1436414"/>
              <a:gd name="connsiteY102" fmla="*/ 1092438 h 1274708"/>
              <a:gd name="connsiteX103" fmla="*/ 765257 w 1436414"/>
              <a:gd name="connsiteY103" fmla="*/ 1079195 h 1274708"/>
              <a:gd name="connsiteX104" fmla="*/ 760573 w 1436414"/>
              <a:gd name="connsiteY104" fmla="*/ 1058491 h 1274708"/>
              <a:gd name="connsiteX105" fmla="*/ 763869 w 1436414"/>
              <a:gd name="connsiteY105" fmla="*/ 1047561 h 1274708"/>
              <a:gd name="connsiteX106" fmla="*/ 776997 w 1436414"/>
              <a:gd name="connsiteY106" fmla="*/ 1040101 h 1274708"/>
              <a:gd name="connsiteX107" fmla="*/ 799031 w 1436414"/>
              <a:gd name="connsiteY107" fmla="*/ 1023445 h 1274708"/>
              <a:gd name="connsiteX108" fmla="*/ 818694 w 1436414"/>
              <a:gd name="connsiteY108" fmla="*/ 999329 h 1274708"/>
              <a:gd name="connsiteX109" fmla="*/ 830260 w 1436414"/>
              <a:gd name="connsiteY109" fmla="*/ 998751 h 1274708"/>
              <a:gd name="connsiteX110" fmla="*/ 834944 w 1436414"/>
              <a:gd name="connsiteY110" fmla="*/ 1013671 h 1274708"/>
              <a:gd name="connsiteX111" fmla="*/ 878491 w 1436414"/>
              <a:gd name="connsiteY111" fmla="*/ 1002741 h 1274708"/>
              <a:gd name="connsiteX112" fmla="*/ 930540 w 1436414"/>
              <a:gd name="connsiteY112" fmla="*/ 949305 h 1274708"/>
              <a:gd name="connsiteX113" fmla="*/ 959456 w 1436414"/>
              <a:gd name="connsiteY113" fmla="*/ 914606 h 1274708"/>
              <a:gd name="connsiteX114" fmla="*/ 981432 w 1436414"/>
              <a:gd name="connsiteY114" fmla="*/ 903676 h 1274708"/>
              <a:gd name="connsiteX115" fmla="*/ 1004564 w 1436414"/>
              <a:gd name="connsiteY115" fmla="*/ 897314 h 1274708"/>
              <a:gd name="connsiteX116" fmla="*/ 1039263 w 1436414"/>
              <a:gd name="connsiteY116" fmla="*/ 888119 h 1274708"/>
              <a:gd name="connsiteX117" fmla="*/ 1123177 w 1436414"/>
              <a:gd name="connsiteY117" fmla="*/ 861112 h 1274708"/>
              <a:gd name="connsiteX118" fmla="*/ 1189741 w 1436414"/>
              <a:gd name="connsiteY118" fmla="*/ 819762 h 1274708"/>
              <a:gd name="connsiteX119" fmla="*/ 1198647 w 1436414"/>
              <a:gd name="connsiteY119" fmla="*/ 805940 h 1274708"/>
              <a:gd name="connsiteX120" fmla="*/ 1156951 w 1436414"/>
              <a:gd name="connsiteY120" fmla="*/ 808254 h 1274708"/>
              <a:gd name="connsiteX121" fmla="*/ 1104903 w 1436414"/>
              <a:gd name="connsiteY121" fmla="*/ 800793 h 1274708"/>
              <a:gd name="connsiteX122" fmla="*/ 1111958 w 1436414"/>
              <a:gd name="connsiteY122" fmla="*/ 782403 h 1274708"/>
              <a:gd name="connsiteX123" fmla="*/ 1116180 w 1436414"/>
              <a:gd name="connsiteY123" fmla="*/ 755974 h 1274708"/>
              <a:gd name="connsiteX124" fmla="*/ 1149433 w 1436414"/>
              <a:gd name="connsiteY124" fmla="*/ 769159 h 1274708"/>
              <a:gd name="connsiteX125" fmla="*/ 1200961 w 1436414"/>
              <a:gd name="connsiteY125" fmla="*/ 789863 h 1274708"/>
              <a:gd name="connsiteX126" fmla="*/ 1209404 w 1436414"/>
              <a:gd name="connsiteY126" fmla="*/ 752504 h 1274708"/>
              <a:gd name="connsiteX127" fmla="*/ 1148507 w 1436414"/>
              <a:gd name="connsiteY127" fmla="*/ 688137 h 1274708"/>
              <a:gd name="connsiteX128" fmla="*/ 1183206 w 1436414"/>
              <a:gd name="connsiteY128" fmla="*/ 693284 h 1274708"/>
              <a:gd name="connsiteX129" fmla="*/ 1205240 w 1436414"/>
              <a:gd name="connsiteY129" fmla="*/ 664368 h 1274708"/>
              <a:gd name="connsiteX130" fmla="*/ 1149028 w 1436414"/>
              <a:gd name="connsiteY130" fmla="*/ 663790 h 1274708"/>
              <a:gd name="connsiteX131" fmla="*/ 1138734 w 1436414"/>
              <a:gd name="connsiteY131" fmla="*/ 645400 h 1274708"/>
              <a:gd name="connsiteX132" fmla="*/ 1147640 w 1436414"/>
              <a:gd name="connsiteY132" fmla="*/ 622267 h 1274708"/>
              <a:gd name="connsiteX133" fmla="*/ 1199689 w 1436414"/>
              <a:gd name="connsiteY133" fmla="*/ 640657 h 1274708"/>
              <a:gd name="connsiteX134" fmla="*/ 1239072 w 1436414"/>
              <a:gd name="connsiteY134" fmla="*/ 629091 h 1274708"/>
              <a:gd name="connsiteX135" fmla="*/ 1207669 w 1436414"/>
              <a:gd name="connsiteY135" fmla="*/ 594392 h 1274708"/>
              <a:gd name="connsiteX136" fmla="*/ 1259718 w 1436414"/>
              <a:gd name="connsiteY136" fmla="*/ 588609 h 1274708"/>
              <a:gd name="connsiteX137" fmla="*/ 1265501 w 1436414"/>
              <a:gd name="connsiteY137" fmla="*/ 569640 h 1274708"/>
              <a:gd name="connsiteX138" fmla="*/ 1223284 w 1436414"/>
              <a:gd name="connsiteY138" fmla="*/ 538642 h 1274708"/>
              <a:gd name="connsiteX139" fmla="*/ 1264113 w 1436414"/>
              <a:gd name="connsiteY139" fmla="*/ 530604 h 1274708"/>
              <a:gd name="connsiteX140" fmla="*/ 1252836 w 1436414"/>
              <a:gd name="connsiteY140" fmla="*/ 479423 h 1274708"/>
              <a:gd name="connsiteX141" fmla="*/ 1211139 w 1436414"/>
              <a:gd name="connsiteY141" fmla="*/ 466758 h 1274708"/>
              <a:gd name="connsiteX142" fmla="*/ 1193790 w 1436414"/>
              <a:gd name="connsiteY142" fmla="*/ 445533 h 1274708"/>
              <a:gd name="connsiteX143" fmla="*/ 1225655 w 1436414"/>
              <a:gd name="connsiteY143" fmla="*/ 440329 h 1274708"/>
              <a:gd name="connsiteX144" fmla="*/ 1289270 w 1436414"/>
              <a:gd name="connsiteY144" fmla="*/ 440329 h 1274708"/>
              <a:gd name="connsiteX145" fmla="*/ 1274754 w 1436414"/>
              <a:gd name="connsiteY145" fmla="*/ 410430 h 1274708"/>
              <a:gd name="connsiteX146" fmla="*/ 1235833 w 1436414"/>
              <a:gd name="connsiteY146" fmla="*/ 400656 h 1274708"/>
              <a:gd name="connsiteX147" fmla="*/ 1267698 w 1436414"/>
              <a:gd name="connsiteY147" fmla="*/ 392617 h 1274708"/>
              <a:gd name="connsiteX148" fmla="*/ 1220392 w 1436414"/>
              <a:gd name="connsiteY148" fmla="*/ 380010 h 1274708"/>
              <a:gd name="connsiteX149" fmla="*/ 1201655 w 1436414"/>
              <a:gd name="connsiteY149" fmla="*/ 381687 h 1274708"/>
              <a:gd name="connsiteX150" fmla="*/ 1216171 w 1436414"/>
              <a:gd name="connsiteY150" fmla="*/ 329986 h 1274708"/>
              <a:gd name="connsiteX151" fmla="*/ 1257867 w 1436414"/>
              <a:gd name="connsiteY151" fmla="*/ 292048 h 1274708"/>
              <a:gd name="connsiteX152" fmla="*/ 1296788 w 1436414"/>
              <a:gd name="connsiteY152" fmla="*/ 263884 h 1274708"/>
              <a:gd name="connsiteX153" fmla="*/ 1280826 w 1436414"/>
              <a:gd name="connsiteY153" fmla="*/ 241446 h 1274708"/>
              <a:gd name="connsiteX154" fmla="*/ 1241964 w 1436414"/>
              <a:gd name="connsiteY154" fmla="*/ 256424 h 1274708"/>
              <a:gd name="connsiteX155" fmla="*/ 1273829 w 1436414"/>
              <a:gd name="connsiteY155" fmla="*/ 233291 h 1274708"/>
              <a:gd name="connsiteX156" fmla="*/ 1332875 w 1436414"/>
              <a:gd name="connsiteY156" fmla="*/ 223518 h 1274708"/>
              <a:gd name="connsiteX157" fmla="*/ 1289732 w 1436414"/>
              <a:gd name="connsiteY157" fmla="*/ 210910 h 1274708"/>
              <a:gd name="connsiteX158" fmla="*/ 1301299 w 1436414"/>
              <a:gd name="connsiteY158" fmla="*/ 201715 h 1274708"/>
              <a:gd name="connsiteX159" fmla="*/ 1352827 w 1436414"/>
              <a:gd name="connsiteY159" fmla="*/ 189050 h 1274708"/>
              <a:gd name="connsiteX160" fmla="*/ 1383304 w 1436414"/>
              <a:gd name="connsiteY160" fmla="*/ 173551 h 1274708"/>
              <a:gd name="connsiteX161" fmla="*/ 1436278 w 1436414"/>
              <a:gd name="connsiteY161" fmla="*/ 144635 h 1274708"/>
              <a:gd name="connsiteX162" fmla="*/ 1358899 w 1436414"/>
              <a:gd name="connsiteY162" fmla="*/ 115546 h 1274708"/>
              <a:gd name="connsiteX163" fmla="*/ 493275 w 1436414"/>
              <a:gd name="connsiteY163" fmla="*/ 833410 h 1274708"/>
              <a:gd name="connsiteX164" fmla="*/ 474538 w 1436414"/>
              <a:gd name="connsiteY164" fmla="*/ 812706 h 1274708"/>
              <a:gd name="connsiteX165" fmla="*/ 428619 w 1436414"/>
              <a:gd name="connsiteY165" fmla="*/ 802933 h 1274708"/>
              <a:gd name="connsiteX166" fmla="*/ 425323 w 1436414"/>
              <a:gd name="connsiteY166" fmla="*/ 827107 h 1274708"/>
              <a:gd name="connsiteX167" fmla="*/ 451116 w 1436414"/>
              <a:gd name="connsiteY167" fmla="*/ 845497 h 1274708"/>
              <a:gd name="connsiteX168" fmla="*/ 493275 w 1436414"/>
              <a:gd name="connsiteY168" fmla="*/ 833410 h 127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436414" h="1274708">
                <a:moveTo>
                  <a:pt x="1358899" y="115546"/>
                </a:moveTo>
                <a:cubicBezTo>
                  <a:pt x="1333164" y="115546"/>
                  <a:pt x="1312634" y="120693"/>
                  <a:pt x="1311130" y="141975"/>
                </a:cubicBezTo>
                <a:cubicBezTo>
                  <a:pt x="1309626" y="163257"/>
                  <a:pt x="1276894" y="137985"/>
                  <a:pt x="1263303" y="145445"/>
                </a:cubicBezTo>
                <a:cubicBezTo>
                  <a:pt x="1249713" y="152905"/>
                  <a:pt x="1256248" y="128095"/>
                  <a:pt x="1242658" y="136250"/>
                </a:cubicBezTo>
                <a:cubicBezTo>
                  <a:pt x="1229067" y="144404"/>
                  <a:pt x="1213742" y="164414"/>
                  <a:pt x="1196739" y="172452"/>
                </a:cubicBezTo>
                <a:cubicBezTo>
                  <a:pt x="1179737" y="180491"/>
                  <a:pt x="1167823" y="201368"/>
                  <a:pt x="1157356" y="202930"/>
                </a:cubicBezTo>
                <a:cubicBezTo>
                  <a:pt x="1146888" y="204491"/>
                  <a:pt x="1179390" y="164992"/>
                  <a:pt x="1196276" y="145445"/>
                </a:cubicBezTo>
                <a:cubicBezTo>
                  <a:pt x="1213163" y="125898"/>
                  <a:pt x="1203794" y="102303"/>
                  <a:pt x="1181761" y="104963"/>
                </a:cubicBezTo>
                <a:cubicBezTo>
                  <a:pt x="1159727" y="107623"/>
                  <a:pt x="1164411" y="123932"/>
                  <a:pt x="1151746" y="127402"/>
                </a:cubicBezTo>
                <a:cubicBezTo>
                  <a:pt x="1139081" y="130871"/>
                  <a:pt x="1079572" y="165860"/>
                  <a:pt x="1076565" y="155566"/>
                </a:cubicBezTo>
                <a:cubicBezTo>
                  <a:pt x="1073558" y="145272"/>
                  <a:pt x="1125780" y="126650"/>
                  <a:pt x="1125317" y="119305"/>
                </a:cubicBezTo>
                <a:cubicBezTo>
                  <a:pt x="1124855" y="111961"/>
                  <a:pt x="1059273" y="111266"/>
                  <a:pt x="1030184" y="115893"/>
                </a:cubicBezTo>
                <a:cubicBezTo>
                  <a:pt x="1001095" y="120520"/>
                  <a:pt x="949567" y="140587"/>
                  <a:pt x="949220" y="130814"/>
                </a:cubicBezTo>
                <a:cubicBezTo>
                  <a:pt x="948873" y="121040"/>
                  <a:pt x="1008728" y="106698"/>
                  <a:pt x="1039668" y="102650"/>
                </a:cubicBezTo>
                <a:cubicBezTo>
                  <a:pt x="1070608" y="98601"/>
                  <a:pt x="1126416" y="104963"/>
                  <a:pt x="1150300" y="93454"/>
                </a:cubicBezTo>
                <a:cubicBezTo>
                  <a:pt x="1174185" y="81946"/>
                  <a:pt x="1209346" y="80847"/>
                  <a:pt x="1215419" y="72230"/>
                </a:cubicBezTo>
                <a:cubicBezTo>
                  <a:pt x="1221491" y="63613"/>
                  <a:pt x="1188238" y="50948"/>
                  <a:pt x="1171872" y="51526"/>
                </a:cubicBezTo>
                <a:cubicBezTo>
                  <a:pt x="1155505" y="52105"/>
                  <a:pt x="1138561" y="49791"/>
                  <a:pt x="1140006" y="39960"/>
                </a:cubicBezTo>
                <a:cubicBezTo>
                  <a:pt x="1141452" y="30129"/>
                  <a:pt x="1114213" y="27295"/>
                  <a:pt x="1111091" y="20413"/>
                </a:cubicBezTo>
                <a:cubicBezTo>
                  <a:pt x="1107967" y="13531"/>
                  <a:pt x="1056266" y="18678"/>
                  <a:pt x="1044989" y="10639"/>
                </a:cubicBezTo>
                <a:cubicBezTo>
                  <a:pt x="1033712" y="2601"/>
                  <a:pt x="1001442" y="-2026"/>
                  <a:pt x="973278" y="866"/>
                </a:cubicBezTo>
                <a:cubicBezTo>
                  <a:pt x="945114" y="3757"/>
                  <a:pt x="888439" y="2601"/>
                  <a:pt x="875311" y="4336"/>
                </a:cubicBezTo>
                <a:cubicBezTo>
                  <a:pt x="862183" y="6071"/>
                  <a:pt x="853798" y="11796"/>
                  <a:pt x="842058" y="10639"/>
                </a:cubicBezTo>
                <a:cubicBezTo>
                  <a:pt x="830318" y="9483"/>
                  <a:pt x="812043" y="14688"/>
                  <a:pt x="818925" y="23883"/>
                </a:cubicBezTo>
                <a:cubicBezTo>
                  <a:pt x="831590" y="40538"/>
                  <a:pt x="800188" y="47016"/>
                  <a:pt x="802038" y="34755"/>
                </a:cubicBezTo>
                <a:cubicBezTo>
                  <a:pt x="803889" y="22495"/>
                  <a:pt x="774857" y="16365"/>
                  <a:pt x="765951" y="25560"/>
                </a:cubicBezTo>
                <a:cubicBezTo>
                  <a:pt x="755657" y="35912"/>
                  <a:pt x="708756" y="14688"/>
                  <a:pt x="702337" y="25560"/>
                </a:cubicBezTo>
                <a:cubicBezTo>
                  <a:pt x="695917" y="36432"/>
                  <a:pt x="640457" y="33078"/>
                  <a:pt x="624495" y="36490"/>
                </a:cubicBezTo>
                <a:cubicBezTo>
                  <a:pt x="608533" y="39902"/>
                  <a:pt x="649363" y="53840"/>
                  <a:pt x="647975" y="61820"/>
                </a:cubicBezTo>
                <a:cubicBezTo>
                  <a:pt x="646587" y="69801"/>
                  <a:pt x="595926" y="61820"/>
                  <a:pt x="606220" y="76741"/>
                </a:cubicBezTo>
                <a:cubicBezTo>
                  <a:pt x="616514" y="91662"/>
                  <a:pt x="649825" y="102013"/>
                  <a:pt x="665787" y="120982"/>
                </a:cubicBezTo>
                <a:cubicBezTo>
                  <a:pt x="681748" y="139951"/>
                  <a:pt x="653122" y="128442"/>
                  <a:pt x="635309" y="114100"/>
                </a:cubicBezTo>
                <a:cubicBezTo>
                  <a:pt x="617497" y="99758"/>
                  <a:pt x="594827" y="104905"/>
                  <a:pt x="583261" y="90968"/>
                </a:cubicBezTo>
                <a:cubicBezTo>
                  <a:pt x="571695" y="77030"/>
                  <a:pt x="530287" y="66273"/>
                  <a:pt x="519993" y="74312"/>
                </a:cubicBezTo>
                <a:cubicBezTo>
                  <a:pt x="507791" y="84086"/>
                  <a:pt x="548620" y="102476"/>
                  <a:pt x="548620" y="112828"/>
                </a:cubicBezTo>
                <a:cubicBezTo>
                  <a:pt x="548620" y="123180"/>
                  <a:pt x="520919" y="110515"/>
                  <a:pt x="515772" y="114563"/>
                </a:cubicBezTo>
                <a:cubicBezTo>
                  <a:pt x="510624" y="118611"/>
                  <a:pt x="486856" y="86399"/>
                  <a:pt x="472687" y="86399"/>
                </a:cubicBezTo>
                <a:cubicBezTo>
                  <a:pt x="458518" y="86399"/>
                  <a:pt x="470778" y="101320"/>
                  <a:pt x="470778" y="122023"/>
                </a:cubicBezTo>
                <a:cubicBezTo>
                  <a:pt x="470778" y="142727"/>
                  <a:pt x="443597" y="154814"/>
                  <a:pt x="451116" y="140992"/>
                </a:cubicBezTo>
                <a:cubicBezTo>
                  <a:pt x="458634" y="127170"/>
                  <a:pt x="452967" y="90968"/>
                  <a:pt x="438451" y="84086"/>
                </a:cubicBezTo>
                <a:cubicBezTo>
                  <a:pt x="423935" y="77204"/>
                  <a:pt x="386402" y="97907"/>
                  <a:pt x="366739" y="97329"/>
                </a:cubicBezTo>
                <a:cubicBezTo>
                  <a:pt x="347076" y="96751"/>
                  <a:pt x="321746" y="103633"/>
                  <a:pt x="337824" y="115720"/>
                </a:cubicBezTo>
                <a:cubicBezTo>
                  <a:pt x="353901" y="127806"/>
                  <a:pt x="337361" y="134110"/>
                  <a:pt x="322383" y="121503"/>
                </a:cubicBezTo>
                <a:cubicBezTo>
                  <a:pt x="307404" y="108895"/>
                  <a:pt x="260040" y="121503"/>
                  <a:pt x="269409" y="129541"/>
                </a:cubicBezTo>
                <a:cubicBezTo>
                  <a:pt x="278777" y="137580"/>
                  <a:pt x="282536" y="161754"/>
                  <a:pt x="276464" y="171527"/>
                </a:cubicBezTo>
                <a:cubicBezTo>
                  <a:pt x="270392" y="181301"/>
                  <a:pt x="250208" y="161754"/>
                  <a:pt x="231471" y="163489"/>
                </a:cubicBezTo>
                <a:cubicBezTo>
                  <a:pt x="212734" y="165223"/>
                  <a:pt x="119451" y="218082"/>
                  <a:pt x="125061" y="231845"/>
                </a:cubicBezTo>
                <a:cubicBezTo>
                  <a:pt x="130671" y="245609"/>
                  <a:pt x="170054" y="234159"/>
                  <a:pt x="182893" y="242776"/>
                </a:cubicBezTo>
                <a:cubicBezTo>
                  <a:pt x="195731" y="251393"/>
                  <a:pt x="178671" y="281292"/>
                  <a:pt x="163172" y="293957"/>
                </a:cubicBezTo>
                <a:cubicBezTo>
                  <a:pt x="147673" y="306622"/>
                  <a:pt x="90998" y="294535"/>
                  <a:pt x="89610" y="309456"/>
                </a:cubicBezTo>
                <a:cubicBezTo>
                  <a:pt x="88222" y="324376"/>
                  <a:pt x="87" y="326805"/>
                  <a:pt x="87" y="350863"/>
                </a:cubicBezTo>
                <a:cubicBezTo>
                  <a:pt x="-792" y="360238"/>
                  <a:pt x="5101" y="368924"/>
                  <a:pt x="14140" y="371567"/>
                </a:cubicBezTo>
                <a:cubicBezTo>
                  <a:pt x="26805" y="374979"/>
                  <a:pt x="41783" y="369832"/>
                  <a:pt x="53061" y="384752"/>
                </a:cubicBezTo>
                <a:cubicBezTo>
                  <a:pt x="64338" y="399673"/>
                  <a:pt x="95220" y="400251"/>
                  <a:pt x="116675" y="390536"/>
                </a:cubicBezTo>
                <a:cubicBezTo>
                  <a:pt x="138131" y="380820"/>
                  <a:pt x="154150" y="392270"/>
                  <a:pt x="153688" y="407249"/>
                </a:cubicBezTo>
                <a:cubicBezTo>
                  <a:pt x="153225" y="422227"/>
                  <a:pt x="104935" y="401466"/>
                  <a:pt x="90420" y="412396"/>
                </a:cubicBezTo>
                <a:cubicBezTo>
                  <a:pt x="75904" y="423326"/>
                  <a:pt x="30911" y="414131"/>
                  <a:pt x="32588" y="425639"/>
                </a:cubicBezTo>
                <a:cubicBezTo>
                  <a:pt x="34265" y="437148"/>
                  <a:pt x="56993" y="434835"/>
                  <a:pt x="74805" y="438825"/>
                </a:cubicBezTo>
                <a:cubicBezTo>
                  <a:pt x="92617" y="442815"/>
                  <a:pt x="76193" y="452068"/>
                  <a:pt x="75268" y="461264"/>
                </a:cubicBezTo>
                <a:cubicBezTo>
                  <a:pt x="74343" y="470459"/>
                  <a:pt x="85099" y="468724"/>
                  <a:pt x="102911" y="479654"/>
                </a:cubicBezTo>
                <a:cubicBezTo>
                  <a:pt x="120724" y="490584"/>
                  <a:pt x="150738" y="497004"/>
                  <a:pt x="141370" y="484801"/>
                </a:cubicBezTo>
                <a:cubicBezTo>
                  <a:pt x="132001" y="472599"/>
                  <a:pt x="160107" y="473929"/>
                  <a:pt x="164791" y="481389"/>
                </a:cubicBezTo>
                <a:cubicBezTo>
                  <a:pt x="169476" y="488849"/>
                  <a:pt x="183066" y="470459"/>
                  <a:pt x="196194" y="475028"/>
                </a:cubicBezTo>
                <a:cubicBezTo>
                  <a:pt x="209322" y="479596"/>
                  <a:pt x="214469" y="460107"/>
                  <a:pt x="224763" y="468724"/>
                </a:cubicBezTo>
                <a:cubicBezTo>
                  <a:pt x="235057" y="477341"/>
                  <a:pt x="283809" y="481967"/>
                  <a:pt x="300696" y="492840"/>
                </a:cubicBezTo>
                <a:cubicBezTo>
                  <a:pt x="317582" y="503712"/>
                  <a:pt x="340079" y="506083"/>
                  <a:pt x="338228" y="521756"/>
                </a:cubicBezTo>
                <a:cubicBezTo>
                  <a:pt x="336378" y="537428"/>
                  <a:pt x="352281" y="548821"/>
                  <a:pt x="371019" y="559115"/>
                </a:cubicBezTo>
                <a:cubicBezTo>
                  <a:pt x="389756" y="569409"/>
                  <a:pt x="393053" y="590749"/>
                  <a:pt x="392590" y="604570"/>
                </a:cubicBezTo>
                <a:cubicBezTo>
                  <a:pt x="392128" y="618392"/>
                  <a:pt x="412716" y="628686"/>
                  <a:pt x="409477" y="634990"/>
                </a:cubicBezTo>
                <a:cubicBezTo>
                  <a:pt x="406238" y="641294"/>
                  <a:pt x="408956" y="650547"/>
                  <a:pt x="421043" y="663906"/>
                </a:cubicBezTo>
                <a:cubicBezTo>
                  <a:pt x="433130" y="677265"/>
                  <a:pt x="401843" y="687038"/>
                  <a:pt x="409477" y="698605"/>
                </a:cubicBezTo>
                <a:cubicBezTo>
                  <a:pt x="417111" y="710171"/>
                  <a:pt x="398200" y="732494"/>
                  <a:pt x="420696" y="736542"/>
                </a:cubicBezTo>
                <a:cubicBezTo>
                  <a:pt x="443193" y="740590"/>
                  <a:pt x="439434" y="718094"/>
                  <a:pt x="456320" y="718094"/>
                </a:cubicBezTo>
                <a:cubicBezTo>
                  <a:pt x="473208" y="718094"/>
                  <a:pt x="455858" y="735443"/>
                  <a:pt x="464764" y="746316"/>
                </a:cubicBezTo>
                <a:cubicBezTo>
                  <a:pt x="473670" y="757188"/>
                  <a:pt x="492407" y="754354"/>
                  <a:pt x="509757" y="771588"/>
                </a:cubicBezTo>
                <a:cubicBezTo>
                  <a:pt x="527106" y="788822"/>
                  <a:pt x="515540" y="796861"/>
                  <a:pt x="499926" y="783154"/>
                </a:cubicBezTo>
                <a:cubicBezTo>
                  <a:pt x="484311" y="769448"/>
                  <a:pt x="437583" y="772224"/>
                  <a:pt x="437583" y="777371"/>
                </a:cubicBezTo>
                <a:cubicBezTo>
                  <a:pt x="437583" y="782518"/>
                  <a:pt x="489111" y="817044"/>
                  <a:pt x="500851" y="812070"/>
                </a:cubicBezTo>
                <a:cubicBezTo>
                  <a:pt x="512591" y="807097"/>
                  <a:pt x="528495" y="832774"/>
                  <a:pt x="521497" y="840986"/>
                </a:cubicBezTo>
                <a:cubicBezTo>
                  <a:pt x="514499" y="849198"/>
                  <a:pt x="518200" y="869902"/>
                  <a:pt x="516755" y="879502"/>
                </a:cubicBezTo>
                <a:cubicBezTo>
                  <a:pt x="515309" y="889102"/>
                  <a:pt x="498017" y="879502"/>
                  <a:pt x="486798" y="881237"/>
                </a:cubicBezTo>
                <a:cubicBezTo>
                  <a:pt x="475579" y="882972"/>
                  <a:pt x="468060" y="887020"/>
                  <a:pt x="468060" y="900784"/>
                </a:cubicBezTo>
                <a:cubicBezTo>
                  <a:pt x="468060" y="914548"/>
                  <a:pt x="450711" y="924900"/>
                  <a:pt x="448340" y="942191"/>
                </a:cubicBezTo>
                <a:cubicBezTo>
                  <a:pt x="445969" y="959483"/>
                  <a:pt x="462393" y="958847"/>
                  <a:pt x="471472" y="966307"/>
                </a:cubicBezTo>
                <a:cubicBezTo>
                  <a:pt x="480552" y="973768"/>
                  <a:pt x="454643" y="978972"/>
                  <a:pt x="453198" y="991001"/>
                </a:cubicBezTo>
                <a:cubicBezTo>
                  <a:pt x="451752" y="1003030"/>
                  <a:pt x="476619" y="1025700"/>
                  <a:pt x="486046" y="1031484"/>
                </a:cubicBezTo>
                <a:cubicBezTo>
                  <a:pt x="495473" y="1037267"/>
                  <a:pt x="486509" y="1065431"/>
                  <a:pt x="490268" y="1079195"/>
                </a:cubicBezTo>
                <a:cubicBezTo>
                  <a:pt x="494027" y="1092959"/>
                  <a:pt x="505709" y="1075725"/>
                  <a:pt x="504321" y="1094115"/>
                </a:cubicBezTo>
                <a:cubicBezTo>
                  <a:pt x="502933" y="1112506"/>
                  <a:pt x="515540" y="1111465"/>
                  <a:pt x="515887" y="1122279"/>
                </a:cubicBezTo>
                <a:cubicBezTo>
                  <a:pt x="516234" y="1133094"/>
                  <a:pt x="537921" y="1131474"/>
                  <a:pt x="534162" y="1146453"/>
                </a:cubicBezTo>
                <a:cubicBezTo>
                  <a:pt x="530403" y="1161431"/>
                  <a:pt x="540292" y="1171725"/>
                  <a:pt x="545439" y="1180342"/>
                </a:cubicBezTo>
                <a:cubicBezTo>
                  <a:pt x="550586" y="1188959"/>
                  <a:pt x="568572" y="1202781"/>
                  <a:pt x="571695" y="1213133"/>
                </a:cubicBezTo>
                <a:cubicBezTo>
                  <a:pt x="574817" y="1223485"/>
                  <a:pt x="585748" y="1237827"/>
                  <a:pt x="597950" y="1233779"/>
                </a:cubicBezTo>
                <a:cubicBezTo>
                  <a:pt x="610153" y="1229730"/>
                  <a:pt x="611078" y="1243552"/>
                  <a:pt x="621083" y="1241875"/>
                </a:cubicBezTo>
                <a:cubicBezTo>
                  <a:pt x="631088" y="1240198"/>
                  <a:pt x="645893" y="1247022"/>
                  <a:pt x="648726" y="1255639"/>
                </a:cubicBezTo>
                <a:cubicBezTo>
                  <a:pt x="651560" y="1264256"/>
                  <a:pt x="681517" y="1272989"/>
                  <a:pt x="689209" y="1274608"/>
                </a:cubicBezTo>
                <a:cubicBezTo>
                  <a:pt x="696900" y="1276227"/>
                  <a:pt x="699040" y="1257952"/>
                  <a:pt x="706558" y="1253326"/>
                </a:cubicBezTo>
                <a:cubicBezTo>
                  <a:pt x="714076" y="1248699"/>
                  <a:pt x="711242" y="1211976"/>
                  <a:pt x="718124" y="1209663"/>
                </a:cubicBezTo>
                <a:cubicBezTo>
                  <a:pt x="725006" y="1207350"/>
                  <a:pt x="722809" y="1169181"/>
                  <a:pt x="716216" y="1166000"/>
                </a:cubicBezTo>
                <a:cubicBezTo>
                  <a:pt x="709623" y="1162819"/>
                  <a:pt x="711994" y="1149344"/>
                  <a:pt x="727782" y="1152178"/>
                </a:cubicBezTo>
                <a:cubicBezTo>
                  <a:pt x="743571" y="1155012"/>
                  <a:pt x="738076" y="1135523"/>
                  <a:pt x="746057" y="1133210"/>
                </a:cubicBezTo>
                <a:cubicBezTo>
                  <a:pt x="754038" y="1130896"/>
                  <a:pt x="750279" y="1113662"/>
                  <a:pt x="755888" y="1111927"/>
                </a:cubicBezTo>
                <a:cubicBezTo>
                  <a:pt x="761498" y="1110192"/>
                  <a:pt x="760573" y="1098742"/>
                  <a:pt x="756351" y="1092438"/>
                </a:cubicBezTo>
                <a:cubicBezTo>
                  <a:pt x="752129" y="1086135"/>
                  <a:pt x="756814" y="1080872"/>
                  <a:pt x="765257" y="1079195"/>
                </a:cubicBezTo>
                <a:cubicBezTo>
                  <a:pt x="773701" y="1077518"/>
                  <a:pt x="771041" y="1063696"/>
                  <a:pt x="760573" y="1058491"/>
                </a:cubicBezTo>
                <a:cubicBezTo>
                  <a:pt x="750105" y="1053286"/>
                  <a:pt x="753055" y="1038944"/>
                  <a:pt x="763869" y="1047561"/>
                </a:cubicBezTo>
                <a:cubicBezTo>
                  <a:pt x="774684" y="1056178"/>
                  <a:pt x="783532" y="1049874"/>
                  <a:pt x="776997" y="1040101"/>
                </a:cubicBezTo>
                <a:cubicBezTo>
                  <a:pt x="770462" y="1030327"/>
                  <a:pt x="784457" y="1025180"/>
                  <a:pt x="799031" y="1023445"/>
                </a:cubicBezTo>
                <a:cubicBezTo>
                  <a:pt x="813605" y="1021710"/>
                  <a:pt x="821065" y="1012515"/>
                  <a:pt x="818694" y="999329"/>
                </a:cubicBezTo>
                <a:cubicBezTo>
                  <a:pt x="816322" y="986144"/>
                  <a:pt x="835580" y="986664"/>
                  <a:pt x="830260" y="998751"/>
                </a:cubicBezTo>
                <a:cubicBezTo>
                  <a:pt x="824939" y="1010838"/>
                  <a:pt x="828352" y="1021884"/>
                  <a:pt x="834944" y="1013671"/>
                </a:cubicBezTo>
                <a:cubicBezTo>
                  <a:pt x="841537" y="1005459"/>
                  <a:pt x="855070" y="1011358"/>
                  <a:pt x="878491" y="1002741"/>
                </a:cubicBezTo>
                <a:cubicBezTo>
                  <a:pt x="901913" y="994124"/>
                  <a:pt x="924757" y="971165"/>
                  <a:pt x="930540" y="949305"/>
                </a:cubicBezTo>
                <a:cubicBezTo>
                  <a:pt x="936323" y="927444"/>
                  <a:pt x="963331" y="929758"/>
                  <a:pt x="959456" y="914606"/>
                </a:cubicBezTo>
                <a:cubicBezTo>
                  <a:pt x="955581" y="899454"/>
                  <a:pt x="964140" y="893902"/>
                  <a:pt x="981432" y="903676"/>
                </a:cubicBezTo>
                <a:cubicBezTo>
                  <a:pt x="998724" y="913449"/>
                  <a:pt x="984728" y="897314"/>
                  <a:pt x="1004564" y="897314"/>
                </a:cubicBezTo>
                <a:cubicBezTo>
                  <a:pt x="1024401" y="897314"/>
                  <a:pt x="1020468" y="889276"/>
                  <a:pt x="1039263" y="888119"/>
                </a:cubicBezTo>
                <a:cubicBezTo>
                  <a:pt x="1058059" y="886962"/>
                  <a:pt x="1106753" y="877247"/>
                  <a:pt x="1123177" y="861112"/>
                </a:cubicBezTo>
                <a:cubicBezTo>
                  <a:pt x="1139602" y="844976"/>
                  <a:pt x="1175226" y="830692"/>
                  <a:pt x="1189741" y="819762"/>
                </a:cubicBezTo>
                <a:cubicBezTo>
                  <a:pt x="1204257" y="808832"/>
                  <a:pt x="1208016" y="800215"/>
                  <a:pt x="1198647" y="805940"/>
                </a:cubicBezTo>
                <a:cubicBezTo>
                  <a:pt x="1189279" y="811666"/>
                  <a:pt x="1171004" y="812244"/>
                  <a:pt x="1156951" y="808254"/>
                </a:cubicBezTo>
                <a:cubicBezTo>
                  <a:pt x="1142898" y="804263"/>
                  <a:pt x="1120864" y="789863"/>
                  <a:pt x="1104903" y="800793"/>
                </a:cubicBezTo>
                <a:cubicBezTo>
                  <a:pt x="1088941" y="811723"/>
                  <a:pt x="1099119" y="785236"/>
                  <a:pt x="1111958" y="782403"/>
                </a:cubicBezTo>
                <a:cubicBezTo>
                  <a:pt x="1124797" y="779569"/>
                  <a:pt x="1119418" y="772629"/>
                  <a:pt x="1116180" y="755974"/>
                </a:cubicBezTo>
                <a:cubicBezTo>
                  <a:pt x="1112941" y="739318"/>
                  <a:pt x="1138156" y="750191"/>
                  <a:pt x="1149433" y="769159"/>
                </a:cubicBezTo>
                <a:cubicBezTo>
                  <a:pt x="1159553" y="787376"/>
                  <a:pt x="1181049" y="796011"/>
                  <a:pt x="1200961" y="789863"/>
                </a:cubicBezTo>
                <a:cubicBezTo>
                  <a:pt x="1219756" y="783559"/>
                  <a:pt x="1201944" y="765169"/>
                  <a:pt x="1209404" y="752504"/>
                </a:cubicBezTo>
                <a:cubicBezTo>
                  <a:pt x="1216864" y="739839"/>
                  <a:pt x="1151573" y="701323"/>
                  <a:pt x="1148507" y="688137"/>
                </a:cubicBezTo>
                <a:cubicBezTo>
                  <a:pt x="1145443" y="674951"/>
                  <a:pt x="1165337" y="684089"/>
                  <a:pt x="1183206" y="693284"/>
                </a:cubicBezTo>
                <a:cubicBezTo>
                  <a:pt x="1201077" y="702479"/>
                  <a:pt x="1205240" y="675935"/>
                  <a:pt x="1205240" y="664368"/>
                </a:cubicBezTo>
                <a:cubicBezTo>
                  <a:pt x="1205240" y="652802"/>
                  <a:pt x="1166378" y="651761"/>
                  <a:pt x="1149028" y="663790"/>
                </a:cubicBezTo>
                <a:cubicBezTo>
                  <a:pt x="1131679" y="675819"/>
                  <a:pt x="1114792" y="648869"/>
                  <a:pt x="1138734" y="645400"/>
                </a:cubicBezTo>
                <a:cubicBezTo>
                  <a:pt x="1162676" y="641930"/>
                  <a:pt x="1140585" y="630479"/>
                  <a:pt x="1147640" y="622267"/>
                </a:cubicBezTo>
                <a:cubicBezTo>
                  <a:pt x="1154695" y="614055"/>
                  <a:pt x="1184652" y="646383"/>
                  <a:pt x="1199689" y="640657"/>
                </a:cubicBezTo>
                <a:cubicBezTo>
                  <a:pt x="1214725" y="634932"/>
                  <a:pt x="1225944" y="641236"/>
                  <a:pt x="1239072" y="629091"/>
                </a:cubicBezTo>
                <a:cubicBezTo>
                  <a:pt x="1252200" y="616946"/>
                  <a:pt x="1215939" y="604975"/>
                  <a:pt x="1207669" y="594392"/>
                </a:cubicBezTo>
                <a:cubicBezTo>
                  <a:pt x="1199399" y="583809"/>
                  <a:pt x="1245607" y="588031"/>
                  <a:pt x="1259718" y="588609"/>
                </a:cubicBezTo>
                <a:cubicBezTo>
                  <a:pt x="1273829" y="589187"/>
                  <a:pt x="1277067" y="564493"/>
                  <a:pt x="1265501" y="569640"/>
                </a:cubicBezTo>
                <a:cubicBezTo>
                  <a:pt x="1253935" y="574787"/>
                  <a:pt x="1214898" y="552985"/>
                  <a:pt x="1223284" y="538642"/>
                </a:cubicBezTo>
                <a:cubicBezTo>
                  <a:pt x="1231669" y="524300"/>
                  <a:pt x="1246763" y="540898"/>
                  <a:pt x="1264113" y="530604"/>
                </a:cubicBezTo>
                <a:cubicBezTo>
                  <a:pt x="1281462" y="520310"/>
                  <a:pt x="1265501" y="479423"/>
                  <a:pt x="1252836" y="479423"/>
                </a:cubicBezTo>
                <a:cubicBezTo>
                  <a:pt x="1240171" y="479423"/>
                  <a:pt x="1211139" y="474276"/>
                  <a:pt x="1211139" y="466758"/>
                </a:cubicBezTo>
                <a:cubicBezTo>
                  <a:pt x="1211139" y="459240"/>
                  <a:pt x="1186734" y="452994"/>
                  <a:pt x="1193790" y="445533"/>
                </a:cubicBezTo>
                <a:cubicBezTo>
                  <a:pt x="1200845" y="438073"/>
                  <a:pt x="1209693" y="454729"/>
                  <a:pt x="1225655" y="440329"/>
                </a:cubicBezTo>
                <a:cubicBezTo>
                  <a:pt x="1241617" y="425928"/>
                  <a:pt x="1274870" y="443798"/>
                  <a:pt x="1289270" y="440329"/>
                </a:cubicBezTo>
                <a:cubicBezTo>
                  <a:pt x="1303670" y="436859"/>
                  <a:pt x="1283487" y="404704"/>
                  <a:pt x="1274754" y="410430"/>
                </a:cubicBezTo>
                <a:cubicBezTo>
                  <a:pt x="1266021" y="416155"/>
                  <a:pt x="1237742" y="417948"/>
                  <a:pt x="1235833" y="400656"/>
                </a:cubicBezTo>
                <a:cubicBezTo>
                  <a:pt x="1233925" y="383364"/>
                  <a:pt x="1263014" y="400656"/>
                  <a:pt x="1267698" y="392617"/>
                </a:cubicBezTo>
                <a:cubicBezTo>
                  <a:pt x="1272383" y="384579"/>
                  <a:pt x="1227216" y="362719"/>
                  <a:pt x="1220392" y="380010"/>
                </a:cubicBezTo>
                <a:cubicBezTo>
                  <a:pt x="1213568" y="397302"/>
                  <a:pt x="1188527" y="391576"/>
                  <a:pt x="1201655" y="381687"/>
                </a:cubicBezTo>
                <a:cubicBezTo>
                  <a:pt x="1214783" y="371798"/>
                  <a:pt x="1217558" y="343750"/>
                  <a:pt x="1216171" y="329986"/>
                </a:cubicBezTo>
                <a:cubicBezTo>
                  <a:pt x="1214783" y="316222"/>
                  <a:pt x="1263477" y="315065"/>
                  <a:pt x="1257867" y="292048"/>
                </a:cubicBezTo>
                <a:cubicBezTo>
                  <a:pt x="1252257" y="269031"/>
                  <a:pt x="1281000" y="263884"/>
                  <a:pt x="1296788" y="263884"/>
                </a:cubicBezTo>
                <a:cubicBezTo>
                  <a:pt x="1312576" y="263884"/>
                  <a:pt x="1295863" y="239190"/>
                  <a:pt x="1280826" y="241446"/>
                </a:cubicBezTo>
                <a:cubicBezTo>
                  <a:pt x="1265790" y="243701"/>
                  <a:pt x="1249424" y="264578"/>
                  <a:pt x="1241964" y="256424"/>
                </a:cubicBezTo>
                <a:cubicBezTo>
                  <a:pt x="1234503" y="248270"/>
                  <a:pt x="1260238" y="233291"/>
                  <a:pt x="1273829" y="233291"/>
                </a:cubicBezTo>
                <a:cubicBezTo>
                  <a:pt x="1287419" y="233291"/>
                  <a:pt x="1321135" y="231556"/>
                  <a:pt x="1332875" y="223518"/>
                </a:cubicBezTo>
                <a:cubicBezTo>
                  <a:pt x="1344615" y="215479"/>
                  <a:pt x="1312229" y="208019"/>
                  <a:pt x="1289732" y="210910"/>
                </a:cubicBezTo>
                <a:cubicBezTo>
                  <a:pt x="1267236" y="213802"/>
                  <a:pt x="1267698" y="202872"/>
                  <a:pt x="1301299" y="201715"/>
                </a:cubicBezTo>
                <a:cubicBezTo>
                  <a:pt x="1334899" y="200559"/>
                  <a:pt x="1328942" y="192520"/>
                  <a:pt x="1352827" y="189050"/>
                </a:cubicBezTo>
                <a:cubicBezTo>
                  <a:pt x="1376711" y="185580"/>
                  <a:pt x="1368788" y="174130"/>
                  <a:pt x="1383304" y="173551"/>
                </a:cubicBezTo>
                <a:cubicBezTo>
                  <a:pt x="1397820" y="172973"/>
                  <a:pt x="1436278" y="154004"/>
                  <a:pt x="1436278" y="144635"/>
                </a:cubicBezTo>
                <a:cubicBezTo>
                  <a:pt x="1439516" y="133937"/>
                  <a:pt x="1384230" y="115546"/>
                  <a:pt x="1358899" y="115546"/>
                </a:cubicBezTo>
                <a:close/>
                <a:moveTo>
                  <a:pt x="493275" y="833410"/>
                </a:moveTo>
                <a:cubicBezTo>
                  <a:pt x="493738" y="820225"/>
                  <a:pt x="481709" y="828263"/>
                  <a:pt x="474538" y="812706"/>
                </a:cubicBezTo>
                <a:cubicBezTo>
                  <a:pt x="467367" y="797150"/>
                  <a:pt x="432321" y="790326"/>
                  <a:pt x="428619" y="802933"/>
                </a:cubicBezTo>
                <a:cubicBezTo>
                  <a:pt x="427173" y="808138"/>
                  <a:pt x="415954" y="815598"/>
                  <a:pt x="425323" y="827107"/>
                </a:cubicBezTo>
                <a:cubicBezTo>
                  <a:pt x="434692" y="838615"/>
                  <a:pt x="440764" y="833410"/>
                  <a:pt x="451116" y="845497"/>
                </a:cubicBezTo>
                <a:cubicBezTo>
                  <a:pt x="461468" y="857584"/>
                  <a:pt x="492292" y="846654"/>
                  <a:pt x="493275" y="83341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0" name="Frihåndsform: figur 439">
            <a:extLst>
              <a:ext uri="{FF2B5EF4-FFF2-40B4-BE49-F238E27FC236}">
                <a16:creationId xmlns:a16="http://schemas.microsoft.com/office/drawing/2014/main" id="{CE0834F1-2DA9-407D-8884-F675FDCB9EE9}"/>
              </a:ext>
            </a:extLst>
          </p:cNvPr>
          <p:cNvSpPr/>
          <p:nvPr/>
        </p:nvSpPr>
        <p:spPr>
          <a:xfrm>
            <a:off x="5225132" y="1913462"/>
            <a:ext cx="36884" cy="25624"/>
          </a:xfrm>
          <a:custGeom>
            <a:avLst/>
            <a:gdLst>
              <a:gd name="connsiteX0" fmla="*/ 30194 w 36884"/>
              <a:gd name="connsiteY0" fmla="*/ 2835 h 25624"/>
              <a:gd name="connsiteX1" fmla="*/ 7061 w 36884"/>
              <a:gd name="connsiteY1" fmla="*/ 24117 h 25624"/>
              <a:gd name="connsiteX2" fmla="*/ 30194 w 36884"/>
              <a:gd name="connsiteY2" fmla="*/ 2835 h 2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84" h="25624">
                <a:moveTo>
                  <a:pt x="30194" y="2835"/>
                </a:moveTo>
                <a:cubicBezTo>
                  <a:pt x="11456" y="-8095"/>
                  <a:pt x="-11965" y="15501"/>
                  <a:pt x="7061" y="24117"/>
                </a:cubicBezTo>
                <a:cubicBezTo>
                  <a:pt x="24121" y="30826"/>
                  <a:pt x="48931" y="13592"/>
                  <a:pt x="30194" y="28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1" name="Frihåndsform: figur 440">
            <a:extLst>
              <a:ext uri="{FF2B5EF4-FFF2-40B4-BE49-F238E27FC236}">
                <a16:creationId xmlns:a16="http://schemas.microsoft.com/office/drawing/2014/main" id="{3C13C21E-2496-4860-A80A-3921FFF97116}"/>
              </a:ext>
            </a:extLst>
          </p:cNvPr>
          <p:cNvSpPr/>
          <p:nvPr/>
        </p:nvSpPr>
        <p:spPr>
          <a:xfrm>
            <a:off x="4957000" y="2111295"/>
            <a:ext cx="149084" cy="154071"/>
          </a:xfrm>
          <a:custGeom>
            <a:avLst/>
            <a:gdLst>
              <a:gd name="connsiteX0" fmla="*/ 75442 w 149084"/>
              <a:gd name="connsiteY0" fmla="*/ 148522 h 154071"/>
              <a:gd name="connsiteX1" fmla="*/ 117196 w 149084"/>
              <a:gd name="connsiteY1" fmla="*/ 134758 h 154071"/>
              <a:gd name="connsiteX2" fmla="*/ 148599 w 149084"/>
              <a:gd name="connsiteY2" fmla="*/ 66922 h 154071"/>
              <a:gd name="connsiteX3" fmla="*/ 134025 w 149084"/>
              <a:gd name="connsiteY3" fmla="*/ 63452 h 154071"/>
              <a:gd name="connsiteX4" fmla="*/ 130787 w 149084"/>
              <a:gd name="connsiteY4" fmla="*/ 74382 h 154071"/>
              <a:gd name="connsiteX5" fmla="*/ 101871 w 149084"/>
              <a:gd name="connsiteY5" fmla="*/ 60618 h 154071"/>
              <a:gd name="connsiteX6" fmla="*/ 131886 w 149084"/>
              <a:gd name="connsiteY6" fmla="*/ 30719 h 154071"/>
              <a:gd name="connsiteX7" fmla="*/ 114999 w 149084"/>
              <a:gd name="connsiteY7" fmla="*/ 4869 h 154071"/>
              <a:gd name="connsiteX8" fmla="*/ 84984 w 149084"/>
              <a:gd name="connsiteY8" fmla="*/ 13486 h 154071"/>
              <a:gd name="connsiteX9" fmla="*/ 71394 w 149084"/>
              <a:gd name="connsiteY9" fmla="*/ 18633 h 154071"/>
              <a:gd name="connsiteX10" fmla="*/ 30622 w 149084"/>
              <a:gd name="connsiteY10" fmla="*/ 41071 h 154071"/>
              <a:gd name="connsiteX11" fmla="*/ 56878 w 149084"/>
              <a:gd name="connsiteY11" fmla="*/ 65765 h 154071"/>
              <a:gd name="connsiteX12" fmla="*/ 10034 w 149084"/>
              <a:gd name="connsiteY12" fmla="*/ 60618 h 154071"/>
              <a:gd name="connsiteX13" fmla="*/ 27847 w 149084"/>
              <a:gd name="connsiteY13" fmla="*/ 101390 h 154071"/>
              <a:gd name="connsiteX14" fmla="*/ 75442 w 149084"/>
              <a:gd name="connsiteY14" fmla="*/ 148522 h 15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084" h="154071">
                <a:moveTo>
                  <a:pt x="75442" y="148522"/>
                </a:moveTo>
                <a:cubicBezTo>
                  <a:pt x="98575" y="166913"/>
                  <a:pt x="90941" y="133602"/>
                  <a:pt x="117196" y="134758"/>
                </a:cubicBezTo>
                <a:cubicBezTo>
                  <a:pt x="143452" y="135915"/>
                  <a:pt x="144377" y="85312"/>
                  <a:pt x="148599" y="66922"/>
                </a:cubicBezTo>
                <a:cubicBezTo>
                  <a:pt x="152821" y="48531"/>
                  <a:pt x="127953" y="49572"/>
                  <a:pt x="134025" y="63452"/>
                </a:cubicBezTo>
                <a:cubicBezTo>
                  <a:pt x="140098" y="77332"/>
                  <a:pt x="133100" y="90459"/>
                  <a:pt x="130787" y="74382"/>
                </a:cubicBezTo>
                <a:cubicBezTo>
                  <a:pt x="128474" y="58305"/>
                  <a:pt x="108753" y="73226"/>
                  <a:pt x="101871" y="60618"/>
                </a:cubicBezTo>
                <a:cubicBezTo>
                  <a:pt x="94989" y="48011"/>
                  <a:pt x="125004" y="46796"/>
                  <a:pt x="131886" y="30719"/>
                </a:cubicBezTo>
                <a:cubicBezTo>
                  <a:pt x="138768" y="14642"/>
                  <a:pt x="108001" y="16898"/>
                  <a:pt x="114999" y="4869"/>
                </a:cubicBezTo>
                <a:cubicBezTo>
                  <a:pt x="121996" y="-7160"/>
                  <a:pt x="69081" y="5967"/>
                  <a:pt x="84984" y="13486"/>
                </a:cubicBezTo>
                <a:cubicBezTo>
                  <a:pt x="100888" y="21004"/>
                  <a:pt x="85967" y="30835"/>
                  <a:pt x="71394" y="18633"/>
                </a:cubicBezTo>
                <a:cubicBezTo>
                  <a:pt x="56820" y="6430"/>
                  <a:pt x="16569" y="26671"/>
                  <a:pt x="30622" y="41071"/>
                </a:cubicBezTo>
                <a:cubicBezTo>
                  <a:pt x="42189" y="52001"/>
                  <a:pt x="76888" y="33553"/>
                  <a:pt x="56878" y="65765"/>
                </a:cubicBezTo>
                <a:cubicBezTo>
                  <a:pt x="36868" y="97978"/>
                  <a:pt x="28772" y="57148"/>
                  <a:pt x="10034" y="60618"/>
                </a:cubicBezTo>
                <a:cubicBezTo>
                  <a:pt x="-8703" y="64088"/>
                  <a:pt x="-317" y="91616"/>
                  <a:pt x="27847" y="101390"/>
                </a:cubicBezTo>
                <a:cubicBezTo>
                  <a:pt x="56011" y="111163"/>
                  <a:pt x="52309" y="129554"/>
                  <a:pt x="75442" y="1485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2" name="Frihåndsform: figur 441">
            <a:extLst>
              <a:ext uri="{FF2B5EF4-FFF2-40B4-BE49-F238E27FC236}">
                <a16:creationId xmlns:a16="http://schemas.microsoft.com/office/drawing/2014/main" id="{479EFB23-3F7B-4DA9-972E-60EDB24F74B0}"/>
              </a:ext>
            </a:extLst>
          </p:cNvPr>
          <p:cNvSpPr/>
          <p:nvPr/>
        </p:nvSpPr>
        <p:spPr>
          <a:xfrm>
            <a:off x="4908069" y="2038914"/>
            <a:ext cx="24872" cy="25400"/>
          </a:xfrm>
          <a:custGeom>
            <a:avLst/>
            <a:gdLst>
              <a:gd name="connsiteX0" fmla="*/ 23399 w 24872"/>
              <a:gd name="connsiteY0" fmla="*/ 20343 h 25400"/>
              <a:gd name="connsiteX1" fmla="*/ 1365 w 24872"/>
              <a:gd name="connsiteY1" fmla="*/ 6521 h 25400"/>
              <a:gd name="connsiteX2" fmla="*/ 7264 w 24872"/>
              <a:gd name="connsiteY2" fmla="*/ 24038 h 25400"/>
              <a:gd name="connsiteX3" fmla="*/ 23399 w 24872"/>
              <a:gd name="connsiteY3" fmla="*/ 20343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2" h="25400">
                <a:moveTo>
                  <a:pt x="23399" y="20343"/>
                </a:moveTo>
                <a:cubicBezTo>
                  <a:pt x="30860" y="10569"/>
                  <a:pt x="7900" y="-10713"/>
                  <a:pt x="1365" y="6521"/>
                </a:cubicBezTo>
                <a:cubicBezTo>
                  <a:pt x="-1844" y="12986"/>
                  <a:pt x="799" y="20828"/>
                  <a:pt x="7264" y="24038"/>
                </a:cubicBezTo>
                <a:cubicBezTo>
                  <a:pt x="12839" y="26802"/>
                  <a:pt x="19588" y="25258"/>
                  <a:pt x="23399" y="203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3" name="Frihåndsform: figur 442">
            <a:extLst>
              <a:ext uri="{FF2B5EF4-FFF2-40B4-BE49-F238E27FC236}">
                <a16:creationId xmlns:a16="http://schemas.microsoft.com/office/drawing/2014/main" id="{6D75C312-4D33-4895-AB2E-89B5B3BA80BC}"/>
              </a:ext>
            </a:extLst>
          </p:cNvPr>
          <p:cNvSpPr/>
          <p:nvPr/>
        </p:nvSpPr>
        <p:spPr>
          <a:xfrm>
            <a:off x="5094124" y="2034514"/>
            <a:ext cx="81790" cy="52402"/>
          </a:xfrm>
          <a:custGeom>
            <a:avLst/>
            <a:gdLst>
              <a:gd name="connsiteX0" fmla="*/ 71678 w 81790"/>
              <a:gd name="connsiteY0" fmla="*/ 52329 h 52402"/>
              <a:gd name="connsiteX1" fmla="*/ 60459 w 81790"/>
              <a:gd name="connsiteY1" fmla="*/ 5196 h 52402"/>
              <a:gd name="connsiteX2" fmla="*/ 892 w 81790"/>
              <a:gd name="connsiteY2" fmla="*/ 32203 h 52402"/>
              <a:gd name="connsiteX3" fmla="*/ 71678 w 81790"/>
              <a:gd name="connsiteY3" fmla="*/ 52329 h 5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790" h="52402">
                <a:moveTo>
                  <a:pt x="71678" y="52329"/>
                </a:moveTo>
                <a:cubicBezTo>
                  <a:pt x="90415" y="51172"/>
                  <a:pt x="81047" y="24165"/>
                  <a:pt x="60459" y="5196"/>
                </a:cubicBezTo>
                <a:cubicBezTo>
                  <a:pt x="39871" y="-13773"/>
                  <a:pt x="-7031" y="24743"/>
                  <a:pt x="892" y="32203"/>
                </a:cubicBezTo>
                <a:cubicBezTo>
                  <a:pt x="10261" y="40820"/>
                  <a:pt x="52941" y="53485"/>
                  <a:pt x="71678" y="523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4" name="Frihåndsform: figur 443">
            <a:extLst>
              <a:ext uri="{FF2B5EF4-FFF2-40B4-BE49-F238E27FC236}">
                <a16:creationId xmlns:a16="http://schemas.microsoft.com/office/drawing/2014/main" id="{D617B238-A10A-4A70-BA73-D10B955C5A6F}"/>
              </a:ext>
            </a:extLst>
          </p:cNvPr>
          <p:cNvSpPr/>
          <p:nvPr/>
        </p:nvSpPr>
        <p:spPr>
          <a:xfrm>
            <a:off x="4567976" y="2132523"/>
            <a:ext cx="427706" cy="271052"/>
          </a:xfrm>
          <a:custGeom>
            <a:avLst/>
            <a:gdLst>
              <a:gd name="connsiteX0" fmla="*/ 394432 w 427706"/>
              <a:gd name="connsiteY0" fmla="*/ 205945 h 271052"/>
              <a:gd name="connsiteX1" fmla="*/ 427686 w 427706"/>
              <a:gd name="connsiteY1" fmla="*/ 204788 h 271052"/>
              <a:gd name="connsiteX2" fmla="*/ 385989 w 427706"/>
              <a:gd name="connsiteY2" fmla="*/ 167429 h 271052"/>
              <a:gd name="connsiteX3" fmla="*/ 348514 w 427706"/>
              <a:gd name="connsiteY3" fmla="*/ 144990 h 271052"/>
              <a:gd name="connsiteX4" fmla="*/ 339087 w 427706"/>
              <a:gd name="connsiteY4" fmla="*/ 105375 h 271052"/>
              <a:gd name="connsiteX5" fmla="*/ 329719 w 427706"/>
              <a:gd name="connsiteY5" fmla="*/ 42108 h 271052"/>
              <a:gd name="connsiteX6" fmla="*/ 333015 w 427706"/>
              <a:gd name="connsiteY6" fmla="*/ 2493 h 271052"/>
              <a:gd name="connsiteX7" fmla="*/ 287097 w 427706"/>
              <a:gd name="connsiteY7" fmla="*/ 15100 h 271052"/>
              <a:gd name="connsiteX8" fmla="*/ 316013 w 427706"/>
              <a:gd name="connsiteY8" fmla="*/ 44999 h 271052"/>
              <a:gd name="connsiteX9" fmla="*/ 283685 w 427706"/>
              <a:gd name="connsiteY9" fmla="*/ 30079 h 271052"/>
              <a:gd name="connsiteX10" fmla="*/ 258875 w 427706"/>
              <a:gd name="connsiteY10" fmla="*/ 30079 h 271052"/>
              <a:gd name="connsiteX11" fmla="*/ 274316 w 427706"/>
              <a:gd name="connsiteY11" fmla="*/ 97857 h 271052"/>
              <a:gd name="connsiteX12" fmla="*/ 259800 w 427706"/>
              <a:gd name="connsiteY12" fmla="*/ 112836 h 271052"/>
              <a:gd name="connsiteX13" fmla="*/ 241988 w 427706"/>
              <a:gd name="connsiteY13" fmla="*/ 64546 h 271052"/>
              <a:gd name="connsiteX14" fmla="*/ 198383 w 427706"/>
              <a:gd name="connsiteY14" fmla="*/ 44999 h 271052"/>
              <a:gd name="connsiteX15" fmla="*/ 216195 w 427706"/>
              <a:gd name="connsiteY15" fmla="*/ 68537 h 271052"/>
              <a:gd name="connsiteX16" fmla="*/ 189014 w 427706"/>
              <a:gd name="connsiteY16" fmla="*/ 70850 h 271052"/>
              <a:gd name="connsiteX17" fmla="*/ 181496 w 427706"/>
              <a:gd name="connsiteY17" fmla="*/ 63390 h 271052"/>
              <a:gd name="connsiteX18" fmla="*/ 144021 w 427706"/>
              <a:gd name="connsiteY18" fmla="*/ 42108 h 271052"/>
              <a:gd name="connsiteX19" fmla="*/ 128522 w 427706"/>
              <a:gd name="connsiteY19" fmla="*/ 68016 h 271052"/>
              <a:gd name="connsiteX20" fmla="*/ 110710 w 427706"/>
              <a:gd name="connsiteY20" fmla="*/ 59341 h 271052"/>
              <a:gd name="connsiteX21" fmla="*/ 114932 w 427706"/>
              <a:gd name="connsiteY21" fmla="*/ 27187 h 271052"/>
              <a:gd name="connsiteX22" fmla="*/ 55423 w 427706"/>
              <a:gd name="connsiteY22" fmla="*/ 43264 h 271052"/>
              <a:gd name="connsiteX23" fmla="*/ 12801 w 427706"/>
              <a:gd name="connsiteY23" fmla="*/ 73163 h 271052"/>
              <a:gd name="connsiteX24" fmla="*/ 5283 w 427706"/>
              <a:gd name="connsiteY24" fmla="*/ 92710 h 271052"/>
              <a:gd name="connsiteX25" fmla="*/ 16502 w 427706"/>
              <a:gd name="connsiteY25" fmla="*/ 116248 h 271052"/>
              <a:gd name="connsiteX26" fmla="*/ 25929 w 427706"/>
              <a:gd name="connsiteY26" fmla="*/ 130070 h 271052"/>
              <a:gd name="connsiteX27" fmla="*/ 81216 w 427706"/>
              <a:gd name="connsiteY27" fmla="*/ 121453 h 271052"/>
              <a:gd name="connsiteX28" fmla="*/ 19799 w 427706"/>
              <a:gd name="connsiteY28" fmla="*/ 149617 h 271052"/>
              <a:gd name="connsiteX29" fmla="*/ 88734 w 427706"/>
              <a:gd name="connsiteY29" fmla="*/ 166966 h 271052"/>
              <a:gd name="connsiteX30" fmla="*/ 168831 w 427706"/>
              <a:gd name="connsiteY30" fmla="*/ 180788 h 271052"/>
              <a:gd name="connsiteX31" fmla="*/ 108397 w 427706"/>
              <a:gd name="connsiteY31" fmla="*/ 185935 h 271052"/>
              <a:gd name="connsiteX32" fmla="*/ 39520 w 427706"/>
              <a:gd name="connsiteY32" fmla="*/ 204325 h 271052"/>
              <a:gd name="connsiteX33" fmla="*/ 71847 w 427706"/>
              <a:gd name="connsiteY33" fmla="*/ 230176 h 271052"/>
              <a:gd name="connsiteX34" fmla="*/ 126209 w 427706"/>
              <a:gd name="connsiteY34" fmla="*/ 243998 h 271052"/>
              <a:gd name="connsiteX35" fmla="*/ 177275 w 427706"/>
              <a:gd name="connsiteY35" fmla="*/ 271005 h 271052"/>
              <a:gd name="connsiteX36" fmla="*/ 248061 w 427706"/>
              <a:gd name="connsiteY36" fmla="*/ 252615 h 271052"/>
              <a:gd name="connsiteX37" fmla="*/ 282297 w 427706"/>
              <a:gd name="connsiteY37" fmla="*/ 235265 h 271052"/>
              <a:gd name="connsiteX38" fmla="*/ 300109 w 427706"/>
              <a:gd name="connsiteY38" fmla="*/ 236422 h 271052"/>
              <a:gd name="connsiteX39" fmla="*/ 330066 w 427706"/>
              <a:gd name="connsiteY39" fmla="*/ 249029 h 271052"/>
              <a:gd name="connsiteX40" fmla="*/ 404148 w 427706"/>
              <a:gd name="connsiteY40" fmla="*/ 250186 h 271052"/>
              <a:gd name="connsiteX41" fmla="*/ 388707 w 427706"/>
              <a:gd name="connsiteY41" fmla="*/ 225492 h 271052"/>
              <a:gd name="connsiteX42" fmla="*/ 370895 w 427706"/>
              <a:gd name="connsiteY42" fmla="*/ 224335 h 271052"/>
              <a:gd name="connsiteX43" fmla="*/ 394432 w 427706"/>
              <a:gd name="connsiteY43" fmla="*/ 205945 h 27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7706" h="271052">
                <a:moveTo>
                  <a:pt x="394432" y="205945"/>
                </a:moveTo>
                <a:cubicBezTo>
                  <a:pt x="400505" y="197328"/>
                  <a:pt x="426760" y="223294"/>
                  <a:pt x="427686" y="204788"/>
                </a:cubicBezTo>
                <a:cubicBezTo>
                  <a:pt x="428611" y="186282"/>
                  <a:pt x="398770" y="177781"/>
                  <a:pt x="385989" y="167429"/>
                </a:cubicBezTo>
                <a:cubicBezTo>
                  <a:pt x="373208" y="157077"/>
                  <a:pt x="368177" y="162224"/>
                  <a:pt x="348514" y="144990"/>
                </a:cubicBezTo>
                <a:cubicBezTo>
                  <a:pt x="328851" y="127756"/>
                  <a:pt x="353661" y="119139"/>
                  <a:pt x="339087" y="105375"/>
                </a:cubicBezTo>
                <a:cubicBezTo>
                  <a:pt x="324514" y="91612"/>
                  <a:pt x="319425" y="54773"/>
                  <a:pt x="329719" y="42108"/>
                </a:cubicBezTo>
                <a:cubicBezTo>
                  <a:pt x="340013" y="29442"/>
                  <a:pt x="351753" y="11110"/>
                  <a:pt x="333015" y="2493"/>
                </a:cubicBezTo>
                <a:cubicBezTo>
                  <a:pt x="314278" y="-6124"/>
                  <a:pt x="284263" y="9953"/>
                  <a:pt x="287097" y="15100"/>
                </a:cubicBezTo>
                <a:cubicBezTo>
                  <a:pt x="289931" y="20247"/>
                  <a:pt x="316013" y="37539"/>
                  <a:pt x="316013" y="44999"/>
                </a:cubicBezTo>
                <a:cubicBezTo>
                  <a:pt x="316013" y="52460"/>
                  <a:pt x="292128" y="23717"/>
                  <a:pt x="283685" y="30079"/>
                </a:cubicBezTo>
                <a:cubicBezTo>
                  <a:pt x="275241" y="36440"/>
                  <a:pt x="265872" y="17414"/>
                  <a:pt x="258875" y="30079"/>
                </a:cubicBezTo>
                <a:cubicBezTo>
                  <a:pt x="251877" y="42744"/>
                  <a:pt x="268244" y="85828"/>
                  <a:pt x="274316" y="97857"/>
                </a:cubicBezTo>
                <a:cubicBezTo>
                  <a:pt x="280388" y="109886"/>
                  <a:pt x="268533" y="110522"/>
                  <a:pt x="259800" y="112836"/>
                </a:cubicBezTo>
                <a:cubicBezTo>
                  <a:pt x="251068" y="115149"/>
                  <a:pt x="250431" y="78137"/>
                  <a:pt x="241988" y="64546"/>
                </a:cubicBezTo>
                <a:cubicBezTo>
                  <a:pt x="233545" y="50956"/>
                  <a:pt x="200234" y="34647"/>
                  <a:pt x="198383" y="44999"/>
                </a:cubicBezTo>
                <a:cubicBezTo>
                  <a:pt x="196532" y="55351"/>
                  <a:pt x="219029" y="54773"/>
                  <a:pt x="216195" y="68537"/>
                </a:cubicBezTo>
                <a:cubicBezTo>
                  <a:pt x="213362" y="82301"/>
                  <a:pt x="200754" y="59920"/>
                  <a:pt x="189014" y="70850"/>
                </a:cubicBezTo>
                <a:cubicBezTo>
                  <a:pt x="177275" y="81780"/>
                  <a:pt x="179646" y="74320"/>
                  <a:pt x="181496" y="63390"/>
                </a:cubicBezTo>
                <a:cubicBezTo>
                  <a:pt x="183347" y="52460"/>
                  <a:pt x="164610" y="39852"/>
                  <a:pt x="144021" y="42108"/>
                </a:cubicBezTo>
                <a:cubicBezTo>
                  <a:pt x="123433" y="44363"/>
                  <a:pt x="134652" y="61655"/>
                  <a:pt x="128522" y="68016"/>
                </a:cubicBezTo>
                <a:cubicBezTo>
                  <a:pt x="122392" y="74378"/>
                  <a:pt x="91047" y="64546"/>
                  <a:pt x="110710" y="59341"/>
                </a:cubicBezTo>
                <a:cubicBezTo>
                  <a:pt x="130373" y="54137"/>
                  <a:pt x="121988" y="40951"/>
                  <a:pt x="114932" y="27187"/>
                </a:cubicBezTo>
                <a:cubicBezTo>
                  <a:pt x="107877" y="13423"/>
                  <a:pt x="87751" y="29500"/>
                  <a:pt x="55423" y="43264"/>
                </a:cubicBezTo>
                <a:cubicBezTo>
                  <a:pt x="23095" y="57028"/>
                  <a:pt x="8580" y="71428"/>
                  <a:pt x="12801" y="73163"/>
                </a:cubicBezTo>
                <a:cubicBezTo>
                  <a:pt x="17023" y="74898"/>
                  <a:pt x="17948" y="80624"/>
                  <a:pt x="5283" y="92710"/>
                </a:cubicBezTo>
                <a:cubicBezTo>
                  <a:pt x="-7382" y="104797"/>
                  <a:pt x="5283" y="116248"/>
                  <a:pt x="16502" y="116248"/>
                </a:cubicBezTo>
                <a:cubicBezTo>
                  <a:pt x="27722" y="116248"/>
                  <a:pt x="17948" y="127178"/>
                  <a:pt x="25929" y="130070"/>
                </a:cubicBezTo>
                <a:cubicBezTo>
                  <a:pt x="33910" y="132961"/>
                  <a:pt x="70922" y="112720"/>
                  <a:pt x="81216" y="121453"/>
                </a:cubicBezTo>
                <a:cubicBezTo>
                  <a:pt x="91510" y="130185"/>
                  <a:pt x="19799" y="135217"/>
                  <a:pt x="19799" y="149617"/>
                </a:cubicBezTo>
                <a:cubicBezTo>
                  <a:pt x="19799" y="164017"/>
                  <a:pt x="59182" y="173154"/>
                  <a:pt x="88734" y="166966"/>
                </a:cubicBezTo>
                <a:cubicBezTo>
                  <a:pt x="118286" y="160778"/>
                  <a:pt x="168831" y="172113"/>
                  <a:pt x="168831" y="180788"/>
                </a:cubicBezTo>
                <a:cubicBezTo>
                  <a:pt x="168831" y="189463"/>
                  <a:pt x="134652" y="187092"/>
                  <a:pt x="108397" y="185935"/>
                </a:cubicBezTo>
                <a:cubicBezTo>
                  <a:pt x="82142" y="184778"/>
                  <a:pt x="37611" y="194552"/>
                  <a:pt x="39520" y="204325"/>
                </a:cubicBezTo>
                <a:cubicBezTo>
                  <a:pt x="41833" y="215256"/>
                  <a:pt x="44666" y="215256"/>
                  <a:pt x="71847" y="230176"/>
                </a:cubicBezTo>
                <a:cubicBezTo>
                  <a:pt x="99028" y="245097"/>
                  <a:pt x="127134" y="222716"/>
                  <a:pt x="126209" y="243998"/>
                </a:cubicBezTo>
                <a:cubicBezTo>
                  <a:pt x="125284" y="265280"/>
                  <a:pt x="140725" y="269849"/>
                  <a:pt x="177275" y="271005"/>
                </a:cubicBezTo>
                <a:cubicBezTo>
                  <a:pt x="213824" y="272162"/>
                  <a:pt x="230248" y="251458"/>
                  <a:pt x="248061" y="252615"/>
                </a:cubicBezTo>
                <a:cubicBezTo>
                  <a:pt x="265872" y="253771"/>
                  <a:pt x="274316" y="250302"/>
                  <a:pt x="282297" y="235265"/>
                </a:cubicBezTo>
                <a:cubicBezTo>
                  <a:pt x="290278" y="220229"/>
                  <a:pt x="297738" y="228904"/>
                  <a:pt x="300109" y="236422"/>
                </a:cubicBezTo>
                <a:cubicBezTo>
                  <a:pt x="302480" y="243940"/>
                  <a:pt x="324919" y="242726"/>
                  <a:pt x="330066" y="249029"/>
                </a:cubicBezTo>
                <a:cubicBezTo>
                  <a:pt x="343194" y="264586"/>
                  <a:pt x="387261" y="259959"/>
                  <a:pt x="404148" y="250186"/>
                </a:cubicBezTo>
                <a:cubicBezTo>
                  <a:pt x="421035" y="240412"/>
                  <a:pt x="396630" y="212827"/>
                  <a:pt x="388707" y="225492"/>
                </a:cubicBezTo>
                <a:cubicBezTo>
                  <a:pt x="380784" y="238157"/>
                  <a:pt x="373208" y="230639"/>
                  <a:pt x="370895" y="224335"/>
                </a:cubicBezTo>
                <a:cubicBezTo>
                  <a:pt x="368581" y="218031"/>
                  <a:pt x="388302" y="214677"/>
                  <a:pt x="394432" y="20594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5" name="Frihåndsform: figur 444">
            <a:extLst>
              <a:ext uri="{FF2B5EF4-FFF2-40B4-BE49-F238E27FC236}">
                <a16:creationId xmlns:a16="http://schemas.microsoft.com/office/drawing/2014/main" id="{F01C2E76-A33B-400E-BB95-955F5F1B79F4}"/>
              </a:ext>
            </a:extLst>
          </p:cNvPr>
          <p:cNvSpPr/>
          <p:nvPr/>
        </p:nvSpPr>
        <p:spPr>
          <a:xfrm>
            <a:off x="5106841" y="1903387"/>
            <a:ext cx="70261" cy="23782"/>
          </a:xfrm>
          <a:custGeom>
            <a:avLst/>
            <a:gdLst>
              <a:gd name="connsiteX0" fmla="*/ 70180 w 70261"/>
              <a:gd name="connsiteY0" fmla="*/ 2385 h 23782"/>
              <a:gd name="connsiteX1" fmla="*/ 1245 w 70261"/>
              <a:gd name="connsiteY1" fmla="*/ 17306 h 23782"/>
              <a:gd name="connsiteX2" fmla="*/ 70180 w 70261"/>
              <a:gd name="connsiteY2" fmla="*/ 2385 h 2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61" h="23782">
                <a:moveTo>
                  <a:pt x="70180" y="2385"/>
                </a:moveTo>
                <a:cubicBezTo>
                  <a:pt x="68272" y="-5075"/>
                  <a:pt x="-10784" y="6376"/>
                  <a:pt x="1245" y="17306"/>
                </a:cubicBezTo>
                <a:cubicBezTo>
                  <a:pt x="22411" y="35696"/>
                  <a:pt x="72551" y="9845"/>
                  <a:pt x="70180" y="23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6" name="Frihåndsform: figur 445">
            <a:extLst>
              <a:ext uri="{FF2B5EF4-FFF2-40B4-BE49-F238E27FC236}">
                <a16:creationId xmlns:a16="http://schemas.microsoft.com/office/drawing/2014/main" id="{1D396F4F-7E25-4645-94B8-6F734182CEEE}"/>
              </a:ext>
            </a:extLst>
          </p:cNvPr>
          <p:cNvSpPr/>
          <p:nvPr/>
        </p:nvSpPr>
        <p:spPr>
          <a:xfrm>
            <a:off x="5466504" y="2131426"/>
            <a:ext cx="107531" cy="59852"/>
          </a:xfrm>
          <a:custGeom>
            <a:avLst/>
            <a:gdLst>
              <a:gd name="connsiteX0" fmla="*/ 1179 w 107531"/>
              <a:gd name="connsiteY0" fmla="*/ 5962 h 59852"/>
              <a:gd name="connsiteX1" fmla="*/ 15695 w 107531"/>
              <a:gd name="connsiteY1" fmla="*/ 40661 h 59852"/>
              <a:gd name="connsiteX2" fmla="*/ 51319 w 107531"/>
              <a:gd name="connsiteY2" fmla="*/ 54425 h 59852"/>
              <a:gd name="connsiteX3" fmla="*/ 107532 w 107531"/>
              <a:gd name="connsiteY3" fmla="*/ 43494 h 59852"/>
              <a:gd name="connsiteX4" fmla="*/ 48023 w 107531"/>
              <a:gd name="connsiteY4" fmla="*/ 8795 h 59852"/>
              <a:gd name="connsiteX5" fmla="*/ 1179 w 107531"/>
              <a:gd name="connsiteY5" fmla="*/ 5962 h 5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1" h="59852">
                <a:moveTo>
                  <a:pt x="1179" y="5962"/>
                </a:moveTo>
                <a:cubicBezTo>
                  <a:pt x="-4951" y="22039"/>
                  <a:pt x="14770" y="22039"/>
                  <a:pt x="15695" y="40661"/>
                </a:cubicBezTo>
                <a:cubicBezTo>
                  <a:pt x="16620" y="59282"/>
                  <a:pt x="36283" y="65355"/>
                  <a:pt x="51319" y="54425"/>
                </a:cubicBezTo>
                <a:cubicBezTo>
                  <a:pt x="66356" y="43494"/>
                  <a:pt x="107532" y="57894"/>
                  <a:pt x="107532" y="43494"/>
                </a:cubicBezTo>
                <a:cubicBezTo>
                  <a:pt x="107532" y="29094"/>
                  <a:pt x="63984" y="4978"/>
                  <a:pt x="48023" y="8795"/>
                </a:cubicBezTo>
                <a:cubicBezTo>
                  <a:pt x="32582" y="11745"/>
                  <a:pt x="7714" y="-10116"/>
                  <a:pt x="1179" y="596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7" name="Frihåndsform: figur 446">
            <a:extLst>
              <a:ext uri="{FF2B5EF4-FFF2-40B4-BE49-F238E27FC236}">
                <a16:creationId xmlns:a16="http://schemas.microsoft.com/office/drawing/2014/main" id="{A6360179-3349-47C5-8D68-D686AA203443}"/>
              </a:ext>
            </a:extLst>
          </p:cNvPr>
          <p:cNvSpPr/>
          <p:nvPr/>
        </p:nvSpPr>
        <p:spPr>
          <a:xfrm>
            <a:off x="5061582" y="1838492"/>
            <a:ext cx="77536" cy="61585"/>
          </a:xfrm>
          <a:custGeom>
            <a:avLst/>
            <a:gdLst>
              <a:gd name="connsiteX0" fmla="*/ 31121 w 77536"/>
              <a:gd name="connsiteY0" fmla="*/ 61554 h 61585"/>
              <a:gd name="connsiteX1" fmla="*/ 72818 w 77536"/>
              <a:gd name="connsiteY1" fmla="*/ 52938 h 61585"/>
              <a:gd name="connsiteX2" fmla="*/ 74726 w 77536"/>
              <a:gd name="connsiteY2" fmla="*/ 31656 h 61585"/>
              <a:gd name="connsiteX3" fmla="*/ 49858 w 77536"/>
              <a:gd name="connsiteY3" fmla="*/ 20725 h 61585"/>
              <a:gd name="connsiteX4" fmla="*/ 1106 w 77536"/>
              <a:gd name="connsiteY4" fmla="*/ 2335 h 61585"/>
              <a:gd name="connsiteX5" fmla="*/ 31121 w 77536"/>
              <a:gd name="connsiteY5" fmla="*/ 61554 h 6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36" h="61585">
                <a:moveTo>
                  <a:pt x="31121" y="61554"/>
                </a:moveTo>
                <a:cubicBezTo>
                  <a:pt x="45498" y="61925"/>
                  <a:pt x="59765" y="58975"/>
                  <a:pt x="72818" y="52938"/>
                </a:cubicBezTo>
                <a:cubicBezTo>
                  <a:pt x="86408" y="46576"/>
                  <a:pt x="65357" y="46576"/>
                  <a:pt x="74726" y="31656"/>
                </a:cubicBezTo>
                <a:cubicBezTo>
                  <a:pt x="84095" y="16735"/>
                  <a:pt x="51593" y="15578"/>
                  <a:pt x="49858" y="20725"/>
                </a:cubicBezTo>
                <a:cubicBezTo>
                  <a:pt x="48123" y="25872"/>
                  <a:pt x="7236" y="-9174"/>
                  <a:pt x="1106" y="2335"/>
                </a:cubicBezTo>
                <a:cubicBezTo>
                  <a:pt x="-5024" y="13843"/>
                  <a:pt x="15622" y="61554"/>
                  <a:pt x="31121" y="615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8" name="Frihåndsform: figur 447">
            <a:extLst>
              <a:ext uri="{FF2B5EF4-FFF2-40B4-BE49-F238E27FC236}">
                <a16:creationId xmlns:a16="http://schemas.microsoft.com/office/drawing/2014/main" id="{F3287657-2F57-4906-BFA9-AC98BC10F577}"/>
              </a:ext>
            </a:extLst>
          </p:cNvPr>
          <p:cNvSpPr/>
          <p:nvPr/>
        </p:nvSpPr>
        <p:spPr>
          <a:xfrm>
            <a:off x="5095270" y="1680460"/>
            <a:ext cx="269543" cy="203768"/>
          </a:xfrm>
          <a:custGeom>
            <a:avLst/>
            <a:gdLst>
              <a:gd name="connsiteX0" fmla="*/ 246340 w 269543"/>
              <a:gd name="connsiteY0" fmla="*/ 116704 h 203768"/>
              <a:gd name="connsiteX1" fmla="*/ 223208 w 269543"/>
              <a:gd name="connsiteY1" fmla="*/ 98314 h 203768"/>
              <a:gd name="connsiteX2" fmla="*/ 212914 w 269543"/>
              <a:gd name="connsiteY2" fmla="*/ 72463 h 203768"/>
              <a:gd name="connsiteX3" fmla="*/ 196027 w 269543"/>
              <a:gd name="connsiteY3" fmla="*/ 67258 h 203768"/>
              <a:gd name="connsiteX4" fmla="*/ 173993 w 269543"/>
              <a:gd name="connsiteY4" fmla="*/ 54593 h 203768"/>
              <a:gd name="connsiteX5" fmla="*/ 99968 w 269543"/>
              <a:gd name="connsiteY5" fmla="*/ 6362 h 203768"/>
              <a:gd name="connsiteX6" fmla="*/ 92450 w 269543"/>
              <a:gd name="connsiteY6" fmla="*/ 0 h 203768"/>
              <a:gd name="connsiteX7" fmla="*/ 70879 w 269543"/>
              <a:gd name="connsiteY7" fmla="*/ 6362 h 203768"/>
              <a:gd name="connsiteX8" fmla="*/ 61510 w 269543"/>
              <a:gd name="connsiteY8" fmla="*/ 12665 h 203768"/>
              <a:gd name="connsiteX9" fmla="*/ 46069 w 269543"/>
              <a:gd name="connsiteY9" fmla="*/ 23595 h 203768"/>
              <a:gd name="connsiteX10" fmla="*/ 26349 w 269543"/>
              <a:gd name="connsiteY10" fmla="*/ 37359 h 203768"/>
              <a:gd name="connsiteX11" fmla="*/ 30571 w 269543"/>
              <a:gd name="connsiteY11" fmla="*/ 68415 h 203768"/>
              <a:gd name="connsiteX12" fmla="*/ 17963 w 269543"/>
              <a:gd name="connsiteY12" fmla="*/ 82237 h 203768"/>
              <a:gd name="connsiteX13" fmla="*/ 9520 w 269543"/>
              <a:gd name="connsiteY13" fmla="*/ 97157 h 203768"/>
              <a:gd name="connsiteX14" fmla="*/ 32652 w 269543"/>
              <a:gd name="connsiteY14" fmla="*/ 127056 h 203768"/>
              <a:gd name="connsiteX15" fmla="*/ 101530 w 269543"/>
              <a:gd name="connsiteY15" fmla="*/ 129312 h 203768"/>
              <a:gd name="connsiteX16" fmla="*/ 59833 w 269543"/>
              <a:gd name="connsiteY16" fmla="*/ 152907 h 203768"/>
              <a:gd name="connsiteX17" fmla="*/ 93087 w 269543"/>
              <a:gd name="connsiteY17" fmla="*/ 182806 h 203768"/>
              <a:gd name="connsiteX18" fmla="*/ 148431 w 269543"/>
              <a:gd name="connsiteY18" fmla="*/ 201196 h 203768"/>
              <a:gd name="connsiteX19" fmla="*/ 181685 w 269543"/>
              <a:gd name="connsiteY19" fmla="*/ 200040 h 203768"/>
              <a:gd name="connsiteX20" fmla="*/ 205569 w 269543"/>
              <a:gd name="connsiteY20" fmla="*/ 168984 h 203768"/>
              <a:gd name="connsiteX21" fmla="*/ 229511 w 269543"/>
              <a:gd name="connsiteY21" fmla="*/ 145447 h 203768"/>
              <a:gd name="connsiteX22" fmla="*/ 269357 w 269543"/>
              <a:gd name="connsiteY22" fmla="*/ 129312 h 203768"/>
              <a:gd name="connsiteX23" fmla="*/ 246340 w 269543"/>
              <a:gd name="connsiteY23" fmla="*/ 116704 h 2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9543" h="203768">
                <a:moveTo>
                  <a:pt x="246340" y="116704"/>
                </a:moveTo>
                <a:cubicBezTo>
                  <a:pt x="227545" y="119018"/>
                  <a:pt x="214880" y="110401"/>
                  <a:pt x="223208" y="98314"/>
                </a:cubicBezTo>
                <a:cubicBezTo>
                  <a:pt x="231535" y="86227"/>
                  <a:pt x="202620" y="82237"/>
                  <a:pt x="212914" y="72463"/>
                </a:cubicBezTo>
                <a:cubicBezTo>
                  <a:pt x="223208" y="62689"/>
                  <a:pt x="193251" y="52916"/>
                  <a:pt x="196027" y="67258"/>
                </a:cubicBezTo>
                <a:cubicBezTo>
                  <a:pt x="198803" y="81600"/>
                  <a:pt x="177289" y="68415"/>
                  <a:pt x="173993" y="54593"/>
                </a:cubicBezTo>
                <a:cubicBezTo>
                  <a:pt x="170696" y="40771"/>
                  <a:pt x="128075" y="36203"/>
                  <a:pt x="99968" y="6362"/>
                </a:cubicBezTo>
                <a:cubicBezTo>
                  <a:pt x="97707" y="3967"/>
                  <a:pt x="95186" y="1833"/>
                  <a:pt x="92450" y="0"/>
                </a:cubicBezTo>
                <a:cubicBezTo>
                  <a:pt x="85429" y="2660"/>
                  <a:pt x="78218" y="4783"/>
                  <a:pt x="70879" y="6362"/>
                </a:cubicBezTo>
                <a:cubicBezTo>
                  <a:pt x="73250" y="9774"/>
                  <a:pt x="69491" y="13243"/>
                  <a:pt x="61510" y="12665"/>
                </a:cubicBezTo>
                <a:cubicBezTo>
                  <a:pt x="47920" y="11509"/>
                  <a:pt x="24036" y="13822"/>
                  <a:pt x="46069" y="23595"/>
                </a:cubicBezTo>
                <a:cubicBezTo>
                  <a:pt x="68103" y="33369"/>
                  <a:pt x="44161" y="37359"/>
                  <a:pt x="26349" y="37359"/>
                </a:cubicBezTo>
                <a:cubicBezTo>
                  <a:pt x="8537" y="37359"/>
                  <a:pt x="7611" y="64367"/>
                  <a:pt x="30571" y="68415"/>
                </a:cubicBezTo>
                <a:cubicBezTo>
                  <a:pt x="53530" y="72463"/>
                  <a:pt x="36701" y="87962"/>
                  <a:pt x="17963" y="82237"/>
                </a:cubicBezTo>
                <a:cubicBezTo>
                  <a:pt x="-774" y="76511"/>
                  <a:pt x="-6905" y="87384"/>
                  <a:pt x="9520" y="97157"/>
                </a:cubicBezTo>
                <a:cubicBezTo>
                  <a:pt x="24961" y="106352"/>
                  <a:pt x="15592" y="118439"/>
                  <a:pt x="32652" y="127056"/>
                </a:cubicBezTo>
                <a:cubicBezTo>
                  <a:pt x="49713" y="135673"/>
                  <a:pt x="97308" y="116126"/>
                  <a:pt x="101530" y="129312"/>
                </a:cubicBezTo>
                <a:cubicBezTo>
                  <a:pt x="105752" y="142497"/>
                  <a:pt x="52778" y="144290"/>
                  <a:pt x="59833" y="152907"/>
                </a:cubicBezTo>
                <a:cubicBezTo>
                  <a:pt x="66889" y="161524"/>
                  <a:pt x="97308" y="175345"/>
                  <a:pt x="93087" y="182806"/>
                </a:cubicBezTo>
                <a:cubicBezTo>
                  <a:pt x="88865" y="190266"/>
                  <a:pt x="143226" y="210970"/>
                  <a:pt x="148431" y="201196"/>
                </a:cubicBezTo>
                <a:cubicBezTo>
                  <a:pt x="153636" y="191423"/>
                  <a:pt x="168094" y="193736"/>
                  <a:pt x="181685" y="200040"/>
                </a:cubicBezTo>
                <a:cubicBezTo>
                  <a:pt x="195275" y="206343"/>
                  <a:pt x="196200" y="161524"/>
                  <a:pt x="205569" y="168984"/>
                </a:cubicBezTo>
                <a:cubicBezTo>
                  <a:pt x="214938" y="176444"/>
                  <a:pt x="214012" y="152907"/>
                  <a:pt x="229511" y="145447"/>
                </a:cubicBezTo>
                <a:cubicBezTo>
                  <a:pt x="245010" y="137986"/>
                  <a:pt x="267449" y="137986"/>
                  <a:pt x="269357" y="129312"/>
                </a:cubicBezTo>
                <a:cubicBezTo>
                  <a:pt x="270687" y="123008"/>
                  <a:pt x="265078" y="114391"/>
                  <a:pt x="246340" y="1167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9" name="Frihåndsform: figur 448">
            <a:extLst>
              <a:ext uri="{FF2B5EF4-FFF2-40B4-BE49-F238E27FC236}">
                <a16:creationId xmlns:a16="http://schemas.microsoft.com/office/drawing/2014/main" id="{96892885-B01E-4850-959C-902FFA2B2181}"/>
              </a:ext>
            </a:extLst>
          </p:cNvPr>
          <p:cNvSpPr/>
          <p:nvPr/>
        </p:nvSpPr>
        <p:spPr>
          <a:xfrm>
            <a:off x="5252073" y="2130366"/>
            <a:ext cx="664383" cy="577762"/>
          </a:xfrm>
          <a:custGeom>
            <a:avLst/>
            <a:gdLst>
              <a:gd name="connsiteX0" fmla="*/ 660393 w 664383"/>
              <a:gd name="connsiteY0" fmla="*/ 364248 h 577762"/>
              <a:gd name="connsiteX1" fmla="*/ 659931 w 664383"/>
              <a:gd name="connsiteY1" fmla="*/ 361414 h 577762"/>
              <a:gd name="connsiteX2" fmla="*/ 656171 w 664383"/>
              <a:gd name="connsiteY2" fmla="*/ 355053 h 577762"/>
              <a:gd name="connsiteX3" fmla="*/ 652412 w 664383"/>
              <a:gd name="connsiteY3" fmla="*/ 348749 h 577762"/>
              <a:gd name="connsiteX4" fmla="*/ 632750 w 664383"/>
              <a:gd name="connsiteY4" fmla="*/ 327467 h 577762"/>
              <a:gd name="connsiteX5" fmla="*/ 590995 w 664383"/>
              <a:gd name="connsiteY5" fmla="*/ 301616 h 577762"/>
              <a:gd name="connsiteX6" fmla="*/ 549299 w 664383"/>
              <a:gd name="connsiteY6" fmla="*/ 284267 h 577762"/>
              <a:gd name="connsiteX7" fmla="*/ 517896 w 664383"/>
              <a:gd name="connsiteY7" fmla="*/ 253211 h 577762"/>
              <a:gd name="connsiteX8" fmla="*/ 550224 w 664383"/>
              <a:gd name="connsiteY8" fmla="*/ 244594 h 577762"/>
              <a:gd name="connsiteX9" fmla="*/ 523043 w 664383"/>
              <a:gd name="connsiteY9" fmla="*/ 228517 h 577762"/>
              <a:gd name="connsiteX10" fmla="*/ 536634 w 664383"/>
              <a:gd name="connsiteY10" fmla="*/ 215852 h 577762"/>
              <a:gd name="connsiteX11" fmla="*/ 523968 w 664383"/>
              <a:gd name="connsiteY11" fmla="*/ 192314 h 577762"/>
              <a:gd name="connsiteX12" fmla="*/ 507139 w 664383"/>
              <a:gd name="connsiteY12" fmla="*/ 202088 h 577762"/>
              <a:gd name="connsiteX13" fmla="*/ 511361 w 664383"/>
              <a:gd name="connsiteY13" fmla="*/ 179649 h 577762"/>
              <a:gd name="connsiteX14" fmla="*/ 474754 w 664383"/>
              <a:gd name="connsiteY14" fmla="*/ 165885 h 577762"/>
              <a:gd name="connsiteX15" fmla="*/ 457924 w 664383"/>
              <a:gd name="connsiteY15" fmla="*/ 152063 h 577762"/>
              <a:gd name="connsiteX16" fmla="*/ 427910 w 664383"/>
              <a:gd name="connsiteY16" fmla="*/ 159524 h 577762"/>
              <a:gd name="connsiteX17" fmla="*/ 419467 w 664383"/>
              <a:gd name="connsiteY17" fmla="*/ 150907 h 577762"/>
              <a:gd name="connsiteX18" fmla="*/ 439187 w 664383"/>
              <a:gd name="connsiteY18" fmla="*/ 128526 h 577762"/>
              <a:gd name="connsiteX19" fmla="*/ 403563 w 664383"/>
              <a:gd name="connsiteY19" fmla="*/ 129625 h 577762"/>
              <a:gd name="connsiteX20" fmla="*/ 376324 w 664383"/>
              <a:gd name="connsiteY20" fmla="*/ 103774 h 577762"/>
              <a:gd name="connsiteX21" fmla="*/ 347408 w 664383"/>
              <a:gd name="connsiteY21" fmla="*/ 84227 h 577762"/>
              <a:gd name="connsiteX22" fmla="*/ 297268 w 664383"/>
              <a:gd name="connsiteY22" fmla="*/ 60689 h 577762"/>
              <a:gd name="connsiteX23" fmla="*/ 271013 w 664383"/>
              <a:gd name="connsiteY23" fmla="*/ 84227 h 577762"/>
              <a:gd name="connsiteX24" fmla="*/ 256497 w 664383"/>
              <a:gd name="connsiteY24" fmla="*/ 77923 h 577762"/>
              <a:gd name="connsiteX25" fmla="*/ 218039 w 664383"/>
              <a:gd name="connsiteY25" fmla="*/ 92844 h 577762"/>
              <a:gd name="connsiteX26" fmla="*/ 218964 w 664383"/>
              <a:gd name="connsiteY26" fmla="*/ 45711 h 577762"/>
              <a:gd name="connsiteX27" fmla="*/ 202135 w 664383"/>
              <a:gd name="connsiteY27" fmla="*/ 12400 h 577762"/>
              <a:gd name="connsiteX28" fmla="*/ 156159 w 664383"/>
              <a:gd name="connsiteY28" fmla="*/ 12400 h 577762"/>
              <a:gd name="connsiteX29" fmla="*/ 106019 w 664383"/>
              <a:gd name="connsiteY29" fmla="*/ 35937 h 577762"/>
              <a:gd name="connsiteX30" fmla="*/ 113537 w 664383"/>
              <a:gd name="connsiteY30" fmla="*/ 76767 h 577762"/>
              <a:gd name="connsiteX31" fmla="*/ 100872 w 664383"/>
              <a:gd name="connsiteY31" fmla="*/ 102617 h 577762"/>
              <a:gd name="connsiteX32" fmla="*/ 125682 w 664383"/>
              <a:gd name="connsiteY32" fmla="*/ 123899 h 577762"/>
              <a:gd name="connsiteX33" fmla="*/ 86356 w 664383"/>
              <a:gd name="connsiteY33" fmla="*/ 105509 h 577762"/>
              <a:gd name="connsiteX34" fmla="*/ 81209 w 664383"/>
              <a:gd name="connsiteY34" fmla="*/ 69885 h 577762"/>
              <a:gd name="connsiteX35" fmla="*/ 93817 w 664383"/>
              <a:gd name="connsiteY35" fmla="*/ 30212 h 577762"/>
              <a:gd name="connsiteX36" fmla="*/ 117759 w 664383"/>
              <a:gd name="connsiteY36" fmla="*/ 5518 h 577762"/>
              <a:gd name="connsiteX37" fmla="*/ 24939 w 664383"/>
              <a:gd name="connsiteY37" fmla="*/ 32525 h 577762"/>
              <a:gd name="connsiteX38" fmla="*/ 2905 w 664383"/>
              <a:gd name="connsiteY38" fmla="*/ 129046 h 577762"/>
              <a:gd name="connsiteX39" fmla="*/ 53045 w 664383"/>
              <a:gd name="connsiteY39" fmla="*/ 139977 h 577762"/>
              <a:gd name="connsiteX40" fmla="*/ 47898 w 664383"/>
              <a:gd name="connsiteY40" fmla="*/ 152642 h 577762"/>
              <a:gd name="connsiteX41" fmla="*/ 12274 w 664383"/>
              <a:gd name="connsiteY41" fmla="*/ 156112 h 577762"/>
              <a:gd name="connsiteX42" fmla="*/ 58192 w 664383"/>
              <a:gd name="connsiteY42" fmla="*/ 183119 h 577762"/>
              <a:gd name="connsiteX43" fmla="*/ 82134 w 664383"/>
              <a:gd name="connsiteY43" fmla="*/ 189423 h 577762"/>
              <a:gd name="connsiteX44" fmla="*/ 128978 w 664383"/>
              <a:gd name="connsiteY44" fmla="*/ 198040 h 577762"/>
              <a:gd name="connsiteX45" fmla="*/ 181027 w 664383"/>
              <a:gd name="connsiteY45" fmla="*/ 208970 h 577762"/>
              <a:gd name="connsiteX46" fmla="*/ 204911 w 664383"/>
              <a:gd name="connsiteY46" fmla="*/ 196305 h 577762"/>
              <a:gd name="connsiteX47" fmla="*/ 218964 w 664383"/>
              <a:gd name="connsiteY47" fmla="*/ 196305 h 577762"/>
              <a:gd name="connsiteX48" fmla="*/ 254126 w 664383"/>
              <a:gd name="connsiteY48" fmla="*/ 197461 h 577762"/>
              <a:gd name="connsiteX49" fmla="*/ 259273 w 664383"/>
              <a:gd name="connsiteY49" fmla="*/ 203244 h 577762"/>
              <a:gd name="connsiteX50" fmla="*/ 263494 w 664383"/>
              <a:gd name="connsiteY50" fmla="*/ 202666 h 577762"/>
              <a:gd name="connsiteX51" fmla="*/ 255051 w 664383"/>
              <a:gd name="connsiteY51" fmla="*/ 187688 h 577762"/>
              <a:gd name="connsiteX52" fmla="*/ 260256 w 664383"/>
              <a:gd name="connsiteY52" fmla="*/ 173924 h 577762"/>
              <a:gd name="connsiteX53" fmla="*/ 288362 w 664383"/>
              <a:gd name="connsiteY53" fmla="*/ 195148 h 577762"/>
              <a:gd name="connsiteX54" fmla="*/ 301027 w 664383"/>
              <a:gd name="connsiteY54" fmla="*/ 208970 h 577762"/>
              <a:gd name="connsiteX55" fmla="*/ 336652 w 664383"/>
              <a:gd name="connsiteY55" fmla="*/ 237886 h 577762"/>
              <a:gd name="connsiteX56" fmla="*/ 313519 w 664383"/>
              <a:gd name="connsiteY56" fmla="*/ 261423 h 577762"/>
              <a:gd name="connsiteX57" fmla="*/ 350126 w 664383"/>
              <a:gd name="connsiteY57" fmla="*/ 248816 h 577762"/>
              <a:gd name="connsiteX58" fmla="*/ 372160 w 664383"/>
              <a:gd name="connsiteY58" fmla="*/ 275823 h 577762"/>
              <a:gd name="connsiteX59" fmla="*/ 407784 w 664383"/>
              <a:gd name="connsiteY59" fmla="*/ 302831 h 577762"/>
              <a:gd name="connsiteX60" fmla="*/ 407784 w 664383"/>
              <a:gd name="connsiteY60" fmla="*/ 351120 h 577762"/>
              <a:gd name="connsiteX61" fmla="*/ 446185 w 664383"/>
              <a:gd name="connsiteY61" fmla="*/ 347650 h 577762"/>
              <a:gd name="connsiteX62" fmla="*/ 482734 w 664383"/>
              <a:gd name="connsiteY62" fmla="*/ 368932 h 577762"/>
              <a:gd name="connsiteX63" fmla="*/ 448556 w 664383"/>
              <a:gd name="connsiteY63" fmla="*/ 388479 h 577762"/>
              <a:gd name="connsiteX64" fmla="*/ 388989 w 664383"/>
              <a:gd name="connsiteY64" fmla="*/ 362628 h 577762"/>
              <a:gd name="connsiteX65" fmla="*/ 383206 w 664383"/>
              <a:gd name="connsiteY65" fmla="*/ 409761 h 577762"/>
              <a:gd name="connsiteX66" fmla="*/ 327919 w 664383"/>
              <a:gd name="connsiteY66" fmla="*/ 423525 h 577762"/>
              <a:gd name="connsiteX67" fmla="*/ 296516 w 664383"/>
              <a:gd name="connsiteY67" fmla="*/ 430985 h 577762"/>
              <a:gd name="connsiteX68" fmla="*/ 282926 w 664383"/>
              <a:gd name="connsiteY68" fmla="*/ 465684 h 577762"/>
              <a:gd name="connsiteX69" fmla="*/ 334975 w 664383"/>
              <a:gd name="connsiteY69" fmla="*/ 467940 h 577762"/>
              <a:gd name="connsiteX70" fmla="*/ 358107 w 664383"/>
              <a:gd name="connsiteY70" fmla="*/ 462793 h 577762"/>
              <a:gd name="connsiteX71" fmla="*/ 393731 w 664383"/>
              <a:gd name="connsiteY71" fmla="*/ 460480 h 577762"/>
              <a:gd name="connsiteX72" fmla="*/ 420912 w 664383"/>
              <a:gd name="connsiteY72" fmla="*/ 488644 h 577762"/>
              <a:gd name="connsiteX73" fmla="*/ 434503 w 664383"/>
              <a:gd name="connsiteY73" fmla="*/ 524268 h 577762"/>
              <a:gd name="connsiteX74" fmla="*/ 490773 w 664383"/>
              <a:gd name="connsiteY74" fmla="*/ 545550 h 577762"/>
              <a:gd name="connsiteX75" fmla="*/ 498753 w 664383"/>
              <a:gd name="connsiteY75" fmla="*/ 553010 h 577762"/>
              <a:gd name="connsiteX76" fmla="*/ 524026 w 664383"/>
              <a:gd name="connsiteY76" fmla="*/ 558793 h 577762"/>
              <a:gd name="connsiteX77" fmla="*/ 534378 w 664383"/>
              <a:gd name="connsiteY77" fmla="*/ 561627 h 577762"/>
              <a:gd name="connsiteX78" fmla="*/ 558725 w 664383"/>
              <a:gd name="connsiteY78" fmla="*/ 573714 h 577762"/>
              <a:gd name="connsiteX79" fmla="*/ 563410 w 664383"/>
              <a:gd name="connsiteY79" fmla="*/ 577762 h 577762"/>
              <a:gd name="connsiteX80" fmla="*/ 501530 w 664383"/>
              <a:gd name="connsiteY80" fmla="*/ 504142 h 577762"/>
              <a:gd name="connsiteX81" fmla="*/ 537154 w 664383"/>
              <a:gd name="connsiteY81" fmla="*/ 511661 h 577762"/>
              <a:gd name="connsiteX82" fmla="*/ 600769 w 664383"/>
              <a:gd name="connsiteY82" fmla="*/ 516808 h 577762"/>
              <a:gd name="connsiteX83" fmla="*/ 602157 w 664383"/>
              <a:gd name="connsiteY83" fmla="*/ 500152 h 577762"/>
              <a:gd name="connsiteX84" fmla="*/ 594638 w 664383"/>
              <a:gd name="connsiteY84" fmla="*/ 494947 h 577762"/>
              <a:gd name="connsiteX85" fmla="*/ 590880 w 664383"/>
              <a:gd name="connsiteY85" fmla="*/ 492113 h 577762"/>
              <a:gd name="connsiteX86" fmla="*/ 580123 w 664383"/>
              <a:gd name="connsiteY86" fmla="*/ 457067 h 577762"/>
              <a:gd name="connsiteX87" fmla="*/ 564161 w 664383"/>
              <a:gd name="connsiteY87" fmla="*/ 446137 h 577762"/>
              <a:gd name="connsiteX88" fmla="*/ 525761 w 664383"/>
              <a:gd name="connsiteY88" fmla="*/ 404152 h 577762"/>
              <a:gd name="connsiteX89" fmla="*/ 531544 w 664383"/>
              <a:gd name="connsiteY89" fmla="*/ 373096 h 577762"/>
              <a:gd name="connsiteX90" fmla="*/ 564855 w 664383"/>
              <a:gd name="connsiteY90" fmla="*/ 386918 h 577762"/>
              <a:gd name="connsiteX91" fmla="*/ 599034 w 664383"/>
              <a:gd name="connsiteY91" fmla="*/ 426590 h 577762"/>
              <a:gd name="connsiteX92" fmla="*/ 603718 w 664383"/>
              <a:gd name="connsiteY92" fmla="*/ 431159 h 577762"/>
              <a:gd name="connsiteX93" fmla="*/ 611236 w 664383"/>
              <a:gd name="connsiteY93" fmla="*/ 427747 h 577762"/>
              <a:gd name="connsiteX94" fmla="*/ 623439 w 664383"/>
              <a:gd name="connsiteY94" fmla="*/ 423120 h 577762"/>
              <a:gd name="connsiteX95" fmla="*/ 624364 w 664383"/>
              <a:gd name="connsiteY95" fmla="*/ 419650 h 577762"/>
              <a:gd name="connsiteX96" fmla="*/ 626215 w 664383"/>
              <a:gd name="connsiteY96" fmla="*/ 416238 h 577762"/>
              <a:gd name="connsiteX97" fmla="*/ 649347 w 664383"/>
              <a:gd name="connsiteY97" fmla="*/ 390388 h 577762"/>
              <a:gd name="connsiteX98" fmla="*/ 649868 w 664383"/>
              <a:gd name="connsiteY98" fmla="*/ 389809 h 577762"/>
              <a:gd name="connsiteX99" fmla="*/ 658774 w 664383"/>
              <a:gd name="connsiteY99" fmla="*/ 382870 h 577762"/>
              <a:gd name="connsiteX100" fmla="*/ 659236 w 664383"/>
              <a:gd name="connsiteY100" fmla="*/ 382349 h 577762"/>
              <a:gd name="connsiteX101" fmla="*/ 664383 w 664383"/>
              <a:gd name="connsiteY101" fmla="*/ 374253 h 577762"/>
              <a:gd name="connsiteX102" fmla="*/ 660393 w 664383"/>
              <a:gd name="connsiteY102" fmla="*/ 364248 h 57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64383" h="577762">
                <a:moveTo>
                  <a:pt x="660393" y="364248"/>
                </a:moveTo>
                <a:cubicBezTo>
                  <a:pt x="660393" y="363091"/>
                  <a:pt x="659931" y="362571"/>
                  <a:pt x="659931" y="361414"/>
                </a:cubicBezTo>
                <a:lnTo>
                  <a:pt x="656171" y="355053"/>
                </a:lnTo>
                <a:cubicBezTo>
                  <a:pt x="654737" y="353063"/>
                  <a:pt x="653482" y="350958"/>
                  <a:pt x="652412" y="348749"/>
                </a:cubicBezTo>
                <a:cubicBezTo>
                  <a:pt x="635988" y="349905"/>
                  <a:pt x="632750" y="336084"/>
                  <a:pt x="632750" y="327467"/>
                </a:cubicBezTo>
                <a:cubicBezTo>
                  <a:pt x="632750" y="318850"/>
                  <a:pt x="601347" y="297626"/>
                  <a:pt x="590995" y="301616"/>
                </a:cubicBezTo>
                <a:cubicBezTo>
                  <a:pt x="580643" y="305606"/>
                  <a:pt x="562889" y="285539"/>
                  <a:pt x="549299" y="284267"/>
                </a:cubicBezTo>
                <a:cubicBezTo>
                  <a:pt x="535708" y="282994"/>
                  <a:pt x="516045" y="270445"/>
                  <a:pt x="517896" y="253211"/>
                </a:cubicBezTo>
                <a:cubicBezTo>
                  <a:pt x="519746" y="235977"/>
                  <a:pt x="545077" y="258416"/>
                  <a:pt x="550224" y="244594"/>
                </a:cubicBezTo>
                <a:cubicBezTo>
                  <a:pt x="555371" y="230772"/>
                  <a:pt x="523968" y="238290"/>
                  <a:pt x="523043" y="228517"/>
                </a:cubicBezTo>
                <a:cubicBezTo>
                  <a:pt x="522118" y="218743"/>
                  <a:pt x="530561" y="222213"/>
                  <a:pt x="536634" y="215852"/>
                </a:cubicBezTo>
                <a:cubicBezTo>
                  <a:pt x="542706" y="209490"/>
                  <a:pt x="531486" y="197461"/>
                  <a:pt x="523968" y="192314"/>
                </a:cubicBezTo>
                <a:cubicBezTo>
                  <a:pt x="516450" y="187167"/>
                  <a:pt x="514600" y="202088"/>
                  <a:pt x="507139" y="202088"/>
                </a:cubicBezTo>
                <a:cubicBezTo>
                  <a:pt x="499679" y="202088"/>
                  <a:pt x="506156" y="188266"/>
                  <a:pt x="511361" y="179649"/>
                </a:cubicBezTo>
                <a:cubicBezTo>
                  <a:pt x="516566" y="171032"/>
                  <a:pt x="487419" y="161259"/>
                  <a:pt x="474754" y="165885"/>
                </a:cubicBezTo>
                <a:cubicBezTo>
                  <a:pt x="462088" y="170512"/>
                  <a:pt x="457924" y="162415"/>
                  <a:pt x="457924" y="152063"/>
                </a:cubicBezTo>
                <a:cubicBezTo>
                  <a:pt x="457924" y="141712"/>
                  <a:pt x="435891" y="152063"/>
                  <a:pt x="427910" y="159524"/>
                </a:cubicBezTo>
                <a:cubicBezTo>
                  <a:pt x="419929" y="166984"/>
                  <a:pt x="409172" y="152063"/>
                  <a:pt x="419467" y="150907"/>
                </a:cubicBezTo>
                <a:cubicBezTo>
                  <a:pt x="429760" y="149750"/>
                  <a:pt x="442599" y="139977"/>
                  <a:pt x="439187" y="128526"/>
                </a:cubicBezTo>
                <a:cubicBezTo>
                  <a:pt x="435775" y="117075"/>
                  <a:pt x="409172" y="115861"/>
                  <a:pt x="403563" y="129625"/>
                </a:cubicBezTo>
                <a:cubicBezTo>
                  <a:pt x="397953" y="143389"/>
                  <a:pt x="376324" y="114704"/>
                  <a:pt x="376324" y="103774"/>
                </a:cubicBezTo>
                <a:cubicBezTo>
                  <a:pt x="376324" y="92844"/>
                  <a:pt x="343071" y="102617"/>
                  <a:pt x="347408" y="84227"/>
                </a:cubicBezTo>
                <a:cubicBezTo>
                  <a:pt x="351746" y="65836"/>
                  <a:pt x="308950" y="60689"/>
                  <a:pt x="297268" y="60689"/>
                </a:cubicBezTo>
                <a:cubicBezTo>
                  <a:pt x="285586" y="60689"/>
                  <a:pt x="269162" y="71620"/>
                  <a:pt x="271013" y="84227"/>
                </a:cubicBezTo>
                <a:cubicBezTo>
                  <a:pt x="272863" y="96834"/>
                  <a:pt x="258348" y="91745"/>
                  <a:pt x="256497" y="77923"/>
                </a:cubicBezTo>
                <a:cubicBezTo>
                  <a:pt x="254646" y="64102"/>
                  <a:pt x="226482" y="92844"/>
                  <a:pt x="218039" y="92844"/>
                </a:cubicBezTo>
                <a:cubicBezTo>
                  <a:pt x="209595" y="92844"/>
                  <a:pt x="223186" y="57220"/>
                  <a:pt x="218964" y="45711"/>
                </a:cubicBezTo>
                <a:cubicBezTo>
                  <a:pt x="214742" y="34203"/>
                  <a:pt x="208670" y="30790"/>
                  <a:pt x="202135" y="12400"/>
                </a:cubicBezTo>
                <a:cubicBezTo>
                  <a:pt x="195600" y="-5990"/>
                  <a:pt x="164602" y="1470"/>
                  <a:pt x="156159" y="12400"/>
                </a:cubicBezTo>
                <a:cubicBezTo>
                  <a:pt x="147716" y="23330"/>
                  <a:pt x="120535" y="18704"/>
                  <a:pt x="106019" y="35937"/>
                </a:cubicBezTo>
                <a:cubicBezTo>
                  <a:pt x="91503" y="53171"/>
                  <a:pt x="106944" y="70636"/>
                  <a:pt x="113537" y="76767"/>
                </a:cubicBezTo>
                <a:cubicBezTo>
                  <a:pt x="120130" y="82897"/>
                  <a:pt x="91503" y="92844"/>
                  <a:pt x="100872" y="102617"/>
                </a:cubicBezTo>
                <a:cubicBezTo>
                  <a:pt x="110241" y="112391"/>
                  <a:pt x="124756" y="107822"/>
                  <a:pt x="125682" y="123899"/>
                </a:cubicBezTo>
                <a:cubicBezTo>
                  <a:pt x="126607" y="139977"/>
                  <a:pt x="91503" y="118752"/>
                  <a:pt x="86356" y="105509"/>
                </a:cubicBezTo>
                <a:cubicBezTo>
                  <a:pt x="81209" y="92266"/>
                  <a:pt x="88207" y="79658"/>
                  <a:pt x="81209" y="69885"/>
                </a:cubicBezTo>
                <a:cubicBezTo>
                  <a:pt x="74212" y="60111"/>
                  <a:pt x="80226" y="47446"/>
                  <a:pt x="93817" y="30212"/>
                </a:cubicBezTo>
                <a:cubicBezTo>
                  <a:pt x="107407" y="12978"/>
                  <a:pt x="117759" y="15292"/>
                  <a:pt x="117759" y="5518"/>
                </a:cubicBezTo>
                <a:cubicBezTo>
                  <a:pt x="117759" y="-4255"/>
                  <a:pt x="59175" y="-4255"/>
                  <a:pt x="24939" y="32525"/>
                </a:cubicBezTo>
                <a:cubicBezTo>
                  <a:pt x="-9297" y="69306"/>
                  <a:pt x="1054" y="119273"/>
                  <a:pt x="2905" y="129046"/>
                </a:cubicBezTo>
                <a:cubicBezTo>
                  <a:pt x="4756" y="138820"/>
                  <a:pt x="35233" y="134251"/>
                  <a:pt x="53045" y="139977"/>
                </a:cubicBezTo>
                <a:cubicBezTo>
                  <a:pt x="70857" y="145702"/>
                  <a:pt x="61489" y="154955"/>
                  <a:pt x="47898" y="152642"/>
                </a:cubicBezTo>
                <a:cubicBezTo>
                  <a:pt x="34308" y="150329"/>
                  <a:pt x="11349" y="145181"/>
                  <a:pt x="12274" y="156112"/>
                </a:cubicBezTo>
                <a:cubicBezTo>
                  <a:pt x="13199" y="167042"/>
                  <a:pt x="41190" y="188266"/>
                  <a:pt x="58192" y="183119"/>
                </a:cubicBezTo>
                <a:cubicBezTo>
                  <a:pt x="75195" y="177972"/>
                  <a:pt x="75079" y="177914"/>
                  <a:pt x="82134" y="189423"/>
                </a:cubicBezTo>
                <a:cubicBezTo>
                  <a:pt x="89190" y="200931"/>
                  <a:pt x="109315" y="196883"/>
                  <a:pt x="128978" y="198040"/>
                </a:cubicBezTo>
                <a:cubicBezTo>
                  <a:pt x="148641" y="199196"/>
                  <a:pt x="171658" y="207813"/>
                  <a:pt x="181027" y="208970"/>
                </a:cubicBezTo>
                <a:cubicBezTo>
                  <a:pt x="190661" y="209242"/>
                  <a:pt x="199729" y="204430"/>
                  <a:pt x="204911" y="196305"/>
                </a:cubicBezTo>
                <a:cubicBezTo>
                  <a:pt x="205836" y="194049"/>
                  <a:pt x="211504" y="194570"/>
                  <a:pt x="218964" y="196305"/>
                </a:cubicBezTo>
                <a:cubicBezTo>
                  <a:pt x="229073" y="187133"/>
                  <a:pt x="244642" y="187641"/>
                  <a:pt x="254126" y="197461"/>
                </a:cubicBezTo>
                <a:cubicBezTo>
                  <a:pt x="256034" y="199196"/>
                  <a:pt x="257422" y="201509"/>
                  <a:pt x="259273" y="203244"/>
                </a:cubicBezTo>
                <a:cubicBezTo>
                  <a:pt x="260626" y="202776"/>
                  <a:pt x="262060" y="202579"/>
                  <a:pt x="263494" y="202666"/>
                </a:cubicBezTo>
                <a:cubicBezTo>
                  <a:pt x="266328" y="198618"/>
                  <a:pt x="260719" y="190579"/>
                  <a:pt x="255051" y="187688"/>
                </a:cubicBezTo>
                <a:cubicBezTo>
                  <a:pt x="247591" y="184276"/>
                  <a:pt x="250829" y="168141"/>
                  <a:pt x="260256" y="173924"/>
                </a:cubicBezTo>
                <a:cubicBezTo>
                  <a:pt x="269682" y="179707"/>
                  <a:pt x="285066" y="183697"/>
                  <a:pt x="288362" y="195148"/>
                </a:cubicBezTo>
                <a:cubicBezTo>
                  <a:pt x="291138" y="204343"/>
                  <a:pt x="299582" y="200353"/>
                  <a:pt x="301027" y="208970"/>
                </a:cubicBezTo>
                <a:cubicBezTo>
                  <a:pt x="302473" y="217587"/>
                  <a:pt x="335206" y="227360"/>
                  <a:pt x="336652" y="237886"/>
                </a:cubicBezTo>
                <a:cubicBezTo>
                  <a:pt x="338097" y="248411"/>
                  <a:pt x="304266" y="252806"/>
                  <a:pt x="313519" y="261423"/>
                </a:cubicBezTo>
                <a:cubicBezTo>
                  <a:pt x="322772" y="270040"/>
                  <a:pt x="337461" y="250551"/>
                  <a:pt x="350126" y="248816"/>
                </a:cubicBezTo>
                <a:cubicBezTo>
                  <a:pt x="362792" y="247081"/>
                  <a:pt x="362734" y="280970"/>
                  <a:pt x="372160" y="275823"/>
                </a:cubicBezTo>
                <a:cubicBezTo>
                  <a:pt x="384768" y="268941"/>
                  <a:pt x="395293" y="282127"/>
                  <a:pt x="407784" y="302831"/>
                </a:cubicBezTo>
                <a:cubicBezTo>
                  <a:pt x="420276" y="323534"/>
                  <a:pt x="406801" y="343660"/>
                  <a:pt x="407784" y="351120"/>
                </a:cubicBezTo>
                <a:cubicBezTo>
                  <a:pt x="408767" y="358580"/>
                  <a:pt x="432594" y="356267"/>
                  <a:pt x="446185" y="347650"/>
                </a:cubicBezTo>
                <a:cubicBezTo>
                  <a:pt x="459775" y="339033"/>
                  <a:pt x="472440" y="357424"/>
                  <a:pt x="482734" y="368932"/>
                </a:cubicBezTo>
                <a:cubicBezTo>
                  <a:pt x="493028" y="380441"/>
                  <a:pt x="444334" y="398831"/>
                  <a:pt x="448556" y="388479"/>
                </a:cubicBezTo>
                <a:cubicBezTo>
                  <a:pt x="452778" y="378127"/>
                  <a:pt x="419640" y="348807"/>
                  <a:pt x="388989" y="362628"/>
                </a:cubicBezTo>
                <a:cubicBezTo>
                  <a:pt x="358338" y="376450"/>
                  <a:pt x="379620" y="397327"/>
                  <a:pt x="383206" y="409761"/>
                </a:cubicBezTo>
                <a:cubicBezTo>
                  <a:pt x="386792" y="422195"/>
                  <a:pt x="356025" y="434455"/>
                  <a:pt x="327919" y="423525"/>
                </a:cubicBezTo>
                <a:cubicBezTo>
                  <a:pt x="299813" y="412595"/>
                  <a:pt x="308199" y="430985"/>
                  <a:pt x="296516" y="430985"/>
                </a:cubicBezTo>
                <a:cubicBezTo>
                  <a:pt x="284834" y="430985"/>
                  <a:pt x="272574" y="452267"/>
                  <a:pt x="282926" y="465684"/>
                </a:cubicBezTo>
                <a:cubicBezTo>
                  <a:pt x="293278" y="479101"/>
                  <a:pt x="316179" y="466841"/>
                  <a:pt x="334975" y="467940"/>
                </a:cubicBezTo>
                <a:cubicBezTo>
                  <a:pt x="353770" y="469039"/>
                  <a:pt x="355620" y="475458"/>
                  <a:pt x="358107" y="462793"/>
                </a:cubicBezTo>
                <a:cubicBezTo>
                  <a:pt x="360594" y="450128"/>
                  <a:pt x="380141" y="456489"/>
                  <a:pt x="393731" y="460480"/>
                </a:cubicBezTo>
                <a:cubicBezTo>
                  <a:pt x="407322" y="464470"/>
                  <a:pt x="404083" y="486330"/>
                  <a:pt x="420912" y="488644"/>
                </a:cubicBezTo>
                <a:cubicBezTo>
                  <a:pt x="437741" y="490957"/>
                  <a:pt x="424209" y="511082"/>
                  <a:pt x="434503" y="524268"/>
                </a:cubicBezTo>
                <a:cubicBezTo>
                  <a:pt x="444797" y="537454"/>
                  <a:pt x="478108" y="530629"/>
                  <a:pt x="490773" y="545550"/>
                </a:cubicBezTo>
                <a:cubicBezTo>
                  <a:pt x="493219" y="548256"/>
                  <a:pt x="495891" y="550749"/>
                  <a:pt x="498753" y="553010"/>
                </a:cubicBezTo>
                <a:cubicBezTo>
                  <a:pt x="507614" y="550610"/>
                  <a:pt x="517092" y="552779"/>
                  <a:pt x="524026" y="558793"/>
                </a:cubicBezTo>
                <a:cubicBezTo>
                  <a:pt x="527675" y="558759"/>
                  <a:pt x="531255" y="559742"/>
                  <a:pt x="534378" y="561627"/>
                </a:cubicBezTo>
                <a:cubicBezTo>
                  <a:pt x="542960" y="564646"/>
                  <a:pt x="551138" y="568706"/>
                  <a:pt x="558725" y="573714"/>
                </a:cubicBezTo>
                <a:cubicBezTo>
                  <a:pt x="560397" y="574934"/>
                  <a:pt x="561964" y="576287"/>
                  <a:pt x="563410" y="577762"/>
                </a:cubicBezTo>
                <a:cubicBezTo>
                  <a:pt x="569193" y="563940"/>
                  <a:pt x="517144" y="509347"/>
                  <a:pt x="501530" y="504142"/>
                </a:cubicBezTo>
                <a:cubicBezTo>
                  <a:pt x="485915" y="498938"/>
                  <a:pt x="517028" y="493270"/>
                  <a:pt x="537154" y="511661"/>
                </a:cubicBezTo>
                <a:cubicBezTo>
                  <a:pt x="557279" y="530051"/>
                  <a:pt x="585906" y="538668"/>
                  <a:pt x="600769" y="516808"/>
                </a:cubicBezTo>
                <a:cubicBezTo>
                  <a:pt x="606841" y="507612"/>
                  <a:pt x="605453" y="503564"/>
                  <a:pt x="602157" y="500152"/>
                </a:cubicBezTo>
                <a:cubicBezTo>
                  <a:pt x="599265" y="499047"/>
                  <a:pt x="596686" y="497266"/>
                  <a:pt x="594638" y="494947"/>
                </a:cubicBezTo>
                <a:cubicBezTo>
                  <a:pt x="593251" y="493848"/>
                  <a:pt x="592325" y="493270"/>
                  <a:pt x="590880" y="492113"/>
                </a:cubicBezTo>
                <a:cubicBezTo>
                  <a:pt x="579608" y="484335"/>
                  <a:pt x="575155" y="469831"/>
                  <a:pt x="580123" y="457067"/>
                </a:cubicBezTo>
                <a:cubicBezTo>
                  <a:pt x="577017" y="450937"/>
                  <a:pt x="570997" y="446820"/>
                  <a:pt x="564161" y="446137"/>
                </a:cubicBezTo>
                <a:cubicBezTo>
                  <a:pt x="549646" y="446137"/>
                  <a:pt x="512113" y="411438"/>
                  <a:pt x="525761" y="404152"/>
                </a:cubicBezTo>
                <a:cubicBezTo>
                  <a:pt x="539409" y="396865"/>
                  <a:pt x="521539" y="386802"/>
                  <a:pt x="531544" y="373096"/>
                </a:cubicBezTo>
                <a:cubicBezTo>
                  <a:pt x="541549" y="359390"/>
                  <a:pt x="552190" y="385761"/>
                  <a:pt x="564855" y="386918"/>
                </a:cubicBezTo>
                <a:cubicBezTo>
                  <a:pt x="577521" y="388074"/>
                  <a:pt x="579371" y="406465"/>
                  <a:pt x="599034" y="426590"/>
                </a:cubicBezTo>
                <a:cubicBezTo>
                  <a:pt x="600722" y="427978"/>
                  <a:pt x="602284" y="429511"/>
                  <a:pt x="603718" y="431159"/>
                </a:cubicBezTo>
                <a:cubicBezTo>
                  <a:pt x="605933" y="429470"/>
                  <a:pt x="608507" y="428302"/>
                  <a:pt x="611236" y="427747"/>
                </a:cubicBezTo>
                <a:cubicBezTo>
                  <a:pt x="614995" y="426590"/>
                  <a:pt x="619217" y="424855"/>
                  <a:pt x="623439" y="423120"/>
                </a:cubicBezTo>
                <a:cubicBezTo>
                  <a:pt x="623901" y="421964"/>
                  <a:pt x="623901" y="420807"/>
                  <a:pt x="624364" y="419650"/>
                </a:cubicBezTo>
                <a:cubicBezTo>
                  <a:pt x="624572" y="418332"/>
                  <a:pt x="625226" y="417129"/>
                  <a:pt x="626215" y="416238"/>
                </a:cubicBezTo>
                <a:cubicBezTo>
                  <a:pt x="626799" y="403221"/>
                  <a:pt x="636474" y="392412"/>
                  <a:pt x="649347" y="390388"/>
                </a:cubicBezTo>
                <a:lnTo>
                  <a:pt x="649868" y="389809"/>
                </a:lnTo>
                <a:cubicBezTo>
                  <a:pt x="652534" y="387132"/>
                  <a:pt x="655524" y="384801"/>
                  <a:pt x="658774" y="382870"/>
                </a:cubicBezTo>
                <a:lnTo>
                  <a:pt x="659236" y="382349"/>
                </a:lnTo>
                <a:cubicBezTo>
                  <a:pt x="660283" y="379278"/>
                  <a:pt x="662047" y="376502"/>
                  <a:pt x="664383" y="374253"/>
                </a:cubicBezTo>
                <a:cubicBezTo>
                  <a:pt x="662296" y="371274"/>
                  <a:pt x="660931" y="367845"/>
                  <a:pt x="660393" y="3642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0" name="Frihåndsform: figur 449">
            <a:extLst>
              <a:ext uri="{FF2B5EF4-FFF2-40B4-BE49-F238E27FC236}">
                <a16:creationId xmlns:a16="http://schemas.microsoft.com/office/drawing/2014/main" id="{6B863210-5998-404F-AD96-E021F5F3793A}"/>
              </a:ext>
            </a:extLst>
          </p:cNvPr>
          <p:cNvSpPr/>
          <p:nvPr/>
        </p:nvSpPr>
        <p:spPr>
          <a:xfrm>
            <a:off x="5547553" y="2412349"/>
            <a:ext cx="59421" cy="54421"/>
          </a:xfrm>
          <a:custGeom>
            <a:avLst/>
            <a:gdLst>
              <a:gd name="connsiteX0" fmla="*/ 50425 w 59421"/>
              <a:gd name="connsiteY0" fmla="*/ 46352 h 54421"/>
              <a:gd name="connsiteX1" fmla="*/ 53663 w 59421"/>
              <a:gd name="connsiteY1" fmla="*/ 8992 h 54421"/>
              <a:gd name="connsiteX2" fmla="*/ 23706 w 59421"/>
              <a:gd name="connsiteY2" fmla="*/ 375 h 54421"/>
              <a:gd name="connsiteX3" fmla="*/ 3060 w 59421"/>
              <a:gd name="connsiteY3" fmla="*/ 43460 h 54421"/>
              <a:gd name="connsiteX4" fmla="*/ 50425 w 59421"/>
              <a:gd name="connsiteY4" fmla="*/ 46352 h 5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21" h="54421">
                <a:moveTo>
                  <a:pt x="50425" y="46352"/>
                </a:moveTo>
                <a:cubicBezTo>
                  <a:pt x="63032" y="44038"/>
                  <a:pt x="60719" y="21079"/>
                  <a:pt x="53663" y="8992"/>
                </a:cubicBezTo>
                <a:cubicBezTo>
                  <a:pt x="48516" y="375"/>
                  <a:pt x="34926" y="-781"/>
                  <a:pt x="23706" y="375"/>
                </a:cubicBezTo>
                <a:cubicBezTo>
                  <a:pt x="12487" y="1532"/>
                  <a:pt x="-7696" y="22814"/>
                  <a:pt x="3060" y="43460"/>
                </a:cubicBezTo>
                <a:cubicBezTo>
                  <a:pt x="12892" y="64915"/>
                  <a:pt x="38222" y="48665"/>
                  <a:pt x="50425" y="463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1" name="Frihåndsform: figur 450">
            <a:extLst>
              <a:ext uri="{FF2B5EF4-FFF2-40B4-BE49-F238E27FC236}">
                <a16:creationId xmlns:a16="http://schemas.microsoft.com/office/drawing/2014/main" id="{FDC5C35A-194E-4BB5-8175-9C59BABA5B39}"/>
              </a:ext>
            </a:extLst>
          </p:cNvPr>
          <p:cNvSpPr/>
          <p:nvPr/>
        </p:nvSpPr>
        <p:spPr>
          <a:xfrm>
            <a:off x="5095035" y="1947565"/>
            <a:ext cx="399771" cy="145164"/>
          </a:xfrm>
          <a:custGeom>
            <a:avLst/>
            <a:gdLst>
              <a:gd name="connsiteX0" fmla="*/ 388495 w 399771"/>
              <a:gd name="connsiteY0" fmla="*/ 118574 h 145164"/>
              <a:gd name="connsiteX1" fmla="*/ 389420 w 399771"/>
              <a:gd name="connsiteY1" fmla="*/ 114006 h 145164"/>
              <a:gd name="connsiteX2" fmla="*/ 396475 w 399771"/>
              <a:gd name="connsiteY2" fmla="*/ 101919 h 145164"/>
              <a:gd name="connsiteX3" fmla="*/ 399772 w 399771"/>
              <a:gd name="connsiteY3" fmla="*/ 88675 h 145164"/>
              <a:gd name="connsiteX4" fmla="*/ 270865 w 399771"/>
              <a:gd name="connsiteY4" fmla="*/ 81793 h 145164"/>
              <a:gd name="connsiteX5" fmla="*/ 204301 w 399771"/>
              <a:gd name="connsiteY5" fmla="*/ 85263 h 145164"/>
              <a:gd name="connsiteX6" fmla="*/ 165843 w 399771"/>
              <a:gd name="connsiteY6" fmla="*/ 71442 h 145164"/>
              <a:gd name="connsiteX7" fmla="*/ 173361 w 399771"/>
              <a:gd name="connsiteY7" fmla="*/ 45591 h 145164"/>
              <a:gd name="connsiteX8" fmla="*/ 111019 w 399771"/>
              <a:gd name="connsiteY8" fmla="*/ 23152 h 145164"/>
              <a:gd name="connsiteX9" fmla="*/ 60878 w 399771"/>
              <a:gd name="connsiteY9" fmla="*/ 5803 h 145164"/>
              <a:gd name="connsiteX10" fmla="*/ 1370 w 399771"/>
              <a:gd name="connsiteY10" fmla="*/ 15576 h 145164"/>
              <a:gd name="connsiteX11" fmla="*/ 75394 w 399771"/>
              <a:gd name="connsiteY11" fmla="*/ 41427 h 145164"/>
              <a:gd name="connsiteX12" fmla="*/ 106797 w 399771"/>
              <a:gd name="connsiteY12" fmla="*/ 69591 h 145164"/>
              <a:gd name="connsiteX13" fmla="*/ 107722 w 399771"/>
              <a:gd name="connsiteY13" fmla="*/ 112733 h 145164"/>
              <a:gd name="connsiteX14" fmla="*/ 134961 w 399771"/>
              <a:gd name="connsiteY14" fmla="*/ 130083 h 145164"/>
              <a:gd name="connsiteX15" fmla="*/ 173361 w 399771"/>
              <a:gd name="connsiteY15" fmla="*/ 136387 h 145164"/>
              <a:gd name="connsiteX16" fmla="*/ 190248 w 399771"/>
              <a:gd name="connsiteY16" fmla="*/ 127770 h 145164"/>
              <a:gd name="connsiteX17" fmla="*/ 268494 w 399771"/>
              <a:gd name="connsiteY17" fmla="*/ 145119 h 145164"/>
              <a:gd name="connsiteX18" fmla="*/ 320542 w 399771"/>
              <a:gd name="connsiteY18" fmla="*/ 130198 h 145164"/>
              <a:gd name="connsiteX19" fmla="*/ 364610 w 399771"/>
              <a:gd name="connsiteY19" fmla="*/ 138815 h 145164"/>
              <a:gd name="connsiteX20" fmla="*/ 388495 w 399771"/>
              <a:gd name="connsiteY20" fmla="*/ 118574 h 14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771" h="145164">
                <a:moveTo>
                  <a:pt x="388495" y="118574"/>
                </a:moveTo>
                <a:cubicBezTo>
                  <a:pt x="388957" y="116839"/>
                  <a:pt x="388957" y="115683"/>
                  <a:pt x="389420" y="114006"/>
                </a:cubicBezTo>
                <a:cubicBezTo>
                  <a:pt x="390525" y="109368"/>
                  <a:pt x="392977" y="105157"/>
                  <a:pt x="396475" y="101919"/>
                </a:cubicBezTo>
                <a:cubicBezTo>
                  <a:pt x="396591" y="97315"/>
                  <a:pt x="397719" y="92799"/>
                  <a:pt x="399772" y="88675"/>
                </a:cubicBezTo>
                <a:cubicBezTo>
                  <a:pt x="380514" y="77109"/>
                  <a:pt x="288677" y="69128"/>
                  <a:pt x="270865" y="81793"/>
                </a:cubicBezTo>
                <a:cubicBezTo>
                  <a:pt x="251144" y="95615"/>
                  <a:pt x="219742" y="75490"/>
                  <a:pt x="204301" y="85263"/>
                </a:cubicBezTo>
                <a:cubicBezTo>
                  <a:pt x="188860" y="95037"/>
                  <a:pt x="194007" y="72598"/>
                  <a:pt x="165843" y="71442"/>
                </a:cubicBezTo>
                <a:cubicBezTo>
                  <a:pt x="137679" y="70285"/>
                  <a:pt x="167751" y="53051"/>
                  <a:pt x="173361" y="45591"/>
                </a:cubicBezTo>
                <a:cubicBezTo>
                  <a:pt x="178971" y="38131"/>
                  <a:pt x="130739" y="18583"/>
                  <a:pt x="111019" y="23152"/>
                </a:cubicBezTo>
                <a:cubicBezTo>
                  <a:pt x="91298" y="27721"/>
                  <a:pt x="79616" y="15692"/>
                  <a:pt x="60878" y="5803"/>
                </a:cubicBezTo>
                <a:cubicBezTo>
                  <a:pt x="42141" y="-4087"/>
                  <a:pt x="-8982" y="-1658"/>
                  <a:pt x="1370" y="15576"/>
                </a:cubicBezTo>
                <a:cubicBezTo>
                  <a:pt x="8830" y="28241"/>
                  <a:pt x="68859" y="54092"/>
                  <a:pt x="75394" y="41427"/>
                </a:cubicBezTo>
                <a:cubicBezTo>
                  <a:pt x="81929" y="28762"/>
                  <a:pt x="97428" y="56405"/>
                  <a:pt x="106797" y="69591"/>
                </a:cubicBezTo>
                <a:cubicBezTo>
                  <a:pt x="116165" y="82777"/>
                  <a:pt x="101013" y="87981"/>
                  <a:pt x="107722" y="112733"/>
                </a:cubicBezTo>
                <a:cubicBezTo>
                  <a:pt x="114430" y="137485"/>
                  <a:pt x="123221" y="120194"/>
                  <a:pt x="134961" y="130083"/>
                </a:cubicBezTo>
                <a:cubicBezTo>
                  <a:pt x="146701" y="139972"/>
                  <a:pt x="163876" y="146160"/>
                  <a:pt x="173361" y="136387"/>
                </a:cubicBezTo>
                <a:cubicBezTo>
                  <a:pt x="182845" y="126613"/>
                  <a:pt x="186951" y="119037"/>
                  <a:pt x="190248" y="127770"/>
                </a:cubicBezTo>
                <a:cubicBezTo>
                  <a:pt x="195395" y="141591"/>
                  <a:pt x="218354" y="143847"/>
                  <a:pt x="268494" y="145119"/>
                </a:cubicBezTo>
                <a:cubicBezTo>
                  <a:pt x="318634" y="146391"/>
                  <a:pt x="306027" y="120425"/>
                  <a:pt x="320542" y="130198"/>
                </a:cubicBezTo>
                <a:cubicBezTo>
                  <a:pt x="330374" y="137080"/>
                  <a:pt x="349111" y="138815"/>
                  <a:pt x="364610" y="138815"/>
                </a:cubicBezTo>
                <a:cubicBezTo>
                  <a:pt x="366490" y="127104"/>
                  <a:pt x="376633" y="118511"/>
                  <a:pt x="388495" y="1185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2" name="Frihåndsform: figur 451">
            <a:extLst>
              <a:ext uri="{FF2B5EF4-FFF2-40B4-BE49-F238E27FC236}">
                <a16:creationId xmlns:a16="http://schemas.microsoft.com/office/drawing/2014/main" id="{01500CAB-2D2F-4A6B-A151-28B0EF253A68}"/>
              </a:ext>
            </a:extLst>
          </p:cNvPr>
          <p:cNvSpPr/>
          <p:nvPr/>
        </p:nvSpPr>
        <p:spPr>
          <a:xfrm>
            <a:off x="5217041" y="1559707"/>
            <a:ext cx="721774" cy="437608"/>
          </a:xfrm>
          <a:custGeom>
            <a:avLst/>
            <a:gdLst>
              <a:gd name="connsiteX0" fmla="*/ 701961 w 721774"/>
              <a:gd name="connsiteY0" fmla="*/ 39730 h 437608"/>
              <a:gd name="connsiteX1" fmla="*/ 666336 w 721774"/>
              <a:gd name="connsiteY1" fmla="*/ 27644 h 437608"/>
              <a:gd name="connsiteX2" fmla="*/ 665874 w 721774"/>
              <a:gd name="connsiteY2" fmla="*/ 27065 h 437608"/>
              <a:gd name="connsiteX3" fmla="*/ 660090 w 721774"/>
              <a:gd name="connsiteY3" fmla="*/ 21918 h 437608"/>
              <a:gd name="connsiteX4" fmla="*/ 659628 w 721774"/>
              <a:gd name="connsiteY4" fmla="*/ 21340 h 437608"/>
              <a:gd name="connsiteX5" fmla="*/ 657777 w 721774"/>
              <a:gd name="connsiteY5" fmla="*/ 20183 h 437608"/>
              <a:gd name="connsiteX6" fmla="*/ 651647 w 721774"/>
              <a:gd name="connsiteY6" fmla="*/ 16135 h 437608"/>
              <a:gd name="connsiteX7" fmla="*/ 650259 w 721774"/>
              <a:gd name="connsiteY7" fmla="*/ 15557 h 437608"/>
              <a:gd name="connsiteX8" fmla="*/ 638693 w 721774"/>
              <a:gd name="connsiteY8" fmla="*/ 13301 h 437608"/>
              <a:gd name="connsiteX9" fmla="*/ 621864 w 721774"/>
              <a:gd name="connsiteY9" fmla="*/ 10410 h 437608"/>
              <a:gd name="connsiteX10" fmla="*/ 610298 w 721774"/>
              <a:gd name="connsiteY10" fmla="*/ 13301 h 437608"/>
              <a:gd name="connsiteX11" fmla="*/ 608389 w 721774"/>
              <a:gd name="connsiteY11" fmla="*/ 13301 h 437608"/>
              <a:gd name="connsiteX12" fmla="*/ 585256 w 721774"/>
              <a:gd name="connsiteY12" fmla="*/ 21918 h 437608"/>
              <a:gd name="connsiteX13" fmla="*/ 582018 w 721774"/>
              <a:gd name="connsiteY13" fmla="*/ 13301 h 437608"/>
              <a:gd name="connsiteX14" fmla="*/ 563222 w 721774"/>
              <a:gd name="connsiteY14" fmla="*/ 1735 h 437608"/>
              <a:gd name="connsiteX15" fmla="*/ 538413 w 721774"/>
              <a:gd name="connsiteY15" fmla="*/ 0 h 437608"/>
              <a:gd name="connsiteX16" fmla="*/ 534654 w 721774"/>
              <a:gd name="connsiteY16" fmla="*/ 5783 h 437608"/>
              <a:gd name="connsiteX17" fmla="*/ 512620 w 721774"/>
              <a:gd name="connsiteY17" fmla="*/ 19027 h 437608"/>
              <a:gd name="connsiteX18" fmla="*/ 477921 w 721774"/>
              <a:gd name="connsiteY18" fmla="*/ 5783 h 437608"/>
              <a:gd name="connsiteX19" fmla="*/ 447964 w 721774"/>
              <a:gd name="connsiteY19" fmla="*/ 16713 h 437608"/>
              <a:gd name="connsiteX20" fmla="*/ 380937 w 721774"/>
              <a:gd name="connsiteY20" fmla="*/ 15557 h 437608"/>
              <a:gd name="connsiteX21" fmla="*/ 352773 w 721774"/>
              <a:gd name="connsiteY21" fmla="*/ 2371 h 437608"/>
              <a:gd name="connsiteX22" fmla="*/ 317669 w 721774"/>
              <a:gd name="connsiteY22" fmla="*/ 10988 h 437608"/>
              <a:gd name="connsiteX23" fmla="*/ 274989 w 721774"/>
              <a:gd name="connsiteY23" fmla="*/ 8675 h 437608"/>
              <a:gd name="connsiteX24" fmla="*/ 262325 w 721774"/>
              <a:gd name="connsiteY24" fmla="*/ 16135 h 437608"/>
              <a:gd name="connsiteX25" fmla="*/ 247809 w 721774"/>
              <a:gd name="connsiteY25" fmla="*/ 29957 h 437608"/>
              <a:gd name="connsiteX26" fmla="*/ 209351 w 721774"/>
              <a:gd name="connsiteY26" fmla="*/ 39730 h 437608"/>
              <a:gd name="connsiteX27" fmla="*/ 181245 w 721774"/>
              <a:gd name="connsiteY27" fmla="*/ 48347 h 437608"/>
              <a:gd name="connsiteX28" fmla="*/ 140762 w 721774"/>
              <a:gd name="connsiteY28" fmla="*/ 43200 h 437608"/>
              <a:gd name="connsiteX29" fmla="*/ 117630 w 721774"/>
              <a:gd name="connsiteY29" fmla="*/ 59277 h 437608"/>
              <a:gd name="connsiteX30" fmla="*/ 102131 w 721774"/>
              <a:gd name="connsiteY30" fmla="*/ 73041 h 437608"/>
              <a:gd name="connsiteX31" fmla="*/ 65581 w 721774"/>
              <a:gd name="connsiteY31" fmla="*/ 66738 h 437608"/>
              <a:gd name="connsiteX32" fmla="*/ 46844 w 721774"/>
              <a:gd name="connsiteY32" fmla="*/ 84087 h 437608"/>
              <a:gd name="connsiteX33" fmla="*/ 10757 w 721774"/>
              <a:gd name="connsiteY33" fmla="*/ 84087 h 437608"/>
              <a:gd name="connsiteX34" fmla="*/ 0 w 721774"/>
              <a:gd name="connsiteY34" fmla="*/ 100743 h 437608"/>
              <a:gd name="connsiteX35" fmla="*/ 14516 w 721774"/>
              <a:gd name="connsiteY35" fmla="*/ 95596 h 437608"/>
              <a:gd name="connsiteX36" fmla="*/ 28106 w 721774"/>
              <a:gd name="connsiteY36" fmla="*/ 99066 h 437608"/>
              <a:gd name="connsiteX37" fmla="*/ 37475 w 721774"/>
              <a:gd name="connsiteY37" fmla="*/ 109938 h 437608"/>
              <a:gd name="connsiteX38" fmla="*/ 29957 w 721774"/>
              <a:gd name="connsiteY38" fmla="*/ 128328 h 437608"/>
              <a:gd name="connsiteX39" fmla="*/ 51991 w 721774"/>
              <a:gd name="connsiteY39" fmla="*/ 145678 h 437608"/>
              <a:gd name="connsiteX40" fmla="*/ 111500 w 721774"/>
              <a:gd name="connsiteY40" fmla="*/ 147933 h 437608"/>
              <a:gd name="connsiteX41" fmla="*/ 119018 w 721774"/>
              <a:gd name="connsiteY41" fmla="*/ 161755 h 437608"/>
              <a:gd name="connsiteX42" fmla="*/ 185582 w 721774"/>
              <a:gd name="connsiteY42" fmla="*/ 168059 h 437608"/>
              <a:gd name="connsiteX43" fmla="*/ 210449 w 721774"/>
              <a:gd name="connsiteY43" fmla="*/ 164589 h 437608"/>
              <a:gd name="connsiteX44" fmla="*/ 285631 w 721774"/>
              <a:gd name="connsiteY44" fmla="*/ 136483 h 437608"/>
              <a:gd name="connsiteX45" fmla="*/ 285631 w 721774"/>
              <a:gd name="connsiteY45" fmla="*/ 160020 h 437608"/>
              <a:gd name="connsiteX46" fmla="*/ 208310 w 721774"/>
              <a:gd name="connsiteY46" fmla="*/ 179567 h 437608"/>
              <a:gd name="connsiteX47" fmla="*/ 237226 w 721774"/>
              <a:gd name="connsiteY47" fmla="*/ 216927 h 437608"/>
              <a:gd name="connsiteX48" fmla="*/ 197842 w 721774"/>
              <a:gd name="connsiteY48" fmla="*/ 203105 h 437608"/>
              <a:gd name="connsiteX49" fmla="*/ 123760 w 721774"/>
              <a:gd name="connsiteY49" fmla="*/ 183615 h 437608"/>
              <a:gd name="connsiteX50" fmla="*/ 124685 w 721774"/>
              <a:gd name="connsiteY50" fmla="*/ 227857 h 437608"/>
              <a:gd name="connsiteX51" fmla="*/ 168290 w 721774"/>
              <a:gd name="connsiteY51" fmla="*/ 261168 h 437608"/>
              <a:gd name="connsiteX52" fmla="*/ 214209 w 721774"/>
              <a:gd name="connsiteY52" fmla="*/ 294537 h 437608"/>
              <a:gd name="connsiteX53" fmla="*/ 150594 w 721774"/>
              <a:gd name="connsiteY53" fmla="*/ 279558 h 437608"/>
              <a:gd name="connsiteX54" fmla="*/ 90160 w 721774"/>
              <a:gd name="connsiteY54" fmla="*/ 311770 h 437608"/>
              <a:gd name="connsiteX55" fmla="*/ 146372 w 721774"/>
              <a:gd name="connsiteY55" fmla="*/ 312927 h 437608"/>
              <a:gd name="connsiteX56" fmla="*/ 141225 w 721774"/>
              <a:gd name="connsiteY56" fmla="*/ 330277 h 437608"/>
              <a:gd name="connsiteX57" fmla="*/ 168406 w 721774"/>
              <a:gd name="connsiteY57" fmla="*/ 367636 h 437608"/>
              <a:gd name="connsiteX58" fmla="*/ 137003 w 721774"/>
              <a:gd name="connsiteY58" fmla="*/ 364166 h 437608"/>
              <a:gd name="connsiteX59" fmla="*/ 96521 w 721774"/>
              <a:gd name="connsiteY59" fmla="*/ 339472 h 437608"/>
              <a:gd name="connsiteX60" fmla="*/ 93225 w 721774"/>
              <a:gd name="connsiteY60" fmla="*/ 366479 h 437608"/>
              <a:gd name="connsiteX61" fmla="*/ 92299 w 721774"/>
              <a:gd name="connsiteY61" fmla="*/ 383829 h 437608"/>
              <a:gd name="connsiteX62" fmla="*/ 44473 w 721774"/>
              <a:gd name="connsiteY62" fmla="*/ 411993 h 437608"/>
              <a:gd name="connsiteX63" fmla="*/ 121851 w 721774"/>
              <a:gd name="connsiteY63" fmla="*/ 421766 h 437608"/>
              <a:gd name="connsiteX64" fmla="*/ 163548 w 721774"/>
              <a:gd name="connsiteY64" fmla="*/ 424079 h 437608"/>
              <a:gd name="connsiteX65" fmla="*/ 211375 w 721774"/>
              <a:gd name="connsiteY65" fmla="*/ 417776 h 437608"/>
              <a:gd name="connsiteX66" fmla="*/ 246999 w 721774"/>
              <a:gd name="connsiteY66" fmla="*/ 431540 h 437608"/>
              <a:gd name="connsiteX67" fmla="*/ 284474 w 721774"/>
              <a:gd name="connsiteY67" fmla="*/ 428070 h 437608"/>
              <a:gd name="connsiteX68" fmla="*/ 310730 w 721774"/>
              <a:gd name="connsiteY68" fmla="*/ 418296 h 437608"/>
              <a:gd name="connsiteX69" fmla="*/ 319173 w 721774"/>
              <a:gd name="connsiteY69" fmla="*/ 416619 h 437608"/>
              <a:gd name="connsiteX70" fmla="*/ 321949 w 721774"/>
              <a:gd name="connsiteY70" fmla="*/ 409101 h 437608"/>
              <a:gd name="connsiteX71" fmla="*/ 324783 w 721774"/>
              <a:gd name="connsiteY71" fmla="*/ 405111 h 437608"/>
              <a:gd name="connsiteX72" fmla="*/ 321024 w 721774"/>
              <a:gd name="connsiteY72" fmla="*/ 393544 h 437608"/>
              <a:gd name="connsiteX73" fmla="*/ 292917 w 721774"/>
              <a:gd name="connsiteY73" fmla="*/ 393544 h 437608"/>
              <a:gd name="connsiteX74" fmla="*/ 244165 w 721774"/>
              <a:gd name="connsiteY74" fmla="*/ 382614 h 437608"/>
              <a:gd name="connsiteX75" fmla="*/ 245091 w 721774"/>
              <a:gd name="connsiteY75" fmla="*/ 366537 h 437608"/>
              <a:gd name="connsiteX76" fmla="*/ 306508 w 721774"/>
              <a:gd name="connsiteY76" fmla="*/ 364224 h 437608"/>
              <a:gd name="connsiteX77" fmla="*/ 310730 w 721774"/>
              <a:gd name="connsiteY77" fmla="*/ 337216 h 437608"/>
              <a:gd name="connsiteX78" fmla="*/ 354335 w 721774"/>
              <a:gd name="connsiteY78" fmla="*/ 333746 h 437608"/>
              <a:gd name="connsiteX79" fmla="*/ 365554 w 721774"/>
              <a:gd name="connsiteY79" fmla="*/ 330334 h 437608"/>
              <a:gd name="connsiteX80" fmla="*/ 381978 w 721774"/>
              <a:gd name="connsiteY80" fmla="*/ 300435 h 437608"/>
              <a:gd name="connsiteX81" fmla="*/ 381978 w 721774"/>
              <a:gd name="connsiteY81" fmla="*/ 296966 h 437608"/>
              <a:gd name="connsiteX82" fmla="*/ 394643 w 721774"/>
              <a:gd name="connsiteY82" fmla="*/ 273428 h 437608"/>
              <a:gd name="connsiteX83" fmla="*/ 399790 w 721774"/>
              <a:gd name="connsiteY83" fmla="*/ 270536 h 437608"/>
              <a:gd name="connsiteX84" fmla="*/ 338836 w 721774"/>
              <a:gd name="connsiteY84" fmla="*/ 260763 h 437608"/>
              <a:gd name="connsiteX85" fmla="*/ 391809 w 721774"/>
              <a:gd name="connsiteY85" fmla="*/ 244686 h 437608"/>
              <a:gd name="connsiteX86" fmla="*/ 420725 w 721774"/>
              <a:gd name="connsiteY86" fmla="*/ 218835 h 437608"/>
              <a:gd name="connsiteX87" fmla="*/ 458721 w 721774"/>
              <a:gd name="connsiteY87" fmla="*/ 223404 h 437608"/>
              <a:gd name="connsiteX88" fmla="*/ 474682 w 721774"/>
              <a:gd name="connsiteY88" fmla="*/ 202700 h 437608"/>
              <a:gd name="connsiteX89" fmla="*/ 499492 w 721774"/>
              <a:gd name="connsiteY89" fmla="*/ 182632 h 437608"/>
              <a:gd name="connsiteX90" fmla="*/ 507010 w 721774"/>
              <a:gd name="connsiteY90" fmla="*/ 178006 h 437608"/>
              <a:gd name="connsiteX91" fmla="*/ 526210 w 721774"/>
              <a:gd name="connsiteY91" fmla="*/ 174536 h 437608"/>
              <a:gd name="connsiteX92" fmla="*/ 559984 w 721774"/>
              <a:gd name="connsiteY92" fmla="*/ 151403 h 437608"/>
              <a:gd name="connsiteX93" fmla="*/ 638230 w 721774"/>
              <a:gd name="connsiteY93" fmla="*/ 111731 h 437608"/>
              <a:gd name="connsiteX94" fmla="*/ 568370 w 721774"/>
              <a:gd name="connsiteY94" fmla="*/ 106584 h 437608"/>
              <a:gd name="connsiteX95" fmla="*/ 623714 w 721774"/>
              <a:gd name="connsiteY95" fmla="*/ 91605 h 437608"/>
              <a:gd name="connsiteX96" fmla="*/ 695426 w 721774"/>
              <a:gd name="connsiteY96" fmla="*/ 66911 h 437608"/>
              <a:gd name="connsiteX97" fmla="*/ 701961 w 721774"/>
              <a:gd name="connsiteY97" fmla="*/ 39730 h 43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21774" h="437608">
                <a:moveTo>
                  <a:pt x="701961" y="39730"/>
                </a:moveTo>
                <a:cubicBezTo>
                  <a:pt x="686982" y="43200"/>
                  <a:pt x="670095" y="37995"/>
                  <a:pt x="666336" y="27644"/>
                </a:cubicBezTo>
                <a:cubicBezTo>
                  <a:pt x="666336" y="27644"/>
                  <a:pt x="665874" y="27644"/>
                  <a:pt x="665874" y="27065"/>
                </a:cubicBezTo>
                <a:lnTo>
                  <a:pt x="660090" y="21918"/>
                </a:lnTo>
                <a:cubicBezTo>
                  <a:pt x="659628" y="21918"/>
                  <a:pt x="659628" y="21340"/>
                  <a:pt x="659628" y="21340"/>
                </a:cubicBezTo>
                <a:cubicBezTo>
                  <a:pt x="659159" y="20756"/>
                  <a:pt x="658506" y="20345"/>
                  <a:pt x="657777" y="20183"/>
                </a:cubicBezTo>
                <a:cubicBezTo>
                  <a:pt x="655869" y="19027"/>
                  <a:pt x="653555" y="17292"/>
                  <a:pt x="651647" y="16135"/>
                </a:cubicBezTo>
                <a:cubicBezTo>
                  <a:pt x="651185" y="16135"/>
                  <a:pt x="650722" y="15557"/>
                  <a:pt x="650259" y="15557"/>
                </a:cubicBezTo>
                <a:cubicBezTo>
                  <a:pt x="644476" y="16135"/>
                  <a:pt x="638982" y="16713"/>
                  <a:pt x="638693" y="13301"/>
                </a:cubicBezTo>
                <a:cubicBezTo>
                  <a:pt x="638404" y="9889"/>
                  <a:pt x="631695" y="8675"/>
                  <a:pt x="621864" y="10410"/>
                </a:cubicBezTo>
                <a:cubicBezTo>
                  <a:pt x="618267" y="12208"/>
                  <a:pt x="614317" y="13197"/>
                  <a:pt x="610298" y="13301"/>
                </a:cubicBezTo>
                <a:lnTo>
                  <a:pt x="608389" y="13301"/>
                </a:lnTo>
                <a:cubicBezTo>
                  <a:pt x="601391" y="15557"/>
                  <a:pt x="593411" y="18448"/>
                  <a:pt x="585256" y="21918"/>
                </a:cubicBezTo>
                <a:cubicBezTo>
                  <a:pt x="566519" y="30535"/>
                  <a:pt x="572649" y="21340"/>
                  <a:pt x="582018" y="13301"/>
                </a:cubicBezTo>
                <a:cubicBezTo>
                  <a:pt x="574291" y="12578"/>
                  <a:pt x="567346" y="8305"/>
                  <a:pt x="563222" y="1735"/>
                </a:cubicBezTo>
                <a:cubicBezTo>
                  <a:pt x="554837" y="1157"/>
                  <a:pt x="546394" y="1157"/>
                  <a:pt x="538413" y="0"/>
                </a:cubicBezTo>
                <a:cubicBezTo>
                  <a:pt x="537042" y="1845"/>
                  <a:pt x="535781" y="3776"/>
                  <a:pt x="534654" y="5783"/>
                </a:cubicBezTo>
                <a:cubicBezTo>
                  <a:pt x="530449" y="14053"/>
                  <a:pt x="521896" y="19194"/>
                  <a:pt x="512620" y="19027"/>
                </a:cubicBezTo>
                <a:cubicBezTo>
                  <a:pt x="500030" y="18015"/>
                  <a:pt x="487989" y="13417"/>
                  <a:pt x="477921" y="5783"/>
                </a:cubicBezTo>
                <a:cubicBezTo>
                  <a:pt x="469038" y="11931"/>
                  <a:pt x="458721" y="15696"/>
                  <a:pt x="447964" y="16713"/>
                </a:cubicBezTo>
                <a:cubicBezTo>
                  <a:pt x="425467" y="19027"/>
                  <a:pt x="403434" y="9831"/>
                  <a:pt x="380937" y="15557"/>
                </a:cubicBezTo>
                <a:cubicBezTo>
                  <a:pt x="369579" y="18737"/>
                  <a:pt x="357602" y="13134"/>
                  <a:pt x="352773" y="2371"/>
                </a:cubicBezTo>
                <a:cubicBezTo>
                  <a:pt x="332648" y="58"/>
                  <a:pt x="341207" y="23075"/>
                  <a:pt x="317669" y="10988"/>
                </a:cubicBezTo>
                <a:cubicBezTo>
                  <a:pt x="294132" y="-1099"/>
                  <a:pt x="267471" y="4684"/>
                  <a:pt x="274989" y="8675"/>
                </a:cubicBezTo>
                <a:cubicBezTo>
                  <a:pt x="282508" y="12665"/>
                  <a:pt x="273139" y="19605"/>
                  <a:pt x="262325" y="16135"/>
                </a:cubicBezTo>
                <a:cubicBezTo>
                  <a:pt x="251510" y="12665"/>
                  <a:pt x="242662" y="17292"/>
                  <a:pt x="247809" y="29957"/>
                </a:cubicBezTo>
                <a:cubicBezTo>
                  <a:pt x="252956" y="42622"/>
                  <a:pt x="209351" y="26487"/>
                  <a:pt x="209351" y="39730"/>
                </a:cubicBezTo>
                <a:cubicBezTo>
                  <a:pt x="209351" y="52974"/>
                  <a:pt x="193910" y="61012"/>
                  <a:pt x="181245" y="48347"/>
                </a:cubicBezTo>
                <a:cubicBezTo>
                  <a:pt x="168579" y="35682"/>
                  <a:pt x="129196" y="32270"/>
                  <a:pt x="140762" y="43200"/>
                </a:cubicBezTo>
                <a:cubicBezTo>
                  <a:pt x="152329" y="54130"/>
                  <a:pt x="105138" y="48347"/>
                  <a:pt x="117630" y="59277"/>
                </a:cubicBezTo>
                <a:cubicBezTo>
                  <a:pt x="130121" y="70208"/>
                  <a:pt x="102131" y="78825"/>
                  <a:pt x="102131" y="73041"/>
                </a:cubicBezTo>
                <a:cubicBezTo>
                  <a:pt x="102131" y="67258"/>
                  <a:pt x="75933" y="55692"/>
                  <a:pt x="65581" y="66738"/>
                </a:cubicBezTo>
                <a:cubicBezTo>
                  <a:pt x="55229" y="77784"/>
                  <a:pt x="51991" y="91432"/>
                  <a:pt x="46844" y="84087"/>
                </a:cubicBezTo>
                <a:cubicBezTo>
                  <a:pt x="42622" y="78304"/>
                  <a:pt x="27644" y="78304"/>
                  <a:pt x="10757" y="84087"/>
                </a:cubicBezTo>
                <a:cubicBezTo>
                  <a:pt x="6998" y="89292"/>
                  <a:pt x="3239" y="96174"/>
                  <a:pt x="0" y="100743"/>
                </a:cubicBezTo>
                <a:cubicBezTo>
                  <a:pt x="5164" y="100147"/>
                  <a:pt x="10132" y="98389"/>
                  <a:pt x="14516" y="95596"/>
                </a:cubicBezTo>
                <a:cubicBezTo>
                  <a:pt x="29032" y="84666"/>
                  <a:pt x="40771" y="92126"/>
                  <a:pt x="28106" y="99066"/>
                </a:cubicBezTo>
                <a:cubicBezTo>
                  <a:pt x="15441" y="106005"/>
                  <a:pt x="19663" y="111673"/>
                  <a:pt x="37475" y="109938"/>
                </a:cubicBezTo>
                <a:cubicBezTo>
                  <a:pt x="55287" y="108203"/>
                  <a:pt x="29957" y="116299"/>
                  <a:pt x="29957" y="128328"/>
                </a:cubicBezTo>
                <a:cubicBezTo>
                  <a:pt x="29957" y="140357"/>
                  <a:pt x="50603" y="133533"/>
                  <a:pt x="51991" y="145678"/>
                </a:cubicBezTo>
                <a:cubicBezTo>
                  <a:pt x="53379" y="157823"/>
                  <a:pt x="97909" y="163027"/>
                  <a:pt x="111500" y="147933"/>
                </a:cubicBezTo>
                <a:cubicBezTo>
                  <a:pt x="125090" y="132839"/>
                  <a:pt x="119943" y="151403"/>
                  <a:pt x="119018" y="161755"/>
                </a:cubicBezTo>
                <a:cubicBezTo>
                  <a:pt x="118092" y="172107"/>
                  <a:pt x="182632" y="180146"/>
                  <a:pt x="185582" y="168059"/>
                </a:cubicBezTo>
                <a:cubicBezTo>
                  <a:pt x="188531" y="155972"/>
                  <a:pt x="198247" y="160598"/>
                  <a:pt x="210449" y="164589"/>
                </a:cubicBezTo>
                <a:cubicBezTo>
                  <a:pt x="222652" y="168579"/>
                  <a:pt x="284474" y="150825"/>
                  <a:pt x="285631" y="136483"/>
                </a:cubicBezTo>
                <a:cubicBezTo>
                  <a:pt x="286787" y="122140"/>
                  <a:pt x="305351" y="143943"/>
                  <a:pt x="285631" y="160020"/>
                </a:cubicBezTo>
                <a:cubicBezTo>
                  <a:pt x="265910" y="176097"/>
                  <a:pt x="226122" y="173842"/>
                  <a:pt x="208310" y="179567"/>
                </a:cubicBezTo>
                <a:cubicBezTo>
                  <a:pt x="190497" y="185293"/>
                  <a:pt x="219876" y="200849"/>
                  <a:pt x="237226" y="216927"/>
                </a:cubicBezTo>
                <a:cubicBezTo>
                  <a:pt x="254575" y="233004"/>
                  <a:pt x="214093" y="224387"/>
                  <a:pt x="197842" y="203105"/>
                </a:cubicBezTo>
                <a:cubicBezTo>
                  <a:pt x="181592" y="181823"/>
                  <a:pt x="143480" y="181880"/>
                  <a:pt x="123760" y="183615"/>
                </a:cubicBezTo>
                <a:cubicBezTo>
                  <a:pt x="104039" y="185350"/>
                  <a:pt x="110169" y="227857"/>
                  <a:pt x="124685" y="227857"/>
                </a:cubicBezTo>
                <a:cubicBezTo>
                  <a:pt x="139201" y="227857"/>
                  <a:pt x="153601" y="234160"/>
                  <a:pt x="168290" y="261168"/>
                </a:cubicBezTo>
                <a:cubicBezTo>
                  <a:pt x="182979" y="288175"/>
                  <a:pt x="214209" y="282450"/>
                  <a:pt x="214209" y="294537"/>
                </a:cubicBezTo>
                <a:cubicBezTo>
                  <a:pt x="214209" y="306623"/>
                  <a:pt x="173726" y="284763"/>
                  <a:pt x="150594" y="279558"/>
                </a:cubicBezTo>
                <a:cubicBezTo>
                  <a:pt x="127461" y="274353"/>
                  <a:pt x="91085" y="292223"/>
                  <a:pt x="90160" y="311770"/>
                </a:cubicBezTo>
                <a:cubicBezTo>
                  <a:pt x="89234" y="331318"/>
                  <a:pt x="123413" y="329120"/>
                  <a:pt x="146372" y="312927"/>
                </a:cubicBezTo>
                <a:cubicBezTo>
                  <a:pt x="169331" y="296734"/>
                  <a:pt x="152502" y="318074"/>
                  <a:pt x="141225" y="330277"/>
                </a:cubicBezTo>
                <a:cubicBezTo>
                  <a:pt x="129948" y="342479"/>
                  <a:pt x="168406" y="352657"/>
                  <a:pt x="168406" y="367636"/>
                </a:cubicBezTo>
                <a:cubicBezTo>
                  <a:pt x="168406" y="382614"/>
                  <a:pt x="140300" y="377409"/>
                  <a:pt x="137003" y="364166"/>
                </a:cubicBezTo>
                <a:cubicBezTo>
                  <a:pt x="133707" y="350922"/>
                  <a:pt x="123413" y="337158"/>
                  <a:pt x="96521" y="339472"/>
                </a:cubicBezTo>
                <a:cubicBezTo>
                  <a:pt x="69630" y="341785"/>
                  <a:pt x="76858" y="364166"/>
                  <a:pt x="93225" y="366479"/>
                </a:cubicBezTo>
                <a:cubicBezTo>
                  <a:pt x="109591" y="368792"/>
                  <a:pt x="111037" y="383829"/>
                  <a:pt x="92299" y="383829"/>
                </a:cubicBezTo>
                <a:cubicBezTo>
                  <a:pt x="73562" y="383829"/>
                  <a:pt x="31345" y="397650"/>
                  <a:pt x="44473" y="411993"/>
                </a:cubicBezTo>
                <a:cubicBezTo>
                  <a:pt x="59046" y="428070"/>
                  <a:pt x="112483" y="411993"/>
                  <a:pt x="121851" y="421766"/>
                </a:cubicBezTo>
                <a:cubicBezTo>
                  <a:pt x="131220" y="431540"/>
                  <a:pt x="157476" y="435588"/>
                  <a:pt x="163548" y="424079"/>
                </a:cubicBezTo>
                <a:cubicBezTo>
                  <a:pt x="169620" y="412571"/>
                  <a:pt x="190729" y="417776"/>
                  <a:pt x="211375" y="417776"/>
                </a:cubicBezTo>
                <a:cubicBezTo>
                  <a:pt x="232021" y="417776"/>
                  <a:pt x="237630" y="421188"/>
                  <a:pt x="246999" y="431540"/>
                </a:cubicBezTo>
                <a:cubicBezTo>
                  <a:pt x="256368" y="441892"/>
                  <a:pt x="273255" y="437843"/>
                  <a:pt x="284474" y="428070"/>
                </a:cubicBezTo>
                <a:cubicBezTo>
                  <a:pt x="295693" y="418296"/>
                  <a:pt x="296040" y="418296"/>
                  <a:pt x="310730" y="418296"/>
                </a:cubicBezTo>
                <a:cubicBezTo>
                  <a:pt x="313633" y="418389"/>
                  <a:pt x="316524" y="417816"/>
                  <a:pt x="319173" y="416619"/>
                </a:cubicBezTo>
                <a:cubicBezTo>
                  <a:pt x="319589" y="413953"/>
                  <a:pt x="320532" y="411397"/>
                  <a:pt x="321949" y="409101"/>
                </a:cubicBezTo>
                <a:cubicBezTo>
                  <a:pt x="322787" y="407702"/>
                  <a:pt x="323736" y="406366"/>
                  <a:pt x="324783" y="405111"/>
                </a:cubicBezTo>
                <a:cubicBezTo>
                  <a:pt x="324332" y="401039"/>
                  <a:pt x="323053" y="397101"/>
                  <a:pt x="321024" y="393544"/>
                </a:cubicBezTo>
                <a:cubicBezTo>
                  <a:pt x="313563" y="379780"/>
                  <a:pt x="294768" y="403318"/>
                  <a:pt x="292917" y="393544"/>
                </a:cubicBezTo>
                <a:cubicBezTo>
                  <a:pt x="290546" y="381458"/>
                  <a:pt x="273255" y="377467"/>
                  <a:pt x="244165" y="382614"/>
                </a:cubicBezTo>
                <a:cubicBezTo>
                  <a:pt x="215076" y="387761"/>
                  <a:pt x="227278" y="360233"/>
                  <a:pt x="245091" y="366537"/>
                </a:cubicBezTo>
                <a:cubicBezTo>
                  <a:pt x="262903" y="372841"/>
                  <a:pt x="286845" y="370007"/>
                  <a:pt x="306508" y="364224"/>
                </a:cubicBezTo>
                <a:cubicBezTo>
                  <a:pt x="326171" y="358441"/>
                  <a:pt x="310730" y="346874"/>
                  <a:pt x="310730" y="337216"/>
                </a:cubicBezTo>
                <a:cubicBezTo>
                  <a:pt x="310730" y="327558"/>
                  <a:pt x="335539" y="333746"/>
                  <a:pt x="354335" y="333746"/>
                </a:cubicBezTo>
                <a:cubicBezTo>
                  <a:pt x="358319" y="333683"/>
                  <a:pt x="362211" y="332503"/>
                  <a:pt x="365554" y="330334"/>
                </a:cubicBezTo>
                <a:cubicBezTo>
                  <a:pt x="368596" y="319213"/>
                  <a:pt x="374223" y="308971"/>
                  <a:pt x="381978" y="300435"/>
                </a:cubicBezTo>
                <a:lnTo>
                  <a:pt x="381978" y="296966"/>
                </a:lnTo>
                <a:cubicBezTo>
                  <a:pt x="381874" y="287464"/>
                  <a:pt x="386657" y="278575"/>
                  <a:pt x="394643" y="273428"/>
                </a:cubicBezTo>
                <a:cubicBezTo>
                  <a:pt x="396471" y="272676"/>
                  <a:pt x="398200" y="271705"/>
                  <a:pt x="399790" y="270536"/>
                </a:cubicBezTo>
                <a:cubicBezTo>
                  <a:pt x="392272" y="257351"/>
                  <a:pt x="357110" y="260763"/>
                  <a:pt x="338836" y="260763"/>
                </a:cubicBezTo>
                <a:cubicBezTo>
                  <a:pt x="318248" y="260763"/>
                  <a:pt x="352426" y="242372"/>
                  <a:pt x="391809" y="244686"/>
                </a:cubicBezTo>
                <a:cubicBezTo>
                  <a:pt x="431193" y="246999"/>
                  <a:pt x="413843" y="226295"/>
                  <a:pt x="420725" y="218835"/>
                </a:cubicBezTo>
                <a:cubicBezTo>
                  <a:pt x="427318" y="212473"/>
                  <a:pt x="442297" y="223404"/>
                  <a:pt x="458721" y="223404"/>
                </a:cubicBezTo>
                <a:cubicBezTo>
                  <a:pt x="466701" y="215943"/>
                  <a:pt x="474162" y="207905"/>
                  <a:pt x="474682" y="202700"/>
                </a:cubicBezTo>
                <a:cubicBezTo>
                  <a:pt x="476070" y="191828"/>
                  <a:pt x="489661" y="182632"/>
                  <a:pt x="499492" y="182632"/>
                </a:cubicBezTo>
                <a:cubicBezTo>
                  <a:pt x="499029" y="186623"/>
                  <a:pt x="501863" y="184888"/>
                  <a:pt x="507010" y="178006"/>
                </a:cubicBezTo>
                <a:cubicBezTo>
                  <a:pt x="512545" y="173981"/>
                  <a:pt x="519618" y="172703"/>
                  <a:pt x="526210" y="174536"/>
                </a:cubicBezTo>
                <a:cubicBezTo>
                  <a:pt x="535579" y="168232"/>
                  <a:pt x="546856" y="160194"/>
                  <a:pt x="559984" y="151403"/>
                </a:cubicBezTo>
                <a:cubicBezTo>
                  <a:pt x="602606" y="123239"/>
                  <a:pt x="635917" y="127808"/>
                  <a:pt x="638230" y="111731"/>
                </a:cubicBezTo>
                <a:cubicBezTo>
                  <a:pt x="640543" y="95654"/>
                  <a:pt x="578721" y="111731"/>
                  <a:pt x="568370" y="106584"/>
                </a:cubicBezTo>
                <a:cubicBezTo>
                  <a:pt x="558017" y="101437"/>
                  <a:pt x="611049" y="88193"/>
                  <a:pt x="623714" y="91605"/>
                </a:cubicBezTo>
                <a:cubicBezTo>
                  <a:pt x="636380" y="95017"/>
                  <a:pt x="652630" y="91605"/>
                  <a:pt x="695426" y="66911"/>
                </a:cubicBezTo>
                <a:cubicBezTo>
                  <a:pt x="738568" y="42044"/>
                  <a:pt x="719773" y="35682"/>
                  <a:pt x="701961" y="3973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3" name="Frihåndsform: figur 452">
            <a:extLst>
              <a:ext uri="{FF2B5EF4-FFF2-40B4-BE49-F238E27FC236}">
                <a16:creationId xmlns:a16="http://schemas.microsoft.com/office/drawing/2014/main" id="{3458F44E-249D-4DCE-BACE-BFEF3E53AD90}"/>
              </a:ext>
            </a:extLst>
          </p:cNvPr>
          <p:cNvSpPr/>
          <p:nvPr/>
        </p:nvSpPr>
        <p:spPr>
          <a:xfrm>
            <a:off x="5397761" y="2661736"/>
            <a:ext cx="43817" cy="35980"/>
          </a:xfrm>
          <a:custGeom>
            <a:avLst/>
            <a:gdLst>
              <a:gd name="connsiteX0" fmla="*/ 4284 w 43817"/>
              <a:gd name="connsiteY0" fmla="*/ 33207 h 35980"/>
              <a:gd name="connsiteX1" fmla="*/ 43667 w 43817"/>
              <a:gd name="connsiteY1" fmla="*/ 2151 h 35980"/>
              <a:gd name="connsiteX2" fmla="*/ 4284 w 43817"/>
              <a:gd name="connsiteY2" fmla="*/ 33207 h 3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7" h="35980">
                <a:moveTo>
                  <a:pt x="4284" y="33207"/>
                </a:moveTo>
                <a:cubicBezTo>
                  <a:pt x="21171" y="45814"/>
                  <a:pt x="45980" y="11924"/>
                  <a:pt x="43667" y="2151"/>
                </a:cubicBezTo>
                <a:cubicBezTo>
                  <a:pt x="41354" y="-7623"/>
                  <a:pt x="-15842" y="18228"/>
                  <a:pt x="4284" y="3320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4" name="Frihåndsform: figur 453">
            <a:extLst>
              <a:ext uri="{FF2B5EF4-FFF2-40B4-BE49-F238E27FC236}">
                <a16:creationId xmlns:a16="http://schemas.microsoft.com/office/drawing/2014/main" id="{9D1F24A9-EC58-4BCF-B44E-C642004A7469}"/>
              </a:ext>
            </a:extLst>
          </p:cNvPr>
          <p:cNvSpPr/>
          <p:nvPr/>
        </p:nvSpPr>
        <p:spPr>
          <a:xfrm>
            <a:off x="5484293" y="2690863"/>
            <a:ext cx="22070" cy="31200"/>
          </a:xfrm>
          <a:custGeom>
            <a:avLst/>
            <a:gdLst>
              <a:gd name="connsiteX0" fmla="*/ 9588 w 22070"/>
              <a:gd name="connsiteY0" fmla="*/ 31087 h 31200"/>
              <a:gd name="connsiteX1" fmla="*/ 12885 w 22070"/>
              <a:gd name="connsiteY1" fmla="*/ 32 h 31200"/>
              <a:gd name="connsiteX2" fmla="*/ 9588 w 22070"/>
              <a:gd name="connsiteY2" fmla="*/ 31087 h 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0" h="31200">
                <a:moveTo>
                  <a:pt x="9588" y="31087"/>
                </a:moveTo>
                <a:cubicBezTo>
                  <a:pt x="17107" y="29930"/>
                  <a:pt x="31622" y="-1125"/>
                  <a:pt x="12885" y="32"/>
                </a:cubicBezTo>
                <a:cubicBezTo>
                  <a:pt x="-5853" y="1188"/>
                  <a:pt x="-1631" y="33343"/>
                  <a:pt x="9588" y="310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5" name="Frihåndsform: figur 454">
            <a:extLst>
              <a:ext uri="{FF2B5EF4-FFF2-40B4-BE49-F238E27FC236}">
                <a16:creationId xmlns:a16="http://schemas.microsoft.com/office/drawing/2014/main" id="{7F823ECA-7C16-4267-A386-C17A286792A3}"/>
              </a:ext>
            </a:extLst>
          </p:cNvPr>
          <p:cNvSpPr/>
          <p:nvPr/>
        </p:nvSpPr>
        <p:spPr>
          <a:xfrm>
            <a:off x="5317789" y="2531296"/>
            <a:ext cx="159331" cy="122294"/>
          </a:xfrm>
          <a:custGeom>
            <a:avLst/>
            <a:gdLst>
              <a:gd name="connsiteX0" fmla="*/ 159263 w 159331"/>
              <a:gd name="connsiteY0" fmla="*/ 95810 h 122294"/>
              <a:gd name="connsiteX1" fmla="*/ 126935 w 159331"/>
              <a:gd name="connsiteY1" fmla="*/ 64754 h 122294"/>
              <a:gd name="connsiteX2" fmla="*/ 80959 w 159331"/>
              <a:gd name="connsiteY2" fmla="*/ 32600 h 122294"/>
              <a:gd name="connsiteX3" fmla="*/ 52043 w 159331"/>
              <a:gd name="connsiteY3" fmla="*/ 6749 h 122294"/>
              <a:gd name="connsiteX4" fmla="*/ 25787 w 159331"/>
              <a:gd name="connsiteY4" fmla="*/ 25140 h 122294"/>
              <a:gd name="connsiteX5" fmla="*/ 20004 w 159331"/>
              <a:gd name="connsiteY5" fmla="*/ 63598 h 122294"/>
              <a:gd name="connsiteX6" fmla="*/ 283 w 159331"/>
              <a:gd name="connsiteY6" fmla="*/ 100957 h 122294"/>
              <a:gd name="connsiteX7" fmla="*/ 29199 w 159331"/>
              <a:gd name="connsiteY7" fmla="*/ 99858 h 122294"/>
              <a:gd name="connsiteX8" fmla="*/ 41807 w 159331"/>
              <a:gd name="connsiteY8" fmla="*/ 122239 h 122294"/>
              <a:gd name="connsiteX9" fmla="*/ 81190 w 159331"/>
              <a:gd name="connsiteY9" fmla="*/ 96388 h 122294"/>
              <a:gd name="connsiteX10" fmla="*/ 111205 w 159331"/>
              <a:gd name="connsiteY10" fmla="*/ 95232 h 122294"/>
              <a:gd name="connsiteX11" fmla="*/ 159263 w 159331"/>
              <a:gd name="connsiteY11" fmla="*/ 95810 h 12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331" h="122294">
                <a:moveTo>
                  <a:pt x="159263" y="95810"/>
                </a:moveTo>
                <a:cubicBezTo>
                  <a:pt x="161113" y="83145"/>
                  <a:pt x="125026" y="78460"/>
                  <a:pt x="126935" y="64754"/>
                </a:cubicBezTo>
                <a:cubicBezTo>
                  <a:pt x="128843" y="51048"/>
                  <a:pt x="92698" y="40060"/>
                  <a:pt x="80959" y="32600"/>
                </a:cubicBezTo>
                <a:cubicBezTo>
                  <a:pt x="69219" y="25140"/>
                  <a:pt x="52043" y="21670"/>
                  <a:pt x="52043" y="6749"/>
                </a:cubicBezTo>
                <a:cubicBezTo>
                  <a:pt x="52043" y="-8171"/>
                  <a:pt x="27175" y="3279"/>
                  <a:pt x="25787" y="25140"/>
                </a:cubicBezTo>
                <a:cubicBezTo>
                  <a:pt x="24399" y="47000"/>
                  <a:pt x="14510" y="42489"/>
                  <a:pt x="20004" y="63598"/>
                </a:cubicBezTo>
                <a:cubicBezTo>
                  <a:pt x="25498" y="84706"/>
                  <a:pt x="-3129" y="89506"/>
                  <a:pt x="283" y="100957"/>
                </a:cubicBezTo>
                <a:cubicBezTo>
                  <a:pt x="3695" y="112408"/>
                  <a:pt x="17170" y="99858"/>
                  <a:pt x="29199" y="99858"/>
                </a:cubicBezTo>
                <a:cubicBezTo>
                  <a:pt x="41228" y="99858"/>
                  <a:pt x="25903" y="120504"/>
                  <a:pt x="41807" y="122239"/>
                </a:cubicBezTo>
                <a:cubicBezTo>
                  <a:pt x="54472" y="123396"/>
                  <a:pt x="76043" y="106162"/>
                  <a:pt x="81190" y="96388"/>
                </a:cubicBezTo>
                <a:cubicBezTo>
                  <a:pt x="86337" y="86615"/>
                  <a:pt x="96689" y="82566"/>
                  <a:pt x="111205" y="95232"/>
                </a:cubicBezTo>
                <a:cubicBezTo>
                  <a:pt x="125952" y="106740"/>
                  <a:pt x="157354" y="107897"/>
                  <a:pt x="159263" y="9581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6" name="Frihåndsform: figur 455">
            <a:extLst>
              <a:ext uri="{FF2B5EF4-FFF2-40B4-BE49-F238E27FC236}">
                <a16:creationId xmlns:a16="http://schemas.microsoft.com/office/drawing/2014/main" id="{C1021CF5-FA89-48B9-9392-C80C905752DB}"/>
              </a:ext>
            </a:extLst>
          </p:cNvPr>
          <p:cNvSpPr/>
          <p:nvPr/>
        </p:nvSpPr>
        <p:spPr>
          <a:xfrm>
            <a:off x="4407663" y="2088786"/>
            <a:ext cx="246275" cy="192601"/>
          </a:xfrm>
          <a:custGeom>
            <a:avLst/>
            <a:gdLst>
              <a:gd name="connsiteX0" fmla="*/ 214927 w 246275"/>
              <a:gd name="connsiteY0" fmla="*/ 29921 h 192601"/>
              <a:gd name="connsiteX1" fmla="*/ 167100 w 246275"/>
              <a:gd name="connsiteY1" fmla="*/ 23618 h 192601"/>
              <a:gd name="connsiteX2" fmla="*/ 152584 w 246275"/>
              <a:gd name="connsiteY2" fmla="*/ 17314 h 192601"/>
              <a:gd name="connsiteX3" fmla="*/ 105683 w 246275"/>
              <a:gd name="connsiteY3" fmla="*/ 1179 h 192601"/>
              <a:gd name="connsiteX4" fmla="*/ 65895 w 246275"/>
              <a:gd name="connsiteY4" fmla="*/ 7541 h 192601"/>
              <a:gd name="connsiteX5" fmla="*/ 62598 w 246275"/>
              <a:gd name="connsiteY5" fmla="*/ 23618 h 192601"/>
              <a:gd name="connsiteX6" fmla="*/ 43861 w 246275"/>
              <a:gd name="connsiteY6" fmla="*/ 36283 h 192601"/>
              <a:gd name="connsiteX7" fmla="*/ 42878 w 246275"/>
              <a:gd name="connsiteY7" fmla="*/ 36861 h 192601"/>
              <a:gd name="connsiteX8" fmla="*/ 42415 w 246275"/>
              <a:gd name="connsiteY8" fmla="*/ 41430 h 192601"/>
              <a:gd name="connsiteX9" fmla="*/ 25066 w 246275"/>
              <a:gd name="connsiteY9" fmla="*/ 82837 h 192601"/>
              <a:gd name="connsiteX10" fmla="*/ 4478 w 246275"/>
              <a:gd name="connsiteY10" fmla="*/ 124765 h 192601"/>
              <a:gd name="connsiteX11" fmla="*/ 33393 w 246275"/>
              <a:gd name="connsiteY11" fmla="*/ 148361 h 192601"/>
              <a:gd name="connsiteX12" fmla="*/ 66704 w 246275"/>
              <a:gd name="connsiteY12" fmla="*/ 192602 h 192601"/>
              <a:gd name="connsiteX13" fmla="*/ 82145 w 246275"/>
              <a:gd name="connsiteY13" fmla="*/ 179937 h 192601"/>
              <a:gd name="connsiteX14" fmla="*/ 105278 w 246275"/>
              <a:gd name="connsiteY14" fmla="*/ 172476 h 192601"/>
              <a:gd name="connsiteX15" fmla="*/ 128411 w 246275"/>
              <a:gd name="connsiteY15" fmla="*/ 151194 h 192601"/>
              <a:gd name="connsiteX16" fmla="*/ 150387 w 246275"/>
              <a:gd name="connsiteY16" fmla="*/ 124187 h 192601"/>
              <a:gd name="connsiteX17" fmla="*/ 169182 w 246275"/>
              <a:gd name="connsiteY17" fmla="*/ 97180 h 192601"/>
              <a:gd name="connsiteX18" fmla="*/ 244363 w 246275"/>
              <a:gd name="connsiteY18" fmla="*/ 59820 h 192601"/>
              <a:gd name="connsiteX19" fmla="*/ 214927 w 246275"/>
              <a:gd name="connsiteY19" fmla="*/ 29921 h 19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6275" h="192601">
                <a:moveTo>
                  <a:pt x="214927" y="29921"/>
                </a:moveTo>
                <a:cubicBezTo>
                  <a:pt x="196190" y="16158"/>
                  <a:pt x="181616" y="12572"/>
                  <a:pt x="167100" y="23618"/>
                </a:cubicBezTo>
                <a:cubicBezTo>
                  <a:pt x="152584" y="34664"/>
                  <a:pt x="163804" y="10953"/>
                  <a:pt x="152584" y="17314"/>
                </a:cubicBezTo>
                <a:cubicBezTo>
                  <a:pt x="141365" y="23676"/>
                  <a:pt x="109904" y="7541"/>
                  <a:pt x="105683" y="1179"/>
                </a:cubicBezTo>
                <a:cubicBezTo>
                  <a:pt x="103370" y="-2233"/>
                  <a:pt x="84632" y="2336"/>
                  <a:pt x="65895" y="7541"/>
                </a:cubicBezTo>
                <a:cubicBezTo>
                  <a:pt x="66485" y="13110"/>
                  <a:pt x="65334" y="18731"/>
                  <a:pt x="62598" y="23618"/>
                </a:cubicBezTo>
                <a:cubicBezTo>
                  <a:pt x="59036" y="30858"/>
                  <a:pt x="51911" y="35676"/>
                  <a:pt x="43861" y="36283"/>
                </a:cubicBezTo>
                <a:cubicBezTo>
                  <a:pt x="43398" y="37960"/>
                  <a:pt x="42878" y="39695"/>
                  <a:pt x="42878" y="36861"/>
                </a:cubicBezTo>
                <a:cubicBezTo>
                  <a:pt x="42878" y="38538"/>
                  <a:pt x="42415" y="40273"/>
                  <a:pt x="42415" y="41430"/>
                </a:cubicBezTo>
                <a:cubicBezTo>
                  <a:pt x="49471" y="50625"/>
                  <a:pt x="19282" y="76476"/>
                  <a:pt x="25066" y="82837"/>
                </a:cubicBezTo>
                <a:cubicBezTo>
                  <a:pt x="30849" y="89199"/>
                  <a:pt x="19282" y="105218"/>
                  <a:pt x="4478" y="124765"/>
                </a:cubicBezTo>
                <a:cubicBezTo>
                  <a:pt x="-10327" y="144312"/>
                  <a:pt x="14772" y="143156"/>
                  <a:pt x="33393" y="148361"/>
                </a:cubicBezTo>
                <a:cubicBezTo>
                  <a:pt x="52015" y="153566"/>
                  <a:pt x="54039" y="192602"/>
                  <a:pt x="66704" y="192602"/>
                </a:cubicBezTo>
                <a:cubicBezTo>
                  <a:pt x="75148" y="192602"/>
                  <a:pt x="68555" y="179937"/>
                  <a:pt x="82145" y="179937"/>
                </a:cubicBezTo>
                <a:cubicBezTo>
                  <a:pt x="95736" y="179937"/>
                  <a:pt x="92497" y="171320"/>
                  <a:pt x="105278" y="172476"/>
                </a:cubicBezTo>
                <a:cubicBezTo>
                  <a:pt x="118059" y="173633"/>
                  <a:pt x="128411" y="169006"/>
                  <a:pt x="128411" y="151194"/>
                </a:cubicBezTo>
                <a:cubicBezTo>
                  <a:pt x="128411" y="133382"/>
                  <a:pt x="137779" y="127657"/>
                  <a:pt x="150387" y="124187"/>
                </a:cubicBezTo>
                <a:cubicBezTo>
                  <a:pt x="162994" y="120717"/>
                  <a:pt x="151370" y="101806"/>
                  <a:pt x="169182" y="97180"/>
                </a:cubicBezTo>
                <a:cubicBezTo>
                  <a:pt x="186994" y="92553"/>
                  <a:pt x="235746" y="67281"/>
                  <a:pt x="244363" y="59820"/>
                </a:cubicBezTo>
                <a:cubicBezTo>
                  <a:pt x="252402" y="53054"/>
                  <a:pt x="233664" y="43454"/>
                  <a:pt x="214927" y="299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7" name="Frihåndsform: figur 456">
            <a:extLst>
              <a:ext uri="{FF2B5EF4-FFF2-40B4-BE49-F238E27FC236}">
                <a16:creationId xmlns:a16="http://schemas.microsoft.com/office/drawing/2014/main" id="{89B7027D-6EFF-40A3-9A12-88F338047E51}"/>
              </a:ext>
            </a:extLst>
          </p:cNvPr>
          <p:cNvSpPr/>
          <p:nvPr/>
        </p:nvSpPr>
        <p:spPr>
          <a:xfrm>
            <a:off x="4912470" y="1960388"/>
            <a:ext cx="168687" cy="109765"/>
          </a:xfrm>
          <a:custGeom>
            <a:avLst/>
            <a:gdLst>
              <a:gd name="connsiteX0" fmla="*/ 136628 w 168687"/>
              <a:gd name="connsiteY0" fmla="*/ 12642 h 109765"/>
              <a:gd name="connsiteX1" fmla="*/ 93023 w 168687"/>
              <a:gd name="connsiteY1" fmla="*/ 1712 h 109765"/>
              <a:gd name="connsiteX2" fmla="*/ 100541 w 168687"/>
              <a:gd name="connsiteY2" fmla="*/ 33924 h 109765"/>
              <a:gd name="connsiteX3" fmla="*/ 73360 w 168687"/>
              <a:gd name="connsiteY3" fmla="*/ 25307 h 109765"/>
              <a:gd name="connsiteX4" fmla="*/ 64916 w 168687"/>
              <a:gd name="connsiteY4" fmla="*/ 44796 h 109765"/>
              <a:gd name="connsiteX5" fmla="*/ 50400 w 168687"/>
              <a:gd name="connsiteY5" fmla="*/ 45953 h 109765"/>
              <a:gd name="connsiteX6" fmla="*/ 11943 w 168687"/>
              <a:gd name="connsiteY6" fmla="*/ 4025 h 109765"/>
              <a:gd name="connsiteX7" fmla="*/ 8704 w 168687"/>
              <a:gd name="connsiteY7" fmla="*/ 38724 h 109765"/>
              <a:gd name="connsiteX8" fmla="*/ 46179 w 168687"/>
              <a:gd name="connsiteY8" fmla="*/ 69780 h 109765"/>
              <a:gd name="connsiteX9" fmla="*/ 102449 w 168687"/>
              <a:gd name="connsiteY9" fmla="*/ 68623 h 109765"/>
              <a:gd name="connsiteX10" fmla="*/ 97244 w 168687"/>
              <a:gd name="connsiteY10" fmla="*/ 103322 h 109765"/>
              <a:gd name="connsiteX11" fmla="*/ 145996 w 168687"/>
              <a:gd name="connsiteY11" fmla="*/ 105635 h 109765"/>
              <a:gd name="connsiteX12" fmla="*/ 165717 w 168687"/>
              <a:gd name="connsiteY12" fmla="*/ 83197 h 109765"/>
              <a:gd name="connsiteX13" fmla="*/ 163809 w 168687"/>
              <a:gd name="connsiteY13" fmla="*/ 55033 h 109765"/>
              <a:gd name="connsiteX14" fmla="*/ 136628 w 168687"/>
              <a:gd name="connsiteY14" fmla="*/ 12642 h 10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87" h="109765">
                <a:moveTo>
                  <a:pt x="136628" y="12642"/>
                </a:moveTo>
                <a:cubicBezTo>
                  <a:pt x="135702" y="25307"/>
                  <a:pt x="111818" y="10329"/>
                  <a:pt x="93023" y="1712"/>
                </a:cubicBezTo>
                <a:cubicBezTo>
                  <a:pt x="74227" y="-6905"/>
                  <a:pt x="85562" y="19061"/>
                  <a:pt x="100541" y="33924"/>
                </a:cubicBezTo>
                <a:cubicBezTo>
                  <a:pt x="115519" y="48787"/>
                  <a:pt x="93023" y="41384"/>
                  <a:pt x="73360" y="25307"/>
                </a:cubicBezTo>
                <a:cubicBezTo>
                  <a:pt x="53697" y="9230"/>
                  <a:pt x="55548" y="36179"/>
                  <a:pt x="64916" y="44796"/>
                </a:cubicBezTo>
                <a:cubicBezTo>
                  <a:pt x="74285" y="53413"/>
                  <a:pt x="63066" y="66078"/>
                  <a:pt x="50400" y="45953"/>
                </a:cubicBezTo>
                <a:cubicBezTo>
                  <a:pt x="37736" y="25828"/>
                  <a:pt x="31663" y="5471"/>
                  <a:pt x="11943" y="4025"/>
                </a:cubicBezTo>
                <a:cubicBezTo>
                  <a:pt x="-7778" y="2579"/>
                  <a:pt x="1186" y="27158"/>
                  <a:pt x="8704" y="38724"/>
                </a:cubicBezTo>
                <a:cubicBezTo>
                  <a:pt x="18998" y="54801"/>
                  <a:pt x="29292" y="58271"/>
                  <a:pt x="46179" y="69780"/>
                </a:cubicBezTo>
                <a:cubicBezTo>
                  <a:pt x="63066" y="81288"/>
                  <a:pt x="89784" y="64575"/>
                  <a:pt x="102449" y="68623"/>
                </a:cubicBezTo>
                <a:cubicBezTo>
                  <a:pt x="115114" y="72671"/>
                  <a:pt x="88801" y="91062"/>
                  <a:pt x="97244" y="103322"/>
                </a:cubicBezTo>
                <a:cubicBezTo>
                  <a:pt x="105688" y="115582"/>
                  <a:pt x="128647" y="106792"/>
                  <a:pt x="145996" y="105635"/>
                </a:cubicBezTo>
                <a:cubicBezTo>
                  <a:pt x="163346" y="104479"/>
                  <a:pt x="155365" y="91871"/>
                  <a:pt x="165717" y="83197"/>
                </a:cubicBezTo>
                <a:cubicBezTo>
                  <a:pt x="176069" y="74522"/>
                  <a:pt x="155365" y="75736"/>
                  <a:pt x="163809" y="55033"/>
                </a:cubicBezTo>
                <a:cubicBezTo>
                  <a:pt x="172252" y="34329"/>
                  <a:pt x="137322" y="-23"/>
                  <a:pt x="136628" y="1264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8" name="Frihåndsform: figur 457">
            <a:extLst>
              <a:ext uri="{FF2B5EF4-FFF2-40B4-BE49-F238E27FC236}">
                <a16:creationId xmlns:a16="http://schemas.microsoft.com/office/drawing/2014/main" id="{FF020F6D-7A4A-4E17-89F5-D3BE6840A492}"/>
              </a:ext>
            </a:extLst>
          </p:cNvPr>
          <p:cNvSpPr/>
          <p:nvPr/>
        </p:nvSpPr>
        <p:spPr>
          <a:xfrm>
            <a:off x="4347002" y="3153194"/>
            <a:ext cx="126959" cy="91718"/>
          </a:xfrm>
          <a:custGeom>
            <a:avLst/>
            <a:gdLst>
              <a:gd name="connsiteX0" fmla="*/ 111982 w 126959"/>
              <a:gd name="connsiteY0" fmla="*/ 67091 h 91718"/>
              <a:gd name="connsiteX1" fmla="*/ 84801 w 126959"/>
              <a:gd name="connsiteY1" fmla="*/ 52112 h 91718"/>
              <a:gd name="connsiteX2" fmla="*/ 57158 w 126959"/>
              <a:gd name="connsiteY2" fmla="*/ 15910 h 91718"/>
              <a:gd name="connsiteX3" fmla="*/ 26218 w 126959"/>
              <a:gd name="connsiteY3" fmla="*/ 7871 h 91718"/>
              <a:gd name="connsiteX4" fmla="*/ 1871 w 126959"/>
              <a:gd name="connsiteY4" fmla="*/ 3244 h 91718"/>
              <a:gd name="connsiteX5" fmla="*/ 9331 w 126959"/>
              <a:gd name="connsiteY5" fmla="*/ 16488 h 91718"/>
              <a:gd name="connsiteX6" fmla="*/ 16809 w 126959"/>
              <a:gd name="connsiteY6" fmla="*/ 25481 h 91718"/>
              <a:gd name="connsiteX7" fmla="*/ 20146 w 126959"/>
              <a:gd name="connsiteY7" fmla="*/ 25105 h 91718"/>
              <a:gd name="connsiteX8" fmla="*/ 36049 w 126959"/>
              <a:gd name="connsiteY8" fmla="*/ 40025 h 91718"/>
              <a:gd name="connsiteX9" fmla="*/ 51085 w 126959"/>
              <a:gd name="connsiteY9" fmla="*/ 52112 h 91718"/>
              <a:gd name="connsiteX10" fmla="*/ 89486 w 126959"/>
              <a:gd name="connsiteY10" fmla="*/ 90050 h 91718"/>
              <a:gd name="connsiteX11" fmla="*/ 123722 w 126959"/>
              <a:gd name="connsiteY11" fmla="*/ 89471 h 91718"/>
              <a:gd name="connsiteX12" fmla="*/ 126035 w 126959"/>
              <a:gd name="connsiteY12" fmla="*/ 77905 h 91718"/>
              <a:gd name="connsiteX13" fmla="*/ 111982 w 126959"/>
              <a:gd name="connsiteY13" fmla="*/ 67091 h 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959" h="91718">
                <a:moveTo>
                  <a:pt x="111982" y="67091"/>
                </a:moveTo>
                <a:cubicBezTo>
                  <a:pt x="105447" y="58474"/>
                  <a:pt x="87635" y="60151"/>
                  <a:pt x="84801" y="52112"/>
                </a:cubicBezTo>
                <a:cubicBezTo>
                  <a:pt x="81968" y="44074"/>
                  <a:pt x="66064" y="14753"/>
                  <a:pt x="57158" y="15910"/>
                </a:cubicBezTo>
                <a:cubicBezTo>
                  <a:pt x="46170" y="17737"/>
                  <a:pt x="34927" y="14817"/>
                  <a:pt x="26218" y="7871"/>
                </a:cubicBezTo>
                <a:cubicBezTo>
                  <a:pt x="15924" y="-1324"/>
                  <a:pt x="8868" y="-1903"/>
                  <a:pt x="1871" y="3244"/>
                </a:cubicBezTo>
                <a:cubicBezTo>
                  <a:pt x="-5127" y="8391"/>
                  <a:pt x="9794" y="10184"/>
                  <a:pt x="9331" y="16488"/>
                </a:cubicBezTo>
                <a:cubicBezTo>
                  <a:pt x="8915" y="21033"/>
                  <a:pt x="12257" y="25064"/>
                  <a:pt x="16809" y="25481"/>
                </a:cubicBezTo>
                <a:cubicBezTo>
                  <a:pt x="17936" y="25585"/>
                  <a:pt x="19070" y="25458"/>
                  <a:pt x="20146" y="25105"/>
                </a:cubicBezTo>
                <a:cubicBezTo>
                  <a:pt x="25929" y="23948"/>
                  <a:pt x="29977" y="39505"/>
                  <a:pt x="36049" y="40025"/>
                </a:cubicBezTo>
                <a:cubicBezTo>
                  <a:pt x="42122" y="40546"/>
                  <a:pt x="44493" y="51592"/>
                  <a:pt x="51085" y="52112"/>
                </a:cubicBezTo>
                <a:cubicBezTo>
                  <a:pt x="73119" y="53847"/>
                  <a:pt x="84339" y="69924"/>
                  <a:pt x="89486" y="90050"/>
                </a:cubicBezTo>
                <a:cubicBezTo>
                  <a:pt x="102613" y="91785"/>
                  <a:pt x="113891" y="92941"/>
                  <a:pt x="123722" y="89471"/>
                </a:cubicBezTo>
                <a:cubicBezTo>
                  <a:pt x="123763" y="85504"/>
                  <a:pt x="124543" y="81583"/>
                  <a:pt x="126035" y="77905"/>
                </a:cubicBezTo>
                <a:cubicBezTo>
                  <a:pt x="130257" y="70098"/>
                  <a:pt x="119038" y="75881"/>
                  <a:pt x="111982" y="6709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9" name="Frihåndsform: figur 458">
            <a:extLst>
              <a:ext uri="{FF2B5EF4-FFF2-40B4-BE49-F238E27FC236}">
                <a16:creationId xmlns:a16="http://schemas.microsoft.com/office/drawing/2014/main" id="{CE0562F3-EC54-4175-9AAF-9B0510A1D614}"/>
              </a:ext>
            </a:extLst>
          </p:cNvPr>
          <p:cNvSpPr/>
          <p:nvPr/>
        </p:nvSpPr>
        <p:spPr>
          <a:xfrm>
            <a:off x="4565035" y="2004399"/>
            <a:ext cx="37870" cy="30293"/>
          </a:xfrm>
          <a:custGeom>
            <a:avLst/>
            <a:gdLst>
              <a:gd name="connsiteX0" fmla="*/ 1284 w 37870"/>
              <a:gd name="connsiteY0" fmla="*/ 30106 h 30293"/>
              <a:gd name="connsiteX1" fmla="*/ 37833 w 37870"/>
              <a:gd name="connsiteY1" fmla="*/ 1942 h 30293"/>
              <a:gd name="connsiteX2" fmla="*/ 1284 w 37870"/>
              <a:gd name="connsiteY2" fmla="*/ 30106 h 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70" h="30293">
                <a:moveTo>
                  <a:pt x="1284" y="30106"/>
                </a:moveTo>
                <a:cubicBezTo>
                  <a:pt x="20022" y="32419"/>
                  <a:pt x="38817" y="12757"/>
                  <a:pt x="37833" y="1942"/>
                </a:cubicBezTo>
                <a:cubicBezTo>
                  <a:pt x="36850" y="-8872"/>
                  <a:pt x="-8085" y="28950"/>
                  <a:pt x="1284" y="301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0" name="Frihåndsform: figur 459">
            <a:extLst>
              <a:ext uri="{FF2B5EF4-FFF2-40B4-BE49-F238E27FC236}">
                <a16:creationId xmlns:a16="http://schemas.microsoft.com/office/drawing/2014/main" id="{7FC53EFE-3B29-4057-B087-F746D2507481}"/>
              </a:ext>
            </a:extLst>
          </p:cNvPr>
          <p:cNvSpPr/>
          <p:nvPr/>
        </p:nvSpPr>
        <p:spPr>
          <a:xfrm>
            <a:off x="5863078" y="3188131"/>
            <a:ext cx="51527" cy="26428"/>
          </a:xfrm>
          <a:custGeom>
            <a:avLst/>
            <a:gdLst>
              <a:gd name="connsiteX0" fmla="*/ 42622 w 51527"/>
              <a:gd name="connsiteY0" fmla="*/ 23595 h 26428"/>
              <a:gd name="connsiteX1" fmla="*/ 51528 w 51527"/>
              <a:gd name="connsiteY1" fmla="*/ 26429 h 26428"/>
              <a:gd name="connsiteX2" fmla="*/ 46381 w 51527"/>
              <a:gd name="connsiteY2" fmla="*/ 16655 h 26428"/>
              <a:gd name="connsiteX3" fmla="*/ 45918 w 51527"/>
              <a:gd name="connsiteY3" fmla="*/ 13822 h 26428"/>
              <a:gd name="connsiteX4" fmla="*/ 0 w 51527"/>
              <a:gd name="connsiteY4" fmla="*/ 0 h 26428"/>
              <a:gd name="connsiteX5" fmla="*/ 1851 w 51527"/>
              <a:gd name="connsiteY5" fmla="*/ 8617 h 26428"/>
              <a:gd name="connsiteX6" fmla="*/ 29494 w 51527"/>
              <a:gd name="connsiteY6" fmla="*/ 24116 h 26428"/>
              <a:gd name="connsiteX7" fmla="*/ 42622 w 51527"/>
              <a:gd name="connsiteY7" fmla="*/ 23595 h 2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27" h="26428">
                <a:moveTo>
                  <a:pt x="42622" y="23595"/>
                </a:moveTo>
                <a:cubicBezTo>
                  <a:pt x="45658" y="24306"/>
                  <a:pt x="48636" y="25255"/>
                  <a:pt x="51528" y="26429"/>
                </a:cubicBezTo>
                <a:cubicBezTo>
                  <a:pt x="49330" y="23451"/>
                  <a:pt x="47595" y="20154"/>
                  <a:pt x="46381" y="16655"/>
                </a:cubicBezTo>
                <a:cubicBezTo>
                  <a:pt x="45959" y="15776"/>
                  <a:pt x="45803" y="14793"/>
                  <a:pt x="45918" y="13822"/>
                </a:cubicBezTo>
                <a:cubicBezTo>
                  <a:pt x="31524" y="6599"/>
                  <a:pt x="15991" y="1926"/>
                  <a:pt x="0" y="0"/>
                </a:cubicBezTo>
                <a:cubicBezTo>
                  <a:pt x="839" y="2822"/>
                  <a:pt x="1457" y="5702"/>
                  <a:pt x="1851" y="8617"/>
                </a:cubicBezTo>
                <a:cubicBezTo>
                  <a:pt x="10329" y="14996"/>
                  <a:pt x="19628" y="20212"/>
                  <a:pt x="29494" y="24116"/>
                </a:cubicBezTo>
                <a:cubicBezTo>
                  <a:pt x="33698" y="22520"/>
                  <a:pt x="38308" y="22340"/>
                  <a:pt x="42622" y="235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1" name="Frihåndsform: figur 460">
            <a:extLst>
              <a:ext uri="{FF2B5EF4-FFF2-40B4-BE49-F238E27FC236}">
                <a16:creationId xmlns:a16="http://schemas.microsoft.com/office/drawing/2014/main" id="{A3A1C704-2D83-402B-9A52-05119F82EBEE}"/>
              </a:ext>
            </a:extLst>
          </p:cNvPr>
          <p:cNvSpPr/>
          <p:nvPr/>
        </p:nvSpPr>
        <p:spPr>
          <a:xfrm>
            <a:off x="5979828" y="3126157"/>
            <a:ext cx="154604" cy="168130"/>
          </a:xfrm>
          <a:custGeom>
            <a:avLst/>
            <a:gdLst>
              <a:gd name="connsiteX0" fmla="*/ 143088 w 154604"/>
              <a:gd name="connsiteY0" fmla="*/ 137213 h 168130"/>
              <a:gd name="connsiteX1" fmla="*/ 141700 w 154604"/>
              <a:gd name="connsiteY1" fmla="*/ 122234 h 168130"/>
              <a:gd name="connsiteX2" fmla="*/ 131810 w 154604"/>
              <a:gd name="connsiteY2" fmla="*/ 115931 h 168130"/>
              <a:gd name="connsiteX3" fmla="*/ 133256 w 154604"/>
              <a:gd name="connsiteY3" fmla="*/ 88923 h 168130"/>
              <a:gd name="connsiteX4" fmla="*/ 114519 w 154604"/>
              <a:gd name="connsiteY4" fmla="*/ 83140 h 168130"/>
              <a:gd name="connsiteX5" fmla="*/ 93873 w 154604"/>
              <a:gd name="connsiteY5" fmla="*/ 77935 h 168130"/>
              <a:gd name="connsiteX6" fmla="*/ 83579 w 154604"/>
              <a:gd name="connsiteY6" fmla="*/ 61280 h 168130"/>
              <a:gd name="connsiteX7" fmla="*/ 65304 w 154604"/>
              <a:gd name="connsiteY7" fmla="*/ 61858 h 168130"/>
              <a:gd name="connsiteX8" fmla="*/ 67155 w 154604"/>
              <a:gd name="connsiteY8" fmla="*/ 42311 h 168130"/>
              <a:gd name="connsiteX9" fmla="*/ 84041 w 154604"/>
              <a:gd name="connsiteY9" fmla="*/ 10677 h 168130"/>
              <a:gd name="connsiteX10" fmla="*/ 72475 w 154604"/>
              <a:gd name="connsiteY10" fmla="*/ 1482 h 168130"/>
              <a:gd name="connsiteX11" fmla="*/ 34075 w 154604"/>
              <a:gd name="connsiteY11" fmla="*/ 64171 h 168130"/>
              <a:gd name="connsiteX12" fmla="*/ 23723 w 154604"/>
              <a:gd name="connsiteY12" fmla="*/ 90601 h 168130"/>
              <a:gd name="connsiteX13" fmla="*/ 10595 w 154604"/>
              <a:gd name="connsiteY13" fmla="*/ 107256 h 168130"/>
              <a:gd name="connsiteX14" fmla="*/ 3598 w 154604"/>
              <a:gd name="connsiteY14" fmla="*/ 141203 h 168130"/>
              <a:gd name="connsiteX15" fmla="*/ 9381 w 154604"/>
              <a:gd name="connsiteY15" fmla="*/ 142880 h 168130"/>
              <a:gd name="connsiteX16" fmla="*/ 27193 w 154604"/>
              <a:gd name="connsiteY16" fmla="*/ 133685 h 168130"/>
              <a:gd name="connsiteX17" fmla="*/ 36562 w 154604"/>
              <a:gd name="connsiteY17" fmla="*/ 131950 h 168130"/>
              <a:gd name="connsiteX18" fmla="*/ 51135 w 154604"/>
              <a:gd name="connsiteY18" fmla="*/ 126803 h 168130"/>
              <a:gd name="connsiteX19" fmla="*/ 56282 w 154604"/>
              <a:gd name="connsiteY19" fmla="*/ 126803 h 168130"/>
              <a:gd name="connsiteX20" fmla="*/ 58596 w 154604"/>
              <a:gd name="connsiteY20" fmla="*/ 125647 h 168130"/>
              <a:gd name="connsiteX21" fmla="*/ 87511 w 154604"/>
              <a:gd name="connsiteY21" fmla="*/ 130273 h 168130"/>
              <a:gd name="connsiteX22" fmla="*/ 96880 w 154604"/>
              <a:gd name="connsiteY22" fmla="*/ 140047 h 168130"/>
              <a:gd name="connsiteX23" fmla="*/ 97522 w 154604"/>
              <a:gd name="connsiteY23" fmla="*/ 140793 h 168130"/>
              <a:gd name="connsiteX24" fmla="*/ 97343 w 154604"/>
              <a:gd name="connsiteY24" fmla="*/ 141203 h 168130"/>
              <a:gd name="connsiteX25" fmla="*/ 97805 w 154604"/>
              <a:gd name="connsiteY25" fmla="*/ 141724 h 168130"/>
              <a:gd name="connsiteX26" fmla="*/ 98731 w 154604"/>
              <a:gd name="connsiteY26" fmla="*/ 142302 h 168130"/>
              <a:gd name="connsiteX27" fmla="*/ 107174 w 154604"/>
              <a:gd name="connsiteY27" fmla="*/ 150398 h 168130"/>
              <a:gd name="connsiteX28" fmla="*/ 108562 w 154604"/>
              <a:gd name="connsiteY28" fmla="*/ 149820 h 168130"/>
              <a:gd name="connsiteX29" fmla="*/ 123136 w 154604"/>
              <a:gd name="connsiteY29" fmla="*/ 157859 h 168130"/>
              <a:gd name="connsiteX30" fmla="*/ 152051 w 154604"/>
              <a:gd name="connsiteY30" fmla="*/ 161271 h 168130"/>
              <a:gd name="connsiteX31" fmla="*/ 143088 w 154604"/>
              <a:gd name="connsiteY31" fmla="*/ 137213 h 1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4604" h="168130">
                <a:moveTo>
                  <a:pt x="143088" y="137213"/>
                </a:moveTo>
                <a:cubicBezTo>
                  <a:pt x="138866" y="146408"/>
                  <a:pt x="132794" y="130909"/>
                  <a:pt x="141700" y="122234"/>
                </a:cubicBezTo>
                <a:cubicBezTo>
                  <a:pt x="150606" y="113560"/>
                  <a:pt x="140254" y="110668"/>
                  <a:pt x="131810" y="115931"/>
                </a:cubicBezTo>
                <a:cubicBezTo>
                  <a:pt x="123367" y="121194"/>
                  <a:pt x="125738" y="93550"/>
                  <a:pt x="133256" y="88923"/>
                </a:cubicBezTo>
                <a:cubicBezTo>
                  <a:pt x="140774" y="84297"/>
                  <a:pt x="114519" y="74003"/>
                  <a:pt x="114519" y="83140"/>
                </a:cubicBezTo>
                <a:cubicBezTo>
                  <a:pt x="114519" y="92278"/>
                  <a:pt x="95723" y="86552"/>
                  <a:pt x="93873" y="77935"/>
                </a:cubicBezTo>
                <a:cubicBezTo>
                  <a:pt x="92022" y="69319"/>
                  <a:pt x="78432" y="67005"/>
                  <a:pt x="83579" y="61280"/>
                </a:cubicBezTo>
                <a:cubicBezTo>
                  <a:pt x="88726" y="55555"/>
                  <a:pt x="67617" y="52085"/>
                  <a:pt x="65304" y="61858"/>
                </a:cubicBezTo>
                <a:cubicBezTo>
                  <a:pt x="62991" y="71632"/>
                  <a:pt x="56861" y="55555"/>
                  <a:pt x="67155" y="42311"/>
                </a:cubicBezTo>
                <a:cubicBezTo>
                  <a:pt x="77449" y="29068"/>
                  <a:pt x="74210" y="17617"/>
                  <a:pt x="84041" y="10677"/>
                </a:cubicBezTo>
                <a:cubicBezTo>
                  <a:pt x="93873" y="3738"/>
                  <a:pt x="83579" y="-3087"/>
                  <a:pt x="72475" y="1482"/>
                </a:cubicBezTo>
                <a:cubicBezTo>
                  <a:pt x="61371" y="6051"/>
                  <a:pt x="34075" y="52085"/>
                  <a:pt x="34075" y="64171"/>
                </a:cubicBezTo>
                <a:cubicBezTo>
                  <a:pt x="34075" y="76258"/>
                  <a:pt x="33612" y="91179"/>
                  <a:pt x="23723" y="90601"/>
                </a:cubicBezTo>
                <a:cubicBezTo>
                  <a:pt x="13834" y="90022"/>
                  <a:pt x="3135" y="100374"/>
                  <a:pt x="10595" y="107256"/>
                </a:cubicBezTo>
                <a:cubicBezTo>
                  <a:pt x="18056" y="114138"/>
                  <a:pt x="-9530" y="132529"/>
                  <a:pt x="3598" y="141203"/>
                </a:cubicBezTo>
                <a:cubicBezTo>
                  <a:pt x="5344" y="142262"/>
                  <a:pt x="7339" y="142840"/>
                  <a:pt x="9381" y="142880"/>
                </a:cubicBezTo>
                <a:cubicBezTo>
                  <a:pt x="13926" y="137652"/>
                  <a:pt x="20299" y="134362"/>
                  <a:pt x="27193" y="133685"/>
                </a:cubicBezTo>
                <a:cubicBezTo>
                  <a:pt x="30258" y="132835"/>
                  <a:pt x="33392" y="132251"/>
                  <a:pt x="36562" y="131950"/>
                </a:cubicBezTo>
                <a:cubicBezTo>
                  <a:pt x="41026" y="129278"/>
                  <a:pt x="45982" y="127526"/>
                  <a:pt x="51135" y="126803"/>
                </a:cubicBezTo>
                <a:lnTo>
                  <a:pt x="56282" y="126803"/>
                </a:lnTo>
                <a:cubicBezTo>
                  <a:pt x="57208" y="126225"/>
                  <a:pt x="58133" y="126225"/>
                  <a:pt x="58596" y="125647"/>
                </a:cubicBezTo>
                <a:cubicBezTo>
                  <a:pt x="68462" y="123148"/>
                  <a:pt x="78918" y="124820"/>
                  <a:pt x="87511" y="130273"/>
                </a:cubicBezTo>
                <a:cubicBezTo>
                  <a:pt x="91606" y="132436"/>
                  <a:pt x="94891" y="135865"/>
                  <a:pt x="96880" y="140047"/>
                </a:cubicBezTo>
                <a:cubicBezTo>
                  <a:pt x="97262" y="140076"/>
                  <a:pt x="97551" y="140411"/>
                  <a:pt x="97522" y="140793"/>
                </a:cubicBezTo>
                <a:cubicBezTo>
                  <a:pt x="97511" y="140943"/>
                  <a:pt x="97447" y="141088"/>
                  <a:pt x="97343" y="141203"/>
                </a:cubicBezTo>
                <a:cubicBezTo>
                  <a:pt x="97343" y="141203"/>
                  <a:pt x="97343" y="141724"/>
                  <a:pt x="97805" y="141724"/>
                </a:cubicBezTo>
                <a:cubicBezTo>
                  <a:pt x="98268" y="141724"/>
                  <a:pt x="98731" y="142302"/>
                  <a:pt x="98731" y="142302"/>
                </a:cubicBezTo>
                <a:cubicBezTo>
                  <a:pt x="102016" y="144465"/>
                  <a:pt x="104873" y="147212"/>
                  <a:pt x="107174" y="150398"/>
                </a:cubicBezTo>
                <a:cubicBezTo>
                  <a:pt x="107498" y="149970"/>
                  <a:pt x="108030" y="149751"/>
                  <a:pt x="108562" y="149820"/>
                </a:cubicBezTo>
                <a:cubicBezTo>
                  <a:pt x="117005" y="144615"/>
                  <a:pt x="127357" y="149820"/>
                  <a:pt x="123136" y="157859"/>
                </a:cubicBezTo>
                <a:cubicBezTo>
                  <a:pt x="118914" y="165897"/>
                  <a:pt x="146268" y="174514"/>
                  <a:pt x="152051" y="161271"/>
                </a:cubicBezTo>
                <a:cubicBezTo>
                  <a:pt x="159974" y="148721"/>
                  <a:pt x="147309" y="128018"/>
                  <a:pt x="143088" y="1372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2" name="Frihåndsform: figur 461">
            <a:extLst>
              <a:ext uri="{FF2B5EF4-FFF2-40B4-BE49-F238E27FC236}">
                <a16:creationId xmlns:a16="http://schemas.microsoft.com/office/drawing/2014/main" id="{6B3DEB50-DCE7-4A87-8F93-604FB72811EB}"/>
              </a:ext>
            </a:extLst>
          </p:cNvPr>
          <p:cNvSpPr/>
          <p:nvPr/>
        </p:nvSpPr>
        <p:spPr>
          <a:xfrm>
            <a:off x="4042365" y="2110144"/>
            <a:ext cx="2022191" cy="1344127"/>
          </a:xfrm>
          <a:custGeom>
            <a:avLst/>
            <a:gdLst>
              <a:gd name="connsiteX0" fmla="*/ 2015895 w 2022191"/>
              <a:gd name="connsiteY0" fmla="*/ 983663 h 1344127"/>
              <a:gd name="connsiteX1" fmla="*/ 2009303 w 2022191"/>
              <a:gd name="connsiteY1" fmla="*/ 975625 h 1344127"/>
              <a:gd name="connsiteX2" fmla="*/ 2020869 w 2022191"/>
              <a:gd name="connsiteY2" fmla="*/ 965273 h 1344127"/>
              <a:gd name="connsiteX3" fmla="*/ 2010054 w 2022191"/>
              <a:gd name="connsiteY3" fmla="*/ 954343 h 1344127"/>
              <a:gd name="connsiteX4" fmla="*/ 2006816 w 2022191"/>
              <a:gd name="connsiteY4" fmla="*/ 941157 h 1344127"/>
              <a:gd name="connsiteX5" fmla="*/ 2000686 w 2022191"/>
              <a:gd name="connsiteY5" fmla="*/ 931962 h 1344127"/>
              <a:gd name="connsiteX6" fmla="*/ 1985245 w 2022191"/>
              <a:gd name="connsiteY6" fmla="*/ 940579 h 1344127"/>
              <a:gd name="connsiteX7" fmla="*/ 1983799 w 2022191"/>
              <a:gd name="connsiteY7" fmla="*/ 918140 h 1344127"/>
              <a:gd name="connsiteX8" fmla="*/ 1947249 w 2022191"/>
              <a:gd name="connsiteY8" fmla="*/ 928492 h 1344127"/>
              <a:gd name="connsiteX9" fmla="*/ 1924753 w 2022191"/>
              <a:gd name="connsiteY9" fmla="*/ 940058 h 1344127"/>
              <a:gd name="connsiteX10" fmla="*/ 1918970 w 2022191"/>
              <a:gd name="connsiteY10" fmla="*/ 929128 h 1344127"/>
              <a:gd name="connsiteX11" fmla="*/ 1932560 w 2022191"/>
              <a:gd name="connsiteY11" fmla="*/ 922246 h 1344127"/>
              <a:gd name="connsiteX12" fmla="*/ 1954131 w 2022191"/>
              <a:gd name="connsiteY12" fmla="*/ 913051 h 1344127"/>
              <a:gd name="connsiteX13" fmla="*/ 1976628 w 2022191"/>
              <a:gd name="connsiteY13" fmla="*/ 904434 h 1344127"/>
              <a:gd name="connsiteX14" fmla="*/ 1972869 w 2022191"/>
              <a:gd name="connsiteY14" fmla="*/ 897552 h 1344127"/>
              <a:gd name="connsiteX15" fmla="*/ 1972406 w 2022191"/>
              <a:gd name="connsiteY15" fmla="*/ 896395 h 1344127"/>
              <a:gd name="connsiteX16" fmla="*/ 1965351 w 2022191"/>
              <a:gd name="connsiteY16" fmla="*/ 888877 h 1344127"/>
              <a:gd name="connsiteX17" fmla="*/ 1960666 w 2022191"/>
              <a:gd name="connsiteY17" fmla="*/ 889456 h 1344127"/>
              <a:gd name="connsiteX18" fmla="*/ 1959278 w 2022191"/>
              <a:gd name="connsiteY18" fmla="*/ 889456 h 1344127"/>
              <a:gd name="connsiteX19" fmla="*/ 1948521 w 2022191"/>
              <a:gd name="connsiteY19" fmla="*/ 886622 h 1344127"/>
              <a:gd name="connsiteX20" fmla="*/ 1935394 w 2022191"/>
              <a:gd name="connsiteY20" fmla="*/ 890612 h 1344127"/>
              <a:gd name="connsiteX21" fmla="*/ 1917119 w 2022191"/>
              <a:gd name="connsiteY21" fmla="*/ 882574 h 1344127"/>
              <a:gd name="connsiteX22" fmla="*/ 1912897 w 2022191"/>
              <a:gd name="connsiteY22" fmla="*/ 876791 h 1344127"/>
              <a:gd name="connsiteX23" fmla="*/ 1911914 w 2022191"/>
              <a:gd name="connsiteY23" fmla="*/ 876791 h 1344127"/>
              <a:gd name="connsiteX24" fmla="*/ 1891326 w 2022191"/>
              <a:gd name="connsiteY24" fmla="*/ 865224 h 1344127"/>
              <a:gd name="connsiteX25" fmla="*/ 1879760 w 2022191"/>
              <a:gd name="connsiteY25" fmla="*/ 850304 h 1344127"/>
              <a:gd name="connsiteX26" fmla="*/ 1878834 w 2022191"/>
              <a:gd name="connsiteY26" fmla="*/ 845677 h 1344127"/>
              <a:gd name="connsiteX27" fmla="*/ 1878372 w 2022191"/>
              <a:gd name="connsiteY27" fmla="*/ 841108 h 1344127"/>
              <a:gd name="connsiteX28" fmla="*/ 1878834 w 2022191"/>
              <a:gd name="connsiteY28" fmla="*/ 836482 h 1344127"/>
              <a:gd name="connsiteX29" fmla="*/ 1879760 w 2022191"/>
              <a:gd name="connsiteY29" fmla="*/ 831913 h 1344127"/>
              <a:gd name="connsiteX30" fmla="*/ 1864781 w 2022191"/>
              <a:gd name="connsiteY30" fmla="*/ 823238 h 1344127"/>
              <a:gd name="connsiteX31" fmla="*/ 1867615 w 2022191"/>
              <a:gd name="connsiteY31" fmla="*/ 815778 h 1344127"/>
              <a:gd name="connsiteX32" fmla="*/ 1886352 w 2022191"/>
              <a:gd name="connsiteY32" fmla="*/ 803171 h 1344127"/>
              <a:gd name="connsiteX33" fmla="*/ 1876984 w 2022191"/>
              <a:gd name="connsiteY33" fmla="*/ 790506 h 1344127"/>
              <a:gd name="connsiteX34" fmla="*/ 1873225 w 2022191"/>
              <a:gd name="connsiteY34" fmla="*/ 782467 h 1344127"/>
              <a:gd name="connsiteX35" fmla="*/ 1862873 w 2022191"/>
              <a:gd name="connsiteY35" fmla="*/ 774428 h 1344127"/>
              <a:gd name="connsiteX36" fmla="*/ 1854487 w 2022191"/>
              <a:gd name="connsiteY36" fmla="*/ 768645 h 1344127"/>
              <a:gd name="connsiteX37" fmla="*/ 1850266 w 2022191"/>
              <a:gd name="connsiteY37" fmla="*/ 762342 h 1344127"/>
              <a:gd name="connsiteX38" fmla="*/ 1849283 w 2022191"/>
              <a:gd name="connsiteY38" fmla="*/ 761763 h 1344127"/>
              <a:gd name="connsiteX39" fmla="*/ 1842285 w 2022191"/>
              <a:gd name="connsiteY39" fmla="*/ 754881 h 1344127"/>
              <a:gd name="connsiteX40" fmla="*/ 1838063 w 2022191"/>
              <a:gd name="connsiteY40" fmla="*/ 746843 h 1344127"/>
              <a:gd name="connsiteX41" fmla="*/ 1835692 w 2022191"/>
              <a:gd name="connsiteY41" fmla="*/ 740481 h 1344127"/>
              <a:gd name="connsiteX42" fmla="*/ 1834767 w 2022191"/>
              <a:gd name="connsiteY42" fmla="*/ 734178 h 1344127"/>
              <a:gd name="connsiteX43" fmla="*/ 1831470 w 2022191"/>
              <a:gd name="connsiteY43" fmla="*/ 721513 h 1344127"/>
              <a:gd name="connsiteX44" fmla="*/ 1831470 w 2022191"/>
              <a:gd name="connsiteY44" fmla="*/ 720934 h 1344127"/>
              <a:gd name="connsiteX45" fmla="*/ 1830082 w 2022191"/>
              <a:gd name="connsiteY45" fmla="*/ 718679 h 1344127"/>
              <a:gd name="connsiteX46" fmla="*/ 1826786 w 2022191"/>
              <a:gd name="connsiteY46" fmla="*/ 708905 h 1344127"/>
              <a:gd name="connsiteX47" fmla="*/ 1817417 w 2022191"/>
              <a:gd name="connsiteY47" fmla="*/ 670968 h 1344127"/>
              <a:gd name="connsiteX48" fmla="*/ 1812733 w 2022191"/>
              <a:gd name="connsiteY48" fmla="*/ 661194 h 1344127"/>
              <a:gd name="connsiteX49" fmla="*/ 1802439 w 2022191"/>
              <a:gd name="connsiteY49" fmla="*/ 670389 h 1344127"/>
              <a:gd name="connsiteX50" fmla="*/ 1791682 w 2022191"/>
              <a:gd name="connsiteY50" fmla="*/ 689358 h 1344127"/>
              <a:gd name="connsiteX51" fmla="*/ 1788386 w 2022191"/>
              <a:gd name="connsiteY51" fmla="*/ 706014 h 1344127"/>
              <a:gd name="connsiteX52" fmla="*/ 1783701 w 2022191"/>
              <a:gd name="connsiteY52" fmla="*/ 721513 h 1344127"/>
              <a:gd name="connsiteX53" fmla="*/ 1775258 w 2022191"/>
              <a:gd name="connsiteY53" fmla="*/ 731864 h 1344127"/>
              <a:gd name="connsiteX54" fmla="*/ 1761205 w 2022191"/>
              <a:gd name="connsiteY54" fmla="*/ 734178 h 1344127"/>
              <a:gd name="connsiteX55" fmla="*/ 1737725 w 2022191"/>
              <a:gd name="connsiteY55" fmla="*/ 750255 h 1344127"/>
              <a:gd name="connsiteX56" fmla="*/ 1725118 w 2022191"/>
              <a:gd name="connsiteY56" fmla="*/ 737648 h 1344127"/>
              <a:gd name="connsiteX57" fmla="*/ 1711528 w 2022191"/>
              <a:gd name="connsiteY57" fmla="*/ 723826 h 1344127"/>
              <a:gd name="connsiteX58" fmla="*/ 1698862 w 2022191"/>
              <a:gd name="connsiteY58" fmla="*/ 714052 h 1344127"/>
              <a:gd name="connsiteX59" fmla="*/ 1688569 w 2022191"/>
              <a:gd name="connsiteY59" fmla="*/ 696703 h 1344127"/>
              <a:gd name="connsiteX60" fmla="*/ 1683826 w 2022191"/>
              <a:gd name="connsiteY60" fmla="*/ 690399 h 1344127"/>
              <a:gd name="connsiteX61" fmla="*/ 1681050 w 2022191"/>
              <a:gd name="connsiteY61" fmla="*/ 669695 h 1344127"/>
              <a:gd name="connsiteX62" fmla="*/ 1684809 w 2022191"/>
              <a:gd name="connsiteY62" fmla="*/ 661078 h 1344127"/>
              <a:gd name="connsiteX63" fmla="*/ 1685272 w 2022191"/>
              <a:gd name="connsiteY63" fmla="*/ 658765 h 1344127"/>
              <a:gd name="connsiteX64" fmla="*/ 1687585 w 2022191"/>
              <a:gd name="connsiteY64" fmla="*/ 652982 h 1344127"/>
              <a:gd name="connsiteX65" fmla="*/ 1688048 w 2022191"/>
              <a:gd name="connsiteY65" fmla="*/ 652404 h 1344127"/>
              <a:gd name="connsiteX66" fmla="*/ 1694641 w 2022191"/>
              <a:gd name="connsiteY66" fmla="*/ 639160 h 1344127"/>
              <a:gd name="connsiteX67" fmla="*/ 1694178 w 2022191"/>
              <a:gd name="connsiteY67" fmla="*/ 636847 h 1344127"/>
              <a:gd name="connsiteX68" fmla="*/ 1690419 w 2022191"/>
              <a:gd name="connsiteY68" fmla="*/ 636847 h 1344127"/>
              <a:gd name="connsiteX69" fmla="*/ 1685272 w 2022191"/>
              <a:gd name="connsiteY69" fmla="*/ 635690 h 1344127"/>
              <a:gd name="connsiteX70" fmla="*/ 1681976 w 2022191"/>
              <a:gd name="connsiteY70" fmla="*/ 638004 h 1344127"/>
              <a:gd name="connsiteX71" fmla="*/ 1677754 w 2022191"/>
              <a:gd name="connsiteY71" fmla="*/ 638582 h 1344127"/>
              <a:gd name="connsiteX72" fmla="*/ 1673995 w 2022191"/>
              <a:gd name="connsiteY72" fmla="*/ 640317 h 1344127"/>
              <a:gd name="connsiteX73" fmla="*/ 1654332 w 2022191"/>
              <a:gd name="connsiteY73" fmla="*/ 637425 h 1344127"/>
              <a:gd name="connsiteX74" fmla="*/ 1653870 w 2022191"/>
              <a:gd name="connsiteY74" fmla="*/ 636847 h 1344127"/>
              <a:gd name="connsiteX75" fmla="*/ 1649185 w 2022191"/>
              <a:gd name="connsiteY75" fmla="*/ 637425 h 1344127"/>
              <a:gd name="connsiteX76" fmla="*/ 1629002 w 2022191"/>
              <a:gd name="connsiteY76" fmla="*/ 626495 h 1344127"/>
              <a:gd name="connsiteX77" fmla="*/ 1601358 w 2022191"/>
              <a:gd name="connsiteY77" fmla="*/ 600644 h 1344127"/>
              <a:gd name="connsiteX78" fmla="*/ 1577011 w 2022191"/>
              <a:gd name="connsiteY78" fmla="*/ 577107 h 1344127"/>
              <a:gd name="connsiteX79" fmla="*/ 1568568 w 2022191"/>
              <a:gd name="connsiteY79" fmla="*/ 582254 h 1344127"/>
              <a:gd name="connsiteX80" fmla="*/ 1546996 w 2022191"/>
              <a:gd name="connsiteY80" fmla="*/ 577685 h 1344127"/>
              <a:gd name="connsiteX81" fmla="*/ 1528259 w 2022191"/>
              <a:gd name="connsiteY81" fmla="*/ 570167 h 1344127"/>
              <a:gd name="connsiteX82" fmla="*/ 1496857 w 2022191"/>
              <a:gd name="connsiteY82" fmla="*/ 570167 h 1344127"/>
              <a:gd name="connsiteX83" fmla="*/ 1486967 w 2022191"/>
              <a:gd name="connsiteY83" fmla="*/ 590293 h 1344127"/>
              <a:gd name="connsiteX84" fmla="*/ 1502004 w 2022191"/>
              <a:gd name="connsiteY84" fmla="*/ 609261 h 1344127"/>
              <a:gd name="connsiteX85" fmla="*/ 1496220 w 2022191"/>
              <a:gd name="connsiteY85" fmla="*/ 623083 h 1344127"/>
              <a:gd name="connsiteX86" fmla="*/ 1488702 w 2022191"/>
              <a:gd name="connsiteY86" fmla="*/ 636269 h 1344127"/>
              <a:gd name="connsiteX87" fmla="*/ 1496220 w 2022191"/>
              <a:gd name="connsiteY87" fmla="*/ 651825 h 1344127"/>
              <a:gd name="connsiteX88" fmla="*/ 1505589 w 2022191"/>
              <a:gd name="connsiteY88" fmla="*/ 677098 h 1344127"/>
              <a:gd name="connsiteX89" fmla="*/ 1496220 w 2022191"/>
              <a:gd name="connsiteY89" fmla="*/ 690920 h 1344127"/>
              <a:gd name="connsiteX90" fmla="*/ 1491015 w 2022191"/>
              <a:gd name="connsiteY90" fmla="*/ 707575 h 1344127"/>
              <a:gd name="connsiteX91" fmla="*/ 1509811 w 2022191"/>
              <a:gd name="connsiteY91" fmla="*/ 748057 h 1344127"/>
              <a:gd name="connsiteX92" fmla="*/ 1514032 w 2022191"/>
              <a:gd name="connsiteY92" fmla="*/ 764192 h 1344127"/>
              <a:gd name="connsiteX93" fmla="*/ 1517271 w 2022191"/>
              <a:gd name="connsiteY93" fmla="*/ 769339 h 1344127"/>
              <a:gd name="connsiteX94" fmla="*/ 1522418 w 2022191"/>
              <a:gd name="connsiteY94" fmla="*/ 830872 h 1344127"/>
              <a:gd name="connsiteX95" fmla="*/ 1489165 w 2022191"/>
              <a:gd name="connsiteY95" fmla="*/ 869909 h 1344127"/>
              <a:gd name="connsiteX96" fmla="*/ 1456374 w 2022191"/>
              <a:gd name="connsiteY96" fmla="*/ 884309 h 1344127"/>
              <a:gd name="connsiteX97" fmla="*/ 1462158 w 2022191"/>
              <a:gd name="connsiteY97" fmla="*/ 911316 h 1344127"/>
              <a:gd name="connsiteX98" fmla="*/ 1467941 w 2022191"/>
              <a:gd name="connsiteY98" fmla="*/ 938902 h 1344127"/>
              <a:gd name="connsiteX99" fmla="*/ 1474534 w 2022191"/>
              <a:gd name="connsiteY99" fmla="*/ 972213 h 1344127"/>
              <a:gd name="connsiteX100" fmla="*/ 1469386 w 2022191"/>
              <a:gd name="connsiteY100" fmla="*/ 995808 h 1344127"/>
              <a:gd name="connsiteX101" fmla="*/ 1473146 w 2022191"/>
              <a:gd name="connsiteY101" fmla="*/ 1010150 h 1344127"/>
              <a:gd name="connsiteX102" fmla="*/ 1462794 w 2022191"/>
              <a:gd name="connsiteY102" fmla="*/ 1008994 h 1344127"/>
              <a:gd name="connsiteX103" fmla="*/ 1449666 w 2022191"/>
              <a:gd name="connsiteY103" fmla="*/ 1026343 h 1344127"/>
              <a:gd name="connsiteX104" fmla="*/ 1430003 w 2022191"/>
              <a:gd name="connsiteY104" fmla="*/ 1017726 h 1344127"/>
              <a:gd name="connsiteX105" fmla="*/ 1421560 w 2022191"/>
              <a:gd name="connsiteY105" fmla="*/ 998757 h 1344127"/>
              <a:gd name="connsiteX106" fmla="*/ 1404673 w 2022191"/>
              <a:gd name="connsiteY106" fmla="*/ 979789 h 1344127"/>
              <a:gd name="connsiteX107" fmla="*/ 1388769 w 2022191"/>
              <a:gd name="connsiteY107" fmla="*/ 955037 h 1344127"/>
              <a:gd name="connsiteX108" fmla="*/ 1387323 w 2022191"/>
              <a:gd name="connsiteY108" fmla="*/ 912530 h 1344127"/>
              <a:gd name="connsiteX109" fmla="*/ 1390157 w 2022191"/>
              <a:gd name="connsiteY109" fmla="*/ 890092 h 1344127"/>
              <a:gd name="connsiteX110" fmla="*/ 1377029 w 2022191"/>
              <a:gd name="connsiteY110" fmla="*/ 872742 h 1344127"/>
              <a:gd name="connsiteX111" fmla="*/ 1341405 w 2022191"/>
              <a:gd name="connsiteY111" fmla="*/ 870429 h 1344127"/>
              <a:gd name="connsiteX112" fmla="*/ 1322205 w 2022191"/>
              <a:gd name="connsiteY112" fmla="*/ 868694 h 1344127"/>
              <a:gd name="connsiteX113" fmla="*/ 1314687 w 2022191"/>
              <a:gd name="connsiteY113" fmla="*/ 867595 h 1344127"/>
              <a:gd name="connsiteX114" fmla="*/ 1296412 w 2022191"/>
              <a:gd name="connsiteY114" fmla="*/ 854352 h 1344127"/>
              <a:gd name="connsiteX115" fmla="*/ 1296586 w 2022191"/>
              <a:gd name="connsiteY115" fmla="*/ 854352 h 1344127"/>
              <a:gd name="connsiteX116" fmla="*/ 1269405 w 2022191"/>
              <a:gd name="connsiteY116" fmla="*/ 844578 h 1344127"/>
              <a:gd name="connsiteX117" fmla="*/ 1229558 w 2022191"/>
              <a:gd name="connsiteY117" fmla="*/ 811846 h 1344127"/>
              <a:gd name="connsiteX118" fmla="*/ 1228633 w 2022191"/>
              <a:gd name="connsiteY118" fmla="*/ 805484 h 1344127"/>
              <a:gd name="connsiteX119" fmla="*/ 1213597 w 2022191"/>
              <a:gd name="connsiteY119" fmla="*/ 803749 h 1344127"/>
              <a:gd name="connsiteX120" fmla="*/ 1182194 w 2022191"/>
              <a:gd name="connsiteY120" fmla="*/ 788829 h 1344127"/>
              <a:gd name="connsiteX121" fmla="*/ 1147495 w 2022191"/>
              <a:gd name="connsiteY121" fmla="*/ 801494 h 1344127"/>
              <a:gd name="connsiteX122" fmla="*/ 1150734 w 2022191"/>
              <a:gd name="connsiteY122" fmla="*/ 787672 h 1344127"/>
              <a:gd name="connsiteX123" fmla="*/ 1140440 w 2022191"/>
              <a:gd name="connsiteY123" fmla="*/ 752626 h 1344127"/>
              <a:gd name="connsiteX124" fmla="*/ 1123091 w 2022191"/>
              <a:gd name="connsiteY124" fmla="*/ 728510 h 1344127"/>
              <a:gd name="connsiteX125" fmla="*/ 1096835 w 2022191"/>
              <a:gd name="connsiteY125" fmla="*/ 720992 h 1344127"/>
              <a:gd name="connsiteX126" fmla="*/ 1095910 w 2022191"/>
              <a:gd name="connsiteY126" fmla="*/ 668944 h 1344127"/>
              <a:gd name="connsiteX127" fmla="*/ 1102503 w 2022191"/>
              <a:gd name="connsiteY127" fmla="*/ 649975 h 1344127"/>
              <a:gd name="connsiteX128" fmla="*/ 1101520 w 2022191"/>
              <a:gd name="connsiteY128" fmla="*/ 646505 h 1344127"/>
              <a:gd name="connsiteX129" fmla="*/ 1104353 w 2022191"/>
              <a:gd name="connsiteY129" fmla="*/ 630428 h 1344127"/>
              <a:gd name="connsiteX130" fmla="*/ 1120777 w 2022191"/>
              <a:gd name="connsiteY130" fmla="*/ 599372 h 1344127"/>
              <a:gd name="connsiteX131" fmla="*/ 1137144 w 2022191"/>
              <a:gd name="connsiteY131" fmla="*/ 584451 h 1344127"/>
              <a:gd name="connsiteX132" fmla="*/ 1143737 w 2022191"/>
              <a:gd name="connsiteY132" fmla="*/ 583295 h 1344127"/>
              <a:gd name="connsiteX133" fmla="*/ 1147958 w 2022191"/>
              <a:gd name="connsiteY133" fmla="*/ 572943 h 1344127"/>
              <a:gd name="connsiteX134" fmla="*/ 1153741 w 2022191"/>
              <a:gd name="connsiteY134" fmla="*/ 564326 h 1344127"/>
              <a:gd name="connsiteX135" fmla="*/ 1164498 w 2022191"/>
              <a:gd name="connsiteY135" fmla="*/ 556287 h 1344127"/>
              <a:gd name="connsiteX136" fmla="*/ 1191679 w 2022191"/>
              <a:gd name="connsiteY136" fmla="*/ 537319 h 1344127"/>
              <a:gd name="connsiteX137" fmla="*/ 1157963 w 2022191"/>
              <a:gd name="connsiteY137" fmla="*/ 521820 h 1344127"/>
              <a:gd name="connsiteX138" fmla="*/ 1120951 w 2022191"/>
              <a:gd name="connsiteY138" fmla="*/ 502851 h 1344127"/>
              <a:gd name="connsiteX139" fmla="*/ 1173867 w 2022191"/>
              <a:gd name="connsiteY139" fmla="*/ 513781 h 1344127"/>
              <a:gd name="connsiteX140" fmla="*/ 1202031 w 2022191"/>
              <a:gd name="connsiteY140" fmla="*/ 518928 h 1344127"/>
              <a:gd name="connsiteX141" fmla="*/ 1207814 w 2022191"/>
              <a:gd name="connsiteY141" fmla="*/ 494812 h 1344127"/>
              <a:gd name="connsiteX142" fmla="*/ 1242513 w 2022191"/>
              <a:gd name="connsiteY142" fmla="*/ 501694 h 1344127"/>
              <a:gd name="connsiteX143" fmla="*/ 1275766 w 2022191"/>
              <a:gd name="connsiteY143" fmla="*/ 460865 h 1344127"/>
              <a:gd name="connsiteX144" fmla="*/ 1257491 w 2022191"/>
              <a:gd name="connsiteY144" fmla="*/ 447101 h 1344127"/>
              <a:gd name="connsiteX145" fmla="*/ 1217009 w 2022191"/>
              <a:gd name="connsiteY145" fmla="*/ 430966 h 1344127"/>
              <a:gd name="connsiteX146" fmla="*/ 1218397 w 2022191"/>
              <a:gd name="connsiteY146" fmla="*/ 415467 h 1344127"/>
              <a:gd name="connsiteX147" fmla="*/ 1265299 w 2022191"/>
              <a:gd name="connsiteY147" fmla="*/ 442475 h 1344127"/>
              <a:gd name="connsiteX148" fmla="*/ 1300923 w 2022191"/>
              <a:gd name="connsiteY148" fmla="*/ 411998 h 1344127"/>
              <a:gd name="connsiteX149" fmla="*/ 1287333 w 2022191"/>
              <a:gd name="connsiteY149" fmla="*/ 395920 h 1344127"/>
              <a:gd name="connsiteX150" fmla="*/ 1305607 w 2022191"/>
              <a:gd name="connsiteY150" fmla="*/ 386725 h 1344127"/>
              <a:gd name="connsiteX151" fmla="*/ 1320586 w 2022191"/>
              <a:gd name="connsiteY151" fmla="*/ 399969 h 1344127"/>
              <a:gd name="connsiteX152" fmla="*/ 1345453 w 2022191"/>
              <a:gd name="connsiteY152" fmla="*/ 397077 h 1344127"/>
              <a:gd name="connsiteX153" fmla="*/ 1332325 w 2022191"/>
              <a:gd name="connsiteY153" fmla="*/ 377530 h 1344127"/>
              <a:gd name="connsiteX154" fmla="*/ 1336547 w 2022191"/>
              <a:gd name="connsiteY154" fmla="*/ 370070 h 1344127"/>
              <a:gd name="connsiteX155" fmla="*/ 1352451 w 2022191"/>
              <a:gd name="connsiteY155" fmla="*/ 386725 h 1344127"/>
              <a:gd name="connsiteX156" fmla="*/ 1371709 w 2022191"/>
              <a:gd name="connsiteY156" fmla="*/ 387882 h 1344127"/>
              <a:gd name="connsiteX157" fmla="*/ 1392297 w 2022191"/>
              <a:gd name="connsiteY157" fmla="*/ 362609 h 1344127"/>
              <a:gd name="connsiteX158" fmla="*/ 1406350 w 2022191"/>
              <a:gd name="connsiteY158" fmla="*/ 356248 h 1344127"/>
              <a:gd name="connsiteX159" fmla="*/ 1408721 w 2022191"/>
              <a:gd name="connsiteY159" fmla="*/ 355091 h 1344127"/>
              <a:gd name="connsiteX160" fmla="*/ 1396056 w 2022191"/>
              <a:gd name="connsiteY160" fmla="*/ 326927 h 1344127"/>
              <a:gd name="connsiteX161" fmla="*/ 1388075 w 2022191"/>
              <a:gd name="connsiteY161" fmla="*/ 307380 h 1344127"/>
              <a:gd name="connsiteX162" fmla="*/ 1388538 w 2022191"/>
              <a:gd name="connsiteY162" fmla="*/ 295814 h 1344127"/>
              <a:gd name="connsiteX163" fmla="*/ 1412018 w 2022191"/>
              <a:gd name="connsiteY163" fmla="*/ 286040 h 1344127"/>
              <a:gd name="connsiteX164" fmla="*/ 1405887 w 2022191"/>
              <a:gd name="connsiteY164" fmla="*/ 269385 h 1344127"/>
              <a:gd name="connsiteX165" fmla="*/ 1397907 w 2022191"/>
              <a:gd name="connsiteY165" fmla="*/ 257298 h 1344127"/>
              <a:gd name="connsiteX166" fmla="*/ 1380094 w 2022191"/>
              <a:gd name="connsiteY166" fmla="*/ 242320 h 1344127"/>
              <a:gd name="connsiteX167" fmla="*/ 1353376 w 2022191"/>
              <a:gd name="connsiteY167" fmla="*/ 233703 h 1344127"/>
              <a:gd name="connsiteX168" fmla="*/ 1316364 w 2022191"/>
              <a:gd name="connsiteY168" fmla="*/ 230291 h 1344127"/>
              <a:gd name="connsiteX169" fmla="*/ 1318272 w 2022191"/>
              <a:gd name="connsiteY169" fmla="*/ 256720 h 1344127"/>
              <a:gd name="connsiteX170" fmla="*/ 1325733 w 2022191"/>
              <a:gd name="connsiteY170" fmla="*/ 270541 h 1344127"/>
              <a:gd name="connsiteX171" fmla="*/ 1321511 w 2022191"/>
              <a:gd name="connsiteY171" fmla="*/ 282570 h 1344127"/>
              <a:gd name="connsiteX172" fmla="*/ 1306532 w 2022191"/>
              <a:gd name="connsiteY172" fmla="*/ 295236 h 1344127"/>
              <a:gd name="connsiteX173" fmla="*/ 1294966 w 2022191"/>
              <a:gd name="connsiteY173" fmla="*/ 322821 h 1344127"/>
              <a:gd name="connsiteX174" fmla="*/ 1284672 w 2022191"/>
              <a:gd name="connsiteY174" fmla="*/ 305472 h 1344127"/>
              <a:gd name="connsiteX175" fmla="*/ 1281376 w 2022191"/>
              <a:gd name="connsiteY175" fmla="*/ 327274 h 1344127"/>
              <a:gd name="connsiteX176" fmla="*/ 1290282 w 2022191"/>
              <a:gd name="connsiteY176" fmla="*/ 344624 h 1344127"/>
              <a:gd name="connsiteX177" fmla="*/ 1273453 w 2022191"/>
              <a:gd name="connsiteY177" fmla="*/ 358388 h 1344127"/>
              <a:gd name="connsiteX178" fmla="*/ 1260325 w 2022191"/>
              <a:gd name="connsiteY178" fmla="*/ 345722 h 1344127"/>
              <a:gd name="connsiteX179" fmla="*/ 1244826 w 2022191"/>
              <a:gd name="connsiteY179" fmla="*/ 316402 h 1344127"/>
              <a:gd name="connsiteX180" fmla="*/ 1254658 w 2022191"/>
              <a:gd name="connsiteY180" fmla="*/ 303795 h 1344127"/>
              <a:gd name="connsiteX181" fmla="*/ 1254195 w 2022191"/>
              <a:gd name="connsiteY181" fmla="*/ 285404 h 1344127"/>
              <a:gd name="connsiteX182" fmla="*/ 1238754 w 2022191"/>
              <a:gd name="connsiteY182" fmla="*/ 266435 h 1344127"/>
              <a:gd name="connsiteX183" fmla="*/ 1216720 w 2022191"/>
              <a:gd name="connsiteY183" fmla="*/ 260132 h 1344127"/>
              <a:gd name="connsiteX184" fmla="*/ 1207814 w 2022191"/>
              <a:gd name="connsiteY184" fmla="*/ 279679 h 1344127"/>
              <a:gd name="connsiteX185" fmla="*/ 1197520 w 2022191"/>
              <a:gd name="connsiteY185" fmla="*/ 302060 h 1344127"/>
              <a:gd name="connsiteX186" fmla="*/ 1189539 w 2022191"/>
              <a:gd name="connsiteY186" fmla="*/ 268749 h 1344127"/>
              <a:gd name="connsiteX187" fmla="*/ 1192836 w 2022191"/>
              <a:gd name="connsiteY187" fmla="*/ 257182 h 1344127"/>
              <a:gd name="connsiteX188" fmla="*/ 1198619 w 2022191"/>
              <a:gd name="connsiteY188" fmla="*/ 246252 h 1344127"/>
              <a:gd name="connsiteX189" fmla="*/ 1175197 w 2022191"/>
              <a:gd name="connsiteY189" fmla="*/ 235322 h 1344127"/>
              <a:gd name="connsiteX190" fmla="*/ 1157385 w 2022191"/>
              <a:gd name="connsiteY190" fmla="*/ 241105 h 1344127"/>
              <a:gd name="connsiteX191" fmla="*/ 1158310 w 2022191"/>
              <a:gd name="connsiteY191" fmla="*/ 216931 h 1344127"/>
              <a:gd name="connsiteX192" fmla="*/ 1171901 w 2022191"/>
              <a:gd name="connsiteY192" fmla="*/ 211148 h 1344127"/>
              <a:gd name="connsiteX193" fmla="*/ 1157385 w 2022191"/>
              <a:gd name="connsiteY193" fmla="*/ 193336 h 1344127"/>
              <a:gd name="connsiteX194" fmla="*/ 1136739 w 2022191"/>
              <a:gd name="connsiteY194" fmla="*/ 178358 h 1344127"/>
              <a:gd name="connsiteX195" fmla="*/ 1137664 w 2022191"/>
              <a:gd name="connsiteY195" fmla="*/ 153664 h 1344127"/>
              <a:gd name="connsiteX196" fmla="*/ 1107708 w 2022191"/>
              <a:gd name="connsiteY196" fmla="*/ 128970 h 1344127"/>
              <a:gd name="connsiteX197" fmla="*/ 1101924 w 2022191"/>
              <a:gd name="connsiteY197" fmla="*/ 116304 h 1344127"/>
              <a:gd name="connsiteX198" fmla="*/ 1119274 w 2022191"/>
              <a:gd name="connsiteY198" fmla="*/ 101384 h 1344127"/>
              <a:gd name="connsiteX199" fmla="*/ 1123033 w 2022191"/>
              <a:gd name="connsiteY199" fmla="*/ 83514 h 1344127"/>
              <a:gd name="connsiteX200" fmla="*/ 1124421 w 2022191"/>
              <a:gd name="connsiteY200" fmla="*/ 74319 h 1344127"/>
              <a:gd name="connsiteX201" fmla="*/ 1161028 w 2022191"/>
              <a:gd name="connsiteY201" fmla="*/ 77789 h 1344127"/>
              <a:gd name="connsiteX202" fmla="*/ 1194744 w 2022191"/>
              <a:gd name="connsiteY202" fmla="*/ 22617 h 1344127"/>
              <a:gd name="connsiteX203" fmla="*/ 1170397 w 2022191"/>
              <a:gd name="connsiteY203" fmla="*/ 9952 h 1344127"/>
              <a:gd name="connsiteX204" fmla="*/ 1131939 w 2022191"/>
              <a:gd name="connsiteY204" fmla="*/ 178 h 1344127"/>
              <a:gd name="connsiteX205" fmla="*/ 1083187 w 2022191"/>
              <a:gd name="connsiteY205" fmla="*/ 9374 h 1344127"/>
              <a:gd name="connsiteX206" fmla="*/ 1088970 w 2022191"/>
              <a:gd name="connsiteY206" fmla="*/ 26087 h 1344127"/>
              <a:gd name="connsiteX207" fmla="*/ 1073992 w 2022191"/>
              <a:gd name="connsiteY207" fmla="*/ 24352 h 1344127"/>
              <a:gd name="connsiteX208" fmla="*/ 1073992 w 2022191"/>
              <a:gd name="connsiteY208" fmla="*/ 56506 h 1344127"/>
              <a:gd name="connsiteX209" fmla="*/ 1082898 w 2022191"/>
              <a:gd name="connsiteY209" fmla="*/ 87562 h 1344127"/>
              <a:gd name="connsiteX210" fmla="*/ 1087119 w 2022191"/>
              <a:gd name="connsiteY210" fmla="*/ 119774 h 1344127"/>
              <a:gd name="connsiteX211" fmla="*/ 1072604 w 2022191"/>
              <a:gd name="connsiteY211" fmla="*/ 135852 h 1344127"/>
              <a:gd name="connsiteX212" fmla="*/ 1080122 w 2022191"/>
              <a:gd name="connsiteY212" fmla="*/ 152507 h 1344127"/>
              <a:gd name="connsiteX213" fmla="*/ 1060864 w 2022191"/>
              <a:gd name="connsiteY213" fmla="*/ 150194 h 1344127"/>
              <a:gd name="connsiteX214" fmla="*/ 1056179 w 2022191"/>
              <a:gd name="connsiteY214" fmla="*/ 180671 h 1344127"/>
              <a:gd name="connsiteX215" fmla="*/ 1060401 w 2022191"/>
              <a:gd name="connsiteY215" fmla="*/ 194493 h 1344127"/>
              <a:gd name="connsiteX216" fmla="*/ 1061789 w 2022191"/>
              <a:gd name="connsiteY216" fmla="*/ 226069 h 1344127"/>
              <a:gd name="connsiteX217" fmla="*/ 1109153 w 2022191"/>
              <a:gd name="connsiteY217" fmla="*/ 245616 h 1344127"/>
              <a:gd name="connsiteX218" fmla="*/ 1108691 w 2022191"/>
              <a:gd name="connsiteY218" fmla="*/ 260016 h 1344127"/>
              <a:gd name="connsiteX219" fmla="*/ 1101173 w 2022191"/>
              <a:gd name="connsiteY219" fmla="*/ 282397 h 1344127"/>
              <a:gd name="connsiteX220" fmla="*/ 1112739 w 2022191"/>
              <a:gd name="connsiteY220" fmla="*/ 272623 h 1344127"/>
              <a:gd name="connsiteX221" fmla="*/ 1123033 w 2022191"/>
              <a:gd name="connsiteY221" fmla="*/ 288180 h 1344127"/>
              <a:gd name="connsiteX222" fmla="*/ 1107071 w 2022191"/>
              <a:gd name="connsiteY222" fmla="*/ 304836 h 1344127"/>
              <a:gd name="connsiteX223" fmla="*/ 1083938 w 2022191"/>
              <a:gd name="connsiteY223" fmla="*/ 315766 h 1344127"/>
              <a:gd name="connsiteX224" fmla="*/ 1083938 w 2022191"/>
              <a:gd name="connsiteY224" fmla="*/ 342773 h 1344127"/>
              <a:gd name="connsiteX225" fmla="*/ 1071331 w 2022191"/>
              <a:gd name="connsiteY225" fmla="*/ 353125 h 1344127"/>
              <a:gd name="connsiteX226" fmla="*/ 1058666 w 2022191"/>
              <a:gd name="connsiteY226" fmla="*/ 329992 h 1344127"/>
              <a:gd name="connsiteX227" fmla="*/ 1061905 w 2022191"/>
              <a:gd name="connsiteY227" fmla="*/ 308132 h 1344127"/>
              <a:gd name="connsiteX228" fmla="*/ 1034724 w 2022191"/>
              <a:gd name="connsiteY228" fmla="*/ 298937 h 1344127"/>
              <a:gd name="connsiteX229" fmla="*/ 1052073 w 2022191"/>
              <a:gd name="connsiteY229" fmla="*/ 296103 h 1344127"/>
              <a:gd name="connsiteX230" fmla="*/ 1064391 w 2022191"/>
              <a:gd name="connsiteY230" fmla="*/ 286156 h 1344127"/>
              <a:gd name="connsiteX231" fmla="*/ 1091572 w 2022191"/>
              <a:gd name="connsiteY231" fmla="*/ 283843 h 1344127"/>
              <a:gd name="connsiteX232" fmla="*/ 1078445 w 2022191"/>
              <a:gd name="connsiteY232" fmla="*/ 259727 h 1344127"/>
              <a:gd name="connsiteX233" fmla="*/ 1059707 w 2022191"/>
              <a:gd name="connsiteY233" fmla="*/ 257992 h 1344127"/>
              <a:gd name="connsiteX234" fmla="*/ 1078907 w 2022191"/>
              <a:gd name="connsiteY234" fmla="*/ 253365 h 1344127"/>
              <a:gd name="connsiteX235" fmla="*/ 1064854 w 2022191"/>
              <a:gd name="connsiteY235" fmla="*/ 243592 h 1344127"/>
              <a:gd name="connsiteX236" fmla="*/ 1038599 w 2022191"/>
              <a:gd name="connsiteY236" fmla="*/ 236710 h 1344127"/>
              <a:gd name="connsiteX237" fmla="*/ 1011418 w 2022191"/>
              <a:gd name="connsiteY237" fmla="*/ 244170 h 1344127"/>
              <a:gd name="connsiteX238" fmla="*/ 987533 w 2022191"/>
              <a:gd name="connsiteY238" fmla="*/ 263139 h 1344127"/>
              <a:gd name="connsiteX239" fmla="*/ 1008121 w 2022191"/>
              <a:gd name="connsiteY239" fmla="*/ 277539 h 1344127"/>
              <a:gd name="connsiteX240" fmla="*/ 1025933 w 2022191"/>
              <a:gd name="connsiteY240" fmla="*/ 293616 h 1344127"/>
              <a:gd name="connsiteX241" fmla="*/ 1015177 w 2022191"/>
              <a:gd name="connsiteY241" fmla="*/ 301076 h 1344127"/>
              <a:gd name="connsiteX242" fmla="*/ 1005808 w 2022191"/>
              <a:gd name="connsiteY242" fmla="*/ 308537 h 1344127"/>
              <a:gd name="connsiteX243" fmla="*/ 1004420 w 2022191"/>
              <a:gd name="connsiteY243" fmla="*/ 326407 h 1344127"/>
              <a:gd name="connsiteX244" fmla="*/ 982386 w 2022191"/>
              <a:gd name="connsiteY244" fmla="*/ 325828 h 1344127"/>
              <a:gd name="connsiteX245" fmla="*/ 936410 w 2022191"/>
              <a:gd name="connsiteY245" fmla="*/ 332710 h 1344127"/>
              <a:gd name="connsiteX246" fmla="*/ 899398 w 2022191"/>
              <a:gd name="connsiteY246" fmla="*/ 322359 h 1344127"/>
              <a:gd name="connsiteX247" fmla="*/ 874415 w 2022191"/>
              <a:gd name="connsiteY247" fmla="*/ 315072 h 1344127"/>
              <a:gd name="connsiteX248" fmla="*/ 853769 w 2022191"/>
              <a:gd name="connsiteY248" fmla="*/ 302407 h 1344127"/>
              <a:gd name="connsiteX249" fmla="*/ 841566 w 2022191"/>
              <a:gd name="connsiteY249" fmla="*/ 280026 h 1344127"/>
              <a:gd name="connsiteX250" fmla="*/ 803166 w 2022191"/>
              <a:gd name="connsiteY250" fmla="*/ 281703 h 1344127"/>
              <a:gd name="connsiteX251" fmla="*/ 768930 w 2022191"/>
              <a:gd name="connsiteY251" fmla="*/ 299515 h 1344127"/>
              <a:gd name="connsiteX252" fmla="*/ 779224 w 2022191"/>
              <a:gd name="connsiteY252" fmla="*/ 311081 h 1344127"/>
              <a:gd name="connsiteX253" fmla="*/ 801257 w 2022191"/>
              <a:gd name="connsiteY253" fmla="*/ 302465 h 1344127"/>
              <a:gd name="connsiteX254" fmla="*/ 832660 w 2022191"/>
              <a:gd name="connsiteY254" fmla="*/ 292113 h 1344127"/>
              <a:gd name="connsiteX255" fmla="*/ 794260 w 2022191"/>
              <a:gd name="connsiteY255" fmla="*/ 316286 h 1344127"/>
              <a:gd name="connsiteX256" fmla="*/ 797036 w 2022191"/>
              <a:gd name="connsiteY256" fmla="*/ 354802 h 1344127"/>
              <a:gd name="connsiteX257" fmla="*/ 791253 w 2022191"/>
              <a:gd name="connsiteY257" fmla="*/ 376026 h 1344127"/>
              <a:gd name="connsiteX258" fmla="*/ 776737 w 2022191"/>
              <a:gd name="connsiteY258" fmla="*/ 368566 h 1344127"/>
              <a:gd name="connsiteX259" fmla="*/ 773903 w 2022191"/>
              <a:gd name="connsiteY259" fmla="*/ 345433 h 1344127"/>
              <a:gd name="connsiteX260" fmla="*/ 761759 w 2022191"/>
              <a:gd name="connsiteY260" fmla="*/ 337337 h 1344127"/>
              <a:gd name="connsiteX261" fmla="*/ 746260 w 2022191"/>
              <a:gd name="connsiteY261" fmla="*/ 331033 h 1344127"/>
              <a:gd name="connsiteX262" fmla="*/ 725614 w 2022191"/>
              <a:gd name="connsiteY262" fmla="*/ 324730 h 1344127"/>
              <a:gd name="connsiteX263" fmla="*/ 682529 w 2022191"/>
              <a:gd name="connsiteY263" fmla="*/ 333347 h 1344127"/>
              <a:gd name="connsiteX264" fmla="*/ 613131 w 2022191"/>
              <a:gd name="connsiteY264" fmla="*/ 327563 h 1344127"/>
              <a:gd name="connsiteX265" fmla="*/ 639849 w 2022191"/>
              <a:gd name="connsiteY265" fmla="*/ 305761 h 1344127"/>
              <a:gd name="connsiteX266" fmla="*/ 630943 w 2022191"/>
              <a:gd name="connsiteY266" fmla="*/ 284479 h 1344127"/>
              <a:gd name="connsiteX267" fmla="*/ 593006 w 2022191"/>
              <a:gd name="connsiteY267" fmla="*/ 273549 h 1344127"/>
              <a:gd name="connsiteX268" fmla="*/ 558769 w 2022191"/>
              <a:gd name="connsiteY268" fmla="*/ 270137 h 1344127"/>
              <a:gd name="connsiteX269" fmla="*/ 524591 w 2022191"/>
              <a:gd name="connsiteY269" fmla="*/ 256893 h 1344127"/>
              <a:gd name="connsiteX270" fmla="*/ 478326 w 2022191"/>
              <a:gd name="connsiteY270" fmla="*/ 238503 h 1344127"/>
              <a:gd name="connsiteX271" fmla="*/ 425352 w 2022191"/>
              <a:gd name="connsiteY271" fmla="*/ 240816 h 1344127"/>
              <a:gd name="connsiteX272" fmla="*/ 398171 w 2022191"/>
              <a:gd name="connsiteY272" fmla="*/ 252382 h 1344127"/>
              <a:gd name="connsiteX273" fmla="*/ 399154 w 2022191"/>
              <a:gd name="connsiteY273" fmla="*/ 234570 h 1344127"/>
              <a:gd name="connsiteX274" fmla="*/ 391173 w 2022191"/>
              <a:gd name="connsiteY274" fmla="*/ 212768 h 1344127"/>
              <a:gd name="connsiteX275" fmla="*/ 359308 w 2022191"/>
              <a:gd name="connsiteY275" fmla="*/ 252382 h 1344127"/>
              <a:gd name="connsiteX276" fmla="*/ 323684 w 2022191"/>
              <a:gd name="connsiteY276" fmla="*/ 196632 h 1344127"/>
              <a:gd name="connsiteX277" fmla="*/ 309631 w 2022191"/>
              <a:gd name="connsiteY277" fmla="*/ 201837 h 1344127"/>
              <a:gd name="connsiteX278" fmla="*/ 301187 w 2022191"/>
              <a:gd name="connsiteY278" fmla="*/ 217915 h 1344127"/>
              <a:gd name="connsiteX279" fmla="*/ 283838 w 2022191"/>
              <a:gd name="connsiteY279" fmla="*/ 235727 h 1344127"/>
              <a:gd name="connsiteX280" fmla="*/ 260705 w 2022191"/>
              <a:gd name="connsiteY280" fmla="*/ 240353 h 1344127"/>
              <a:gd name="connsiteX281" fmla="*/ 238209 w 2022191"/>
              <a:gd name="connsiteY281" fmla="*/ 248970 h 1344127"/>
              <a:gd name="connsiteX282" fmla="*/ 201659 w 2022191"/>
              <a:gd name="connsiteY282" fmla="*/ 272508 h 1344127"/>
              <a:gd name="connsiteX283" fmla="*/ 186160 w 2022191"/>
              <a:gd name="connsiteY283" fmla="*/ 285173 h 1344127"/>
              <a:gd name="connsiteX284" fmla="*/ 191943 w 2022191"/>
              <a:gd name="connsiteY284" fmla="*/ 269674 h 1344127"/>
              <a:gd name="connsiteX285" fmla="*/ 237399 w 2022191"/>
              <a:gd name="connsiteY285" fmla="*/ 238618 h 1344127"/>
              <a:gd name="connsiteX286" fmla="*/ 273023 w 2022191"/>
              <a:gd name="connsiteY286" fmla="*/ 220228 h 1344127"/>
              <a:gd name="connsiteX287" fmla="*/ 272965 w 2022191"/>
              <a:gd name="connsiteY287" fmla="*/ 220228 h 1344127"/>
              <a:gd name="connsiteX288" fmla="*/ 212994 w 2022191"/>
              <a:gd name="connsiteY288" fmla="*/ 233414 h 1344127"/>
              <a:gd name="connsiteX289" fmla="*/ 207211 w 2022191"/>
              <a:gd name="connsiteY289" fmla="*/ 235148 h 1344127"/>
              <a:gd name="connsiteX290" fmla="*/ 192637 w 2022191"/>
              <a:gd name="connsiteY290" fmla="*/ 239775 h 1344127"/>
              <a:gd name="connsiteX291" fmla="*/ 191712 w 2022191"/>
              <a:gd name="connsiteY291" fmla="*/ 246079 h 1344127"/>
              <a:gd name="connsiteX292" fmla="*/ 174825 w 2022191"/>
              <a:gd name="connsiteY292" fmla="*/ 251862 h 1344127"/>
              <a:gd name="connsiteX293" fmla="*/ 169678 w 2022191"/>
              <a:gd name="connsiteY293" fmla="*/ 247293 h 1344127"/>
              <a:gd name="connsiteX294" fmla="*/ 170603 w 2022191"/>
              <a:gd name="connsiteY294" fmla="*/ 246136 h 1344127"/>
              <a:gd name="connsiteX295" fmla="*/ 150478 w 2022191"/>
              <a:gd name="connsiteY295" fmla="*/ 249606 h 1344127"/>
              <a:gd name="connsiteX296" fmla="*/ 141572 w 2022191"/>
              <a:gd name="connsiteY296" fmla="*/ 250763 h 1344127"/>
              <a:gd name="connsiteX297" fmla="*/ 124685 w 2022191"/>
              <a:gd name="connsiteY297" fmla="*/ 268575 h 1344127"/>
              <a:gd name="connsiteX298" fmla="*/ 134054 w 2022191"/>
              <a:gd name="connsiteY298" fmla="*/ 284652 h 1344127"/>
              <a:gd name="connsiteX299" fmla="*/ 98430 w 2022191"/>
              <a:gd name="connsiteY299" fmla="*/ 273722 h 1344127"/>
              <a:gd name="connsiteX300" fmla="*/ 43605 w 2022191"/>
              <a:gd name="connsiteY300" fmla="*/ 243245 h 1344127"/>
              <a:gd name="connsiteX301" fmla="*/ 0 w 2022191"/>
              <a:gd name="connsiteY301" fmla="*/ 239255 h 1344127"/>
              <a:gd name="connsiteX302" fmla="*/ 0 w 2022191"/>
              <a:gd name="connsiteY302" fmla="*/ 666862 h 1344127"/>
              <a:gd name="connsiteX303" fmla="*/ 12665 w 2022191"/>
              <a:gd name="connsiteY303" fmla="*/ 669753 h 1344127"/>
              <a:gd name="connsiteX304" fmla="*/ 34236 w 2022191"/>
              <a:gd name="connsiteY304" fmla="*/ 664548 h 1344127"/>
              <a:gd name="connsiteX305" fmla="*/ 50140 w 2022191"/>
              <a:gd name="connsiteY305" fmla="*/ 678370 h 1344127"/>
              <a:gd name="connsiteX306" fmla="*/ 73620 w 2022191"/>
              <a:gd name="connsiteY306" fmla="*/ 706534 h 1344127"/>
              <a:gd name="connsiteX307" fmla="*/ 91895 w 2022191"/>
              <a:gd name="connsiteY307" fmla="*/ 720298 h 1344127"/>
              <a:gd name="connsiteX308" fmla="*/ 113466 w 2022191"/>
              <a:gd name="connsiteY308" fmla="*/ 700751 h 1344127"/>
              <a:gd name="connsiteX309" fmla="*/ 145331 w 2022191"/>
              <a:gd name="connsiteY309" fmla="*/ 702486 h 1344127"/>
              <a:gd name="connsiteX310" fmla="*/ 195934 w 2022191"/>
              <a:gd name="connsiteY310" fmla="*/ 770901 h 1344127"/>
              <a:gd name="connsiteX311" fmla="*/ 237630 w 2022191"/>
              <a:gd name="connsiteY311" fmla="*/ 829542 h 1344127"/>
              <a:gd name="connsiteX312" fmla="*/ 259664 w 2022191"/>
              <a:gd name="connsiteY312" fmla="*/ 859441 h 1344127"/>
              <a:gd name="connsiteX313" fmla="*/ 264349 w 2022191"/>
              <a:gd name="connsiteY313" fmla="*/ 884713 h 1344127"/>
              <a:gd name="connsiteX314" fmla="*/ 248445 w 2022191"/>
              <a:gd name="connsiteY314" fmla="*/ 897899 h 1344127"/>
              <a:gd name="connsiteX315" fmla="*/ 258276 w 2022191"/>
              <a:gd name="connsiteY315" fmla="*/ 912299 h 1344127"/>
              <a:gd name="connsiteX316" fmla="*/ 254517 w 2022191"/>
              <a:gd name="connsiteY316" fmla="*/ 919181 h 1344127"/>
              <a:gd name="connsiteX317" fmla="*/ 254980 w 2022191"/>
              <a:gd name="connsiteY317" fmla="*/ 919181 h 1344127"/>
              <a:gd name="connsiteX318" fmla="*/ 280773 w 2022191"/>
              <a:gd name="connsiteY318" fmla="*/ 943355 h 1344127"/>
              <a:gd name="connsiteX319" fmla="*/ 282623 w 2022191"/>
              <a:gd name="connsiteY319" fmla="*/ 945610 h 1344127"/>
              <a:gd name="connsiteX320" fmla="*/ 288406 w 2022191"/>
              <a:gd name="connsiteY320" fmla="*/ 958275 h 1344127"/>
              <a:gd name="connsiteX321" fmla="*/ 292166 w 2022191"/>
              <a:gd name="connsiteY321" fmla="*/ 968627 h 1344127"/>
              <a:gd name="connsiteX322" fmla="*/ 310903 w 2022191"/>
              <a:gd name="connsiteY322" fmla="*/ 983548 h 1344127"/>
              <a:gd name="connsiteX323" fmla="*/ 312291 w 2022191"/>
              <a:gd name="connsiteY323" fmla="*/ 996213 h 1344127"/>
              <a:gd name="connsiteX324" fmla="*/ 311366 w 2022191"/>
              <a:gd name="connsiteY324" fmla="*/ 1012868 h 1344127"/>
              <a:gd name="connsiteX325" fmla="*/ 316513 w 2022191"/>
              <a:gd name="connsiteY325" fmla="*/ 1027847 h 1344127"/>
              <a:gd name="connsiteX326" fmla="*/ 341322 w 2022191"/>
              <a:gd name="connsiteY326" fmla="*/ 1038719 h 1344127"/>
              <a:gd name="connsiteX327" fmla="*/ 357284 w 2022191"/>
              <a:gd name="connsiteY327" fmla="*/ 1050285 h 1344127"/>
              <a:gd name="connsiteX328" fmla="*/ 377467 w 2022191"/>
              <a:gd name="connsiteY328" fmla="*/ 1057746 h 1344127"/>
              <a:gd name="connsiteX329" fmla="*/ 386373 w 2022191"/>
              <a:gd name="connsiteY329" fmla="*/ 1074459 h 1344127"/>
              <a:gd name="connsiteX330" fmla="*/ 404185 w 2022191"/>
              <a:gd name="connsiteY330" fmla="*/ 1077293 h 1344127"/>
              <a:gd name="connsiteX331" fmla="*/ 418238 w 2022191"/>
              <a:gd name="connsiteY331" fmla="*/ 1085331 h 1344127"/>
              <a:gd name="connsiteX332" fmla="*/ 436051 w 2022191"/>
              <a:gd name="connsiteY332" fmla="*/ 1111240 h 1344127"/>
              <a:gd name="connsiteX333" fmla="*/ 1083765 w 2022191"/>
              <a:gd name="connsiteY333" fmla="*/ 1107192 h 1344127"/>
              <a:gd name="connsiteX334" fmla="*/ 1091746 w 2022191"/>
              <a:gd name="connsiteY334" fmla="*/ 1094527 h 1344127"/>
              <a:gd name="connsiteX335" fmla="*/ 1101577 w 2022191"/>
              <a:gd name="connsiteY335" fmla="*/ 1115809 h 1344127"/>
              <a:gd name="connsiteX336" fmla="*/ 1121761 w 2022191"/>
              <a:gd name="connsiteY336" fmla="*/ 1123847 h 1344127"/>
              <a:gd name="connsiteX337" fmla="*/ 1143332 w 2022191"/>
              <a:gd name="connsiteY337" fmla="*/ 1124426 h 1344127"/>
              <a:gd name="connsiteX338" fmla="*/ 1162995 w 2022191"/>
              <a:gd name="connsiteY338" fmla="*/ 1133621 h 1344127"/>
              <a:gd name="connsiteX339" fmla="*/ 1183178 w 2022191"/>
              <a:gd name="connsiteY339" fmla="*/ 1137669 h 1344127"/>
              <a:gd name="connsiteX340" fmla="*/ 1216893 w 2022191"/>
              <a:gd name="connsiteY340" fmla="*/ 1143452 h 1344127"/>
              <a:gd name="connsiteX341" fmla="*/ 1247371 w 2022191"/>
              <a:gd name="connsiteY341" fmla="*/ 1109563 h 1344127"/>
              <a:gd name="connsiteX342" fmla="*/ 1297511 w 2022191"/>
              <a:gd name="connsiteY342" fmla="*/ 1134257 h 1344127"/>
              <a:gd name="connsiteX343" fmla="*/ 1322379 w 2022191"/>
              <a:gd name="connsiteY343" fmla="*/ 1155539 h 1344127"/>
              <a:gd name="connsiteX344" fmla="*/ 1335506 w 2022191"/>
              <a:gd name="connsiteY344" fmla="*/ 1194633 h 1344127"/>
              <a:gd name="connsiteX345" fmla="*/ 1349097 w 2022191"/>
              <a:gd name="connsiteY345" fmla="*/ 1205563 h 1344127"/>
              <a:gd name="connsiteX346" fmla="*/ 1385184 w 2022191"/>
              <a:gd name="connsiteY346" fmla="*/ 1211347 h 1344127"/>
              <a:gd name="connsiteX347" fmla="*/ 1428731 w 2022191"/>
              <a:gd name="connsiteY347" fmla="*/ 1225110 h 1344127"/>
              <a:gd name="connsiteX348" fmla="*/ 1437174 w 2022191"/>
              <a:gd name="connsiteY348" fmla="*/ 1263626 h 1344127"/>
              <a:gd name="connsiteX349" fmla="*/ 1407217 w 2022191"/>
              <a:gd name="connsiteY349" fmla="*/ 1255009 h 1344127"/>
              <a:gd name="connsiteX350" fmla="*/ 1399699 w 2022191"/>
              <a:gd name="connsiteY350" fmla="*/ 1279761 h 1344127"/>
              <a:gd name="connsiteX351" fmla="*/ 1382812 w 2022191"/>
              <a:gd name="connsiteY351" fmla="*/ 1322846 h 1344127"/>
              <a:gd name="connsiteX352" fmla="*/ 1382350 w 2022191"/>
              <a:gd name="connsiteY352" fmla="*/ 1322268 h 1344127"/>
              <a:gd name="connsiteX353" fmla="*/ 1386109 w 2022191"/>
              <a:gd name="connsiteY353" fmla="*/ 1344128 h 1344127"/>
              <a:gd name="connsiteX354" fmla="*/ 1415025 w 2022191"/>
              <a:gd name="connsiteY354" fmla="*/ 1326316 h 1344127"/>
              <a:gd name="connsiteX355" fmla="*/ 1445039 w 2022191"/>
              <a:gd name="connsiteY355" fmla="*/ 1329728 h 1344127"/>
              <a:gd name="connsiteX356" fmla="*/ 1459555 w 2022191"/>
              <a:gd name="connsiteY356" fmla="*/ 1323424 h 1344127"/>
              <a:gd name="connsiteX357" fmla="*/ 1459092 w 2022191"/>
              <a:gd name="connsiteY357" fmla="*/ 1326316 h 1344127"/>
              <a:gd name="connsiteX358" fmla="*/ 1466148 w 2022191"/>
              <a:gd name="connsiteY358" fmla="*/ 1319376 h 1344127"/>
              <a:gd name="connsiteX359" fmla="*/ 1464702 w 2022191"/>
              <a:gd name="connsiteY359" fmla="*/ 1308504 h 1344127"/>
              <a:gd name="connsiteX360" fmla="*/ 1447873 w 2022191"/>
              <a:gd name="connsiteY360" fmla="*/ 1302721 h 1344127"/>
              <a:gd name="connsiteX361" fmla="*/ 1495642 w 2022191"/>
              <a:gd name="connsiteY361" fmla="*/ 1280340 h 1344127"/>
              <a:gd name="connsiteX362" fmla="*/ 1528028 w 2022191"/>
              <a:gd name="connsiteY362" fmla="*/ 1277448 h 1344127"/>
              <a:gd name="connsiteX363" fmla="*/ 1559430 w 2022191"/>
              <a:gd name="connsiteY363" fmla="*/ 1249284 h 1344127"/>
              <a:gd name="connsiteX364" fmla="*/ 1640048 w 2022191"/>
              <a:gd name="connsiteY364" fmla="*/ 1248706 h 1344127"/>
              <a:gd name="connsiteX365" fmla="*/ 1668964 w 2022191"/>
              <a:gd name="connsiteY365" fmla="*/ 1212503 h 1344127"/>
              <a:gd name="connsiteX366" fmla="*/ 1698978 w 2022191"/>
              <a:gd name="connsiteY366" fmla="*/ 1163057 h 1344127"/>
              <a:gd name="connsiteX367" fmla="*/ 1730381 w 2022191"/>
              <a:gd name="connsiteY367" fmla="*/ 1173987 h 1344127"/>
              <a:gd name="connsiteX368" fmla="*/ 1750043 w 2022191"/>
              <a:gd name="connsiteY368" fmla="*/ 1251597 h 1344127"/>
              <a:gd name="connsiteX369" fmla="*/ 1774911 w 2022191"/>
              <a:gd name="connsiteY369" fmla="*/ 1239511 h 1344127"/>
              <a:gd name="connsiteX370" fmla="*/ 1802554 w 2022191"/>
              <a:gd name="connsiteY370" fmla="*/ 1215915 h 1344127"/>
              <a:gd name="connsiteX371" fmla="*/ 1803942 w 2022191"/>
              <a:gd name="connsiteY371" fmla="*/ 1227482 h 1344127"/>
              <a:gd name="connsiteX372" fmla="*/ 1825514 w 2022191"/>
              <a:gd name="connsiteY372" fmla="*/ 1237255 h 1344127"/>
              <a:gd name="connsiteX373" fmla="*/ 1807702 w 2022191"/>
              <a:gd name="connsiteY373" fmla="*/ 1243038 h 1344127"/>
              <a:gd name="connsiteX374" fmla="*/ 1777687 w 2022191"/>
              <a:gd name="connsiteY374" fmla="*/ 1261429 h 1344127"/>
              <a:gd name="connsiteX375" fmla="*/ 1774911 w 2022191"/>
              <a:gd name="connsiteY375" fmla="*/ 1292427 h 1344127"/>
              <a:gd name="connsiteX376" fmla="*/ 1805851 w 2022191"/>
              <a:gd name="connsiteY376" fmla="*/ 1285545 h 1344127"/>
              <a:gd name="connsiteX377" fmla="*/ 1828348 w 2022191"/>
              <a:gd name="connsiteY377" fmla="*/ 1262412 h 1344127"/>
              <a:gd name="connsiteX378" fmla="*/ 1848010 w 2022191"/>
              <a:gd name="connsiteY378" fmla="*/ 1258364 h 1344127"/>
              <a:gd name="connsiteX379" fmla="*/ 1850844 w 2022191"/>
              <a:gd name="connsiteY379" fmla="*/ 1254894 h 1344127"/>
              <a:gd name="connsiteX380" fmla="*/ 1858304 w 2022191"/>
              <a:gd name="connsiteY380" fmla="*/ 1248590 h 1344127"/>
              <a:gd name="connsiteX381" fmla="*/ 1861601 w 2022191"/>
              <a:gd name="connsiteY381" fmla="*/ 1245699 h 1344127"/>
              <a:gd name="connsiteX382" fmla="*/ 1879875 w 2022191"/>
              <a:gd name="connsiteY382" fmla="*/ 1237660 h 1344127"/>
              <a:gd name="connsiteX383" fmla="*/ 1884560 w 2022191"/>
              <a:gd name="connsiteY383" fmla="*/ 1238238 h 1344127"/>
              <a:gd name="connsiteX384" fmla="*/ 1887856 w 2022191"/>
              <a:gd name="connsiteY384" fmla="*/ 1234190 h 1344127"/>
              <a:gd name="connsiteX385" fmla="*/ 1887393 w 2022191"/>
              <a:gd name="connsiteY385" fmla="*/ 1231935 h 1344127"/>
              <a:gd name="connsiteX386" fmla="*/ 1900059 w 2022191"/>
              <a:gd name="connsiteY386" fmla="*/ 1224995 h 1344127"/>
              <a:gd name="connsiteX387" fmla="*/ 1900984 w 2022191"/>
              <a:gd name="connsiteY387" fmla="*/ 1224474 h 1344127"/>
              <a:gd name="connsiteX388" fmla="*/ 1916888 w 2022191"/>
              <a:gd name="connsiteY388" fmla="*/ 1207761 h 1344127"/>
              <a:gd name="connsiteX389" fmla="*/ 1909890 w 2022191"/>
              <a:gd name="connsiteY389" fmla="*/ 1207183 h 1344127"/>
              <a:gd name="connsiteX390" fmla="*/ 1909427 w 2022191"/>
              <a:gd name="connsiteY390" fmla="*/ 1188214 h 1344127"/>
              <a:gd name="connsiteX391" fmla="*/ 1893466 w 2022191"/>
              <a:gd name="connsiteY391" fmla="*/ 1199144 h 1344127"/>
              <a:gd name="connsiteX392" fmla="*/ 1881321 w 2022191"/>
              <a:gd name="connsiteY392" fmla="*/ 1215279 h 1344127"/>
              <a:gd name="connsiteX393" fmla="*/ 1871432 w 2022191"/>
              <a:gd name="connsiteY393" fmla="*/ 1226845 h 1344127"/>
              <a:gd name="connsiteX394" fmla="*/ 1829735 w 2022191"/>
              <a:gd name="connsiteY394" fmla="*/ 1218229 h 1344127"/>
              <a:gd name="connsiteX395" fmla="*/ 1804405 w 2022191"/>
              <a:gd name="connsiteY395" fmla="*/ 1193534 h 1344127"/>
              <a:gd name="connsiteX396" fmla="*/ 1803942 w 2022191"/>
              <a:gd name="connsiteY396" fmla="*/ 1191799 h 1344127"/>
              <a:gd name="connsiteX397" fmla="*/ 1794574 w 2022191"/>
              <a:gd name="connsiteY397" fmla="*/ 1170517 h 1344127"/>
              <a:gd name="connsiteX398" fmla="*/ 1798796 w 2022191"/>
              <a:gd name="connsiteY398" fmla="*/ 1152127 h 1344127"/>
              <a:gd name="connsiteX399" fmla="*/ 1797870 w 2022191"/>
              <a:gd name="connsiteY399" fmla="*/ 1150970 h 1344127"/>
              <a:gd name="connsiteX400" fmla="*/ 1790815 w 2022191"/>
              <a:gd name="connsiteY400" fmla="*/ 1155597 h 1344127"/>
              <a:gd name="connsiteX401" fmla="*/ 1788964 w 2022191"/>
              <a:gd name="connsiteY401" fmla="*/ 1144667 h 1344127"/>
              <a:gd name="connsiteX402" fmla="*/ 1793649 w 2022191"/>
              <a:gd name="connsiteY402" fmla="*/ 1142932 h 1344127"/>
              <a:gd name="connsiteX403" fmla="*/ 1793649 w 2022191"/>
              <a:gd name="connsiteY403" fmla="*/ 1142064 h 1344127"/>
              <a:gd name="connsiteX404" fmla="*/ 1787576 w 2022191"/>
              <a:gd name="connsiteY404" fmla="*/ 1130498 h 1344127"/>
              <a:gd name="connsiteX405" fmla="*/ 1788501 w 2022191"/>
              <a:gd name="connsiteY405" fmla="*/ 1113148 h 1344127"/>
              <a:gd name="connsiteX406" fmla="*/ 1772540 w 2022191"/>
              <a:gd name="connsiteY406" fmla="*/ 1101582 h 1344127"/>
              <a:gd name="connsiteX407" fmla="*/ 1710198 w 2022191"/>
              <a:gd name="connsiteY407" fmla="*/ 1128011 h 1344127"/>
              <a:gd name="connsiteX408" fmla="*/ 1659132 w 2022191"/>
              <a:gd name="connsiteY408" fmla="*/ 1179713 h 1344127"/>
              <a:gd name="connsiteX409" fmla="*/ 1680703 w 2022191"/>
              <a:gd name="connsiteY409" fmla="*/ 1150392 h 1344127"/>
              <a:gd name="connsiteX410" fmla="*/ 1685388 w 2022191"/>
              <a:gd name="connsiteY410" fmla="*/ 1137206 h 1344127"/>
              <a:gd name="connsiteX411" fmla="*/ 1718178 w 2022191"/>
              <a:gd name="connsiteY411" fmla="*/ 1101004 h 1344127"/>
              <a:gd name="connsiteX412" fmla="*/ 1742583 w 2022191"/>
              <a:gd name="connsiteY412" fmla="*/ 1092387 h 1344127"/>
              <a:gd name="connsiteX413" fmla="*/ 1759933 w 2022191"/>
              <a:gd name="connsiteY413" fmla="*/ 1067635 h 1344127"/>
              <a:gd name="connsiteX414" fmla="*/ 1782429 w 2022191"/>
              <a:gd name="connsiteY414" fmla="*/ 1061852 h 1344127"/>
              <a:gd name="connsiteX415" fmla="*/ 1793996 w 2022191"/>
              <a:gd name="connsiteY415" fmla="*/ 1058960 h 1344127"/>
              <a:gd name="connsiteX416" fmla="*/ 1801051 w 2022191"/>
              <a:gd name="connsiteY416" fmla="*/ 1060117 h 1344127"/>
              <a:gd name="connsiteX417" fmla="*/ 1883056 w 2022191"/>
              <a:gd name="connsiteY417" fmla="*/ 1058382 h 1344127"/>
              <a:gd name="connsiteX418" fmla="*/ 1892887 w 2022191"/>
              <a:gd name="connsiteY418" fmla="*/ 1058382 h 1344127"/>
              <a:gd name="connsiteX419" fmla="*/ 1906941 w 2022191"/>
              <a:gd name="connsiteY419" fmla="*/ 1058960 h 1344127"/>
              <a:gd name="connsiteX420" fmla="*/ 1949158 w 2022191"/>
              <a:gd name="connsiteY420" fmla="*/ 1027905 h 1344127"/>
              <a:gd name="connsiteX421" fmla="*/ 1981486 w 2022191"/>
              <a:gd name="connsiteY421" fmla="*/ 1017032 h 1344127"/>
              <a:gd name="connsiteX422" fmla="*/ 2014276 w 2022191"/>
              <a:gd name="connsiteY422" fmla="*/ 993437 h 1344127"/>
              <a:gd name="connsiteX423" fmla="*/ 2015895 w 2022191"/>
              <a:gd name="connsiteY423" fmla="*/ 983663 h 1344127"/>
              <a:gd name="connsiteX424" fmla="*/ 558191 w 2022191"/>
              <a:gd name="connsiteY424" fmla="*/ 406619 h 1344127"/>
              <a:gd name="connsiteX425" fmla="*/ 525863 w 2022191"/>
              <a:gd name="connsiteY425" fmla="*/ 426745 h 1344127"/>
              <a:gd name="connsiteX426" fmla="*/ 509901 w 2022191"/>
              <a:gd name="connsiteY426" fmla="*/ 438311 h 1344127"/>
              <a:gd name="connsiteX427" fmla="*/ 502904 w 2022191"/>
              <a:gd name="connsiteY427" fmla="*/ 453232 h 1344127"/>
              <a:gd name="connsiteX428" fmla="*/ 472889 w 2022191"/>
              <a:gd name="connsiteY428" fmla="*/ 468730 h 1344127"/>
              <a:gd name="connsiteX429" fmla="*/ 489776 w 2022191"/>
              <a:gd name="connsiteY429" fmla="*/ 434031 h 1344127"/>
              <a:gd name="connsiteX430" fmla="*/ 462133 w 2022191"/>
              <a:gd name="connsiteY430" fmla="*/ 454157 h 1344127"/>
              <a:gd name="connsiteX431" fmla="*/ 441024 w 2022191"/>
              <a:gd name="connsiteY431" fmla="*/ 462774 h 1344127"/>
              <a:gd name="connsiteX432" fmla="*/ 430672 w 2022191"/>
              <a:gd name="connsiteY432" fmla="*/ 452422 h 1344127"/>
              <a:gd name="connsiteX433" fmla="*/ 443800 w 2022191"/>
              <a:gd name="connsiteY433" fmla="*/ 436345 h 1344127"/>
              <a:gd name="connsiteX434" fmla="*/ 445246 w 2022191"/>
              <a:gd name="connsiteY434" fmla="*/ 418533 h 1344127"/>
              <a:gd name="connsiteX435" fmla="*/ 470981 w 2022191"/>
              <a:gd name="connsiteY435" fmla="*/ 413906 h 1344127"/>
              <a:gd name="connsiteX436" fmla="*/ 441487 w 2022191"/>
              <a:gd name="connsiteY436" fmla="*/ 401819 h 1344127"/>
              <a:gd name="connsiteX437" fmla="*/ 396031 w 2022191"/>
              <a:gd name="connsiteY437" fmla="*/ 410494 h 1344127"/>
              <a:gd name="connsiteX438" fmla="*/ 458374 w 2022191"/>
              <a:gd name="connsiteY438" fmla="*/ 388634 h 1344127"/>
              <a:gd name="connsiteX439" fmla="*/ 516494 w 2022191"/>
              <a:gd name="connsiteY439" fmla="*/ 375390 h 1344127"/>
              <a:gd name="connsiteX440" fmla="*/ 505680 w 2022191"/>
              <a:gd name="connsiteY440" fmla="*/ 400720 h 1344127"/>
              <a:gd name="connsiteX441" fmla="*/ 545526 w 2022191"/>
              <a:gd name="connsiteY441" fmla="*/ 394359 h 1344127"/>
              <a:gd name="connsiteX442" fmla="*/ 558191 w 2022191"/>
              <a:gd name="connsiteY442" fmla="*/ 406619 h 1344127"/>
              <a:gd name="connsiteX443" fmla="*/ 689874 w 2022191"/>
              <a:gd name="connsiteY443" fmla="*/ 605502 h 1344127"/>
              <a:gd name="connsiteX444" fmla="*/ 660958 w 2022191"/>
              <a:gd name="connsiteY444" fmla="*/ 620423 h 1344127"/>
              <a:gd name="connsiteX445" fmla="*/ 641295 w 2022191"/>
              <a:gd name="connsiteY445" fmla="*/ 641705 h 1344127"/>
              <a:gd name="connsiteX446" fmla="*/ 577680 w 2022191"/>
              <a:gd name="connsiteY446" fmla="*/ 633666 h 1344127"/>
              <a:gd name="connsiteX447" fmla="*/ 601623 w 2022191"/>
              <a:gd name="connsiteY447" fmla="*/ 624471 h 1344127"/>
              <a:gd name="connsiteX448" fmla="*/ 620360 w 2022191"/>
              <a:gd name="connsiteY448" fmla="*/ 602611 h 1344127"/>
              <a:gd name="connsiteX449" fmla="*/ 612842 w 2022191"/>
              <a:gd name="connsiteY449" fmla="*/ 576760 h 1344127"/>
              <a:gd name="connsiteX450" fmla="*/ 646616 w 2022191"/>
              <a:gd name="connsiteY450" fmla="*/ 576182 h 1344127"/>
              <a:gd name="connsiteX451" fmla="*/ 682702 w 2022191"/>
              <a:gd name="connsiteY451" fmla="*/ 591680 h 1344127"/>
              <a:gd name="connsiteX452" fmla="*/ 746317 w 2022191"/>
              <a:gd name="connsiteY452" fmla="*/ 563516 h 1344127"/>
              <a:gd name="connsiteX453" fmla="*/ 689874 w 2022191"/>
              <a:gd name="connsiteY453" fmla="*/ 605502 h 1344127"/>
              <a:gd name="connsiteX454" fmla="*/ 1052652 w 2022191"/>
              <a:gd name="connsiteY454" fmla="*/ 1054970 h 1344127"/>
              <a:gd name="connsiteX455" fmla="*/ 1032989 w 2022191"/>
              <a:gd name="connsiteY455" fmla="*/ 1005524 h 1344127"/>
              <a:gd name="connsiteX456" fmla="*/ 997365 w 2022191"/>
              <a:gd name="connsiteY456" fmla="*/ 943470 h 1344127"/>
              <a:gd name="connsiteX457" fmla="*/ 1026280 w 2022191"/>
              <a:gd name="connsiteY457" fmla="*/ 932540 h 1344127"/>
              <a:gd name="connsiteX458" fmla="*/ 1054387 w 2022191"/>
              <a:gd name="connsiteY458" fmla="*/ 1011827 h 1344127"/>
              <a:gd name="connsiteX459" fmla="*/ 1052652 w 2022191"/>
              <a:gd name="connsiteY459" fmla="*/ 1054970 h 134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</a:cxnLst>
            <a:rect l="l" t="t" r="r" b="b"/>
            <a:pathLst>
              <a:path w="2022191" h="1344127">
                <a:moveTo>
                  <a:pt x="2015895" y="983663"/>
                </a:moveTo>
                <a:cubicBezTo>
                  <a:pt x="2008377" y="981928"/>
                  <a:pt x="2001785" y="976203"/>
                  <a:pt x="2009303" y="975625"/>
                </a:cubicBezTo>
                <a:cubicBezTo>
                  <a:pt x="2015022" y="975104"/>
                  <a:pt x="2019718" y="970900"/>
                  <a:pt x="2020869" y="965273"/>
                </a:cubicBezTo>
                <a:cubicBezTo>
                  <a:pt x="2016509" y="962462"/>
                  <a:pt x="2012819" y="958732"/>
                  <a:pt x="2010054" y="954343"/>
                </a:cubicBezTo>
                <a:cubicBezTo>
                  <a:pt x="2007834" y="950306"/>
                  <a:pt x="2006718" y="945760"/>
                  <a:pt x="2006816" y="941157"/>
                </a:cubicBezTo>
                <a:cubicBezTo>
                  <a:pt x="2004497" y="938283"/>
                  <a:pt x="2002444" y="935206"/>
                  <a:pt x="2000686" y="931962"/>
                </a:cubicBezTo>
                <a:cubicBezTo>
                  <a:pt x="1996001" y="934275"/>
                  <a:pt x="1991780" y="941735"/>
                  <a:pt x="1985245" y="940579"/>
                </a:cubicBezTo>
                <a:cubicBezTo>
                  <a:pt x="1975413" y="939422"/>
                  <a:pt x="1991780" y="924502"/>
                  <a:pt x="1983799" y="918140"/>
                </a:cubicBezTo>
                <a:cubicBezTo>
                  <a:pt x="1975818" y="911779"/>
                  <a:pt x="1959915" y="916405"/>
                  <a:pt x="1947249" y="928492"/>
                </a:cubicBezTo>
                <a:cubicBezTo>
                  <a:pt x="1934584" y="940579"/>
                  <a:pt x="1936030" y="927914"/>
                  <a:pt x="1924753" y="940058"/>
                </a:cubicBezTo>
                <a:cubicBezTo>
                  <a:pt x="1913476" y="952203"/>
                  <a:pt x="1913996" y="933755"/>
                  <a:pt x="1918970" y="929128"/>
                </a:cubicBezTo>
                <a:cubicBezTo>
                  <a:pt x="1923943" y="924502"/>
                  <a:pt x="1927876" y="929706"/>
                  <a:pt x="1932560" y="922246"/>
                </a:cubicBezTo>
                <a:cubicBezTo>
                  <a:pt x="1937245" y="914786"/>
                  <a:pt x="1941929" y="922246"/>
                  <a:pt x="1954131" y="913051"/>
                </a:cubicBezTo>
                <a:cubicBezTo>
                  <a:pt x="1963500" y="905591"/>
                  <a:pt x="1971944" y="906747"/>
                  <a:pt x="1976628" y="904434"/>
                </a:cubicBezTo>
                <a:cubicBezTo>
                  <a:pt x="1975211" y="902236"/>
                  <a:pt x="1973956" y="899935"/>
                  <a:pt x="1972869" y="897552"/>
                </a:cubicBezTo>
                <a:cubicBezTo>
                  <a:pt x="1972869" y="896974"/>
                  <a:pt x="1972406" y="896974"/>
                  <a:pt x="1972406" y="896395"/>
                </a:cubicBezTo>
                <a:cubicBezTo>
                  <a:pt x="1969659" y="894290"/>
                  <a:pt x="1967277" y="891752"/>
                  <a:pt x="1965351" y="888877"/>
                </a:cubicBezTo>
                <a:cubicBezTo>
                  <a:pt x="1963847" y="889392"/>
                  <a:pt x="1962251" y="889589"/>
                  <a:pt x="1960666" y="889456"/>
                </a:cubicBezTo>
                <a:lnTo>
                  <a:pt x="1959278" y="889456"/>
                </a:lnTo>
                <a:cubicBezTo>
                  <a:pt x="1955514" y="889398"/>
                  <a:pt x="1951824" y="888426"/>
                  <a:pt x="1948521" y="886622"/>
                </a:cubicBezTo>
                <a:cubicBezTo>
                  <a:pt x="1944577" y="889091"/>
                  <a:pt x="1940043" y="890468"/>
                  <a:pt x="1935394" y="890612"/>
                </a:cubicBezTo>
                <a:cubicBezTo>
                  <a:pt x="1928454" y="890583"/>
                  <a:pt x="1921832" y="887669"/>
                  <a:pt x="1917119" y="882574"/>
                </a:cubicBezTo>
                <a:cubicBezTo>
                  <a:pt x="1915569" y="880758"/>
                  <a:pt x="1914158" y="878820"/>
                  <a:pt x="1912897" y="876791"/>
                </a:cubicBezTo>
                <a:lnTo>
                  <a:pt x="1911914" y="876791"/>
                </a:lnTo>
                <a:cubicBezTo>
                  <a:pt x="1903401" y="877190"/>
                  <a:pt x="1895409" y="872702"/>
                  <a:pt x="1891326" y="865224"/>
                </a:cubicBezTo>
                <a:cubicBezTo>
                  <a:pt x="1885659" y="861963"/>
                  <a:pt x="1881506" y="856602"/>
                  <a:pt x="1879760" y="850304"/>
                </a:cubicBezTo>
                <a:cubicBezTo>
                  <a:pt x="1879228" y="848811"/>
                  <a:pt x="1878921" y="847256"/>
                  <a:pt x="1878834" y="845677"/>
                </a:cubicBezTo>
                <a:cubicBezTo>
                  <a:pt x="1878834" y="843942"/>
                  <a:pt x="1878372" y="842207"/>
                  <a:pt x="1878372" y="841108"/>
                </a:cubicBezTo>
                <a:cubicBezTo>
                  <a:pt x="1878268" y="839553"/>
                  <a:pt x="1878424" y="837986"/>
                  <a:pt x="1878834" y="836482"/>
                </a:cubicBezTo>
                <a:cubicBezTo>
                  <a:pt x="1879297" y="834747"/>
                  <a:pt x="1879297" y="833590"/>
                  <a:pt x="1879760" y="831913"/>
                </a:cubicBezTo>
                <a:cubicBezTo>
                  <a:pt x="1875243" y="828270"/>
                  <a:pt x="1870189" y="825344"/>
                  <a:pt x="1864781" y="823238"/>
                </a:cubicBezTo>
                <a:cubicBezTo>
                  <a:pt x="1851191" y="818091"/>
                  <a:pt x="1860097" y="809474"/>
                  <a:pt x="1867615" y="815778"/>
                </a:cubicBezTo>
                <a:cubicBezTo>
                  <a:pt x="1875133" y="822082"/>
                  <a:pt x="1883056" y="809474"/>
                  <a:pt x="1886352" y="803171"/>
                </a:cubicBezTo>
                <a:cubicBezTo>
                  <a:pt x="1889649" y="796867"/>
                  <a:pt x="1881206" y="791604"/>
                  <a:pt x="1876984" y="790506"/>
                </a:cubicBezTo>
                <a:cubicBezTo>
                  <a:pt x="1874150" y="789927"/>
                  <a:pt x="1873225" y="786458"/>
                  <a:pt x="1873225" y="782467"/>
                </a:cubicBezTo>
                <a:cubicBezTo>
                  <a:pt x="1869159" y="780686"/>
                  <a:pt x="1865603" y="777927"/>
                  <a:pt x="1862873" y="774428"/>
                </a:cubicBezTo>
                <a:cubicBezTo>
                  <a:pt x="1859692" y="773133"/>
                  <a:pt x="1856830" y="771155"/>
                  <a:pt x="1854487" y="768645"/>
                </a:cubicBezTo>
                <a:cubicBezTo>
                  <a:pt x="1852631" y="766881"/>
                  <a:pt x="1851191" y="764730"/>
                  <a:pt x="1850266" y="762342"/>
                </a:cubicBezTo>
                <a:cubicBezTo>
                  <a:pt x="1849803" y="762342"/>
                  <a:pt x="1849803" y="762342"/>
                  <a:pt x="1849283" y="761763"/>
                </a:cubicBezTo>
                <a:cubicBezTo>
                  <a:pt x="1846478" y="760005"/>
                  <a:pt x="1844089" y="757657"/>
                  <a:pt x="1842285" y="754881"/>
                </a:cubicBezTo>
                <a:cubicBezTo>
                  <a:pt x="1840400" y="752481"/>
                  <a:pt x="1838965" y="749758"/>
                  <a:pt x="1838063" y="746843"/>
                </a:cubicBezTo>
                <a:cubicBezTo>
                  <a:pt x="1836976" y="744842"/>
                  <a:pt x="1836178" y="742702"/>
                  <a:pt x="1835692" y="740481"/>
                </a:cubicBezTo>
                <a:cubicBezTo>
                  <a:pt x="1835230" y="738226"/>
                  <a:pt x="1835230" y="735913"/>
                  <a:pt x="1834767" y="734178"/>
                </a:cubicBezTo>
                <a:cubicBezTo>
                  <a:pt x="1832812" y="730228"/>
                  <a:pt x="1831690" y="725913"/>
                  <a:pt x="1831470" y="721513"/>
                </a:cubicBezTo>
                <a:lnTo>
                  <a:pt x="1831470" y="720934"/>
                </a:lnTo>
                <a:cubicBezTo>
                  <a:pt x="1830892" y="720258"/>
                  <a:pt x="1830424" y="719500"/>
                  <a:pt x="1830082" y="718679"/>
                </a:cubicBezTo>
                <a:cubicBezTo>
                  <a:pt x="1828295" y="715695"/>
                  <a:pt x="1827174" y="712364"/>
                  <a:pt x="1826786" y="708905"/>
                </a:cubicBezTo>
                <a:cubicBezTo>
                  <a:pt x="1814179" y="701965"/>
                  <a:pt x="1810882" y="683575"/>
                  <a:pt x="1817417" y="670968"/>
                </a:cubicBezTo>
                <a:cubicBezTo>
                  <a:pt x="1815480" y="667903"/>
                  <a:pt x="1813907" y="664624"/>
                  <a:pt x="1812733" y="661194"/>
                </a:cubicBezTo>
                <a:cubicBezTo>
                  <a:pt x="1809494" y="650842"/>
                  <a:pt x="1805273" y="655411"/>
                  <a:pt x="1802439" y="670389"/>
                </a:cubicBezTo>
                <a:cubicBezTo>
                  <a:pt x="1799605" y="685368"/>
                  <a:pt x="1788386" y="684732"/>
                  <a:pt x="1791682" y="689358"/>
                </a:cubicBezTo>
                <a:cubicBezTo>
                  <a:pt x="1798217" y="699710"/>
                  <a:pt x="1793070" y="699710"/>
                  <a:pt x="1788386" y="706014"/>
                </a:cubicBezTo>
                <a:cubicBezTo>
                  <a:pt x="1783701" y="712317"/>
                  <a:pt x="1791682" y="721513"/>
                  <a:pt x="1783701" y="721513"/>
                </a:cubicBezTo>
                <a:cubicBezTo>
                  <a:pt x="1775721" y="721513"/>
                  <a:pt x="1779480" y="740481"/>
                  <a:pt x="1775258" y="731864"/>
                </a:cubicBezTo>
                <a:cubicBezTo>
                  <a:pt x="1771036" y="723247"/>
                  <a:pt x="1761205" y="725561"/>
                  <a:pt x="1761205" y="734178"/>
                </a:cubicBezTo>
                <a:cubicBezTo>
                  <a:pt x="1761205" y="742795"/>
                  <a:pt x="1744318" y="750833"/>
                  <a:pt x="1737725" y="750255"/>
                </a:cubicBezTo>
                <a:cubicBezTo>
                  <a:pt x="1731133" y="749677"/>
                  <a:pt x="1731190" y="732905"/>
                  <a:pt x="1725118" y="737648"/>
                </a:cubicBezTo>
                <a:cubicBezTo>
                  <a:pt x="1719046" y="742390"/>
                  <a:pt x="1720433" y="723247"/>
                  <a:pt x="1711528" y="723826"/>
                </a:cubicBezTo>
                <a:cubicBezTo>
                  <a:pt x="1702622" y="724404"/>
                  <a:pt x="1696491" y="723247"/>
                  <a:pt x="1698862" y="714052"/>
                </a:cubicBezTo>
                <a:cubicBezTo>
                  <a:pt x="1701176" y="706014"/>
                  <a:pt x="1688048" y="701387"/>
                  <a:pt x="1688569" y="696703"/>
                </a:cubicBezTo>
                <a:cubicBezTo>
                  <a:pt x="1686724" y="694817"/>
                  <a:pt x="1685127" y="692695"/>
                  <a:pt x="1683826" y="690399"/>
                </a:cubicBezTo>
                <a:cubicBezTo>
                  <a:pt x="1680617" y="684003"/>
                  <a:pt x="1679639" y="676710"/>
                  <a:pt x="1681050" y="669695"/>
                </a:cubicBezTo>
                <a:cubicBezTo>
                  <a:pt x="1682074" y="666729"/>
                  <a:pt x="1683329" y="663849"/>
                  <a:pt x="1684809" y="661078"/>
                </a:cubicBezTo>
                <a:cubicBezTo>
                  <a:pt x="1684740" y="660280"/>
                  <a:pt x="1684896" y="659477"/>
                  <a:pt x="1685272" y="658765"/>
                </a:cubicBezTo>
                <a:cubicBezTo>
                  <a:pt x="1685723" y="656724"/>
                  <a:pt x="1686504" y="654769"/>
                  <a:pt x="1687585" y="652982"/>
                </a:cubicBezTo>
                <a:cubicBezTo>
                  <a:pt x="1687585" y="652982"/>
                  <a:pt x="1687585" y="652404"/>
                  <a:pt x="1688048" y="652404"/>
                </a:cubicBezTo>
                <a:cubicBezTo>
                  <a:pt x="1690419" y="646042"/>
                  <a:pt x="1694641" y="643787"/>
                  <a:pt x="1694641" y="639160"/>
                </a:cubicBezTo>
                <a:cubicBezTo>
                  <a:pt x="1694641" y="638004"/>
                  <a:pt x="1694641" y="637425"/>
                  <a:pt x="1694178" y="636847"/>
                </a:cubicBezTo>
                <a:lnTo>
                  <a:pt x="1690419" y="636847"/>
                </a:lnTo>
                <a:cubicBezTo>
                  <a:pt x="1688649" y="636737"/>
                  <a:pt x="1686914" y="636350"/>
                  <a:pt x="1685272" y="635690"/>
                </a:cubicBezTo>
                <a:cubicBezTo>
                  <a:pt x="1684046" y="636263"/>
                  <a:pt x="1682930" y="637044"/>
                  <a:pt x="1681976" y="638004"/>
                </a:cubicBezTo>
                <a:cubicBezTo>
                  <a:pt x="1680940" y="639276"/>
                  <a:pt x="1679096" y="639530"/>
                  <a:pt x="1677754" y="638582"/>
                </a:cubicBezTo>
                <a:cubicBezTo>
                  <a:pt x="1676366" y="639160"/>
                  <a:pt x="1675441" y="639739"/>
                  <a:pt x="1673995" y="640317"/>
                </a:cubicBezTo>
                <a:cubicBezTo>
                  <a:pt x="1667332" y="642266"/>
                  <a:pt x="1660150" y="641208"/>
                  <a:pt x="1654332" y="637425"/>
                </a:cubicBezTo>
                <a:cubicBezTo>
                  <a:pt x="1654332" y="637425"/>
                  <a:pt x="1653870" y="637425"/>
                  <a:pt x="1653870" y="636847"/>
                </a:cubicBezTo>
                <a:cubicBezTo>
                  <a:pt x="1652424" y="636847"/>
                  <a:pt x="1651036" y="637425"/>
                  <a:pt x="1649185" y="637425"/>
                </a:cubicBezTo>
                <a:cubicBezTo>
                  <a:pt x="1640979" y="637697"/>
                  <a:pt x="1633258" y="633516"/>
                  <a:pt x="1629002" y="626495"/>
                </a:cubicBezTo>
                <a:cubicBezTo>
                  <a:pt x="1620466" y="617179"/>
                  <a:pt x="1611224" y="608538"/>
                  <a:pt x="1601358" y="600644"/>
                </a:cubicBezTo>
                <a:cubicBezTo>
                  <a:pt x="1588259" y="600563"/>
                  <a:pt x="1577537" y="590194"/>
                  <a:pt x="1577011" y="577107"/>
                </a:cubicBezTo>
                <a:cubicBezTo>
                  <a:pt x="1573715" y="578842"/>
                  <a:pt x="1570418" y="581097"/>
                  <a:pt x="1568568" y="582254"/>
                </a:cubicBezTo>
                <a:cubicBezTo>
                  <a:pt x="1563883" y="584567"/>
                  <a:pt x="1551681" y="573637"/>
                  <a:pt x="1546996" y="577685"/>
                </a:cubicBezTo>
                <a:cubicBezTo>
                  <a:pt x="1542312" y="581733"/>
                  <a:pt x="1541213" y="574794"/>
                  <a:pt x="1528259" y="570167"/>
                </a:cubicBezTo>
                <a:cubicBezTo>
                  <a:pt x="1515305" y="565541"/>
                  <a:pt x="1498244" y="564384"/>
                  <a:pt x="1496857" y="570167"/>
                </a:cubicBezTo>
                <a:cubicBezTo>
                  <a:pt x="1495469" y="575950"/>
                  <a:pt x="1485579" y="577685"/>
                  <a:pt x="1486967" y="590293"/>
                </a:cubicBezTo>
                <a:cubicBezTo>
                  <a:pt x="1488355" y="602900"/>
                  <a:pt x="1499632" y="600644"/>
                  <a:pt x="1502004" y="609261"/>
                </a:cubicBezTo>
                <a:cubicBezTo>
                  <a:pt x="1504375" y="617878"/>
                  <a:pt x="1496857" y="615044"/>
                  <a:pt x="1496220" y="623083"/>
                </a:cubicBezTo>
                <a:cubicBezTo>
                  <a:pt x="1495584" y="631122"/>
                  <a:pt x="1488702" y="630543"/>
                  <a:pt x="1488702" y="636269"/>
                </a:cubicBezTo>
                <a:cubicBezTo>
                  <a:pt x="1488702" y="641994"/>
                  <a:pt x="1493387" y="640895"/>
                  <a:pt x="1496220" y="651825"/>
                </a:cubicBezTo>
                <a:cubicBezTo>
                  <a:pt x="1499054" y="662756"/>
                  <a:pt x="1504143" y="662177"/>
                  <a:pt x="1505589" y="677098"/>
                </a:cubicBezTo>
                <a:cubicBezTo>
                  <a:pt x="1507035" y="692018"/>
                  <a:pt x="1501367" y="688664"/>
                  <a:pt x="1496220" y="690920"/>
                </a:cubicBezTo>
                <a:cubicBezTo>
                  <a:pt x="1491073" y="693175"/>
                  <a:pt x="1495700" y="698958"/>
                  <a:pt x="1491015" y="707575"/>
                </a:cubicBezTo>
                <a:cubicBezTo>
                  <a:pt x="1506445" y="714550"/>
                  <a:pt x="1514437" y="731772"/>
                  <a:pt x="1509811" y="748057"/>
                </a:cubicBezTo>
                <a:cubicBezTo>
                  <a:pt x="1512500" y="753019"/>
                  <a:pt x="1513946" y="758554"/>
                  <a:pt x="1514032" y="764192"/>
                </a:cubicBezTo>
                <a:cubicBezTo>
                  <a:pt x="1515288" y="765788"/>
                  <a:pt x="1516375" y="767518"/>
                  <a:pt x="1517271" y="769339"/>
                </a:cubicBezTo>
                <a:cubicBezTo>
                  <a:pt x="1525714" y="785995"/>
                  <a:pt x="1525252" y="811903"/>
                  <a:pt x="1522418" y="830872"/>
                </a:cubicBezTo>
                <a:cubicBezTo>
                  <a:pt x="1519584" y="849841"/>
                  <a:pt x="1502293" y="854005"/>
                  <a:pt x="1489165" y="869909"/>
                </a:cubicBezTo>
                <a:cubicBezTo>
                  <a:pt x="1476037" y="885812"/>
                  <a:pt x="1462447" y="883730"/>
                  <a:pt x="1456374" y="884309"/>
                </a:cubicBezTo>
                <a:cubicBezTo>
                  <a:pt x="1450302" y="884887"/>
                  <a:pt x="1453541" y="899807"/>
                  <a:pt x="1462158" y="911316"/>
                </a:cubicBezTo>
                <a:cubicBezTo>
                  <a:pt x="1470774" y="922824"/>
                  <a:pt x="1463545" y="926815"/>
                  <a:pt x="1467941" y="938902"/>
                </a:cubicBezTo>
                <a:cubicBezTo>
                  <a:pt x="1472336" y="950988"/>
                  <a:pt x="1467941" y="961340"/>
                  <a:pt x="1474534" y="972213"/>
                </a:cubicBezTo>
                <a:cubicBezTo>
                  <a:pt x="1481126" y="983085"/>
                  <a:pt x="1477309" y="987769"/>
                  <a:pt x="1469386" y="995808"/>
                </a:cubicBezTo>
                <a:cubicBezTo>
                  <a:pt x="1461464" y="1003847"/>
                  <a:pt x="1472625" y="999278"/>
                  <a:pt x="1473146" y="1010150"/>
                </a:cubicBezTo>
                <a:cubicBezTo>
                  <a:pt x="1473666" y="1021023"/>
                  <a:pt x="1469386" y="1014777"/>
                  <a:pt x="1462794" y="1008994"/>
                </a:cubicBezTo>
                <a:cubicBezTo>
                  <a:pt x="1456201" y="1003210"/>
                  <a:pt x="1449666" y="1019345"/>
                  <a:pt x="1449666" y="1026343"/>
                </a:cubicBezTo>
                <a:cubicBezTo>
                  <a:pt x="1449666" y="1033341"/>
                  <a:pt x="1433762" y="1017148"/>
                  <a:pt x="1430003" y="1017726"/>
                </a:cubicBezTo>
                <a:cubicBezTo>
                  <a:pt x="1426244" y="1018305"/>
                  <a:pt x="1430928" y="1007374"/>
                  <a:pt x="1421560" y="998757"/>
                </a:cubicBezTo>
                <a:cubicBezTo>
                  <a:pt x="1412191" y="990141"/>
                  <a:pt x="1404673" y="988406"/>
                  <a:pt x="1404673" y="979789"/>
                </a:cubicBezTo>
                <a:cubicBezTo>
                  <a:pt x="1404673" y="971172"/>
                  <a:pt x="1388769" y="964810"/>
                  <a:pt x="1388769" y="955037"/>
                </a:cubicBezTo>
                <a:cubicBezTo>
                  <a:pt x="1388769" y="945263"/>
                  <a:pt x="1390620" y="919991"/>
                  <a:pt x="1387323" y="912530"/>
                </a:cubicBezTo>
                <a:cubicBezTo>
                  <a:pt x="1384027" y="905070"/>
                  <a:pt x="1386861" y="897032"/>
                  <a:pt x="1390157" y="890092"/>
                </a:cubicBezTo>
                <a:cubicBezTo>
                  <a:pt x="1393454" y="883152"/>
                  <a:pt x="1386398" y="872742"/>
                  <a:pt x="1377029" y="872742"/>
                </a:cubicBezTo>
                <a:cubicBezTo>
                  <a:pt x="1367660" y="872742"/>
                  <a:pt x="1354533" y="869272"/>
                  <a:pt x="1341405" y="870429"/>
                </a:cubicBezTo>
                <a:cubicBezTo>
                  <a:pt x="1334957" y="871204"/>
                  <a:pt x="1328410" y="870614"/>
                  <a:pt x="1322205" y="868694"/>
                </a:cubicBezTo>
                <a:cubicBezTo>
                  <a:pt x="1319666" y="868578"/>
                  <a:pt x="1317151" y="868214"/>
                  <a:pt x="1314687" y="867595"/>
                </a:cubicBezTo>
                <a:cubicBezTo>
                  <a:pt x="1307429" y="865068"/>
                  <a:pt x="1301073" y="860465"/>
                  <a:pt x="1296412" y="854352"/>
                </a:cubicBezTo>
                <a:lnTo>
                  <a:pt x="1296586" y="854352"/>
                </a:lnTo>
                <a:cubicBezTo>
                  <a:pt x="1286361" y="857359"/>
                  <a:pt x="1275367" y="853409"/>
                  <a:pt x="1269405" y="844578"/>
                </a:cubicBezTo>
                <a:cubicBezTo>
                  <a:pt x="1251130" y="843422"/>
                  <a:pt x="1234706" y="834805"/>
                  <a:pt x="1229558" y="811846"/>
                </a:cubicBezTo>
                <a:cubicBezTo>
                  <a:pt x="1228980" y="809775"/>
                  <a:pt x="1228674" y="807635"/>
                  <a:pt x="1228633" y="805484"/>
                </a:cubicBezTo>
                <a:cubicBezTo>
                  <a:pt x="1223787" y="803917"/>
                  <a:pt x="1218675" y="803327"/>
                  <a:pt x="1213597" y="803749"/>
                </a:cubicBezTo>
                <a:cubicBezTo>
                  <a:pt x="1207814" y="804906"/>
                  <a:pt x="1191563" y="788250"/>
                  <a:pt x="1182194" y="788829"/>
                </a:cubicBezTo>
                <a:cubicBezTo>
                  <a:pt x="1172826" y="789407"/>
                  <a:pt x="1150792" y="800395"/>
                  <a:pt x="1147495" y="801494"/>
                </a:cubicBezTo>
                <a:cubicBezTo>
                  <a:pt x="1144199" y="802592"/>
                  <a:pt x="1147958" y="792298"/>
                  <a:pt x="1150734" y="787672"/>
                </a:cubicBezTo>
                <a:cubicBezTo>
                  <a:pt x="1153510" y="783045"/>
                  <a:pt x="1142811" y="764539"/>
                  <a:pt x="1140440" y="752626"/>
                </a:cubicBezTo>
                <a:cubicBezTo>
                  <a:pt x="1138069" y="740713"/>
                  <a:pt x="1134368" y="726775"/>
                  <a:pt x="1123091" y="728510"/>
                </a:cubicBezTo>
                <a:cubicBezTo>
                  <a:pt x="1113745" y="728984"/>
                  <a:pt x="1104509" y="726336"/>
                  <a:pt x="1096835" y="720992"/>
                </a:cubicBezTo>
                <a:cubicBezTo>
                  <a:pt x="1093597" y="718737"/>
                  <a:pt x="1093076" y="683055"/>
                  <a:pt x="1095910" y="668944"/>
                </a:cubicBezTo>
                <a:cubicBezTo>
                  <a:pt x="1097338" y="662380"/>
                  <a:pt x="1099547" y="656007"/>
                  <a:pt x="1102503" y="649975"/>
                </a:cubicBezTo>
                <a:cubicBezTo>
                  <a:pt x="1101982" y="648818"/>
                  <a:pt x="1101982" y="647662"/>
                  <a:pt x="1101520" y="646505"/>
                </a:cubicBezTo>
                <a:cubicBezTo>
                  <a:pt x="1100843" y="640982"/>
                  <a:pt x="1101826" y="635384"/>
                  <a:pt x="1104353" y="630428"/>
                </a:cubicBezTo>
                <a:cubicBezTo>
                  <a:pt x="1101982" y="617184"/>
                  <a:pt x="1107650" y="602842"/>
                  <a:pt x="1120777" y="599372"/>
                </a:cubicBezTo>
                <a:cubicBezTo>
                  <a:pt x="1122975" y="591704"/>
                  <a:pt x="1129308" y="585932"/>
                  <a:pt x="1137144" y="584451"/>
                </a:cubicBezTo>
                <a:cubicBezTo>
                  <a:pt x="1139295" y="583827"/>
                  <a:pt x="1141504" y="583439"/>
                  <a:pt x="1143737" y="583295"/>
                </a:cubicBezTo>
                <a:cubicBezTo>
                  <a:pt x="1146206" y="580380"/>
                  <a:pt x="1147686" y="576754"/>
                  <a:pt x="1147958" y="572943"/>
                </a:cubicBezTo>
                <a:cubicBezTo>
                  <a:pt x="1149346" y="565483"/>
                  <a:pt x="1158715" y="570630"/>
                  <a:pt x="1153741" y="564326"/>
                </a:cubicBezTo>
                <a:cubicBezTo>
                  <a:pt x="1148768" y="558023"/>
                  <a:pt x="1152816" y="556287"/>
                  <a:pt x="1164498" y="556287"/>
                </a:cubicBezTo>
                <a:cubicBezTo>
                  <a:pt x="1176180" y="556287"/>
                  <a:pt x="1194050" y="551083"/>
                  <a:pt x="1191679" y="537319"/>
                </a:cubicBezTo>
                <a:cubicBezTo>
                  <a:pt x="1189308" y="523555"/>
                  <a:pt x="1157963" y="533849"/>
                  <a:pt x="1157963" y="521820"/>
                </a:cubicBezTo>
                <a:cubicBezTo>
                  <a:pt x="1157963" y="509791"/>
                  <a:pt x="1118580" y="509155"/>
                  <a:pt x="1120951" y="502851"/>
                </a:cubicBezTo>
                <a:cubicBezTo>
                  <a:pt x="1123322" y="496547"/>
                  <a:pt x="1160797" y="507998"/>
                  <a:pt x="1173867" y="513781"/>
                </a:cubicBezTo>
                <a:cubicBezTo>
                  <a:pt x="1182426" y="518570"/>
                  <a:pt x="1192333" y="520380"/>
                  <a:pt x="1202031" y="518928"/>
                </a:cubicBezTo>
                <a:cubicBezTo>
                  <a:pt x="1212788" y="518350"/>
                  <a:pt x="1205790" y="501579"/>
                  <a:pt x="1207814" y="494812"/>
                </a:cubicBezTo>
                <a:cubicBezTo>
                  <a:pt x="1209838" y="488046"/>
                  <a:pt x="1230947" y="505106"/>
                  <a:pt x="1242513" y="501694"/>
                </a:cubicBezTo>
                <a:cubicBezTo>
                  <a:pt x="1254079" y="498282"/>
                  <a:pt x="1265646" y="468904"/>
                  <a:pt x="1275766" y="460865"/>
                </a:cubicBezTo>
                <a:cubicBezTo>
                  <a:pt x="1285887" y="452827"/>
                  <a:pt x="1276691" y="445366"/>
                  <a:pt x="1257491" y="447101"/>
                </a:cubicBezTo>
                <a:cubicBezTo>
                  <a:pt x="1238291" y="448836"/>
                  <a:pt x="1227477" y="440162"/>
                  <a:pt x="1217009" y="430966"/>
                </a:cubicBezTo>
                <a:cubicBezTo>
                  <a:pt x="1206542" y="421771"/>
                  <a:pt x="1207640" y="414311"/>
                  <a:pt x="1218397" y="415467"/>
                </a:cubicBezTo>
                <a:cubicBezTo>
                  <a:pt x="1229154" y="416624"/>
                  <a:pt x="1255467" y="441896"/>
                  <a:pt x="1265299" y="442475"/>
                </a:cubicBezTo>
                <a:cubicBezTo>
                  <a:pt x="1275130" y="443053"/>
                  <a:pt x="1292479" y="419342"/>
                  <a:pt x="1300923" y="411998"/>
                </a:cubicBezTo>
                <a:cubicBezTo>
                  <a:pt x="1309366" y="404653"/>
                  <a:pt x="1292942" y="401646"/>
                  <a:pt x="1287333" y="395920"/>
                </a:cubicBezTo>
                <a:cubicBezTo>
                  <a:pt x="1281723" y="390195"/>
                  <a:pt x="1297164" y="386725"/>
                  <a:pt x="1305607" y="386725"/>
                </a:cubicBezTo>
                <a:cubicBezTo>
                  <a:pt x="1314051" y="386725"/>
                  <a:pt x="1317752" y="395342"/>
                  <a:pt x="1320586" y="399969"/>
                </a:cubicBezTo>
                <a:cubicBezTo>
                  <a:pt x="1323419" y="404595"/>
                  <a:pt x="1338398" y="397077"/>
                  <a:pt x="1345453" y="397077"/>
                </a:cubicBezTo>
                <a:cubicBezTo>
                  <a:pt x="1352509" y="397077"/>
                  <a:pt x="1344470" y="382677"/>
                  <a:pt x="1332325" y="377530"/>
                </a:cubicBezTo>
                <a:cubicBezTo>
                  <a:pt x="1320181" y="372383"/>
                  <a:pt x="1332788" y="361453"/>
                  <a:pt x="1336547" y="370070"/>
                </a:cubicBezTo>
                <a:cubicBezTo>
                  <a:pt x="1340306" y="378687"/>
                  <a:pt x="1348692" y="376952"/>
                  <a:pt x="1352451" y="386725"/>
                </a:cubicBezTo>
                <a:cubicBezTo>
                  <a:pt x="1358234" y="400547"/>
                  <a:pt x="1362282" y="392508"/>
                  <a:pt x="1371709" y="387882"/>
                </a:cubicBezTo>
                <a:cubicBezTo>
                  <a:pt x="1375543" y="377385"/>
                  <a:pt x="1382795" y="368485"/>
                  <a:pt x="1392297" y="362609"/>
                </a:cubicBezTo>
                <a:cubicBezTo>
                  <a:pt x="1396709" y="359932"/>
                  <a:pt x="1401429" y="357792"/>
                  <a:pt x="1406350" y="356248"/>
                </a:cubicBezTo>
                <a:cubicBezTo>
                  <a:pt x="1407206" y="356011"/>
                  <a:pt x="1408010" y="355623"/>
                  <a:pt x="1408721" y="355091"/>
                </a:cubicBezTo>
                <a:cubicBezTo>
                  <a:pt x="1413406" y="344219"/>
                  <a:pt x="1404037" y="333867"/>
                  <a:pt x="1396056" y="326927"/>
                </a:cubicBezTo>
                <a:cubicBezTo>
                  <a:pt x="1388075" y="319987"/>
                  <a:pt x="1396519" y="312007"/>
                  <a:pt x="1388075" y="307380"/>
                </a:cubicBezTo>
                <a:cubicBezTo>
                  <a:pt x="1379632" y="302754"/>
                  <a:pt x="1378244" y="293038"/>
                  <a:pt x="1388538" y="295814"/>
                </a:cubicBezTo>
                <a:cubicBezTo>
                  <a:pt x="1397698" y="298636"/>
                  <a:pt x="1407564" y="294530"/>
                  <a:pt x="1412018" y="286040"/>
                </a:cubicBezTo>
                <a:cubicBezTo>
                  <a:pt x="1416702" y="277423"/>
                  <a:pt x="1396519" y="275688"/>
                  <a:pt x="1405887" y="269385"/>
                </a:cubicBezTo>
                <a:cubicBezTo>
                  <a:pt x="1415256" y="263081"/>
                  <a:pt x="1407275" y="257298"/>
                  <a:pt x="1397907" y="257298"/>
                </a:cubicBezTo>
                <a:cubicBezTo>
                  <a:pt x="1388867" y="258032"/>
                  <a:pt x="1380921" y="251353"/>
                  <a:pt x="1380094" y="242320"/>
                </a:cubicBezTo>
                <a:cubicBezTo>
                  <a:pt x="1379632" y="233124"/>
                  <a:pt x="1363266" y="239486"/>
                  <a:pt x="1353376" y="233703"/>
                </a:cubicBezTo>
                <a:cubicBezTo>
                  <a:pt x="1343487" y="227919"/>
                  <a:pt x="1321511" y="229134"/>
                  <a:pt x="1316364" y="230291"/>
                </a:cubicBezTo>
                <a:cubicBezTo>
                  <a:pt x="1311217" y="231447"/>
                  <a:pt x="1310581" y="256141"/>
                  <a:pt x="1318272" y="256720"/>
                </a:cubicBezTo>
                <a:cubicBezTo>
                  <a:pt x="1325964" y="257298"/>
                  <a:pt x="1332325" y="267072"/>
                  <a:pt x="1325733" y="270541"/>
                </a:cubicBezTo>
                <a:cubicBezTo>
                  <a:pt x="1319140" y="274011"/>
                  <a:pt x="1326658" y="283727"/>
                  <a:pt x="1321511" y="282570"/>
                </a:cubicBezTo>
                <a:cubicBezTo>
                  <a:pt x="1316364" y="281414"/>
                  <a:pt x="1307921" y="279158"/>
                  <a:pt x="1306532" y="295236"/>
                </a:cubicBezTo>
                <a:cubicBezTo>
                  <a:pt x="1305144" y="311313"/>
                  <a:pt x="1303699" y="317616"/>
                  <a:pt x="1294966" y="322821"/>
                </a:cubicBezTo>
                <a:cubicBezTo>
                  <a:pt x="1286234" y="328026"/>
                  <a:pt x="1293116" y="305009"/>
                  <a:pt x="1284672" y="305472"/>
                </a:cubicBezTo>
                <a:cubicBezTo>
                  <a:pt x="1276229" y="305934"/>
                  <a:pt x="1275304" y="325019"/>
                  <a:pt x="1281376" y="327274"/>
                </a:cubicBezTo>
                <a:cubicBezTo>
                  <a:pt x="1287448" y="329530"/>
                  <a:pt x="1288894" y="335371"/>
                  <a:pt x="1290282" y="344624"/>
                </a:cubicBezTo>
                <a:cubicBezTo>
                  <a:pt x="1291670" y="353877"/>
                  <a:pt x="1279062" y="346879"/>
                  <a:pt x="1273453" y="358388"/>
                </a:cubicBezTo>
                <a:cubicBezTo>
                  <a:pt x="1267843" y="369896"/>
                  <a:pt x="1267670" y="353241"/>
                  <a:pt x="1260325" y="345722"/>
                </a:cubicBezTo>
                <a:cubicBezTo>
                  <a:pt x="1252981" y="338204"/>
                  <a:pt x="1244363" y="326176"/>
                  <a:pt x="1244826" y="316402"/>
                </a:cubicBezTo>
                <a:cubicBezTo>
                  <a:pt x="1244485" y="310330"/>
                  <a:pt x="1248683" y="304945"/>
                  <a:pt x="1254658" y="303795"/>
                </a:cubicBezTo>
                <a:cubicBezTo>
                  <a:pt x="1260441" y="302638"/>
                  <a:pt x="1254658" y="296334"/>
                  <a:pt x="1254195" y="285404"/>
                </a:cubicBezTo>
                <a:cubicBezTo>
                  <a:pt x="1253732" y="274474"/>
                  <a:pt x="1246735" y="277944"/>
                  <a:pt x="1238754" y="266435"/>
                </a:cubicBezTo>
                <a:cubicBezTo>
                  <a:pt x="1230773" y="254927"/>
                  <a:pt x="1221404" y="254869"/>
                  <a:pt x="1216720" y="260132"/>
                </a:cubicBezTo>
                <a:cubicBezTo>
                  <a:pt x="1212036" y="265394"/>
                  <a:pt x="1215332" y="276209"/>
                  <a:pt x="1207814" y="279679"/>
                </a:cubicBezTo>
                <a:cubicBezTo>
                  <a:pt x="1200296" y="283149"/>
                  <a:pt x="1203592" y="300903"/>
                  <a:pt x="1197520" y="302060"/>
                </a:cubicBezTo>
                <a:cubicBezTo>
                  <a:pt x="1191448" y="303216"/>
                  <a:pt x="1194686" y="271582"/>
                  <a:pt x="1189539" y="268749"/>
                </a:cubicBezTo>
                <a:cubicBezTo>
                  <a:pt x="1184392" y="265915"/>
                  <a:pt x="1184855" y="258397"/>
                  <a:pt x="1192836" y="257182"/>
                </a:cubicBezTo>
                <a:cubicBezTo>
                  <a:pt x="1200816" y="255968"/>
                  <a:pt x="1205443" y="246252"/>
                  <a:pt x="1198619" y="246252"/>
                </a:cubicBezTo>
                <a:cubicBezTo>
                  <a:pt x="1191795" y="246252"/>
                  <a:pt x="1179881" y="237635"/>
                  <a:pt x="1175197" y="235322"/>
                </a:cubicBezTo>
                <a:cubicBezTo>
                  <a:pt x="1170513" y="233009"/>
                  <a:pt x="1162532" y="245674"/>
                  <a:pt x="1157385" y="241105"/>
                </a:cubicBezTo>
                <a:cubicBezTo>
                  <a:pt x="1152238" y="236536"/>
                  <a:pt x="1157847" y="223756"/>
                  <a:pt x="1158310" y="216931"/>
                </a:cubicBezTo>
                <a:cubicBezTo>
                  <a:pt x="1158773" y="210107"/>
                  <a:pt x="1166753" y="219823"/>
                  <a:pt x="1171901" y="211148"/>
                </a:cubicBezTo>
                <a:cubicBezTo>
                  <a:pt x="1177048" y="202474"/>
                  <a:pt x="1157385" y="202531"/>
                  <a:pt x="1157385" y="193336"/>
                </a:cubicBezTo>
                <a:cubicBezTo>
                  <a:pt x="1157385" y="184141"/>
                  <a:pt x="1141886" y="181770"/>
                  <a:pt x="1136739" y="178358"/>
                </a:cubicBezTo>
                <a:cubicBezTo>
                  <a:pt x="1131592" y="174946"/>
                  <a:pt x="1140498" y="159967"/>
                  <a:pt x="1137664" y="153664"/>
                </a:cubicBezTo>
                <a:cubicBezTo>
                  <a:pt x="1134831" y="147360"/>
                  <a:pt x="1115630" y="127235"/>
                  <a:pt x="1107708" y="128970"/>
                </a:cubicBezTo>
                <a:cubicBezTo>
                  <a:pt x="1099784" y="130704"/>
                  <a:pt x="1097355" y="115726"/>
                  <a:pt x="1101924" y="116304"/>
                </a:cubicBezTo>
                <a:cubicBezTo>
                  <a:pt x="1106493" y="116883"/>
                  <a:pt x="1110368" y="113413"/>
                  <a:pt x="1119274" y="101384"/>
                </a:cubicBezTo>
                <a:cubicBezTo>
                  <a:pt x="1128180" y="89355"/>
                  <a:pt x="1129105" y="85827"/>
                  <a:pt x="1123033" y="83514"/>
                </a:cubicBezTo>
                <a:cubicBezTo>
                  <a:pt x="1116960" y="81201"/>
                  <a:pt x="1113664" y="73740"/>
                  <a:pt x="1124421" y="74319"/>
                </a:cubicBezTo>
                <a:cubicBezTo>
                  <a:pt x="1135178" y="74897"/>
                  <a:pt x="1154435" y="83514"/>
                  <a:pt x="1161028" y="77789"/>
                </a:cubicBezTo>
                <a:cubicBezTo>
                  <a:pt x="1167621" y="72063"/>
                  <a:pt x="1187226" y="35861"/>
                  <a:pt x="1194744" y="22617"/>
                </a:cubicBezTo>
                <a:cubicBezTo>
                  <a:pt x="1202262" y="9374"/>
                  <a:pt x="1188961" y="8217"/>
                  <a:pt x="1170397" y="9952"/>
                </a:cubicBezTo>
                <a:cubicBezTo>
                  <a:pt x="1151833" y="11687"/>
                  <a:pt x="1147264" y="1335"/>
                  <a:pt x="1131939" y="178"/>
                </a:cubicBezTo>
                <a:cubicBezTo>
                  <a:pt x="1116613" y="-978"/>
                  <a:pt x="1086946" y="3648"/>
                  <a:pt x="1083187" y="9374"/>
                </a:cubicBezTo>
                <a:cubicBezTo>
                  <a:pt x="1079428" y="15099"/>
                  <a:pt x="1091167" y="19726"/>
                  <a:pt x="1088970" y="26087"/>
                </a:cubicBezTo>
                <a:cubicBezTo>
                  <a:pt x="1086772" y="32449"/>
                  <a:pt x="1078213" y="21460"/>
                  <a:pt x="1073992" y="24352"/>
                </a:cubicBezTo>
                <a:cubicBezTo>
                  <a:pt x="1069770" y="27244"/>
                  <a:pt x="1075379" y="34704"/>
                  <a:pt x="1073992" y="56506"/>
                </a:cubicBezTo>
                <a:cubicBezTo>
                  <a:pt x="1072604" y="78309"/>
                  <a:pt x="1077750" y="79639"/>
                  <a:pt x="1082898" y="87562"/>
                </a:cubicBezTo>
                <a:cubicBezTo>
                  <a:pt x="1088045" y="95485"/>
                  <a:pt x="1087119" y="105953"/>
                  <a:pt x="1087119" y="119774"/>
                </a:cubicBezTo>
                <a:cubicBezTo>
                  <a:pt x="1087119" y="133596"/>
                  <a:pt x="1076363" y="132960"/>
                  <a:pt x="1072604" y="135852"/>
                </a:cubicBezTo>
                <a:cubicBezTo>
                  <a:pt x="1068844" y="138743"/>
                  <a:pt x="1081972" y="143890"/>
                  <a:pt x="1080122" y="152507"/>
                </a:cubicBezTo>
                <a:cubicBezTo>
                  <a:pt x="1078271" y="161124"/>
                  <a:pt x="1066994" y="147360"/>
                  <a:pt x="1060864" y="150194"/>
                </a:cubicBezTo>
                <a:cubicBezTo>
                  <a:pt x="1054734" y="153028"/>
                  <a:pt x="1049644" y="173789"/>
                  <a:pt x="1056179" y="180671"/>
                </a:cubicBezTo>
                <a:cubicBezTo>
                  <a:pt x="1062714" y="187553"/>
                  <a:pt x="1065548" y="186454"/>
                  <a:pt x="1060401" y="194493"/>
                </a:cubicBezTo>
                <a:cubicBezTo>
                  <a:pt x="1055254" y="202531"/>
                  <a:pt x="1049644" y="213982"/>
                  <a:pt x="1061789" y="226069"/>
                </a:cubicBezTo>
                <a:cubicBezTo>
                  <a:pt x="1073934" y="238156"/>
                  <a:pt x="1097413" y="236421"/>
                  <a:pt x="1109153" y="245616"/>
                </a:cubicBezTo>
                <a:cubicBezTo>
                  <a:pt x="1120893" y="254811"/>
                  <a:pt x="1104006" y="249086"/>
                  <a:pt x="1108691" y="260016"/>
                </a:cubicBezTo>
                <a:cubicBezTo>
                  <a:pt x="1113375" y="270946"/>
                  <a:pt x="1100710" y="274358"/>
                  <a:pt x="1101173" y="282397"/>
                </a:cubicBezTo>
                <a:cubicBezTo>
                  <a:pt x="1101635" y="290435"/>
                  <a:pt x="1106319" y="285867"/>
                  <a:pt x="1112739" y="272623"/>
                </a:cubicBezTo>
                <a:cubicBezTo>
                  <a:pt x="1119158" y="259380"/>
                  <a:pt x="1123495" y="276093"/>
                  <a:pt x="1123033" y="288180"/>
                </a:cubicBezTo>
                <a:cubicBezTo>
                  <a:pt x="1122570" y="300267"/>
                  <a:pt x="1113664" y="293327"/>
                  <a:pt x="1107071" y="304836"/>
                </a:cubicBezTo>
                <a:cubicBezTo>
                  <a:pt x="1100479" y="316344"/>
                  <a:pt x="1094001" y="318599"/>
                  <a:pt x="1083938" y="315766"/>
                </a:cubicBezTo>
                <a:cubicBezTo>
                  <a:pt x="1073876" y="312932"/>
                  <a:pt x="1079717" y="332421"/>
                  <a:pt x="1083938" y="342773"/>
                </a:cubicBezTo>
                <a:cubicBezTo>
                  <a:pt x="1088160" y="353125"/>
                  <a:pt x="1083013" y="357115"/>
                  <a:pt x="1071331" y="353125"/>
                </a:cubicBezTo>
                <a:cubicBezTo>
                  <a:pt x="1059649" y="349135"/>
                  <a:pt x="1052999" y="340460"/>
                  <a:pt x="1058666" y="329992"/>
                </a:cubicBezTo>
                <a:cubicBezTo>
                  <a:pt x="1064334" y="319525"/>
                  <a:pt x="1068498" y="306860"/>
                  <a:pt x="1061905" y="308132"/>
                </a:cubicBezTo>
                <a:cubicBezTo>
                  <a:pt x="1055312" y="309404"/>
                  <a:pt x="1039408" y="307554"/>
                  <a:pt x="1034724" y="298937"/>
                </a:cubicBezTo>
                <a:cubicBezTo>
                  <a:pt x="1030039" y="290320"/>
                  <a:pt x="1038020" y="293790"/>
                  <a:pt x="1052073" y="296103"/>
                </a:cubicBezTo>
                <a:cubicBezTo>
                  <a:pt x="1066127" y="298416"/>
                  <a:pt x="1053693" y="286156"/>
                  <a:pt x="1064391" y="286156"/>
                </a:cubicBezTo>
                <a:cubicBezTo>
                  <a:pt x="1075090" y="286156"/>
                  <a:pt x="1082666" y="293038"/>
                  <a:pt x="1091572" y="283843"/>
                </a:cubicBezTo>
                <a:cubicBezTo>
                  <a:pt x="1100479" y="274647"/>
                  <a:pt x="1085789" y="256835"/>
                  <a:pt x="1078445" y="259727"/>
                </a:cubicBezTo>
                <a:cubicBezTo>
                  <a:pt x="1071100" y="262618"/>
                  <a:pt x="1059707" y="266609"/>
                  <a:pt x="1059707" y="257992"/>
                </a:cubicBezTo>
                <a:cubicBezTo>
                  <a:pt x="1059707" y="249375"/>
                  <a:pt x="1072372" y="255679"/>
                  <a:pt x="1078907" y="253365"/>
                </a:cubicBezTo>
                <a:cubicBezTo>
                  <a:pt x="1085442" y="251052"/>
                  <a:pt x="1075148" y="240180"/>
                  <a:pt x="1064854" y="243592"/>
                </a:cubicBezTo>
                <a:cubicBezTo>
                  <a:pt x="1054560" y="247004"/>
                  <a:pt x="1047042" y="247062"/>
                  <a:pt x="1038599" y="236710"/>
                </a:cubicBezTo>
                <a:cubicBezTo>
                  <a:pt x="1030155" y="226358"/>
                  <a:pt x="1015466" y="220054"/>
                  <a:pt x="1011418" y="244170"/>
                </a:cubicBezTo>
                <a:cubicBezTo>
                  <a:pt x="1007369" y="268286"/>
                  <a:pt x="993143" y="255100"/>
                  <a:pt x="987533" y="263139"/>
                </a:cubicBezTo>
                <a:cubicBezTo>
                  <a:pt x="981924" y="271178"/>
                  <a:pt x="994068" y="276961"/>
                  <a:pt x="1008121" y="277539"/>
                </a:cubicBezTo>
                <a:cubicBezTo>
                  <a:pt x="1022174" y="278117"/>
                  <a:pt x="1032526" y="293616"/>
                  <a:pt x="1025933" y="293616"/>
                </a:cubicBezTo>
                <a:cubicBezTo>
                  <a:pt x="1019341" y="293616"/>
                  <a:pt x="1022232" y="305183"/>
                  <a:pt x="1015177" y="301076"/>
                </a:cubicBezTo>
                <a:cubicBezTo>
                  <a:pt x="1008121" y="296970"/>
                  <a:pt x="1000661" y="301076"/>
                  <a:pt x="1005808" y="308537"/>
                </a:cubicBezTo>
                <a:cubicBezTo>
                  <a:pt x="1010955" y="315997"/>
                  <a:pt x="1003958" y="318889"/>
                  <a:pt x="1004420" y="326407"/>
                </a:cubicBezTo>
                <a:cubicBezTo>
                  <a:pt x="1004883" y="333925"/>
                  <a:pt x="993605" y="326927"/>
                  <a:pt x="982386" y="325828"/>
                </a:cubicBezTo>
                <a:cubicBezTo>
                  <a:pt x="971167" y="324730"/>
                  <a:pt x="950984" y="328662"/>
                  <a:pt x="936410" y="332710"/>
                </a:cubicBezTo>
                <a:cubicBezTo>
                  <a:pt x="921837" y="336759"/>
                  <a:pt x="905528" y="330397"/>
                  <a:pt x="899398" y="322359"/>
                </a:cubicBezTo>
                <a:cubicBezTo>
                  <a:pt x="893268" y="314320"/>
                  <a:pt x="884882" y="315072"/>
                  <a:pt x="874415" y="315072"/>
                </a:cubicBezTo>
                <a:cubicBezTo>
                  <a:pt x="863947" y="315072"/>
                  <a:pt x="866896" y="303505"/>
                  <a:pt x="853769" y="302407"/>
                </a:cubicBezTo>
                <a:cubicBezTo>
                  <a:pt x="840641" y="301308"/>
                  <a:pt x="843475" y="288064"/>
                  <a:pt x="841566" y="280026"/>
                </a:cubicBezTo>
                <a:cubicBezTo>
                  <a:pt x="839658" y="271987"/>
                  <a:pt x="812997" y="274243"/>
                  <a:pt x="803166" y="281703"/>
                </a:cubicBezTo>
                <a:cubicBezTo>
                  <a:pt x="793334" y="289163"/>
                  <a:pt x="774250" y="286329"/>
                  <a:pt x="768930" y="299515"/>
                </a:cubicBezTo>
                <a:cubicBezTo>
                  <a:pt x="763609" y="312701"/>
                  <a:pt x="773614" y="311081"/>
                  <a:pt x="779224" y="311081"/>
                </a:cubicBezTo>
                <a:cubicBezTo>
                  <a:pt x="787204" y="311081"/>
                  <a:pt x="786742" y="300151"/>
                  <a:pt x="801257" y="302465"/>
                </a:cubicBezTo>
                <a:cubicBezTo>
                  <a:pt x="815773" y="304778"/>
                  <a:pt x="826125" y="284652"/>
                  <a:pt x="832660" y="292113"/>
                </a:cubicBezTo>
                <a:cubicBezTo>
                  <a:pt x="839195" y="299573"/>
                  <a:pt x="807850" y="313973"/>
                  <a:pt x="794260" y="316286"/>
                </a:cubicBezTo>
                <a:cubicBezTo>
                  <a:pt x="780669" y="318599"/>
                  <a:pt x="783908" y="331785"/>
                  <a:pt x="797036" y="354802"/>
                </a:cubicBezTo>
                <a:cubicBezTo>
                  <a:pt x="810164" y="377819"/>
                  <a:pt x="791253" y="364518"/>
                  <a:pt x="791253" y="376026"/>
                </a:cubicBezTo>
                <a:cubicBezTo>
                  <a:pt x="791253" y="387535"/>
                  <a:pt x="766905" y="372614"/>
                  <a:pt x="776737" y="368566"/>
                </a:cubicBezTo>
                <a:cubicBezTo>
                  <a:pt x="786568" y="364518"/>
                  <a:pt x="781884" y="353067"/>
                  <a:pt x="773903" y="345433"/>
                </a:cubicBezTo>
                <a:cubicBezTo>
                  <a:pt x="765922" y="337800"/>
                  <a:pt x="760775" y="345433"/>
                  <a:pt x="761759" y="337337"/>
                </a:cubicBezTo>
                <a:cubicBezTo>
                  <a:pt x="762742" y="329241"/>
                  <a:pt x="753315" y="337915"/>
                  <a:pt x="746260" y="331033"/>
                </a:cubicBezTo>
                <a:cubicBezTo>
                  <a:pt x="739204" y="324151"/>
                  <a:pt x="735503" y="318368"/>
                  <a:pt x="725614" y="324730"/>
                </a:cubicBezTo>
                <a:cubicBezTo>
                  <a:pt x="715724" y="331091"/>
                  <a:pt x="704100" y="329298"/>
                  <a:pt x="682529" y="333347"/>
                </a:cubicBezTo>
                <a:cubicBezTo>
                  <a:pt x="660958" y="337395"/>
                  <a:pt x="620649" y="336180"/>
                  <a:pt x="613131" y="327563"/>
                </a:cubicBezTo>
                <a:cubicBezTo>
                  <a:pt x="605613" y="318947"/>
                  <a:pt x="631926" y="303448"/>
                  <a:pt x="639849" y="305761"/>
                </a:cubicBezTo>
                <a:cubicBezTo>
                  <a:pt x="647772" y="308074"/>
                  <a:pt x="643146" y="295987"/>
                  <a:pt x="630943" y="284479"/>
                </a:cubicBezTo>
                <a:cubicBezTo>
                  <a:pt x="618741" y="272970"/>
                  <a:pt x="592543" y="266667"/>
                  <a:pt x="593006" y="273549"/>
                </a:cubicBezTo>
                <a:cubicBezTo>
                  <a:pt x="593468" y="280431"/>
                  <a:pt x="577969" y="274127"/>
                  <a:pt x="558769" y="270137"/>
                </a:cubicBezTo>
                <a:cubicBezTo>
                  <a:pt x="539569" y="266146"/>
                  <a:pt x="536735" y="257471"/>
                  <a:pt x="524591" y="256893"/>
                </a:cubicBezTo>
                <a:cubicBezTo>
                  <a:pt x="507554" y="256072"/>
                  <a:pt x="491274" y="249606"/>
                  <a:pt x="478326" y="238503"/>
                </a:cubicBezTo>
                <a:cubicBezTo>
                  <a:pt x="463810" y="224681"/>
                  <a:pt x="429574" y="228729"/>
                  <a:pt x="425352" y="240816"/>
                </a:cubicBezTo>
                <a:cubicBezTo>
                  <a:pt x="421130" y="252903"/>
                  <a:pt x="409911" y="252382"/>
                  <a:pt x="398171" y="252382"/>
                </a:cubicBezTo>
                <a:cubicBezTo>
                  <a:pt x="386431" y="252382"/>
                  <a:pt x="403376" y="236883"/>
                  <a:pt x="399154" y="234570"/>
                </a:cubicBezTo>
                <a:cubicBezTo>
                  <a:pt x="393371" y="231158"/>
                  <a:pt x="399617" y="213924"/>
                  <a:pt x="391173" y="212768"/>
                </a:cubicBezTo>
                <a:cubicBezTo>
                  <a:pt x="382730" y="211611"/>
                  <a:pt x="375212" y="253539"/>
                  <a:pt x="359308" y="252382"/>
                </a:cubicBezTo>
                <a:cubicBezTo>
                  <a:pt x="343404" y="251226"/>
                  <a:pt x="336811" y="208141"/>
                  <a:pt x="323684" y="196632"/>
                </a:cubicBezTo>
                <a:cubicBezTo>
                  <a:pt x="310556" y="185124"/>
                  <a:pt x="298816" y="185066"/>
                  <a:pt x="309631" y="201837"/>
                </a:cubicBezTo>
                <a:cubicBezTo>
                  <a:pt x="320445" y="218609"/>
                  <a:pt x="300204" y="206984"/>
                  <a:pt x="301187" y="217915"/>
                </a:cubicBezTo>
                <a:cubicBezTo>
                  <a:pt x="302170" y="228845"/>
                  <a:pt x="283375" y="242030"/>
                  <a:pt x="283838" y="235727"/>
                </a:cubicBezTo>
                <a:cubicBezTo>
                  <a:pt x="284301" y="229423"/>
                  <a:pt x="273544" y="222541"/>
                  <a:pt x="260705" y="240353"/>
                </a:cubicBezTo>
                <a:cubicBezTo>
                  <a:pt x="247866" y="258165"/>
                  <a:pt x="239134" y="255274"/>
                  <a:pt x="238209" y="248970"/>
                </a:cubicBezTo>
                <a:cubicBezTo>
                  <a:pt x="237283" y="242667"/>
                  <a:pt x="200213" y="265047"/>
                  <a:pt x="201659" y="272508"/>
                </a:cubicBezTo>
                <a:cubicBezTo>
                  <a:pt x="203105" y="279968"/>
                  <a:pt x="195876" y="285751"/>
                  <a:pt x="186160" y="285173"/>
                </a:cubicBezTo>
                <a:cubicBezTo>
                  <a:pt x="176444" y="284595"/>
                  <a:pt x="184309" y="274821"/>
                  <a:pt x="191943" y="269674"/>
                </a:cubicBezTo>
                <a:cubicBezTo>
                  <a:pt x="200850" y="263891"/>
                  <a:pt x="224792" y="241510"/>
                  <a:pt x="237399" y="238618"/>
                </a:cubicBezTo>
                <a:cubicBezTo>
                  <a:pt x="248213" y="236305"/>
                  <a:pt x="267876" y="227052"/>
                  <a:pt x="273023" y="220228"/>
                </a:cubicBezTo>
                <a:lnTo>
                  <a:pt x="272965" y="220228"/>
                </a:lnTo>
                <a:cubicBezTo>
                  <a:pt x="252406" y="221442"/>
                  <a:pt x="232165" y="225895"/>
                  <a:pt x="212994" y="233414"/>
                </a:cubicBezTo>
                <a:lnTo>
                  <a:pt x="207211" y="235148"/>
                </a:lnTo>
                <a:cubicBezTo>
                  <a:pt x="202440" y="236953"/>
                  <a:pt x="197576" y="238497"/>
                  <a:pt x="192637" y="239775"/>
                </a:cubicBezTo>
                <a:cubicBezTo>
                  <a:pt x="190787" y="240932"/>
                  <a:pt x="190324" y="243187"/>
                  <a:pt x="191712" y="246079"/>
                </a:cubicBezTo>
                <a:cubicBezTo>
                  <a:pt x="195934" y="255852"/>
                  <a:pt x="178584" y="244922"/>
                  <a:pt x="174825" y="251862"/>
                </a:cubicBezTo>
                <a:cubicBezTo>
                  <a:pt x="171066" y="258802"/>
                  <a:pt x="164531" y="251341"/>
                  <a:pt x="169678" y="247293"/>
                </a:cubicBezTo>
                <a:cubicBezTo>
                  <a:pt x="170141" y="246715"/>
                  <a:pt x="170603" y="246715"/>
                  <a:pt x="170603" y="246136"/>
                </a:cubicBezTo>
                <a:cubicBezTo>
                  <a:pt x="164010" y="247889"/>
                  <a:pt x="157279" y="249051"/>
                  <a:pt x="150478" y="249606"/>
                </a:cubicBezTo>
                <a:cubicBezTo>
                  <a:pt x="147569" y="250370"/>
                  <a:pt x="144579" y="250757"/>
                  <a:pt x="141572" y="250763"/>
                </a:cubicBezTo>
                <a:cubicBezTo>
                  <a:pt x="128907" y="250763"/>
                  <a:pt x="116704" y="261115"/>
                  <a:pt x="124685" y="268575"/>
                </a:cubicBezTo>
                <a:cubicBezTo>
                  <a:pt x="132666" y="276035"/>
                  <a:pt x="138276" y="279505"/>
                  <a:pt x="134054" y="284652"/>
                </a:cubicBezTo>
                <a:cubicBezTo>
                  <a:pt x="129832" y="289799"/>
                  <a:pt x="116704" y="271409"/>
                  <a:pt x="98430" y="273722"/>
                </a:cubicBezTo>
                <a:cubicBezTo>
                  <a:pt x="80155" y="276035"/>
                  <a:pt x="43605" y="249606"/>
                  <a:pt x="43605" y="243245"/>
                </a:cubicBezTo>
                <a:cubicBezTo>
                  <a:pt x="43605" y="238098"/>
                  <a:pt x="17812" y="241568"/>
                  <a:pt x="0" y="239255"/>
                </a:cubicBezTo>
                <a:lnTo>
                  <a:pt x="0" y="666862"/>
                </a:lnTo>
                <a:cubicBezTo>
                  <a:pt x="0" y="666862"/>
                  <a:pt x="8906" y="674900"/>
                  <a:pt x="12665" y="669753"/>
                </a:cubicBezTo>
                <a:cubicBezTo>
                  <a:pt x="16424" y="664606"/>
                  <a:pt x="22497" y="671488"/>
                  <a:pt x="34236" y="664548"/>
                </a:cubicBezTo>
                <a:cubicBezTo>
                  <a:pt x="45976" y="657609"/>
                  <a:pt x="50140" y="672067"/>
                  <a:pt x="50140" y="678370"/>
                </a:cubicBezTo>
                <a:cubicBezTo>
                  <a:pt x="50140" y="684674"/>
                  <a:pt x="67027" y="695720"/>
                  <a:pt x="73620" y="706534"/>
                </a:cubicBezTo>
                <a:cubicBezTo>
                  <a:pt x="80212" y="717349"/>
                  <a:pt x="83914" y="726081"/>
                  <a:pt x="91895" y="720298"/>
                </a:cubicBezTo>
                <a:cubicBezTo>
                  <a:pt x="99875" y="714515"/>
                  <a:pt x="113466" y="711103"/>
                  <a:pt x="113466" y="700751"/>
                </a:cubicBezTo>
                <a:cubicBezTo>
                  <a:pt x="113466" y="690399"/>
                  <a:pt x="145331" y="688722"/>
                  <a:pt x="145331" y="702486"/>
                </a:cubicBezTo>
                <a:cubicBezTo>
                  <a:pt x="145331" y="716250"/>
                  <a:pt x="178121" y="732963"/>
                  <a:pt x="195934" y="770901"/>
                </a:cubicBezTo>
                <a:cubicBezTo>
                  <a:pt x="213746" y="808838"/>
                  <a:pt x="211375" y="817166"/>
                  <a:pt x="237630" y="829542"/>
                </a:cubicBezTo>
                <a:cubicBezTo>
                  <a:pt x="263886" y="841918"/>
                  <a:pt x="263423" y="848511"/>
                  <a:pt x="259664" y="859441"/>
                </a:cubicBezTo>
                <a:cubicBezTo>
                  <a:pt x="255905" y="870371"/>
                  <a:pt x="275626" y="876097"/>
                  <a:pt x="264349" y="884713"/>
                </a:cubicBezTo>
                <a:cubicBezTo>
                  <a:pt x="260127" y="888183"/>
                  <a:pt x="254054" y="893330"/>
                  <a:pt x="248445" y="897899"/>
                </a:cubicBezTo>
                <a:cubicBezTo>
                  <a:pt x="248908" y="903104"/>
                  <a:pt x="253129" y="907094"/>
                  <a:pt x="258276" y="912299"/>
                </a:cubicBezTo>
                <a:cubicBezTo>
                  <a:pt x="262035" y="915769"/>
                  <a:pt x="257814" y="917446"/>
                  <a:pt x="254517" y="919181"/>
                </a:cubicBezTo>
                <a:lnTo>
                  <a:pt x="254980" y="919181"/>
                </a:lnTo>
                <a:cubicBezTo>
                  <a:pt x="268351" y="919806"/>
                  <a:pt x="279281" y="930053"/>
                  <a:pt x="280773" y="943355"/>
                </a:cubicBezTo>
                <a:cubicBezTo>
                  <a:pt x="281646" y="943852"/>
                  <a:pt x="282311" y="944656"/>
                  <a:pt x="282623" y="945610"/>
                </a:cubicBezTo>
                <a:cubicBezTo>
                  <a:pt x="285897" y="949074"/>
                  <a:pt x="287932" y="953533"/>
                  <a:pt x="288406" y="958275"/>
                </a:cubicBezTo>
                <a:cubicBezTo>
                  <a:pt x="290327" y="961444"/>
                  <a:pt x="291605" y="964961"/>
                  <a:pt x="292166" y="968627"/>
                </a:cubicBezTo>
                <a:cubicBezTo>
                  <a:pt x="296850" y="964001"/>
                  <a:pt x="306219" y="980714"/>
                  <a:pt x="310903" y="983548"/>
                </a:cubicBezTo>
                <a:cubicBezTo>
                  <a:pt x="315587" y="986381"/>
                  <a:pt x="320272" y="996213"/>
                  <a:pt x="312291" y="996213"/>
                </a:cubicBezTo>
                <a:cubicBezTo>
                  <a:pt x="304310" y="996213"/>
                  <a:pt x="305756" y="1012290"/>
                  <a:pt x="311366" y="1012868"/>
                </a:cubicBezTo>
                <a:cubicBezTo>
                  <a:pt x="316975" y="1013447"/>
                  <a:pt x="316513" y="1022064"/>
                  <a:pt x="316513" y="1027847"/>
                </a:cubicBezTo>
                <a:cubicBezTo>
                  <a:pt x="316513" y="1033630"/>
                  <a:pt x="334787" y="1041611"/>
                  <a:pt x="341322" y="1038719"/>
                </a:cubicBezTo>
                <a:cubicBezTo>
                  <a:pt x="347857" y="1035828"/>
                  <a:pt x="354450" y="1043924"/>
                  <a:pt x="357284" y="1050285"/>
                </a:cubicBezTo>
                <a:cubicBezTo>
                  <a:pt x="360118" y="1056647"/>
                  <a:pt x="372783" y="1061852"/>
                  <a:pt x="377467" y="1057746"/>
                </a:cubicBezTo>
                <a:cubicBezTo>
                  <a:pt x="382152" y="1053640"/>
                  <a:pt x="385390" y="1065842"/>
                  <a:pt x="386373" y="1074459"/>
                </a:cubicBezTo>
                <a:cubicBezTo>
                  <a:pt x="387357" y="1083076"/>
                  <a:pt x="397593" y="1077871"/>
                  <a:pt x="404185" y="1077293"/>
                </a:cubicBezTo>
                <a:cubicBezTo>
                  <a:pt x="410778" y="1076715"/>
                  <a:pt x="414017" y="1087066"/>
                  <a:pt x="418238" y="1085331"/>
                </a:cubicBezTo>
                <a:cubicBezTo>
                  <a:pt x="427607" y="1081341"/>
                  <a:pt x="429805" y="1100310"/>
                  <a:pt x="436051" y="1111240"/>
                </a:cubicBezTo>
                <a:lnTo>
                  <a:pt x="1083765" y="1107192"/>
                </a:lnTo>
                <a:cubicBezTo>
                  <a:pt x="1083765" y="1107192"/>
                  <a:pt x="1084228" y="1088223"/>
                  <a:pt x="1091746" y="1094527"/>
                </a:cubicBezTo>
                <a:cubicBezTo>
                  <a:pt x="1099264" y="1100830"/>
                  <a:pt x="1092208" y="1111876"/>
                  <a:pt x="1101577" y="1115809"/>
                </a:cubicBezTo>
                <a:cubicBezTo>
                  <a:pt x="1110946" y="1119741"/>
                  <a:pt x="1117076" y="1126739"/>
                  <a:pt x="1121761" y="1123847"/>
                </a:cubicBezTo>
                <a:cubicBezTo>
                  <a:pt x="1126445" y="1120956"/>
                  <a:pt x="1134888" y="1112917"/>
                  <a:pt x="1143332" y="1124426"/>
                </a:cubicBezTo>
                <a:cubicBezTo>
                  <a:pt x="1151775" y="1135934"/>
                  <a:pt x="1157847" y="1126161"/>
                  <a:pt x="1162995" y="1133621"/>
                </a:cubicBezTo>
                <a:cubicBezTo>
                  <a:pt x="1168141" y="1141081"/>
                  <a:pt x="1177048" y="1146864"/>
                  <a:pt x="1183178" y="1137669"/>
                </a:cubicBezTo>
                <a:cubicBezTo>
                  <a:pt x="1188325" y="1130209"/>
                  <a:pt x="1207525" y="1139404"/>
                  <a:pt x="1216893" y="1143452"/>
                </a:cubicBezTo>
                <a:cubicBezTo>
                  <a:pt x="1228171" y="1132522"/>
                  <a:pt x="1237539" y="1109563"/>
                  <a:pt x="1247371" y="1109563"/>
                </a:cubicBezTo>
                <a:cubicBezTo>
                  <a:pt x="1260961" y="1109563"/>
                  <a:pt x="1295198" y="1112975"/>
                  <a:pt x="1297511" y="1134257"/>
                </a:cubicBezTo>
                <a:cubicBezTo>
                  <a:pt x="1299824" y="1155539"/>
                  <a:pt x="1320643" y="1135414"/>
                  <a:pt x="1322379" y="1155539"/>
                </a:cubicBezTo>
                <a:cubicBezTo>
                  <a:pt x="1324229" y="1172194"/>
                  <a:pt x="1337820" y="1185438"/>
                  <a:pt x="1335506" y="1194633"/>
                </a:cubicBezTo>
                <a:cubicBezTo>
                  <a:pt x="1339207" y="1197467"/>
                  <a:pt x="1344412" y="1201515"/>
                  <a:pt x="1349097" y="1205563"/>
                </a:cubicBezTo>
                <a:cubicBezTo>
                  <a:pt x="1355632" y="1202672"/>
                  <a:pt x="1373444" y="1206142"/>
                  <a:pt x="1385184" y="1211347"/>
                </a:cubicBezTo>
                <a:cubicBezTo>
                  <a:pt x="1399699" y="1217650"/>
                  <a:pt x="1421733" y="1203886"/>
                  <a:pt x="1428731" y="1225110"/>
                </a:cubicBezTo>
                <a:cubicBezTo>
                  <a:pt x="1435728" y="1246335"/>
                  <a:pt x="1453136" y="1261949"/>
                  <a:pt x="1437174" y="1263626"/>
                </a:cubicBezTo>
                <a:cubicBezTo>
                  <a:pt x="1423584" y="1264783"/>
                  <a:pt x="1405772" y="1242402"/>
                  <a:pt x="1407217" y="1255009"/>
                </a:cubicBezTo>
                <a:cubicBezTo>
                  <a:pt x="1408663" y="1267617"/>
                  <a:pt x="1399699" y="1261371"/>
                  <a:pt x="1399699" y="1279761"/>
                </a:cubicBezTo>
                <a:cubicBezTo>
                  <a:pt x="1399699" y="1298152"/>
                  <a:pt x="1389405" y="1324003"/>
                  <a:pt x="1382812" y="1322846"/>
                </a:cubicBezTo>
                <a:cubicBezTo>
                  <a:pt x="1382812" y="1322846"/>
                  <a:pt x="1382350" y="1322846"/>
                  <a:pt x="1382350" y="1322268"/>
                </a:cubicBezTo>
                <a:cubicBezTo>
                  <a:pt x="1380742" y="1329768"/>
                  <a:pt x="1382089" y="1337599"/>
                  <a:pt x="1386109" y="1344128"/>
                </a:cubicBezTo>
                <a:cubicBezTo>
                  <a:pt x="1394090" y="1337246"/>
                  <a:pt x="1405309" y="1325738"/>
                  <a:pt x="1415025" y="1326316"/>
                </a:cubicBezTo>
                <a:cubicBezTo>
                  <a:pt x="1430523" y="1327472"/>
                  <a:pt x="1434745" y="1338923"/>
                  <a:pt x="1445039" y="1329728"/>
                </a:cubicBezTo>
                <a:cubicBezTo>
                  <a:pt x="1455333" y="1320533"/>
                  <a:pt x="1457704" y="1317121"/>
                  <a:pt x="1459555" y="1323424"/>
                </a:cubicBezTo>
                <a:cubicBezTo>
                  <a:pt x="1460018" y="1324003"/>
                  <a:pt x="1459555" y="1325159"/>
                  <a:pt x="1459092" y="1326316"/>
                </a:cubicBezTo>
                <a:cubicBezTo>
                  <a:pt x="1462088" y="1324760"/>
                  <a:pt x="1464546" y="1322343"/>
                  <a:pt x="1466148" y="1319376"/>
                </a:cubicBezTo>
                <a:cubicBezTo>
                  <a:pt x="1466345" y="1315692"/>
                  <a:pt x="1465853" y="1312008"/>
                  <a:pt x="1464702" y="1308504"/>
                </a:cubicBezTo>
                <a:cubicBezTo>
                  <a:pt x="1454408" y="1310181"/>
                  <a:pt x="1450649" y="1311337"/>
                  <a:pt x="1447873" y="1302721"/>
                </a:cubicBezTo>
                <a:cubicBezTo>
                  <a:pt x="1443651" y="1290692"/>
                  <a:pt x="1479276" y="1278026"/>
                  <a:pt x="1495642" y="1280340"/>
                </a:cubicBezTo>
                <a:cubicBezTo>
                  <a:pt x="1512008" y="1282653"/>
                  <a:pt x="1522360" y="1269409"/>
                  <a:pt x="1528028" y="1277448"/>
                </a:cubicBezTo>
                <a:cubicBezTo>
                  <a:pt x="1537859" y="1266518"/>
                  <a:pt x="1555208" y="1249284"/>
                  <a:pt x="1559430" y="1249284"/>
                </a:cubicBezTo>
                <a:lnTo>
                  <a:pt x="1640048" y="1248706"/>
                </a:lnTo>
                <a:cubicBezTo>
                  <a:pt x="1640048" y="1248706"/>
                  <a:pt x="1665783" y="1229737"/>
                  <a:pt x="1668964" y="1212503"/>
                </a:cubicBezTo>
                <a:cubicBezTo>
                  <a:pt x="1672144" y="1195269"/>
                  <a:pt x="1689147" y="1153862"/>
                  <a:pt x="1698978" y="1163057"/>
                </a:cubicBezTo>
                <a:cubicBezTo>
                  <a:pt x="1708810" y="1172252"/>
                  <a:pt x="1729455" y="1165370"/>
                  <a:pt x="1730381" y="1173987"/>
                </a:cubicBezTo>
                <a:cubicBezTo>
                  <a:pt x="1730843" y="1181448"/>
                  <a:pt x="1723325" y="1209612"/>
                  <a:pt x="1750043" y="1251597"/>
                </a:cubicBezTo>
                <a:cubicBezTo>
                  <a:pt x="1759412" y="1244658"/>
                  <a:pt x="1769301" y="1238932"/>
                  <a:pt x="1774911" y="1239511"/>
                </a:cubicBezTo>
                <a:cubicBezTo>
                  <a:pt x="1784280" y="1240089"/>
                  <a:pt x="1798044" y="1225110"/>
                  <a:pt x="1802554" y="1215915"/>
                </a:cubicBezTo>
                <a:cubicBezTo>
                  <a:pt x="1807066" y="1206720"/>
                  <a:pt x="1812386" y="1224590"/>
                  <a:pt x="1803942" y="1227482"/>
                </a:cubicBezTo>
                <a:cubicBezTo>
                  <a:pt x="1795499" y="1230373"/>
                  <a:pt x="1810535" y="1237833"/>
                  <a:pt x="1825514" y="1237255"/>
                </a:cubicBezTo>
                <a:cubicBezTo>
                  <a:pt x="1840492" y="1236677"/>
                  <a:pt x="1818979" y="1243559"/>
                  <a:pt x="1807702" y="1243038"/>
                </a:cubicBezTo>
                <a:cubicBezTo>
                  <a:pt x="1796424" y="1242518"/>
                  <a:pt x="1792261" y="1244137"/>
                  <a:pt x="1777687" y="1261429"/>
                </a:cubicBezTo>
                <a:cubicBezTo>
                  <a:pt x="1763113" y="1278720"/>
                  <a:pt x="1766930" y="1283810"/>
                  <a:pt x="1774911" y="1292427"/>
                </a:cubicBezTo>
                <a:cubicBezTo>
                  <a:pt x="1782892" y="1301043"/>
                  <a:pt x="1794111" y="1297631"/>
                  <a:pt x="1805851" y="1285545"/>
                </a:cubicBezTo>
                <a:cubicBezTo>
                  <a:pt x="1817591" y="1273458"/>
                  <a:pt x="1816608" y="1262007"/>
                  <a:pt x="1828348" y="1262412"/>
                </a:cubicBezTo>
                <a:cubicBezTo>
                  <a:pt x="1835039" y="1261822"/>
                  <a:pt x="1841631" y="1260463"/>
                  <a:pt x="1848010" y="1258364"/>
                </a:cubicBezTo>
                <a:lnTo>
                  <a:pt x="1850844" y="1254894"/>
                </a:lnTo>
                <a:cubicBezTo>
                  <a:pt x="1853198" y="1252644"/>
                  <a:pt x="1855690" y="1250539"/>
                  <a:pt x="1858304" y="1248590"/>
                </a:cubicBezTo>
                <a:cubicBezTo>
                  <a:pt x="1859287" y="1247433"/>
                  <a:pt x="1860675" y="1246855"/>
                  <a:pt x="1861601" y="1245699"/>
                </a:cubicBezTo>
                <a:cubicBezTo>
                  <a:pt x="1866493" y="1240852"/>
                  <a:pt x="1872999" y="1237990"/>
                  <a:pt x="1879875" y="1237660"/>
                </a:cubicBezTo>
                <a:cubicBezTo>
                  <a:pt x="1881460" y="1237562"/>
                  <a:pt x="1883045" y="1237758"/>
                  <a:pt x="1884560" y="1238238"/>
                </a:cubicBezTo>
                <a:cubicBezTo>
                  <a:pt x="1885364" y="1236677"/>
                  <a:pt x="1886486" y="1235295"/>
                  <a:pt x="1887856" y="1234190"/>
                </a:cubicBezTo>
                <a:cubicBezTo>
                  <a:pt x="1887475" y="1233502"/>
                  <a:pt x="1887318" y="1232715"/>
                  <a:pt x="1887393" y="1231935"/>
                </a:cubicBezTo>
                <a:cubicBezTo>
                  <a:pt x="1887393" y="1228465"/>
                  <a:pt x="1893177" y="1226730"/>
                  <a:pt x="1900059" y="1224995"/>
                </a:cubicBezTo>
                <a:cubicBezTo>
                  <a:pt x="1900521" y="1224995"/>
                  <a:pt x="1900521" y="1224474"/>
                  <a:pt x="1900984" y="1224474"/>
                </a:cubicBezTo>
                <a:cubicBezTo>
                  <a:pt x="1903338" y="1216696"/>
                  <a:pt x="1909237" y="1210496"/>
                  <a:pt x="1916888" y="1207761"/>
                </a:cubicBezTo>
                <a:cubicBezTo>
                  <a:pt x="1914638" y="1206998"/>
                  <a:pt x="1912232" y="1206795"/>
                  <a:pt x="1909890" y="1207183"/>
                </a:cubicBezTo>
                <a:cubicBezTo>
                  <a:pt x="1902372" y="1208339"/>
                  <a:pt x="1908502" y="1194575"/>
                  <a:pt x="1909427" y="1188214"/>
                </a:cubicBezTo>
                <a:cubicBezTo>
                  <a:pt x="1910353" y="1181852"/>
                  <a:pt x="1893928" y="1191106"/>
                  <a:pt x="1893466" y="1199144"/>
                </a:cubicBezTo>
                <a:cubicBezTo>
                  <a:pt x="1893003" y="1207183"/>
                  <a:pt x="1881321" y="1210074"/>
                  <a:pt x="1881321" y="1215279"/>
                </a:cubicBezTo>
                <a:cubicBezTo>
                  <a:pt x="1881321" y="1229621"/>
                  <a:pt x="1879875" y="1222161"/>
                  <a:pt x="1871432" y="1226845"/>
                </a:cubicBezTo>
                <a:cubicBezTo>
                  <a:pt x="1862989" y="1231530"/>
                  <a:pt x="1830950" y="1226845"/>
                  <a:pt x="1829735" y="1218229"/>
                </a:cubicBezTo>
                <a:cubicBezTo>
                  <a:pt x="1828521" y="1209612"/>
                  <a:pt x="1805388" y="1205043"/>
                  <a:pt x="1804405" y="1193534"/>
                </a:cubicBezTo>
                <a:cubicBezTo>
                  <a:pt x="1804475" y="1192921"/>
                  <a:pt x="1804307" y="1192303"/>
                  <a:pt x="1803942" y="1191799"/>
                </a:cubicBezTo>
                <a:cubicBezTo>
                  <a:pt x="1797540" y="1186652"/>
                  <a:pt x="1794042" y="1178712"/>
                  <a:pt x="1794574" y="1170517"/>
                </a:cubicBezTo>
                <a:cubicBezTo>
                  <a:pt x="1795036" y="1164208"/>
                  <a:pt x="1796459" y="1158008"/>
                  <a:pt x="1798796" y="1152127"/>
                </a:cubicBezTo>
                <a:lnTo>
                  <a:pt x="1797870" y="1150970"/>
                </a:lnTo>
                <a:cubicBezTo>
                  <a:pt x="1795158" y="1151878"/>
                  <a:pt x="1792729" y="1153469"/>
                  <a:pt x="1790815" y="1155597"/>
                </a:cubicBezTo>
                <a:cubicBezTo>
                  <a:pt x="1781909" y="1165370"/>
                  <a:pt x="1776762" y="1149814"/>
                  <a:pt x="1788964" y="1144667"/>
                </a:cubicBezTo>
                <a:cubicBezTo>
                  <a:pt x="1790352" y="1144088"/>
                  <a:pt x="1791798" y="1143510"/>
                  <a:pt x="1793649" y="1142932"/>
                </a:cubicBezTo>
                <a:lnTo>
                  <a:pt x="1793649" y="1142064"/>
                </a:lnTo>
                <a:cubicBezTo>
                  <a:pt x="1790826" y="1138681"/>
                  <a:pt x="1788762" y="1134737"/>
                  <a:pt x="1787576" y="1130498"/>
                </a:cubicBezTo>
                <a:cubicBezTo>
                  <a:pt x="1786194" y="1124750"/>
                  <a:pt x="1786518" y="1118718"/>
                  <a:pt x="1788501" y="1113148"/>
                </a:cubicBezTo>
                <a:cubicBezTo>
                  <a:pt x="1781643" y="1112055"/>
                  <a:pt x="1775715" y="1107758"/>
                  <a:pt x="1772540" y="1101582"/>
                </a:cubicBezTo>
                <a:cubicBezTo>
                  <a:pt x="1750518" y="1107117"/>
                  <a:pt x="1729490" y="1116034"/>
                  <a:pt x="1710198" y="1128011"/>
                </a:cubicBezTo>
                <a:cubicBezTo>
                  <a:pt x="1691923" y="1140618"/>
                  <a:pt x="1668964" y="1179713"/>
                  <a:pt x="1659132" y="1179713"/>
                </a:cubicBezTo>
                <a:cubicBezTo>
                  <a:pt x="1649301" y="1179713"/>
                  <a:pt x="1676482" y="1158488"/>
                  <a:pt x="1680703" y="1150392"/>
                </a:cubicBezTo>
                <a:cubicBezTo>
                  <a:pt x="1684925" y="1142296"/>
                  <a:pt x="1679778" y="1134315"/>
                  <a:pt x="1685388" y="1137206"/>
                </a:cubicBezTo>
                <a:cubicBezTo>
                  <a:pt x="1690997" y="1140098"/>
                  <a:pt x="1707421" y="1110777"/>
                  <a:pt x="1718178" y="1101004"/>
                </a:cubicBezTo>
                <a:cubicBezTo>
                  <a:pt x="1728935" y="1091230"/>
                  <a:pt x="1741311" y="1100425"/>
                  <a:pt x="1742583" y="1092387"/>
                </a:cubicBezTo>
                <a:cubicBezTo>
                  <a:pt x="1743856" y="1084348"/>
                  <a:pt x="1749118" y="1078565"/>
                  <a:pt x="1759933" y="1067635"/>
                </a:cubicBezTo>
                <a:cubicBezTo>
                  <a:pt x="1766872" y="1063963"/>
                  <a:pt x="1774581" y="1061985"/>
                  <a:pt x="1782429" y="1061852"/>
                </a:cubicBezTo>
                <a:cubicBezTo>
                  <a:pt x="1785980" y="1059932"/>
                  <a:pt x="1789959" y="1058937"/>
                  <a:pt x="1793996" y="1058960"/>
                </a:cubicBezTo>
                <a:cubicBezTo>
                  <a:pt x="1796390" y="1058983"/>
                  <a:pt x="1798772" y="1059377"/>
                  <a:pt x="1801051" y="1060117"/>
                </a:cubicBezTo>
                <a:cubicBezTo>
                  <a:pt x="1827249" y="1058382"/>
                  <a:pt x="1861022" y="1058382"/>
                  <a:pt x="1883056" y="1058382"/>
                </a:cubicBezTo>
                <a:cubicBezTo>
                  <a:pt x="1886306" y="1057804"/>
                  <a:pt x="1889637" y="1057804"/>
                  <a:pt x="1892887" y="1058382"/>
                </a:cubicBezTo>
                <a:cubicBezTo>
                  <a:pt x="1897578" y="1058145"/>
                  <a:pt x="1902285" y="1058341"/>
                  <a:pt x="1906941" y="1058960"/>
                </a:cubicBezTo>
                <a:cubicBezTo>
                  <a:pt x="1919143" y="1059539"/>
                  <a:pt x="1942565" y="1040570"/>
                  <a:pt x="1949158" y="1027905"/>
                </a:cubicBezTo>
                <a:cubicBezTo>
                  <a:pt x="1955750" y="1015239"/>
                  <a:pt x="1964599" y="1015297"/>
                  <a:pt x="1981486" y="1017032"/>
                </a:cubicBezTo>
                <a:cubicBezTo>
                  <a:pt x="1998372" y="1018767"/>
                  <a:pt x="2005833" y="1000319"/>
                  <a:pt x="2014276" y="993437"/>
                </a:cubicBezTo>
                <a:cubicBezTo>
                  <a:pt x="2026189" y="988868"/>
                  <a:pt x="2022893" y="985398"/>
                  <a:pt x="2015895" y="983663"/>
                </a:cubicBezTo>
                <a:close/>
                <a:moveTo>
                  <a:pt x="558191" y="406619"/>
                </a:moveTo>
                <a:cubicBezTo>
                  <a:pt x="544600" y="426745"/>
                  <a:pt x="539916" y="429752"/>
                  <a:pt x="525863" y="426745"/>
                </a:cubicBezTo>
                <a:cubicBezTo>
                  <a:pt x="511810" y="423737"/>
                  <a:pt x="502730" y="431892"/>
                  <a:pt x="509901" y="438311"/>
                </a:cubicBezTo>
                <a:cubicBezTo>
                  <a:pt x="517073" y="444730"/>
                  <a:pt x="517420" y="449183"/>
                  <a:pt x="502904" y="453232"/>
                </a:cubicBezTo>
                <a:cubicBezTo>
                  <a:pt x="488388" y="457280"/>
                  <a:pt x="478962" y="470581"/>
                  <a:pt x="472889" y="468730"/>
                </a:cubicBezTo>
                <a:cubicBezTo>
                  <a:pt x="466817" y="466880"/>
                  <a:pt x="497699" y="441145"/>
                  <a:pt x="489776" y="434031"/>
                </a:cubicBezTo>
                <a:cubicBezTo>
                  <a:pt x="481853" y="426918"/>
                  <a:pt x="462595" y="446118"/>
                  <a:pt x="462133" y="454157"/>
                </a:cubicBezTo>
                <a:cubicBezTo>
                  <a:pt x="461670" y="462195"/>
                  <a:pt x="449005" y="462774"/>
                  <a:pt x="441024" y="462774"/>
                </a:cubicBezTo>
                <a:cubicBezTo>
                  <a:pt x="433043" y="462774"/>
                  <a:pt x="422750" y="453579"/>
                  <a:pt x="430672" y="452422"/>
                </a:cubicBezTo>
                <a:cubicBezTo>
                  <a:pt x="438595" y="451265"/>
                  <a:pt x="433043" y="440856"/>
                  <a:pt x="443800" y="436345"/>
                </a:cubicBezTo>
                <a:cubicBezTo>
                  <a:pt x="454557" y="431834"/>
                  <a:pt x="441949" y="424258"/>
                  <a:pt x="445246" y="418533"/>
                </a:cubicBezTo>
                <a:cubicBezTo>
                  <a:pt x="448542" y="412807"/>
                  <a:pt x="470518" y="423680"/>
                  <a:pt x="470981" y="413906"/>
                </a:cubicBezTo>
                <a:cubicBezTo>
                  <a:pt x="471444" y="404132"/>
                  <a:pt x="449005" y="395516"/>
                  <a:pt x="441487" y="401819"/>
                </a:cubicBezTo>
                <a:cubicBezTo>
                  <a:pt x="433969" y="408123"/>
                  <a:pt x="416619" y="421366"/>
                  <a:pt x="396031" y="410494"/>
                </a:cubicBezTo>
                <a:cubicBezTo>
                  <a:pt x="389438" y="407024"/>
                  <a:pt x="448080" y="399564"/>
                  <a:pt x="458374" y="388634"/>
                </a:cubicBezTo>
                <a:cubicBezTo>
                  <a:pt x="468668" y="377703"/>
                  <a:pt x="513198" y="365501"/>
                  <a:pt x="516494" y="375390"/>
                </a:cubicBezTo>
                <a:cubicBezTo>
                  <a:pt x="519791" y="385279"/>
                  <a:pt x="492552" y="391525"/>
                  <a:pt x="505680" y="400720"/>
                </a:cubicBezTo>
                <a:cubicBezTo>
                  <a:pt x="518808" y="409916"/>
                  <a:pt x="540379" y="403554"/>
                  <a:pt x="545526" y="394359"/>
                </a:cubicBezTo>
                <a:cubicBezTo>
                  <a:pt x="550673" y="385164"/>
                  <a:pt x="571781" y="386494"/>
                  <a:pt x="558191" y="406619"/>
                </a:cubicBezTo>
                <a:close/>
                <a:moveTo>
                  <a:pt x="689874" y="605502"/>
                </a:moveTo>
                <a:cubicBezTo>
                  <a:pt x="673970" y="622158"/>
                  <a:pt x="674895" y="617531"/>
                  <a:pt x="660958" y="620423"/>
                </a:cubicBezTo>
                <a:cubicBezTo>
                  <a:pt x="647020" y="623314"/>
                  <a:pt x="658124" y="639970"/>
                  <a:pt x="641295" y="641705"/>
                </a:cubicBezTo>
                <a:cubicBezTo>
                  <a:pt x="624466" y="643440"/>
                  <a:pt x="583464" y="645117"/>
                  <a:pt x="577680" y="633666"/>
                </a:cubicBezTo>
                <a:cubicBezTo>
                  <a:pt x="575830" y="629618"/>
                  <a:pt x="600177" y="632510"/>
                  <a:pt x="601623" y="624471"/>
                </a:cubicBezTo>
                <a:cubicBezTo>
                  <a:pt x="603069" y="616432"/>
                  <a:pt x="610008" y="602611"/>
                  <a:pt x="620360" y="602611"/>
                </a:cubicBezTo>
                <a:cubicBezTo>
                  <a:pt x="630712" y="602611"/>
                  <a:pt x="629729" y="586534"/>
                  <a:pt x="612842" y="576760"/>
                </a:cubicBezTo>
                <a:cubicBezTo>
                  <a:pt x="595955" y="566986"/>
                  <a:pt x="637247" y="560625"/>
                  <a:pt x="646616" y="576182"/>
                </a:cubicBezTo>
                <a:cubicBezTo>
                  <a:pt x="655984" y="591738"/>
                  <a:pt x="673334" y="603189"/>
                  <a:pt x="682702" y="591680"/>
                </a:cubicBezTo>
                <a:cubicBezTo>
                  <a:pt x="692071" y="580172"/>
                  <a:pt x="746317" y="549174"/>
                  <a:pt x="746317" y="563516"/>
                </a:cubicBezTo>
                <a:cubicBezTo>
                  <a:pt x="746144" y="579073"/>
                  <a:pt x="705835" y="588847"/>
                  <a:pt x="689874" y="605502"/>
                </a:cubicBezTo>
                <a:close/>
                <a:moveTo>
                  <a:pt x="1052652" y="1054970"/>
                </a:moveTo>
                <a:cubicBezTo>
                  <a:pt x="1041432" y="1056705"/>
                  <a:pt x="1053635" y="1019288"/>
                  <a:pt x="1032989" y="1005524"/>
                </a:cubicBezTo>
                <a:cubicBezTo>
                  <a:pt x="1012418" y="991222"/>
                  <a:pt x="999342" y="968448"/>
                  <a:pt x="997365" y="943470"/>
                </a:cubicBezTo>
                <a:cubicBezTo>
                  <a:pt x="997365" y="927335"/>
                  <a:pt x="1018011" y="919875"/>
                  <a:pt x="1026280" y="932540"/>
                </a:cubicBezTo>
                <a:cubicBezTo>
                  <a:pt x="1034550" y="945205"/>
                  <a:pt x="1046869" y="995750"/>
                  <a:pt x="1054387" y="1011827"/>
                </a:cubicBezTo>
                <a:cubicBezTo>
                  <a:pt x="1061905" y="1027905"/>
                  <a:pt x="1062078" y="1053813"/>
                  <a:pt x="1052652" y="10549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3" name="Frihåndsform: figur 462">
            <a:extLst>
              <a:ext uri="{FF2B5EF4-FFF2-40B4-BE49-F238E27FC236}">
                <a16:creationId xmlns:a16="http://schemas.microsoft.com/office/drawing/2014/main" id="{9EF3BBC3-F047-414F-81B5-A3A9D349B1F3}"/>
              </a:ext>
            </a:extLst>
          </p:cNvPr>
          <p:cNvSpPr/>
          <p:nvPr/>
        </p:nvSpPr>
        <p:spPr>
          <a:xfrm>
            <a:off x="4494608" y="1916853"/>
            <a:ext cx="158935" cy="103541"/>
          </a:xfrm>
          <a:custGeom>
            <a:avLst/>
            <a:gdLst>
              <a:gd name="connsiteX0" fmla="*/ 157475 w 158935"/>
              <a:gd name="connsiteY0" fmla="*/ 16794 h 103541"/>
              <a:gd name="connsiteX1" fmla="*/ 138738 w 158935"/>
              <a:gd name="connsiteY1" fmla="*/ 4187 h 103541"/>
              <a:gd name="connsiteX2" fmla="*/ 124222 w 158935"/>
              <a:gd name="connsiteY2" fmla="*/ 15117 h 103541"/>
              <a:gd name="connsiteX3" fmla="*/ 92820 w 158935"/>
              <a:gd name="connsiteY3" fmla="*/ 11647 h 103541"/>
              <a:gd name="connsiteX4" fmla="*/ 51123 w 158935"/>
              <a:gd name="connsiteY4" fmla="*/ 36919 h 103541"/>
              <a:gd name="connsiteX5" fmla="*/ 51586 w 158935"/>
              <a:gd name="connsiteY5" fmla="*/ 40968 h 103541"/>
              <a:gd name="connsiteX6" fmla="*/ 25793 w 158935"/>
              <a:gd name="connsiteY6" fmla="*/ 67975 h 103541"/>
              <a:gd name="connsiteX7" fmla="*/ 8444 w 158935"/>
              <a:gd name="connsiteY7" fmla="*/ 66240 h 103541"/>
              <a:gd name="connsiteX8" fmla="*/ 0 w 158935"/>
              <a:gd name="connsiteY8" fmla="*/ 95561 h 103541"/>
              <a:gd name="connsiteX9" fmla="*/ 10814 w 158935"/>
              <a:gd name="connsiteY9" fmla="*/ 94983 h 103541"/>
              <a:gd name="connsiteX10" fmla="*/ 29552 w 158935"/>
              <a:gd name="connsiteY10" fmla="*/ 81161 h 103541"/>
              <a:gd name="connsiteX11" fmla="*/ 46265 w 158935"/>
              <a:gd name="connsiteY11" fmla="*/ 103542 h 103541"/>
              <a:gd name="connsiteX12" fmla="*/ 65928 w 158935"/>
              <a:gd name="connsiteY12" fmla="*/ 82260 h 103541"/>
              <a:gd name="connsiteX13" fmla="*/ 81427 w 158935"/>
              <a:gd name="connsiteY13" fmla="*/ 69652 h 103541"/>
              <a:gd name="connsiteX14" fmla="*/ 95017 w 158935"/>
              <a:gd name="connsiteY14" fmla="*/ 43744 h 103541"/>
              <a:gd name="connsiteX15" fmla="*/ 102478 w 158935"/>
              <a:gd name="connsiteY15" fmla="*/ 68496 h 103541"/>
              <a:gd name="connsiteX16" fmla="*/ 124512 w 158935"/>
              <a:gd name="connsiteY16" fmla="*/ 62134 h 103541"/>
              <a:gd name="connsiteX17" fmla="*/ 143249 w 158935"/>
              <a:gd name="connsiteY17" fmla="*/ 51262 h 103541"/>
              <a:gd name="connsiteX18" fmla="*/ 143249 w 158935"/>
              <a:gd name="connsiteY18" fmla="*/ 29980 h 103541"/>
              <a:gd name="connsiteX19" fmla="*/ 157475 w 158935"/>
              <a:gd name="connsiteY19" fmla="*/ 16794 h 1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8935" h="103541">
                <a:moveTo>
                  <a:pt x="157475" y="16794"/>
                </a:moveTo>
                <a:cubicBezTo>
                  <a:pt x="163606" y="9334"/>
                  <a:pt x="149090" y="15637"/>
                  <a:pt x="138738" y="4187"/>
                </a:cubicBezTo>
                <a:cubicBezTo>
                  <a:pt x="128386" y="-7264"/>
                  <a:pt x="124222" y="7599"/>
                  <a:pt x="124222" y="15117"/>
                </a:cubicBezTo>
                <a:cubicBezTo>
                  <a:pt x="124222" y="22635"/>
                  <a:pt x="104560" y="16216"/>
                  <a:pt x="92820" y="11647"/>
                </a:cubicBezTo>
                <a:cubicBezTo>
                  <a:pt x="81080" y="7078"/>
                  <a:pt x="67027" y="27146"/>
                  <a:pt x="51123" y="36919"/>
                </a:cubicBezTo>
                <a:cubicBezTo>
                  <a:pt x="51123" y="38076"/>
                  <a:pt x="51586" y="39811"/>
                  <a:pt x="51586" y="40968"/>
                </a:cubicBezTo>
                <a:cubicBezTo>
                  <a:pt x="51586" y="54153"/>
                  <a:pt x="40019" y="69884"/>
                  <a:pt x="25793" y="67975"/>
                </a:cubicBezTo>
                <a:lnTo>
                  <a:pt x="8444" y="66240"/>
                </a:lnTo>
                <a:cubicBezTo>
                  <a:pt x="8143" y="76569"/>
                  <a:pt x="5240" y="86655"/>
                  <a:pt x="0" y="95561"/>
                </a:cubicBezTo>
                <a:cubicBezTo>
                  <a:pt x="3285" y="93589"/>
                  <a:pt x="7339" y="93369"/>
                  <a:pt x="10814" y="94983"/>
                </a:cubicBezTo>
                <a:cubicBezTo>
                  <a:pt x="22034" y="99551"/>
                  <a:pt x="24405" y="87522"/>
                  <a:pt x="29552" y="81161"/>
                </a:cubicBezTo>
                <a:cubicBezTo>
                  <a:pt x="34699" y="74799"/>
                  <a:pt x="32848" y="103542"/>
                  <a:pt x="46265" y="103542"/>
                </a:cubicBezTo>
                <a:cubicBezTo>
                  <a:pt x="57485" y="103542"/>
                  <a:pt x="55634" y="73643"/>
                  <a:pt x="65928" y="82260"/>
                </a:cubicBezTo>
                <a:cubicBezTo>
                  <a:pt x="76222" y="90876"/>
                  <a:pt x="79519" y="78847"/>
                  <a:pt x="81427" y="69652"/>
                </a:cubicBezTo>
                <a:cubicBezTo>
                  <a:pt x="83335" y="60457"/>
                  <a:pt x="83278" y="46057"/>
                  <a:pt x="95017" y="43744"/>
                </a:cubicBezTo>
                <a:cubicBezTo>
                  <a:pt x="106757" y="41430"/>
                  <a:pt x="96868" y="57565"/>
                  <a:pt x="102478" y="68496"/>
                </a:cubicBezTo>
                <a:cubicBezTo>
                  <a:pt x="109996" y="84573"/>
                  <a:pt x="123123" y="69652"/>
                  <a:pt x="124512" y="62134"/>
                </a:cubicBezTo>
                <a:cubicBezTo>
                  <a:pt x="125900" y="54616"/>
                  <a:pt x="144232" y="59879"/>
                  <a:pt x="143249" y="51262"/>
                </a:cubicBezTo>
                <a:cubicBezTo>
                  <a:pt x="142266" y="42645"/>
                  <a:pt x="148454" y="40332"/>
                  <a:pt x="143249" y="29980"/>
                </a:cubicBezTo>
                <a:cubicBezTo>
                  <a:pt x="137350" y="21131"/>
                  <a:pt x="150940" y="24023"/>
                  <a:pt x="157475" y="167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4" name="Frihåndsform: figur 463">
            <a:extLst>
              <a:ext uri="{FF2B5EF4-FFF2-40B4-BE49-F238E27FC236}">
                <a16:creationId xmlns:a16="http://schemas.microsoft.com/office/drawing/2014/main" id="{DA925FAA-16B5-4CB7-B282-5210B8CA020A}"/>
              </a:ext>
            </a:extLst>
          </p:cNvPr>
          <p:cNvSpPr/>
          <p:nvPr/>
        </p:nvSpPr>
        <p:spPr>
          <a:xfrm>
            <a:off x="4235245" y="3032568"/>
            <a:ext cx="31102" cy="52622"/>
          </a:xfrm>
          <a:custGeom>
            <a:avLst/>
            <a:gdLst>
              <a:gd name="connsiteX0" fmla="*/ 31102 w 31102"/>
              <a:gd name="connsiteY0" fmla="*/ 33075 h 52622"/>
              <a:gd name="connsiteX1" fmla="*/ 28789 w 31102"/>
              <a:gd name="connsiteY1" fmla="*/ 22145 h 52622"/>
              <a:gd name="connsiteX2" fmla="*/ 4384 w 31102"/>
              <a:gd name="connsiteY2" fmla="*/ 4333 h 52622"/>
              <a:gd name="connsiteX3" fmla="*/ 19883 w 31102"/>
              <a:gd name="connsiteY3" fmla="*/ 52622 h 52622"/>
              <a:gd name="connsiteX4" fmla="*/ 31102 w 31102"/>
              <a:gd name="connsiteY4" fmla="*/ 33075 h 5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02" h="52622">
                <a:moveTo>
                  <a:pt x="31102" y="33075"/>
                </a:moveTo>
                <a:cubicBezTo>
                  <a:pt x="29778" y="29571"/>
                  <a:pt x="28997" y="25887"/>
                  <a:pt x="28789" y="22145"/>
                </a:cubicBezTo>
                <a:cubicBezTo>
                  <a:pt x="28789" y="7803"/>
                  <a:pt x="22659" y="-7754"/>
                  <a:pt x="4384" y="4333"/>
                </a:cubicBezTo>
                <a:cubicBezTo>
                  <a:pt x="-7183" y="11793"/>
                  <a:pt x="6292" y="37124"/>
                  <a:pt x="19883" y="52622"/>
                </a:cubicBezTo>
                <a:cubicBezTo>
                  <a:pt x="20507" y="44757"/>
                  <a:pt x="24625" y="37586"/>
                  <a:pt x="31102" y="3307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5" name="Frihåndsform: figur 464">
            <a:extLst>
              <a:ext uri="{FF2B5EF4-FFF2-40B4-BE49-F238E27FC236}">
                <a16:creationId xmlns:a16="http://schemas.microsoft.com/office/drawing/2014/main" id="{F6F44ACE-1F69-42AF-9C6B-9171EE044783}"/>
              </a:ext>
            </a:extLst>
          </p:cNvPr>
          <p:cNvSpPr/>
          <p:nvPr/>
        </p:nvSpPr>
        <p:spPr>
          <a:xfrm>
            <a:off x="4886283" y="1804480"/>
            <a:ext cx="153456" cy="97692"/>
          </a:xfrm>
          <a:custGeom>
            <a:avLst/>
            <a:gdLst>
              <a:gd name="connsiteX0" fmla="*/ 140781 w 153456"/>
              <a:gd name="connsiteY0" fmla="*/ 55894 h 97692"/>
              <a:gd name="connsiteX1" fmla="*/ 112675 w 153456"/>
              <a:gd name="connsiteY1" fmla="*/ 36347 h 97692"/>
              <a:gd name="connsiteX2" fmla="*/ 87807 w 153456"/>
              <a:gd name="connsiteY2" fmla="*/ 16800 h 97692"/>
              <a:gd name="connsiteX3" fmla="*/ 72366 w 153456"/>
              <a:gd name="connsiteY3" fmla="*/ 14487 h 97692"/>
              <a:gd name="connsiteX4" fmla="*/ 16096 w 153456"/>
              <a:gd name="connsiteY4" fmla="*/ 723 h 97692"/>
              <a:gd name="connsiteX5" fmla="*/ 2506 w 153456"/>
              <a:gd name="connsiteY5" fmla="*/ 9918 h 97692"/>
              <a:gd name="connsiteX6" fmla="*/ 193 w 153456"/>
              <a:gd name="connsiteY6" fmla="*/ 10496 h 97692"/>
              <a:gd name="connsiteX7" fmla="*/ 20781 w 153456"/>
              <a:gd name="connsiteY7" fmla="*/ 33629 h 97692"/>
              <a:gd name="connsiteX8" fmla="*/ 52183 w 153456"/>
              <a:gd name="connsiteY8" fmla="*/ 50978 h 97692"/>
              <a:gd name="connsiteX9" fmla="*/ 14708 w 153456"/>
              <a:gd name="connsiteY9" fmla="*/ 58439 h 97692"/>
              <a:gd name="connsiteX10" fmla="*/ 44723 w 153456"/>
              <a:gd name="connsiteY10" fmla="*/ 68212 h 97692"/>
              <a:gd name="connsiteX11" fmla="*/ 107065 w 153456"/>
              <a:gd name="connsiteY11" fmla="*/ 81976 h 97692"/>
              <a:gd name="connsiteX12" fmla="*/ 150613 w 153456"/>
              <a:gd name="connsiteY12" fmla="*/ 88338 h 97692"/>
              <a:gd name="connsiteX13" fmla="*/ 140781 w 153456"/>
              <a:gd name="connsiteY13" fmla="*/ 55894 h 9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456" h="97692">
                <a:moveTo>
                  <a:pt x="140781" y="55894"/>
                </a:moveTo>
                <a:cubicBezTo>
                  <a:pt x="145928" y="43229"/>
                  <a:pt x="123895" y="36347"/>
                  <a:pt x="112675" y="36347"/>
                </a:cubicBezTo>
                <a:cubicBezTo>
                  <a:pt x="101456" y="36347"/>
                  <a:pt x="97234" y="11653"/>
                  <a:pt x="87807" y="16800"/>
                </a:cubicBezTo>
                <a:cubicBezTo>
                  <a:pt x="78381" y="21947"/>
                  <a:pt x="72366" y="30622"/>
                  <a:pt x="72366" y="14487"/>
                </a:cubicBezTo>
                <a:cubicBezTo>
                  <a:pt x="72366" y="1301"/>
                  <a:pt x="36742" y="-1590"/>
                  <a:pt x="16096" y="723"/>
                </a:cubicBezTo>
                <a:cubicBezTo>
                  <a:pt x="12771" y="5274"/>
                  <a:pt x="7965" y="8524"/>
                  <a:pt x="2506" y="9918"/>
                </a:cubicBezTo>
                <a:cubicBezTo>
                  <a:pt x="1719" y="10057"/>
                  <a:pt x="950" y="10248"/>
                  <a:pt x="193" y="10496"/>
                </a:cubicBezTo>
                <a:cubicBezTo>
                  <a:pt x="-1716" y="22063"/>
                  <a:pt x="10949" y="40974"/>
                  <a:pt x="20781" y="33629"/>
                </a:cubicBezTo>
                <a:cubicBezTo>
                  <a:pt x="33446" y="23855"/>
                  <a:pt x="56405" y="39990"/>
                  <a:pt x="52183" y="50978"/>
                </a:cubicBezTo>
                <a:cubicBezTo>
                  <a:pt x="47962" y="61967"/>
                  <a:pt x="11701" y="48665"/>
                  <a:pt x="14708" y="58439"/>
                </a:cubicBezTo>
                <a:cubicBezTo>
                  <a:pt x="15634" y="61851"/>
                  <a:pt x="19855" y="76829"/>
                  <a:pt x="44723" y="68212"/>
                </a:cubicBezTo>
                <a:cubicBezTo>
                  <a:pt x="66369" y="59711"/>
                  <a:pt x="91011" y="65153"/>
                  <a:pt x="107065" y="81976"/>
                </a:cubicBezTo>
                <a:cubicBezTo>
                  <a:pt x="123895" y="98111"/>
                  <a:pt x="139393" y="104415"/>
                  <a:pt x="150613" y="88338"/>
                </a:cubicBezTo>
                <a:cubicBezTo>
                  <a:pt x="161890" y="70815"/>
                  <a:pt x="135634" y="67981"/>
                  <a:pt x="140781" y="558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6" name="Frihåndsform: figur 465">
            <a:extLst>
              <a:ext uri="{FF2B5EF4-FFF2-40B4-BE49-F238E27FC236}">
                <a16:creationId xmlns:a16="http://schemas.microsoft.com/office/drawing/2014/main" id="{383A0E2B-F6D1-4C23-97B1-3E4437E2DCF2}"/>
              </a:ext>
            </a:extLst>
          </p:cNvPr>
          <p:cNvSpPr/>
          <p:nvPr/>
        </p:nvSpPr>
        <p:spPr>
          <a:xfrm>
            <a:off x="5015684" y="1759521"/>
            <a:ext cx="34166" cy="24436"/>
          </a:xfrm>
          <a:custGeom>
            <a:avLst/>
            <a:gdLst>
              <a:gd name="connsiteX0" fmla="*/ 33414 w 34166"/>
              <a:gd name="connsiteY0" fmla="*/ 19253 h 24436"/>
              <a:gd name="connsiteX1" fmla="*/ 2011 w 34166"/>
              <a:gd name="connsiteY1" fmla="*/ 5431 h 24436"/>
              <a:gd name="connsiteX2" fmla="*/ 33414 w 34166"/>
              <a:gd name="connsiteY2" fmla="*/ 19253 h 2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66" h="24436">
                <a:moveTo>
                  <a:pt x="33414" y="19253"/>
                </a:moveTo>
                <a:cubicBezTo>
                  <a:pt x="40932" y="4274"/>
                  <a:pt x="-10654" y="-7234"/>
                  <a:pt x="2011" y="5431"/>
                </a:cubicBezTo>
                <a:cubicBezTo>
                  <a:pt x="9529" y="12891"/>
                  <a:pt x="25896" y="34173"/>
                  <a:pt x="33414" y="1925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7" name="Frihåndsform: figur 466">
            <a:extLst>
              <a:ext uri="{FF2B5EF4-FFF2-40B4-BE49-F238E27FC236}">
                <a16:creationId xmlns:a16="http://schemas.microsoft.com/office/drawing/2014/main" id="{EB221DA7-719B-478C-B1B7-1BBDC9382853}"/>
              </a:ext>
            </a:extLst>
          </p:cNvPr>
          <p:cNvSpPr/>
          <p:nvPr/>
        </p:nvSpPr>
        <p:spPr>
          <a:xfrm>
            <a:off x="4877901" y="1902671"/>
            <a:ext cx="36880" cy="41363"/>
          </a:xfrm>
          <a:custGeom>
            <a:avLst/>
            <a:gdLst>
              <a:gd name="connsiteX0" fmla="*/ 35755 w 36880"/>
              <a:gd name="connsiteY0" fmla="*/ 38147 h 41363"/>
              <a:gd name="connsiteX1" fmla="*/ 131 w 36880"/>
              <a:gd name="connsiteY1" fmla="*/ 4836 h 41363"/>
              <a:gd name="connsiteX2" fmla="*/ 35755 w 36880"/>
              <a:gd name="connsiteY2" fmla="*/ 38147 h 4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80" h="41363">
                <a:moveTo>
                  <a:pt x="35755" y="38147"/>
                </a:moveTo>
                <a:cubicBezTo>
                  <a:pt x="44198" y="25540"/>
                  <a:pt x="2444" y="-13554"/>
                  <a:pt x="131" y="4836"/>
                </a:cubicBezTo>
                <a:cubicBezTo>
                  <a:pt x="-2182" y="23227"/>
                  <a:pt x="26849" y="50812"/>
                  <a:pt x="35755" y="3814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8" name="Frihåndsform: figur 467">
            <a:extLst>
              <a:ext uri="{FF2B5EF4-FFF2-40B4-BE49-F238E27FC236}">
                <a16:creationId xmlns:a16="http://schemas.microsoft.com/office/drawing/2014/main" id="{2018E995-FECA-47A9-983D-8788BA1E1D2F}"/>
              </a:ext>
            </a:extLst>
          </p:cNvPr>
          <p:cNvSpPr/>
          <p:nvPr/>
        </p:nvSpPr>
        <p:spPr>
          <a:xfrm>
            <a:off x="4607650" y="1964991"/>
            <a:ext cx="278446" cy="137529"/>
          </a:xfrm>
          <a:custGeom>
            <a:avLst/>
            <a:gdLst>
              <a:gd name="connsiteX0" fmla="*/ 269457 w 278446"/>
              <a:gd name="connsiteY0" fmla="*/ 42506 h 137529"/>
              <a:gd name="connsiteX1" fmla="*/ 243201 w 278446"/>
              <a:gd name="connsiteY1" fmla="*/ 53436 h 137529"/>
              <a:gd name="connsiteX2" fmla="*/ 216020 w 278446"/>
              <a:gd name="connsiteY2" fmla="*/ 27586 h 137529"/>
              <a:gd name="connsiteX3" fmla="*/ 211798 w 278446"/>
              <a:gd name="connsiteY3" fmla="*/ 19547 h 137529"/>
              <a:gd name="connsiteX4" fmla="*/ 201504 w 278446"/>
              <a:gd name="connsiteY4" fmla="*/ 12087 h 137529"/>
              <a:gd name="connsiteX5" fmla="*/ 193986 w 278446"/>
              <a:gd name="connsiteY5" fmla="*/ 1157 h 137529"/>
              <a:gd name="connsiteX6" fmla="*/ 193061 w 278446"/>
              <a:gd name="connsiteY6" fmla="*/ 0 h 137529"/>
              <a:gd name="connsiteX7" fmla="*/ 174266 w 278446"/>
              <a:gd name="connsiteY7" fmla="*/ 28916 h 137529"/>
              <a:gd name="connsiteX8" fmla="*/ 176174 w 278446"/>
              <a:gd name="connsiteY8" fmla="*/ 47306 h 137529"/>
              <a:gd name="connsiteX9" fmla="*/ 193986 w 278446"/>
              <a:gd name="connsiteY9" fmla="*/ 68588 h 137529"/>
              <a:gd name="connsiteX10" fmla="*/ 139625 w 278446"/>
              <a:gd name="connsiteY10" fmla="*/ 57658 h 137529"/>
              <a:gd name="connsiteX11" fmla="*/ 84280 w 278446"/>
              <a:gd name="connsiteY11" fmla="*/ 27759 h 137529"/>
              <a:gd name="connsiteX12" fmla="*/ 59470 w 278446"/>
              <a:gd name="connsiteY12" fmla="*/ 11682 h 137529"/>
              <a:gd name="connsiteX13" fmla="*/ 34602 w 278446"/>
              <a:gd name="connsiteY13" fmla="*/ 29032 h 137529"/>
              <a:gd name="connsiteX14" fmla="*/ 37899 w 278446"/>
              <a:gd name="connsiteY14" fmla="*/ 47422 h 137529"/>
              <a:gd name="connsiteX15" fmla="*/ 36048 w 278446"/>
              <a:gd name="connsiteY15" fmla="*/ 52569 h 137529"/>
              <a:gd name="connsiteX16" fmla="*/ 18236 w 278446"/>
              <a:gd name="connsiteY16" fmla="*/ 70959 h 137529"/>
              <a:gd name="connsiteX17" fmla="*/ 42121 w 278446"/>
              <a:gd name="connsiteY17" fmla="*/ 70959 h 137529"/>
              <a:gd name="connsiteX18" fmla="*/ 424 w 278446"/>
              <a:gd name="connsiteY18" fmla="*/ 87094 h 137529"/>
              <a:gd name="connsiteX19" fmla="*/ 30381 w 278446"/>
              <a:gd name="connsiteY19" fmla="*/ 96868 h 137529"/>
              <a:gd name="connsiteX20" fmla="*/ 62766 w 278446"/>
              <a:gd name="connsiteY20" fmla="*/ 93398 h 137529"/>
              <a:gd name="connsiteX21" fmla="*/ 81504 w 278446"/>
              <a:gd name="connsiteY21" fmla="*/ 84781 h 137529"/>
              <a:gd name="connsiteX22" fmla="*/ 126497 w 278446"/>
              <a:gd name="connsiteY22" fmla="*/ 88193 h 137529"/>
              <a:gd name="connsiteX23" fmla="*/ 92260 w 278446"/>
              <a:gd name="connsiteY23" fmla="*/ 110632 h 137529"/>
              <a:gd name="connsiteX24" fmla="*/ 91335 w 278446"/>
              <a:gd name="connsiteY24" fmla="*/ 136483 h 137529"/>
              <a:gd name="connsiteX25" fmla="*/ 174786 w 278446"/>
              <a:gd name="connsiteY25" fmla="*/ 105485 h 137529"/>
              <a:gd name="connsiteX26" fmla="*/ 208040 w 278446"/>
              <a:gd name="connsiteY26" fmla="*/ 103172 h 137529"/>
              <a:gd name="connsiteX27" fmla="*/ 261013 w 278446"/>
              <a:gd name="connsiteY27" fmla="*/ 99702 h 137529"/>
              <a:gd name="connsiteX28" fmla="*/ 269457 w 278446"/>
              <a:gd name="connsiteY28" fmla="*/ 42506 h 13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8446" h="137529">
                <a:moveTo>
                  <a:pt x="269457" y="42506"/>
                </a:moveTo>
                <a:cubicBezTo>
                  <a:pt x="254883" y="35046"/>
                  <a:pt x="254883" y="51123"/>
                  <a:pt x="243201" y="53436"/>
                </a:cubicBezTo>
                <a:cubicBezTo>
                  <a:pt x="231519" y="55750"/>
                  <a:pt x="225389" y="38516"/>
                  <a:pt x="216020" y="27586"/>
                </a:cubicBezTo>
                <a:cubicBezTo>
                  <a:pt x="214123" y="25197"/>
                  <a:pt x="212689" y="22468"/>
                  <a:pt x="211798" y="19547"/>
                </a:cubicBezTo>
                <a:cubicBezTo>
                  <a:pt x="207623" y="18298"/>
                  <a:pt x="203991" y="15667"/>
                  <a:pt x="201504" y="12087"/>
                </a:cubicBezTo>
                <a:cubicBezTo>
                  <a:pt x="198671" y="8617"/>
                  <a:pt x="196300" y="4569"/>
                  <a:pt x="193986" y="1157"/>
                </a:cubicBezTo>
                <a:lnTo>
                  <a:pt x="193061" y="0"/>
                </a:lnTo>
                <a:cubicBezTo>
                  <a:pt x="178487" y="6882"/>
                  <a:pt x="158825" y="26429"/>
                  <a:pt x="174266" y="28916"/>
                </a:cubicBezTo>
                <a:cubicBezTo>
                  <a:pt x="192078" y="31229"/>
                  <a:pt x="185832" y="42680"/>
                  <a:pt x="176174" y="47306"/>
                </a:cubicBezTo>
                <a:cubicBezTo>
                  <a:pt x="166516" y="51933"/>
                  <a:pt x="198208" y="61070"/>
                  <a:pt x="193986" y="68588"/>
                </a:cubicBezTo>
                <a:cubicBezTo>
                  <a:pt x="189765" y="76106"/>
                  <a:pt x="141938" y="69687"/>
                  <a:pt x="139625" y="57658"/>
                </a:cubicBezTo>
                <a:cubicBezTo>
                  <a:pt x="137311" y="45629"/>
                  <a:pt x="100241" y="22959"/>
                  <a:pt x="84280" y="27759"/>
                </a:cubicBezTo>
                <a:cubicBezTo>
                  <a:pt x="68318" y="32559"/>
                  <a:pt x="74911" y="12839"/>
                  <a:pt x="59470" y="11682"/>
                </a:cubicBezTo>
                <a:cubicBezTo>
                  <a:pt x="44029" y="10525"/>
                  <a:pt x="49176" y="27759"/>
                  <a:pt x="34602" y="29032"/>
                </a:cubicBezTo>
                <a:cubicBezTo>
                  <a:pt x="20029" y="30304"/>
                  <a:pt x="21012" y="47422"/>
                  <a:pt x="37899" y="47422"/>
                </a:cubicBezTo>
                <a:cubicBezTo>
                  <a:pt x="54786" y="47422"/>
                  <a:pt x="59932" y="53726"/>
                  <a:pt x="36048" y="52569"/>
                </a:cubicBezTo>
                <a:cubicBezTo>
                  <a:pt x="12164" y="51412"/>
                  <a:pt x="1812" y="76164"/>
                  <a:pt x="18236" y="70959"/>
                </a:cubicBezTo>
                <a:cubicBezTo>
                  <a:pt x="34660" y="65755"/>
                  <a:pt x="54786" y="65812"/>
                  <a:pt x="42121" y="70959"/>
                </a:cubicBezTo>
                <a:cubicBezTo>
                  <a:pt x="29455" y="76106"/>
                  <a:pt x="-4145" y="79576"/>
                  <a:pt x="424" y="87094"/>
                </a:cubicBezTo>
                <a:cubicBezTo>
                  <a:pt x="3662" y="92241"/>
                  <a:pt x="17253" y="90507"/>
                  <a:pt x="30381" y="96868"/>
                </a:cubicBezTo>
                <a:cubicBezTo>
                  <a:pt x="43508" y="103230"/>
                  <a:pt x="52414" y="106642"/>
                  <a:pt x="62766" y="93398"/>
                </a:cubicBezTo>
                <a:cubicBezTo>
                  <a:pt x="73118" y="80155"/>
                  <a:pt x="86651" y="66391"/>
                  <a:pt x="81504" y="84781"/>
                </a:cubicBezTo>
                <a:cubicBezTo>
                  <a:pt x="76357" y="103172"/>
                  <a:pt x="98391" y="89928"/>
                  <a:pt x="126497" y="88193"/>
                </a:cubicBezTo>
                <a:cubicBezTo>
                  <a:pt x="154603" y="86458"/>
                  <a:pt x="121350" y="107740"/>
                  <a:pt x="92260" y="110632"/>
                </a:cubicBezTo>
                <a:cubicBezTo>
                  <a:pt x="63171" y="113524"/>
                  <a:pt x="68376" y="130179"/>
                  <a:pt x="91335" y="136483"/>
                </a:cubicBezTo>
                <a:cubicBezTo>
                  <a:pt x="114294" y="142786"/>
                  <a:pt x="163046" y="119133"/>
                  <a:pt x="174786" y="105485"/>
                </a:cubicBezTo>
                <a:cubicBezTo>
                  <a:pt x="186526" y="91837"/>
                  <a:pt x="196820" y="112945"/>
                  <a:pt x="208040" y="103172"/>
                </a:cubicBezTo>
                <a:cubicBezTo>
                  <a:pt x="219259" y="93398"/>
                  <a:pt x="241293" y="104328"/>
                  <a:pt x="261013" y="99702"/>
                </a:cubicBezTo>
                <a:cubicBezTo>
                  <a:pt x="280734" y="95075"/>
                  <a:pt x="283972" y="50024"/>
                  <a:pt x="269457" y="425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9" name="Frihåndsform: figur 468">
            <a:extLst>
              <a:ext uri="{FF2B5EF4-FFF2-40B4-BE49-F238E27FC236}">
                <a16:creationId xmlns:a16="http://schemas.microsoft.com/office/drawing/2014/main" id="{A4E2D2EE-B016-42D6-A85D-0D6B6FD87C67}"/>
              </a:ext>
            </a:extLst>
          </p:cNvPr>
          <p:cNvSpPr/>
          <p:nvPr/>
        </p:nvSpPr>
        <p:spPr>
          <a:xfrm>
            <a:off x="4665017" y="1893323"/>
            <a:ext cx="32056" cy="18595"/>
          </a:xfrm>
          <a:custGeom>
            <a:avLst/>
            <a:gdLst>
              <a:gd name="connsiteX0" fmla="*/ 31597 w 32056"/>
              <a:gd name="connsiteY0" fmla="*/ 11408 h 18595"/>
              <a:gd name="connsiteX1" fmla="*/ 194 w 32056"/>
              <a:gd name="connsiteY1" fmla="*/ 3947 h 18595"/>
              <a:gd name="connsiteX2" fmla="*/ 31597 w 32056"/>
              <a:gd name="connsiteY2" fmla="*/ 11408 h 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56" h="18595">
                <a:moveTo>
                  <a:pt x="31597" y="11408"/>
                </a:moveTo>
                <a:cubicBezTo>
                  <a:pt x="36744" y="-3513"/>
                  <a:pt x="-3102" y="-1258"/>
                  <a:pt x="194" y="3947"/>
                </a:cubicBezTo>
                <a:cubicBezTo>
                  <a:pt x="7712" y="15340"/>
                  <a:pt x="26218" y="26212"/>
                  <a:pt x="31597" y="1140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0" name="Frihåndsform: figur 469">
            <a:extLst>
              <a:ext uri="{FF2B5EF4-FFF2-40B4-BE49-F238E27FC236}">
                <a16:creationId xmlns:a16="http://schemas.microsoft.com/office/drawing/2014/main" id="{6CEB8EC4-3BB9-4EF9-A26F-16C3586A1FEB}"/>
              </a:ext>
            </a:extLst>
          </p:cNvPr>
          <p:cNvSpPr/>
          <p:nvPr/>
        </p:nvSpPr>
        <p:spPr>
          <a:xfrm>
            <a:off x="4709279" y="1886607"/>
            <a:ext cx="81271" cy="48048"/>
          </a:xfrm>
          <a:custGeom>
            <a:avLst/>
            <a:gdLst>
              <a:gd name="connsiteX0" fmla="*/ 74082 w 81271"/>
              <a:gd name="connsiteY0" fmla="*/ 11705 h 48048"/>
              <a:gd name="connsiteX1" fmla="*/ 59509 w 81271"/>
              <a:gd name="connsiteY1" fmla="*/ 775 h 48048"/>
              <a:gd name="connsiteX2" fmla="*/ 0 w 81271"/>
              <a:gd name="connsiteY2" fmla="*/ 23213 h 48048"/>
              <a:gd name="connsiteX3" fmla="*/ 31403 w 81271"/>
              <a:gd name="connsiteY3" fmla="*/ 47908 h 48048"/>
              <a:gd name="connsiteX4" fmla="*/ 64714 w 81271"/>
              <a:gd name="connsiteY4" fmla="*/ 23213 h 48048"/>
              <a:gd name="connsiteX5" fmla="*/ 74082 w 81271"/>
              <a:gd name="connsiteY5" fmla="*/ 11705 h 4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71" h="48048">
                <a:moveTo>
                  <a:pt x="74082" y="11705"/>
                </a:moveTo>
                <a:cubicBezTo>
                  <a:pt x="87673" y="9392"/>
                  <a:pt x="81542" y="-3216"/>
                  <a:pt x="59509" y="775"/>
                </a:cubicBezTo>
                <a:cubicBezTo>
                  <a:pt x="37475" y="4765"/>
                  <a:pt x="0" y="4245"/>
                  <a:pt x="0" y="23213"/>
                </a:cubicBezTo>
                <a:cubicBezTo>
                  <a:pt x="0" y="38134"/>
                  <a:pt x="7518" y="45594"/>
                  <a:pt x="31403" y="47908"/>
                </a:cubicBezTo>
                <a:cubicBezTo>
                  <a:pt x="55287" y="50221"/>
                  <a:pt x="76396" y="23213"/>
                  <a:pt x="64714" y="23213"/>
                </a:cubicBezTo>
                <a:cubicBezTo>
                  <a:pt x="53032" y="23213"/>
                  <a:pt x="60492" y="14597"/>
                  <a:pt x="74082" y="117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1" name="Frihåndsform: figur 470">
            <a:extLst>
              <a:ext uri="{FF2B5EF4-FFF2-40B4-BE49-F238E27FC236}">
                <a16:creationId xmlns:a16="http://schemas.microsoft.com/office/drawing/2014/main" id="{91D9A387-E5FA-4F20-ABAE-E53370509909}"/>
              </a:ext>
            </a:extLst>
          </p:cNvPr>
          <p:cNvSpPr/>
          <p:nvPr/>
        </p:nvSpPr>
        <p:spPr>
          <a:xfrm>
            <a:off x="4701282" y="1848287"/>
            <a:ext cx="98002" cy="30180"/>
          </a:xfrm>
          <a:custGeom>
            <a:avLst/>
            <a:gdLst>
              <a:gd name="connsiteX0" fmla="*/ 80171 w 98002"/>
              <a:gd name="connsiteY0" fmla="*/ 0 h 30180"/>
              <a:gd name="connsiteX1" fmla="*/ 64730 w 98002"/>
              <a:gd name="connsiteY1" fmla="*/ 10930 h 30180"/>
              <a:gd name="connsiteX2" fmla="*/ 34716 w 98002"/>
              <a:gd name="connsiteY2" fmla="*/ 6361 h 30180"/>
              <a:gd name="connsiteX3" fmla="*/ 2388 w 98002"/>
              <a:gd name="connsiteY3" fmla="*/ 24174 h 30180"/>
              <a:gd name="connsiteX4" fmla="*/ 30494 w 98002"/>
              <a:gd name="connsiteY4" fmla="*/ 26429 h 30180"/>
              <a:gd name="connsiteX5" fmla="*/ 58658 w 98002"/>
              <a:gd name="connsiteY5" fmla="*/ 23017 h 30180"/>
              <a:gd name="connsiteX6" fmla="*/ 97983 w 98002"/>
              <a:gd name="connsiteY6" fmla="*/ 16655 h 30180"/>
              <a:gd name="connsiteX7" fmla="*/ 80171 w 98002"/>
              <a:gd name="connsiteY7" fmla="*/ 0 h 3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02" h="30180">
                <a:moveTo>
                  <a:pt x="80171" y="0"/>
                </a:moveTo>
                <a:cubicBezTo>
                  <a:pt x="75469" y="4233"/>
                  <a:pt x="70288" y="7906"/>
                  <a:pt x="64730" y="10930"/>
                </a:cubicBezTo>
                <a:cubicBezTo>
                  <a:pt x="54899" y="16661"/>
                  <a:pt x="42396" y="14759"/>
                  <a:pt x="34716" y="6361"/>
                </a:cubicBezTo>
                <a:cubicBezTo>
                  <a:pt x="17366" y="10930"/>
                  <a:pt x="-7906" y="14400"/>
                  <a:pt x="2388" y="24174"/>
                </a:cubicBezTo>
                <a:cubicBezTo>
                  <a:pt x="10831" y="31634"/>
                  <a:pt x="20200" y="21860"/>
                  <a:pt x="30494" y="26429"/>
                </a:cubicBezTo>
                <a:cubicBezTo>
                  <a:pt x="40788" y="30998"/>
                  <a:pt x="51140" y="15557"/>
                  <a:pt x="58658" y="23017"/>
                </a:cubicBezTo>
                <a:cubicBezTo>
                  <a:pt x="66176" y="30477"/>
                  <a:pt x="97983" y="36781"/>
                  <a:pt x="97983" y="16655"/>
                </a:cubicBezTo>
                <a:cubicBezTo>
                  <a:pt x="98446" y="8039"/>
                  <a:pt x="90523" y="2892"/>
                  <a:pt x="80171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2" name="Frihåndsform: figur 471">
            <a:extLst>
              <a:ext uri="{FF2B5EF4-FFF2-40B4-BE49-F238E27FC236}">
                <a16:creationId xmlns:a16="http://schemas.microsoft.com/office/drawing/2014/main" id="{DBDC8944-4A43-4C92-99D3-3AF2E7ED6580}"/>
              </a:ext>
            </a:extLst>
          </p:cNvPr>
          <p:cNvSpPr/>
          <p:nvPr/>
        </p:nvSpPr>
        <p:spPr>
          <a:xfrm>
            <a:off x="7181350" y="3404768"/>
            <a:ext cx="281175" cy="252452"/>
          </a:xfrm>
          <a:custGeom>
            <a:avLst/>
            <a:gdLst>
              <a:gd name="connsiteX0" fmla="*/ 280657 w 281175"/>
              <a:gd name="connsiteY0" fmla="*/ 44820 h 252452"/>
              <a:gd name="connsiteX1" fmla="*/ 256773 w 281175"/>
              <a:gd name="connsiteY1" fmla="*/ 44241 h 252452"/>
              <a:gd name="connsiteX2" fmla="*/ 228609 w 281175"/>
              <a:gd name="connsiteY2" fmla="*/ 36203 h 252452"/>
              <a:gd name="connsiteX3" fmla="*/ 217852 w 281175"/>
              <a:gd name="connsiteY3" fmla="*/ 33311 h 252452"/>
              <a:gd name="connsiteX4" fmla="*/ 199115 w 281175"/>
              <a:gd name="connsiteY4" fmla="*/ 35624 h 252452"/>
              <a:gd name="connsiteX5" fmla="*/ 175982 w 281175"/>
              <a:gd name="connsiteY5" fmla="*/ 22439 h 252452"/>
              <a:gd name="connsiteX6" fmla="*/ 162854 w 281175"/>
              <a:gd name="connsiteY6" fmla="*/ 14400 h 252452"/>
              <a:gd name="connsiteX7" fmla="*/ 122372 w 281175"/>
              <a:gd name="connsiteY7" fmla="*/ 9195 h 252452"/>
              <a:gd name="connsiteX8" fmla="*/ 44993 w 281175"/>
              <a:gd name="connsiteY8" fmla="*/ 8617 h 252452"/>
              <a:gd name="connsiteX9" fmla="*/ 16425 w 281175"/>
              <a:gd name="connsiteY9" fmla="*/ 0 h 252452"/>
              <a:gd name="connsiteX10" fmla="*/ 0 w 281175"/>
              <a:gd name="connsiteY10" fmla="*/ 13822 h 252452"/>
              <a:gd name="connsiteX11" fmla="*/ 983 w 281175"/>
              <a:gd name="connsiteY11" fmla="*/ 27586 h 252452"/>
              <a:gd name="connsiteX12" fmla="*/ 10352 w 281175"/>
              <a:gd name="connsiteY12" fmla="*/ 38516 h 252452"/>
              <a:gd name="connsiteX13" fmla="*/ 13128 w 281175"/>
              <a:gd name="connsiteY13" fmla="*/ 59220 h 252452"/>
              <a:gd name="connsiteX14" fmla="*/ 12665 w 281175"/>
              <a:gd name="connsiteY14" fmla="*/ 60955 h 252452"/>
              <a:gd name="connsiteX15" fmla="*/ 13128 w 281175"/>
              <a:gd name="connsiteY15" fmla="*/ 62632 h 252452"/>
              <a:gd name="connsiteX16" fmla="*/ 25330 w 281175"/>
              <a:gd name="connsiteY16" fmla="*/ 63210 h 252452"/>
              <a:gd name="connsiteX17" fmla="*/ 34699 w 281175"/>
              <a:gd name="connsiteY17" fmla="*/ 63210 h 252452"/>
              <a:gd name="connsiteX18" fmla="*/ 49215 w 281175"/>
              <a:gd name="connsiteY18" fmla="*/ 66102 h 252452"/>
              <a:gd name="connsiteX19" fmla="*/ 55345 w 281175"/>
              <a:gd name="connsiteY19" fmla="*/ 77032 h 252452"/>
              <a:gd name="connsiteX20" fmla="*/ 40309 w 281175"/>
              <a:gd name="connsiteY20" fmla="*/ 93109 h 252452"/>
              <a:gd name="connsiteX21" fmla="*/ 42217 w 281175"/>
              <a:gd name="connsiteY21" fmla="*/ 118960 h 252452"/>
              <a:gd name="connsiteX22" fmla="*/ 37996 w 281175"/>
              <a:gd name="connsiteY22" fmla="*/ 137929 h 252452"/>
              <a:gd name="connsiteX23" fmla="*/ 31865 w 281175"/>
              <a:gd name="connsiteY23" fmla="*/ 148859 h 252452"/>
              <a:gd name="connsiteX24" fmla="*/ 38458 w 281175"/>
              <a:gd name="connsiteY24" fmla="*/ 163837 h 252452"/>
              <a:gd name="connsiteX25" fmla="*/ 32675 w 281175"/>
              <a:gd name="connsiteY25" fmla="*/ 178758 h 252452"/>
              <a:gd name="connsiteX26" fmla="*/ 37822 w 281175"/>
              <a:gd name="connsiteY26" fmla="*/ 192522 h 252452"/>
              <a:gd name="connsiteX27" fmla="*/ 28453 w 281175"/>
              <a:gd name="connsiteY27" fmla="*/ 209871 h 252452"/>
              <a:gd name="connsiteX28" fmla="*/ 31692 w 281175"/>
              <a:gd name="connsiteY28" fmla="*/ 219066 h 252452"/>
              <a:gd name="connsiteX29" fmla="*/ 44357 w 281175"/>
              <a:gd name="connsiteY29" fmla="*/ 220223 h 252452"/>
              <a:gd name="connsiteX30" fmla="*/ 73273 w 281175"/>
              <a:gd name="connsiteY30" fmla="*/ 252377 h 252452"/>
              <a:gd name="connsiteX31" fmla="*/ 79056 w 281175"/>
              <a:gd name="connsiteY31" fmla="*/ 243182 h 252452"/>
              <a:gd name="connsiteX32" fmla="*/ 92646 w 281175"/>
              <a:gd name="connsiteY32" fmla="*/ 242604 h 252452"/>
              <a:gd name="connsiteX33" fmla="*/ 114217 w 281175"/>
              <a:gd name="connsiteY33" fmla="*/ 232830 h 252452"/>
              <a:gd name="connsiteX34" fmla="*/ 144175 w 281175"/>
              <a:gd name="connsiteY34" fmla="*/ 231674 h 252452"/>
              <a:gd name="connsiteX35" fmla="*/ 161062 w 281175"/>
              <a:gd name="connsiteY35" fmla="*/ 221900 h 252452"/>
              <a:gd name="connsiteX36" fmla="*/ 179336 w 281175"/>
              <a:gd name="connsiteY36" fmla="*/ 206979 h 252452"/>
              <a:gd name="connsiteX37" fmla="*/ 188242 w 281175"/>
              <a:gd name="connsiteY37" fmla="*/ 187432 h 252452"/>
              <a:gd name="connsiteX38" fmla="*/ 205592 w 281175"/>
              <a:gd name="connsiteY38" fmla="*/ 166150 h 252452"/>
              <a:gd name="connsiteX39" fmla="*/ 206054 w 281175"/>
              <a:gd name="connsiteY39" fmla="*/ 125379 h 252452"/>
              <a:gd name="connsiteX40" fmla="*/ 225775 w 281175"/>
              <a:gd name="connsiteY40" fmla="*/ 98372 h 252452"/>
              <a:gd name="connsiteX41" fmla="*/ 247288 w 281175"/>
              <a:gd name="connsiteY41" fmla="*/ 84550 h 252452"/>
              <a:gd name="connsiteX42" fmla="*/ 273082 w 281175"/>
              <a:gd name="connsiteY42" fmla="*/ 68473 h 252452"/>
              <a:gd name="connsiteX43" fmla="*/ 280657 w 281175"/>
              <a:gd name="connsiteY43" fmla="*/ 44820 h 2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1175" h="252452">
                <a:moveTo>
                  <a:pt x="280657" y="44820"/>
                </a:moveTo>
                <a:cubicBezTo>
                  <a:pt x="272676" y="45236"/>
                  <a:pt x="264696" y="45045"/>
                  <a:pt x="256773" y="44241"/>
                </a:cubicBezTo>
                <a:cubicBezTo>
                  <a:pt x="249255" y="42564"/>
                  <a:pt x="233293" y="41407"/>
                  <a:pt x="228609" y="36203"/>
                </a:cubicBezTo>
                <a:cubicBezTo>
                  <a:pt x="223925" y="30998"/>
                  <a:pt x="217852" y="27007"/>
                  <a:pt x="217852" y="33311"/>
                </a:cubicBezTo>
                <a:cubicBezTo>
                  <a:pt x="217852" y="39615"/>
                  <a:pt x="206286" y="40251"/>
                  <a:pt x="199115" y="35624"/>
                </a:cubicBezTo>
                <a:cubicBezTo>
                  <a:pt x="191944" y="30998"/>
                  <a:pt x="181303" y="26429"/>
                  <a:pt x="175982" y="22439"/>
                </a:cubicBezTo>
                <a:cubicBezTo>
                  <a:pt x="173148" y="20125"/>
                  <a:pt x="168001" y="17812"/>
                  <a:pt x="162854" y="14400"/>
                </a:cubicBezTo>
                <a:cubicBezTo>
                  <a:pt x="155799" y="16077"/>
                  <a:pt x="135674" y="6882"/>
                  <a:pt x="122372" y="9195"/>
                </a:cubicBezTo>
                <a:cubicBezTo>
                  <a:pt x="109070" y="11508"/>
                  <a:pt x="62805" y="6882"/>
                  <a:pt x="44993" y="8617"/>
                </a:cubicBezTo>
                <a:cubicBezTo>
                  <a:pt x="27181" y="10352"/>
                  <a:pt x="26256" y="0"/>
                  <a:pt x="16425" y="0"/>
                </a:cubicBezTo>
                <a:cubicBezTo>
                  <a:pt x="7518" y="0"/>
                  <a:pt x="10352" y="11566"/>
                  <a:pt x="0" y="13822"/>
                </a:cubicBezTo>
                <a:cubicBezTo>
                  <a:pt x="1504" y="18252"/>
                  <a:pt x="1851" y="22988"/>
                  <a:pt x="983" y="27586"/>
                </a:cubicBezTo>
                <a:cubicBezTo>
                  <a:pt x="4511" y="30870"/>
                  <a:pt x="7634" y="34537"/>
                  <a:pt x="10352" y="38516"/>
                </a:cubicBezTo>
                <a:cubicBezTo>
                  <a:pt x="13822" y="44831"/>
                  <a:pt x="14805" y="52216"/>
                  <a:pt x="13128" y="59220"/>
                </a:cubicBezTo>
                <a:cubicBezTo>
                  <a:pt x="13128" y="59798"/>
                  <a:pt x="12665" y="60376"/>
                  <a:pt x="12665" y="60955"/>
                </a:cubicBezTo>
                <a:cubicBezTo>
                  <a:pt x="12665" y="61533"/>
                  <a:pt x="13128" y="62053"/>
                  <a:pt x="13128" y="62632"/>
                </a:cubicBezTo>
                <a:cubicBezTo>
                  <a:pt x="15962" y="64367"/>
                  <a:pt x="21572" y="63210"/>
                  <a:pt x="25330" y="63210"/>
                </a:cubicBezTo>
                <a:cubicBezTo>
                  <a:pt x="30477" y="63210"/>
                  <a:pt x="28627" y="68415"/>
                  <a:pt x="34699" y="63210"/>
                </a:cubicBezTo>
                <a:cubicBezTo>
                  <a:pt x="40772" y="58005"/>
                  <a:pt x="49215" y="60376"/>
                  <a:pt x="49215" y="66102"/>
                </a:cubicBezTo>
                <a:cubicBezTo>
                  <a:pt x="49215" y="71827"/>
                  <a:pt x="61880" y="68993"/>
                  <a:pt x="55345" y="77032"/>
                </a:cubicBezTo>
                <a:cubicBezTo>
                  <a:pt x="48810" y="85070"/>
                  <a:pt x="40309" y="86805"/>
                  <a:pt x="40309" y="93109"/>
                </a:cubicBezTo>
                <a:cubicBezTo>
                  <a:pt x="40309" y="99413"/>
                  <a:pt x="47827" y="112078"/>
                  <a:pt x="42217" y="118960"/>
                </a:cubicBezTo>
                <a:cubicBezTo>
                  <a:pt x="36608" y="125842"/>
                  <a:pt x="44068" y="137929"/>
                  <a:pt x="37996" y="137929"/>
                </a:cubicBezTo>
                <a:cubicBezTo>
                  <a:pt x="31923" y="137929"/>
                  <a:pt x="25330" y="140820"/>
                  <a:pt x="31865" y="148859"/>
                </a:cubicBezTo>
                <a:cubicBezTo>
                  <a:pt x="38400" y="156897"/>
                  <a:pt x="43432" y="163837"/>
                  <a:pt x="38458" y="163837"/>
                </a:cubicBezTo>
                <a:cubicBezTo>
                  <a:pt x="33485" y="163837"/>
                  <a:pt x="30015" y="175866"/>
                  <a:pt x="32675" y="178758"/>
                </a:cubicBezTo>
                <a:cubicBezTo>
                  <a:pt x="35335" y="181649"/>
                  <a:pt x="47191" y="190844"/>
                  <a:pt x="37822" y="192522"/>
                </a:cubicBezTo>
                <a:cubicBezTo>
                  <a:pt x="28453" y="194199"/>
                  <a:pt x="28453" y="203452"/>
                  <a:pt x="28453" y="209871"/>
                </a:cubicBezTo>
                <a:cubicBezTo>
                  <a:pt x="28858" y="213127"/>
                  <a:pt x="29957" y="216261"/>
                  <a:pt x="31692" y="219066"/>
                </a:cubicBezTo>
                <a:cubicBezTo>
                  <a:pt x="35914" y="217713"/>
                  <a:pt x="40482" y="218135"/>
                  <a:pt x="44357" y="220223"/>
                </a:cubicBezTo>
                <a:cubicBezTo>
                  <a:pt x="54188" y="225370"/>
                  <a:pt x="59856" y="254112"/>
                  <a:pt x="73273" y="252377"/>
                </a:cubicBezTo>
                <a:cubicBezTo>
                  <a:pt x="79056" y="251799"/>
                  <a:pt x="76049" y="246594"/>
                  <a:pt x="79056" y="243182"/>
                </a:cubicBezTo>
                <a:cubicBezTo>
                  <a:pt x="82063" y="239770"/>
                  <a:pt x="87037" y="242604"/>
                  <a:pt x="92646" y="242604"/>
                </a:cubicBezTo>
                <a:cubicBezTo>
                  <a:pt x="98256" y="242604"/>
                  <a:pt x="101090" y="233408"/>
                  <a:pt x="114217" y="232830"/>
                </a:cubicBezTo>
                <a:cubicBezTo>
                  <a:pt x="127345" y="232252"/>
                  <a:pt x="135789" y="231095"/>
                  <a:pt x="144175" y="231674"/>
                </a:cubicBezTo>
                <a:cubicBezTo>
                  <a:pt x="152560" y="232252"/>
                  <a:pt x="159211" y="228840"/>
                  <a:pt x="161062" y="221900"/>
                </a:cubicBezTo>
                <a:cubicBezTo>
                  <a:pt x="163953" y="213960"/>
                  <a:pt x="170951" y="208240"/>
                  <a:pt x="179336" y="206979"/>
                </a:cubicBezTo>
                <a:cubicBezTo>
                  <a:pt x="188705" y="205244"/>
                  <a:pt x="187317" y="193736"/>
                  <a:pt x="188242" y="187432"/>
                </a:cubicBezTo>
                <a:cubicBezTo>
                  <a:pt x="189168" y="181129"/>
                  <a:pt x="204666" y="170777"/>
                  <a:pt x="205592" y="166150"/>
                </a:cubicBezTo>
                <a:cubicBezTo>
                  <a:pt x="206517" y="161524"/>
                  <a:pt x="196685" y="142034"/>
                  <a:pt x="206054" y="125379"/>
                </a:cubicBezTo>
                <a:cubicBezTo>
                  <a:pt x="215423" y="108723"/>
                  <a:pt x="225775" y="107567"/>
                  <a:pt x="225775" y="98372"/>
                </a:cubicBezTo>
                <a:cubicBezTo>
                  <a:pt x="225775" y="89176"/>
                  <a:pt x="235606" y="86285"/>
                  <a:pt x="247288" y="84550"/>
                </a:cubicBezTo>
                <a:cubicBezTo>
                  <a:pt x="258970" y="82815"/>
                  <a:pt x="262787" y="73620"/>
                  <a:pt x="273082" y="68473"/>
                </a:cubicBezTo>
                <a:cubicBezTo>
                  <a:pt x="279269" y="63788"/>
                  <a:pt x="282508" y="56328"/>
                  <a:pt x="280657" y="4482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3" name="Frihåndsform: figur 472">
            <a:extLst>
              <a:ext uri="{FF2B5EF4-FFF2-40B4-BE49-F238E27FC236}">
                <a16:creationId xmlns:a16="http://schemas.microsoft.com/office/drawing/2014/main" id="{4FEB1D9A-2EEA-4C8D-A0DF-2B3EE8E3C8B2}"/>
              </a:ext>
            </a:extLst>
          </p:cNvPr>
          <p:cNvSpPr/>
          <p:nvPr/>
        </p:nvSpPr>
        <p:spPr>
          <a:xfrm>
            <a:off x="7688798" y="3293176"/>
            <a:ext cx="78965" cy="51851"/>
          </a:xfrm>
          <a:custGeom>
            <a:avLst/>
            <a:gdLst>
              <a:gd name="connsiteX0" fmla="*/ 83 w 78965"/>
              <a:gd name="connsiteY0" fmla="*/ 46068 h 51851"/>
              <a:gd name="connsiteX1" fmla="*/ 15062 w 78965"/>
              <a:gd name="connsiteY1" fmla="*/ 43755 h 51851"/>
              <a:gd name="connsiteX2" fmla="*/ 19284 w 78965"/>
              <a:gd name="connsiteY2" fmla="*/ 51852 h 51851"/>
              <a:gd name="connsiteX3" fmla="*/ 35708 w 78965"/>
              <a:gd name="connsiteY3" fmla="*/ 47804 h 51851"/>
              <a:gd name="connsiteX4" fmla="*/ 50224 w 78965"/>
              <a:gd name="connsiteY4" fmla="*/ 48382 h 51851"/>
              <a:gd name="connsiteX5" fmla="*/ 58667 w 78965"/>
              <a:gd name="connsiteY5" fmla="*/ 35717 h 51851"/>
              <a:gd name="connsiteX6" fmla="*/ 64450 w 78965"/>
              <a:gd name="connsiteY6" fmla="*/ 21953 h 51851"/>
              <a:gd name="connsiteX7" fmla="*/ 78966 w 78965"/>
              <a:gd name="connsiteY7" fmla="*/ 10386 h 51851"/>
              <a:gd name="connsiteX8" fmla="*/ 73183 w 78965"/>
              <a:gd name="connsiteY8" fmla="*/ 35 h 51851"/>
              <a:gd name="connsiteX9" fmla="*/ 57279 w 78965"/>
              <a:gd name="connsiteY9" fmla="*/ 6338 h 51851"/>
              <a:gd name="connsiteX10" fmla="*/ 37096 w 78965"/>
              <a:gd name="connsiteY10" fmla="*/ 14955 h 51851"/>
              <a:gd name="connsiteX11" fmla="*/ 10840 w 78965"/>
              <a:gd name="connsiteY11" fmla="*/ 9172 h 51851"/>
              <a:gd name="connsiteX12" fmla="*/ 1471 w 78965"/>
              <a:gd name="connsiteY12" fmla="*/ 8015 h 51851"/>
              <a:gd name="connsiteX13" fmla="*/ 83 w 78965"/>
              <a:gd name="connsiteY13" fmla="*/ 46068 h 5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65" h="51851">
                <a:moveTo>
                  <a:pt x="83" y="46068"/>
                </a:moveTo>
                <a:cubicBezTo>
                  <a:pt x="4536" y="43229"/>
                  <a:pt x="9973" y="42390"/>
                  <a:pt x="15062" y="43755"/>
                </a:cubicBezTo>
                <a:cubicBezTo>
                  <a:pt x="17896" y="44912"/>
                  <a:pt x="18821" y="48382"/>
                  <a:pt x="19284" y="51852"/>
                </a:cubicBezTo>
                <a:cubicBezTo>
                  <a:pt x="24893" y="51273"/>
                  <a:pt x="30445" y="49908"/>
                  <a:pt x="35708" y="47804"/>
                </a:cubicBezTo>
                <a:cubicBezTo>
                  <a:pt x="39929" y="46068"/>
                  <a:pt x="49298" y="52372"/>
                  <a:pt x="50224" y="48382"/>
                </a:cubicBezTo>
                <a:cubicBezTo>
                  <a:pt x="51149" y="44391"/>
                  <a:pt x="54445" y="35717"/>
                  <a:pt x="58667" y="35717"/>
                </a:cubicBezTo>
                <a:cubicBezTo>
                  <a:pt x="62888" y="35717"/>
                  <a:pt x="60055" y="22531"/>
                  <a:pt x="64450" y="21953"/>
                </a:cubicBezTo>
                <a:cubicBezTo>
                  <a:pt x="68845" y="21374"/>
                  <a:pt x="78966" y="10386"/>
                  <a:pt x="78966" y="10386"/>
                </a:cubicBezTo>
                <a:cubicBezTo>
                  <a:pt x="77462" y="6714"/>
                  <a:pt x="75496" y="3238"/>
                  <a:pt x="73183" y="35"/>
                </a:cubicBezTo>
                <a:cubicBezTo>
                  <a:pt x="71795" y="-544"/>
                  <a:pt x="66648" y="6338"/>
                  <a:pt x="57279" y="6338"/>
                </a:cubicBezTo>
                <a:cubicBezTo>
                  <a:pt x="47910" y="6338"/>
                  <a:pt x="41317" y="14955"/>
                  <a:pt x="37096" y="14955"/>
                </a:cubicBezTo>
                <a:cubicBezTo>
                  <a:pt x="32874" y="14955"/>
                  <a:pt x="19746" y="9808"/>
                  <a:pt x="10840" y="9172"/>
                </a:cubicBezTo>
                <a:cubicBezTo>
                  <a:pt x="7660" y="9102"/>
                  <a:pt x="4536" y="8715"/>
                  <a:pt x="1471" y="8015"/>
                </a:cubicBezTo>
                <a:cubicBezTo>
                  <a:pt x="257" y="20663"/>
                  <a:pt x="-205" y="33369"/>
                  <a:pt x="83" y="460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4" name="Frihåndsform: figur 473">
            <a:extLst>
              <a:ext uri="{FF2B5EF4-FFF2-40B4-BE49-F238E27FC236}">
                <a16:creationId xmlns:a16="http://schemas.microsoft.com/office/drawing/2014/main" id="{70771AC4-330B-4EFE-A738-289C03358C29}"/>
              </a:ext>
            </a:extLst>
          </p:cNvPr>
          <p:cNvSpPr/>
          <p:nvPr/>
        </p:nvSpPr>
        <p:spPr>
          <a:xfrm>
            <a:off x="7851793" y="3470291"/>
            <a:ext cx="149205" cy="170053"/>
          </a:xfrm>
          <a:custGeom>
            <a:avLst/>
            <a:gdLst>
              <a:gd name="connsiteX0" fmla="*/ 146429 w 149205"/>
              <a:gd name="connsiteY0" fmla="*/ 0 h 170053"/>
              <a:gd name="connsiteX1" fmla="*/ 135153 w 149205"/>
              <a:gd name="connsiteY1" fmla="*/ 6304 h 170053"/>
              <a:gd name="connsiteX2" fmla="*/ 126246 w 149205"/>
              <a:gd name="connsiteY2" fmla="*/ 12607 h 170053"/>
              <a:gd name="connsiteX3" fmla="*/ 101437 w 149205"/>
              <a:gd name="connsiteY3" fmla="*/ 7460 h 170053"/>
              <a:gd name="connsiteX4" fmla="*/ 70034 w 149205"/>
              <a:gd name="connsiteY4" fmla="*/ 6882 h 170053"/>
              <a:gd name="connsiteX5" fmla="*/ 69572 w 149205"/>
              <a:gd name="connsiteY5" fmla="*/ 8039 h 170053"/>
              <a:gd name="connsiteX6" fmla="*/ 47537 w 149205"/>
              <a:gd name="connsiteY6" fmla="*/ 20125 h 170053"/>
              <a:gd name="connsiteX7" fmla="*/ 36723 w 149205"/>
              <a:gd name="connsiteY7" fmla="*/ 28164 h 170053"/>
              <a:gd name="connsiteX8" fmla="*/ 20819 w 149205"/>
              <a:gd name="connsiteY8" fmla="*/ 30419 h 170053"/>
              <a:gd name="connsiteX9" fmla="*/ 12376 w 149205"/>
              <a:gd name="connsiteY9" fmla="*/ 46555 h 170053"/>
              <a:gd name="connsiteX10" fmla="*/ 6593 w 149205"/>
              <a:gd name="connsiteY10" fmla="*/ 56906 h 170053"/>
              <a:gd name="connsiteX11" fmla="*/ 0 w 149205"/>
              <a:gd name="connsiteY11" fmla="*/ 71827 h 170053"/>
              <a:gd name="connsiteX12" fmla="*/ 926 w 149205"/>
              <a:gd name="connsiteY12" fmla="*/ 72405 h 170053"/>
              <a:gd name="connsiteX13" fmla="*/ 13590 w 149205"/>
              <a:gd name="connsiteY13" fmla="*/ 96521 h 170053"/>
              <a:gd name="connsiteX14" fmla="*/ 21513 w 149205"/>
              <a:gd name="connsiteY14" fmla="*/ 106948 h 170053"/>
              <a:gd name="connsiteX15" fmla="*/ 30477 w 149205"/>
              <a:gd name="connsiteY15" fmla="*/ 102883 h 170053"/>
              <a:gd name="connsiteX16" fmla="*/ 51586 w 149205"/>
              <a:gd name="connsiteY16" fmla="*/ 112078 h 170053"/>
              <a:gd name="connsiteX17" fmla="*/ 26718 w 149205"/>
              <a:gd name="connsiteY17" fmla="*/ 114333 h 170053"/>
              <a:gd name="connsiteX18" fmla="*/ 31402 w 149205"/>
              <a:gd name="connsiteY18" fmla="*/ 137929 h 170053"/>
              <a:gd name="connsiteX19" fmla="*/ 43605 w 149205"/>
              <a:gd name="connsiteY19" fmla="*/ 157476 h 170053"/>
              <a:gd name="connsiteX20" fmla="*/ 65639 w 149205"/>
              <a:gd name="connsiteY20" fmla="*/ 169562 h 170053"/>
              <a:gd name="connsiteX21" fmla="*/ 61417 w 149205"/>
              <a:gd name="connsiteY21" fmla="*/ 141398 h 170053"/>
              <a:gd name="connsiteX22" fmla="*/ 77841 w 149205"/>
              <a:gd name="connsiteY22" fmla="*/ 140820 h 170053"/>
              <a:gd name="connsiteX23" fmla="*/ 67027 w 149205"/>
              <a:gd name="connsiteY23" fmla="*/ 129890 h 170053"/>
              <a:gd name="connsiteX24" fmla="*/ 75471 w 149205"/>
              <a:gd name="connsiteY24" fmla="*/ 124685 h 170053"/>
              <a:gd name="connsiteX25" fmla="*/ 92357 w 149205"/>
              <a:gd name="connsiteY25" fmla="*/ 122430 h 170053"/>
              <a:gd name="connsiteX26" fmla="*/ 84839 w 149205"/>
              <a:gd name="connsiteY26" fmla="*/ 99991 h 170053"/>
              <a:gd name="connsiteX27" fmla="*/ 65176 w 149205"/>
              <a:gd name="connsiteY27" fmla="*/ 100569 h 170053"/>
              <a:gd name="connsiteX28" fmla="*/ 72636 w 149205"/>
              <a:gd name="connsiteY28" fmla="*/ 85649 h 170053"/>
              <a:gd name="connsiteX29" fmla="*/ 53436 w 149205"/>
              <a:gd name="connsiteY29" fmla="*/ 54015 h 170053"/>
              <a:gd name="connsiteX30" fmla="*/ 55518 w 149205"/>
              <a:gd name="connsiteY30" fmla="*/ 43894 h 170053"/>
              <a:gd name="connsiteX31" fmla="*/ 65639 w 149205"/>
              <a:gd name="connsiteY31" fmla="*/ 45976 h 170053"/>
              <a:gd name="connsiteX32" fmla="*/ 84376 w 149205"/>
              <a:gd name="connsiteY32" fmla="*/ 49388 h 170053"/>
              <a:gd name="connsiteX33" fmla="*/ 89061 w 149205"/>
              <a:gd name="connsiteY33" fmla="*/ 28164 h 170053"/>
              <a:gd name="connsiteX34" fmla="*/ 103114 w 149205"/>
              <a:gd name="connsiteY34" fmla="*/ 33311 h 170053"/>
              <a:gd name="connsiteX35" fmla="*/ 120926 w 149205"/>
              <a:gd name="connsiteY35" fmla="*/ 22959 h 170053"/>
              <a:gd name="connsiteX36" fmla="*/ 136888 w 149205"/>
              <a:gd name="connsiteY36" fmla="*/ 32154 h 170053"/>
              <a:gd name="connsiteX37" fmla="*/ 142671 w 149205"/>
              <a:gd name="connsiteY37" fmla="*/ 22381 h 170053"/>
              <a:gd name="connsiteX38" fmla="*/ 149206 w 149205"/>
              <a:gd name="connsiteY38" fmla="*/ 9195 h 170053"/>
              <a:gd name="connsiteX39" fmla="*/ 146429 w 149205"/>
              <a:gd name="connsiteY39" fmla="*/ 0 h 17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9205" h="170053">
                <a:moveTo>
                  <a:pt x="146429" y="0"/>
                </a:moveTo>
                <a:cubicBezTo>
                  <a:pt x="141282" y="578"/>
                  <a:pt x="133765" y="2834"/>
                  <a:pt x="135153" y="6304"/>
                </a:cubicBezTo>
                <a:cubicBezTo>
                  <a:pt x="136540" y="9774"/>
                  <a:pt x="131914" y="12607"/>
                  <a:pt x="126246" y="12607"/>
                </a:cubicBezTo>
                <a:cubicBezTo>
                  <a:pt x="126246" y="12607"/>
                  <a:pt x="106583" y="10930"/>
                  <a:pt x="101437" y="7460"/>
                </a:cubicBezTo>
                <a:cubicBezTo>
                  <a:pt x="97215" y="5147"/>
                  <a:pt x="78304" y="6304"/>
                  <a:pt x="70034" y="6882"/>
                </a:cubicBezTo>
                <a:cubicBezTo>
                  <a:pt x="70034" y="7460"/>
                  <a:pt x="70034" y="7460"/>
                  <a:pt x="69572" y="8039"/>
                </a:cubicBezTo>
                <a:cubicBezTo>
                  <a:pt x="67663" y="11451"/>
                  <a:pt x="50776" y="21803"/>
                  <a:pt x="47537" y="20125"/>
                </a:cubicBezTo>
                <a:cubicBezTo>
                  <a:pt x="44299" y="18448"/>
                  <a:pt x="42853" y="26429"/>
                  <a:pt x="36723" y="28164"/>
                </a:cubicBezTo>
                <a:cubicBezTo>
                  <a:pt x="30593" y="29899"/>
                  <a:pt x="21282" y="27586"/>
                  <a:pt x="20819" y="30419"/>
                </a:cubicBezTo>
                <a:cubicBezTo>
                  <a:pt x="18969" y="36255"/>
                  <a:pt x="16135" y="41714"/>
                  <a:pt x="12376" y="46555"/>
                </a:cubicBezTo>
                <a:cubicBezTo>
                  <a:pt x="8617" y="51123"/>
                  <a:pt x="11913" y="55750"/>
                  <a:pt x="6593" y="56906"/>
                </a:cubicBezTo>
                <a:cubicBezTo>
                  <a:pt x="3296" y="57427"/>
                  <a:pt x="1908" y="65523"/>
                  <a:pt x="0" y="71827"/>
                </a:cubicBezTo>
                <a:cubicBezTo>
                  <a:pt x="462" y="71827"/>
                  <a:pt x="462" y="72405"/>
                  <a:pt x="926" y="72405"/>
                </a:cubicBezTo>
                <a:cubicBezTo>
                  <a:pt x="9658" y="77142"/>
                  <a:pt x="14632" y="86661"/>
                  <a:pt x="13590" y="96521"/>
                </a:cubicBezTo>
                <a:cubicBezTo>
                  <a:pt x="12896" y="101581"/>
                  <a:pt x="16424" y="106254"/>
                  <a:pt x="21513" y="106948"/>
                </a:cubicBezTo>
                <a:cubicBezTo>
                  <a:pt x="25041" y="107434"/>
                  <a:pt x="28511" y="105855"/>
                  <a:pt x="30477" y="102883"/>
                </a:cubicBezTo>
                <a:cubicBezTo>
                  <a:pt x="36261" y="95364"/>
                  <a:pt x="51586" y="106873"/>
                  <a:pt x="51586" y="112078"/>
                </a:cubicBezTo>
                <a:cubicBezTo>
                  <a:pt x="51586" y="117283"/>
                  <a:pt x="35624" y="106873"/>
                  <a:pt x="26718" y="114333"/>
                </a:cubicBezTo>
                <a:cubicBezTo>
                  <a:pt x="17812" y="121793"/>
                  <a:pt x="33773" y="129890"/>
                  <a:pt x="31402" y="137929"/>
                </a:cubicBezTo>
                <a:cubicBezTo>
                  <a:pt x="29032" y="145967"/>
                  <a:pt x="35624" y="157476"/>
                  <a:pt x="43605" y="157476"/>
                </a:cubicBezTo>
                <a:cubicBezTo>
                  <a:pt x="51586" y="157476"/>
                  <a:pt x="60492" y="172974"/>
                  <a:pt x="65639" y="169562"/>
                </a:cubicBezTo>
                <a:cubicBezTo>
                  <a:pt x="70786" y="166150"/>
                  <a:pt x="59509" y="144810"/>
                  <a:pt x="61417" y="141398"/>
                </a:cubicBezTo>
                <a:cubicBezTo>
                  <a:pt x="63325" y="137986"/>
                  <a:pt x="72636" y="147182"/>
                  <a:pt x="77841" y="140820"/>
                </a:cubicBezTo>
                <a:cubicBezTo>
                  <a:pt x="83046" y="134459"/>
                  <a:pt x="74545" y="129254"/>
                  <a:pt x="67027" y="129890"/>
                </a:cubicBezTo>
                <a:cubicBezTo>
                  <a:pt x="59509" y="130526"/>
                  <a:pt x="66564" y="118324"/>
                  <a:pt x="75471" y="124685"/>
                </a:cubicBezTo>
                <a:cubicBezTo>
                  <a:pt x="84376" y="131047"/>
                  <a:pt x="88135" y="122950"/>
                  <a:pt x="92357" y="122430"/>
                </a:cubicBezTo>
                <a:cubicBezTo>
                  <a:pt x="96579" y="121909"/>
                  <a:pt x="97504" y="104039"/>
                  <a:pt x="84839" y="99991"/>
                </a:cubicBezTo>
                <a:cubicBezTo>
                  <a:pt x="72174" y="95943"/>
                  <a:pt x="73620" y="110921"/>
                  <a:pt x="65176" y="100569"/>
                </a:cubicBezTo>
                <a:cubicBezTo>
                  <a:pt x="56732" y="90217"/>
                  <a:pt x="72636" y="94266"/>
                  <a:pt x="72636" y="85649"/>
                </a:cubicBezTo>
                <a:cubicBezTo>
                  <a:pt x="72636" y="77032"/>
                  <a:pt x="60029" y="64367"/>
                  <a:pt x="53436" y="54015"/>
                </a:cubicBezTo>
                <a:cubicBezTo>
                  <a:pt x="51239" y="50643"/>
                  <a:pt x="52164" y="46115"/>
                  <a:pt x="55518" y="43894"/>
                </a:cubicBezTo>
                <a:cubicBezTo>
                  <a:pt x="58872" y="41673"/>
                  <a:pt x="63441" y="42605"/>
                  <a:pt x="65639" y="45976"/>
                </a:cubicBezTo>
                <a:cubicBezTo>
                  <a:pt x="68936" y="53437"/>
                  <a:pt x="78304" y="52280"/>
                  <a:pt x="84376" y="49388"/>
                </a:cubicBezTo>
                <a:cubicBezTo>
                  <a:pt x="90449" y="46497"/>
                  <a:pt x="78304" y="33311"/>
                  <a:pt x="89061" y="28164"/>
                </a:cubicBezTo>
                <a:cubicBezTo>
                  <a:pt x="99817" y="23017"/>
                  <a:pt x="99817" y="31576"/>
                  <a:pt x="103114" y="33311"/>
                </a:cubicBezTo>
                <a:cubicBezTo>
                  <a:pt x="106410" y="35046"/>
                  <a:pt x="109706" y="22959"/>
                  <a:pt x="120926" y="22959"/>
                </a:cubicBezTo>
                <a:cubicBezTo>
                  <a:pt x="126709" y="22959"/>
                  <a:pt x="131741" y="27586"/>
                  <a:pt x="136888" y="32154"/>
                </a:cubicBezTo>
                <a:cubicBezTo>
                  <a:pt x="139664" y="28164"/>
                  <a:pt x="142671" y="25851"/>
                  <a:pt x="142671" y="22381"/>
                </a:cubicBezTo>
                <a:cubicBezTo>
                  <a:pt x="142671" y="17812"/>
                  <a:pt x="149206" y="16077"/>
                  <a:pt x="149206" y="9195"/>
                </a:cubicBezTo>
                <a:cubicBezTo>
                  <a:pt x="147875" y="6269"/>
                  <a:pt x="146950" y="3175"/>
                  <a:pt x="146429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5" name="Frihåndsform: figur 474">
            <a:extLst>
              <a:ext uri="{FF2B5EF4-FFF2-40B4-BE49-F238E27FC236}">
                <a16:creationId xmlns:a16="http://schemas.microsoft.com/office/drawing/2014/main" id="{AD2EF947-1EFF-47E5-A45F-C6326D6C55C8}"/>
              </a:ext>
            </a:extLst>
          </p:cNvPr>
          <p:cNvSpPr/>
          <p:nvPr/>
        </p:nvSpPr>
        <p:spPr>
          <a:xfrm>
            <a:off x="6814525" y="2502363"/>
            <a:ext cx="249549" cy="127056"/>
          </a:xfrm>
          <a:custGeom>
            <a:avLst/>
            <a:gdLst>
              <a:gd name="connsiteX0" fmla="*/ 236242 w 249549"/>
              <a:gd name="connsiteY0" fmla="*/ 40829 h 127056"/>
              <a:gd name="connsiteX1" fmla="*/ 229707 w 249549"/>
              <a:gd name="connsiteY1" fmla="*/ 39094 h 127056"/>
              <a:gd name="connsiteX2" fmla="*/ 218893 w 249549"/>
              <a:gd name="connsiteY2" fmla="*/ 38516 h 127056"/>
              <a:gd name="connsiteX3" fmla="*/ 200618 w 249549"/>
              <a:gd name="connsiteY3" fmla="*/ 10930 h 127056"/>
              <a:gd name="connsiteX4" fmla="*/ 190324 w 249549"/>
              <a:gd name="connsiteY4" fmla="*/ 2892 h 127056"/>
              <a:gd name="connsiteX5" fmla="*/ 178121 w 249549"/>
              <a:gd name="connsiteY5" fmla="*/ 1157 h 127056"/>
              <a:gd name="connsiteX6" fmla="*/ 177659 w 249549"/>
              <a:gd name="connsiteY6" fmla="*/ 15557 h 127056"/>
              <a:gd name="connsiteX7" fmla="*/ 163606 w 249549"/>
              <a:gd name="connsiteY7" fmla="*/ 16713 h 127056"/>
              <a:gd name="connsiteX8" fmla="*/ 154237 w 249549"/>
              <a:gd name="connsiteY8" fmla="*/ 17292 h 127056"/>
              <a:gd name="connsiteX9" fmla="*/ 140646 w 249549"/>
              <a:gd name="connsiteY9" fmla="*/ 19547 h 127056"/>
              <a:gd name="connsiteX10" fmla="*/ 128444 w 249549"/>
              <a:gd name="connsiteY10" fmla="*/ 14400 h 127056"/>
              <a:gd name="connsiteX11" fmla="*/ 113003 w 249549"/>
              <a:gd name="connsiteY11" fmla="*/ 27065 h 127056"/>
              <a:gd name="connsiteX12" fmla="*/ 103634 w 249549"/>
              <a:gd name="connsiteY12" fmla="*/ 21282 h 127056"/>
              <a:gd name="connsiteX13" fmla="*/ 92820 w 249549"/>
              <a:gd name="connsiteY13" fmla="*/ 29899 h 127056"/>
              <a:gd name="connsiteX14" fmla="*/ 89523 w 249549"/>
              <a:gd name="connsiteY14" fmla="*/ 42564 h 127056"/>
              <a:gd name="connsiteX15" fmla="*/ 74082 w 249549"/>
              <a:gd name="connsiteY15" fmla="*/ 50603 h 127056"/>
              <a:gd name="connsiteX16" fmla="*/ 68299 w 249549"/>
              <a:gd name="connsiteY16" fmla="*/ 28164 h 127056"/>
              <a:gd name="connsiteX17" fmla="*/ 32675 w 249549"/>
              <a:gd name="connsiteY17" fmla="*/ 0 h 127056"/>
              <a:gd name="connsiteX18" fmla="*/ 35913 w 249549"/>
              <a:gd name="connsiteY18" fmla="*/ 15557 h 127056"/>
              <a:gd name="connsiteX19" fmla="*/ 27007 w 249549"/>
              <a:gd name="connsiteY19" fmla="*/ 14978 h 127056"/>
              <a:gd name="connsiteX20" fmla="*/ 11566 w 249549"/>
              <a:gd name="connsiteY20" fmla="*/ 21860 h 127056"/>
              <a:gd name="connsiteX21" fmla="*/ 0 w 249549"/>
              <a:gd name="connsiteY21" fmla="*/ 40251 h 127056"/>
              <a:gd name="connsiteX22" fmla="*/ 22496 w 249549"/>
              <a:gd name="connsiteY22" fmla="*/ 46612 h 127056"/>
              <a:gd name="connsiteX23" fmla="*/ 51412 w 249549"/>
              <a:gd name="connsiteY23" fmla="*/ 46612 h 127056"/>
              <a:gd name="connsiteX24" fmla="*/ 46728 w 249549"/>
              <a:gd name="connsiteY24" fmla="*/ 60376 h 127056"/>
              <a:gd name="connsiteX25" fmla="*/ 34525 w 249549"/>
              <a:gd name="connsiteY25" fmla="*/ 68415 h 127056"/>
              <a:gd name="connsiteX26" fmla="*/ 7807 w 249549"/>
              <a:gd name="connsiteY26" fmla="*/ 77032 h 127056"/>
              <a:gd name="connsiteX27" fmla="*/ 42043 w 249549"/>
              <a:gd name="connsiteY27" fmla="*/ 77610 h 127056"/>
              <a:gd name="connsiteX28" fmla="*/ 50487 w 249549"/>
              <a:gd name="connsiteY28" fmla="*/ 87962 h 127056"/>
              <a:gd name="connsiteX29" fmla="*/ 57485 w 249549"/>
              <a:gd name="connsiteY29" fmla="*/ 97157 h 127056"/>
              <a:gd name="connsiteX30" fmla="*/ 49504 w 249549"/>
              <a:gd name="connsiteY30" fmla="*/ 109822 h 127056"/>
              <a:gd name="connsiteX31" fmla="*/ 37938 w 249549"/>
              <a:gd name="connsiteY31" fmla="*/ 119018 h 127056"/>
              <a:gd name="connsiteX32" fmla="*/ 67894 w 249549"/>
              <a:gd name="connsiteY32" fmla="*/ 117861 h 127056"/>
              <a:gd name="connsiteX33" fmla="*/ 93225 w 249549"/>
              <a:gd name="connsiteY33" fmla="*/ 127056 h 127056"/>
              <a:gd name="connsiteX34" fmla="*/ 103518 w 249549"/>
              <a:gd name="connsiteY34" fmla="*/ 127056 h 127056"/>
              <a:gd name="connsiteX35" fmla="*/ 151345 w 249549"/>
              <a:gd name="connsiteY35" fmla="*/ 118439 h 127056"/>
              <a:gd name="connsiteX36" fmla="*/ 154642 w 249549"/>
              <a:gd name="connsiteY36" fmla="*/ 117861 h 127056"/>
              <a:gd name="connsiteX37" fmla="*/ 154642 w 249549"/>
              <a:gd name="connsiteY37" fmla="*/ 113697 h 127056"/>
              <a:gd name="connsiteX38" fmla="*/ 177138 w 249549"/>
              <a:gd name="connsiteY38" fmla="*/ 87846 h 127056"/>
              <a:gd name="connsiteX39" fmla="*/ 197264 w 249549"/>
              <a:gd name="connsiteY39" fmla="*/ 84376 h 127056"/>
              <a:gd name="connsiteX40" fmla="*/ 205707 w 249549"/>
              <a:gd name="connsiteY40" fmla="*/ 86111 h 127056"/>
              <a:gd name="connsiteX41" fmla="*/ 215076 w 249549"/>
              <a:gd name="connsiteY41" fmla="*/ 83278 h 127056"/>
              <a:gd name="connsiteX42" fmla="*/ 241331 w 249549"/>
              <a:gd name="connsiteY42" fmla="*/ 75181 h 127056"/>
              <a:gd name="connsiteX43" fmla="*/ 248850 w 249549"/>
              <a:gd name="connsiteY43" fmla="*/ 62574 h 127056"/>
              <a:gd name="connsiteX44" fmla="*/ 236242 w 249549"/>
              <a:gd name="connsiteY44" fmla="*/ 40829 h 12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9549" h="127056">
                <a:moveTo>
                  <a:pt x="236242" y="40829"/>
                </a:moveTo>
                <a:cubicBezTo>
                  <a:pt x="233929" y="40858"/>
                  <a:pt x="231673" y="40257"/>
                  <a:pt x="229707" y="39094"/>
                </a:cubicBezTo>
                <a:cubicBezTo>
                  <a:pt x="226122" y="39782"/>
                  <a:pt x="222420" y="39586"/>
                  <a:pt x="218893" y="38516"/>
                </a:cubicBezTo>
                <a:cubicBezTo>
                  <a:pt x="207153" y="34653"/>
                  <a:pt x="199577" y="23243"/>
                  <a:pt x="200618" y="10930"/>
                </a:cubicBezTo>
                <a:cubicBezTo>
                  <a:pt x="196801" y="8750"/>
                  <a:pt x="193331" y="6043"/>
                  <a:pt x="190324" y="2892"/>
                </a:cubicBezTo>
                <a:cubicBezTo>
                  <a:pt x="186333" y="1781"/>
                  <a:pt x="182227" y="1197"/>
                  <a:pt x="178121" y="1157"/>
                </a:cubicBezTo>
                <a:cubicBezTo>
                  <a:pt x="176733" y="5205"/>
                  <a:pt x="178584" y="11508"/>
                  <a:pt x="177659" y="15557"/>
                </a:cubicBezTo>
                <a:cubicBezTo>
                  <a:pt x="176271" y="20704"/>
                  <a:pt x="163606" y="10930"/>
                  <a:pt x="163606" y="16713"/>
                </a:cubicBezTo>
                <a:cubicBezTo>
                  <a:pt x="163606" y="22497"/>
                  <a:pt x="158458" y="23017"/>
                  <a:pt x="154237" y="17292"/>
                </a:cubicBezTo>
                <a:cubicBezTo>
                  <a:pt x="150015" y="11566"/>
                  <a:pt x="140184" y="14978"/>
                  <a:pt x="140646" y="19547"/>
                </a:cubicBezTo>
                <a:cubicBezTo>
                  <a:pt x="141109" y="24116"/>
                  <a:pt x="136425" y="20125"/>
                  <a:pt x="128444" y="14400"/>
                </a:cubicBezTo>
                <a:cubicBezTo>
                  <a:pt x="120463" y="8675"/>
                  <a:pt x="112078" y="20704"/>
                  <a:pt x="113003" y="27065"/>
                </a:cubicBezTo>
                <a:cubicBezTo>
                  <a:pt x="113928" y="33427"/>
                  <a:pt x="110169" y="35104"/>
                  <a:pt x="103634" y="21282"/>
                </a:cubicBezTo>
                <a:cubicBezTo>
                  <a:pt x="97099" y="7460"/>
                  <a:pt x="89523" y="22439"/>
                  <a:pt x="92820" y="29899"/>
                </a:cubicBezTo>
                <a:cubicBezTo>
                  <a:pt x="96116" y="37359"/>
                  <a:pt x="94728" y="46612"/>
                  <a:pt x="89523" y="42564"/>
                </a:cubicBezTo>
                <a:cubicBezTo>
                  <a:pt x="84318" y="38516"/>
                  <a:pt x="77379" y="44877"/>
                  <a:pt x="74082" y="50603"/>
                </a:cubicBezTo>
                <a:cubicBezTo>
                  <a:pt x="70786" y="56328"/>
                  <a:pt x="60029" y="33947"/>
                  <a:pt x="68299" y="28164"/>
                </a:cubicBezTo>
                <a:cubicBezTo>
                  <a:pt x="76569" y="22381"/>
                  <a:pt x="42969" y="0"/>
                  <a:pt x="32675" y="0"/>
                </a:cubicBezTo>
                <a:cubicBezTo>
                  <a:pt x="22381" y="0"/>
                  <a:pt x="29378" y="9195"/>
                  <a:pt x="35913" y="15557"/>
                </a:cubicBezTo>
                <a:cubicBezTo>
                  <a:pt x="42448" y="21918"/>
                  <a:pt x="31229" y="20704"/>
                  <a:pt x="27007" y="14978"/>
                </a:cubicBezTo>
                <a:cubicBezTo>
                  <a:pt x="22786" y="9253"/>
                  <a:pt x="15788" y="13822"/>
                  <a:pt x="11566" y="21860"/>
                </a:cubicBezTo>
                <a:cubicBezTo>
                  <a:pt x="7344" y="29899"/>
                  <a:pt x="0" y="34525"/>
                  <a:pt x="0" y="40251"/>
                </a:cubicBezTo>
                <a:cubicBezTo>
                  <a:pt x="0" y="45976"/>
                  <a:pt x="11566" y="52338"/>
                  <a:pt x="22496" y="46612"/>
                </a:cubicBezTo>
                <a:cubicBezTo>
                  <a:pt x="33427" y="40887"/>
                  <a:pt x="45629" y="40251"/>
                  <a:pt x="51412" y="46612"/>
                </a:cubicBezTo>
                <a:cubicBezTo>
                  <a:pt x="57195" y="52974"/>
                  <a:pt x="41060" y="55229"/>
                  <a:pt x="46728" y="60376"/>
                </a:cubicBezTo>
                <a:cubicBezTo>
                  <a:pt x="52395" y="65523"/>
                  <a:pt x="47653" y="69571"/>
                  <a:pt x="34525" y="68415"/>
                </a:cubicBezTo>
                <a:cubicBezTo>
                  <a:pt x="21397" y="67258"/>
                  <a:pt x="5609" y="71885"/>
                  <a:pt x="7807" y="77032"/>
                </a:cubicBezTo>
                <a:cubicBezTo>
                  <a:pt x="10005" y="82179"/>
                  <a:pt x="41581" y="72463"/>
                  <a:pt x="42043" y="77610"/>
                </a:cubicBezTo>
                <a:cubicBezTo>
                  <a:pt x="42506" y="82757"/>
                  <a:pt x="42043" y="92010"/>
                  <a:pt x="50487" y="87962"/>
                </a:cubicBezTo>
                <a:cubicBezTo>
                  <a:pt x="58930" y="83914"/>
                  <a:pt x="53263" y="95422"/>
                  <a:pt x="57485" y="97157"/>
                </a:cubicBezTo>
                <a:cubicBezTo>
                  <a:pt x="61706" y="98892"/>
                  <a:pt x="60781" y="109244"/>
                  <a:pt x="49504" y="109822"/>
                </a:cubicBezTo>
                <a:cubicBezTo>
                  <a:pt x="38227" y="110401"/>
                  <a:pt x="33137" y="113234"/>
                  <a:pt x="37938" y="119018"/>
                </a:cubicBezTo>
                <a:cubicBezTo>
                  <a:pt x="43721" y="125899"/>
                  <a:pt x="56212" y="121331"/>
                  <a:pt x="67894" y="117861"/>
                </a:cubicBezTo>
                <a:cubicBezTo>
                  <a:pt x="74950" y="116126"/>
                  <a:pt x="83856" y="121331"/>
                  <a:pt x="93225" y="127056"/>
                </a:cubicBezTo>
                <a:lnTo>
                  <a:pt x="103518" y="127056"/>
                </a:lnTo>
                <a:cubicBezTo>
                  <a:pt x="119480" y="125321"/>
                  <a:pt x="134921" y="121851"/>
                  <a:pt x="151345" y="118439"/>
                </a:cubicBezTo>
                <a:cubicBezTo>
                  <a:pt x="152270" y="118439"/>
                  <a:pt x="153716" y="117861"/>
                  <a:pt x="154642" y="117861"/>
                </a:cubicBezTo>
                <a:lnTo>
                  <a:pt x="154642" y="113697"/>
                </a:lnTo>
                <a:cubicBezTo>
                  <a:pt x="155104" y="100858"/>
                  <a:pt x="164473" y="90096"/>
                  <a:pt x="177138" y="87846"/>
                </a:cubicBezTo>
                <a:cubicBezTo>
                  <a:pt x="183153" y="84157"/>
                  <a:pt x="190382" y="82913"/>
                  <a:pt x="197264" y="84376"/>
                </a:cubicBezTo>
                <a:lnTo>
                  <a:pt x="205707" y="86111"/>
                </a:lnTo>
                <a:cubicBezTo>
                  <a:pt x="208598" y="84561"/>
                  <a:pt x="211779" y="83601"/>
                  <a:pt x="215076" y="83278"/>
                </a:cubicBezTo>
                <a:cubicBezTo>
                  <a:pt x="223519" y="79727"/>
                  <a:pt x="232309" y="77014"/>
                  <a:pt x="241331" y="75181"/>
                </a:cubicBezTo>
                <a:cubicBezTo>
                  <a:pt x="244397" y="71347"/>
                  <a:pt x="246941" y="67102"/>
                  <a:pt x="248850" y="62574"/>
                </a:cubicBezTo>
                <a:cubicBezTo>
                  <a:pt x="251914" y="55865"/>
                  <a:pt x="244397" y="40829"/>
                  <a:pt x="236242" y="408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6" name="Frihåndsform: figur 475">
            <a:extLst>
              <a:ext uri="{FF2B5EF4-FFF2-40B4-BE49-F238E27FC236}">
                <a16:creationId xmlns:a16="http://schemas.microsoft.com/office/drawing/2014/main" id="{17AC16FE-F8DB-4499-928E-33ECF5D89947}"/>
              </a:ext>
            </a:extLst>
          </p:cNvPr>
          <p:cNvSpPr/>
          <p:nvPr/>
        </p:nvSpPr>
        <p:spPr>
          <a:xfrm>
            <a:off x="7141382" y="2987427"/>
            <a:ext cx="98368" cy="123671"/>
          </a:xfrm>
          <a:custGeom>
            <a:avLst/>
            <a:gdLst>
              <a:gd name="connsiteX0" fmla="*/ 91902 w 98368"/>
              <a:gd name="connsiteY0" fmla="*/ 46640 h 123671"/>
              <a:gd name="connsiteX1" fmla="*/ 91438 w 98368"/>
              <a:gd name="connsiteY1" fmla="*/ 42592 h 123671"/>
              <a:gd name="connsiteX2" fmla="*/ 83458 w 98368"/>
              <a:gd name="connsiteY2" fmla="*/ 33975 h 123671"/>
              <a:gd name="connsiteX3" fmla="*/ 69867 w 98368"/>
              <a:gd name="connsiteY3" fmla="*/ 39122 h 123671"/>
              <a:gd name="connsiteX4" fmla="*/ 55352 w 98368"/>
              <a:gd name="connsiteY4" fmla="*/ 35710 h 123671"/>
              <a:gd name="connsiteX5" fmla="*/ 60499 w 98368"/>
              <a:gd name="connsiteY5" fmla="*/ 19575 h 123671"/>
              <a:gd name="connsiteX6" fmla="*/ 67034 w 98368"/>
              <a:gd name="connsiteY6" fmla="*/ 3498 h 123671"/>
              <a:gd name="connsiteX7" fmla="*/ 64258 w 98368"/>
              <a:gd name="connsiteY7" fmla="*/ 2919 h 123671"/>
              <a:gd name="connsiteX8" fmla="*/ 40778 w 98368"/>
              <a:gd name="connsiteY8" fmla="*/ 8703 h 123671"/>
              <a:gd name="connsiteX9" fmla="*/ 52344 w 98368"/>
              <a:gd name="connsiteY9" fmla="*/ 21888 h 123671"/>
              <a:gd name="connsiteX10" fmla="*/ 33144 w 98368"/>
              <a:gd name="connsiteY10" fmla="*/ 33454 h 123671"/>
              <a:gd name="connsiteX11" fmla="*/ 8276 w 98368"/>
              <a:gd name="connsiteY11" fmla="*/ 34033 h 123671"/>
              <a:gd name="connsiteX12" fmla="*/ 11110 w 98368"/>
              <a:gd name="connsiteY12" fmla="*/ 55315 h 123671"/>
              <a:gd name="connsiteX13" fmla="*/ 21867 w 98368"/>
              <a:gd name="connsiteY13" fmla="*/ 74862 h 123671"/>
              <a:gd name="connsiteX14" fmla="*/ 15795 w 98368"/>
              <a:gd name="connsiteY14" fmla="*/ 98399 h 123671"/>
              <a:gd name="connsiteX15" fmla="*/ 296 w 98368"/>
              <a:gd name="connsiteY15" fmla="*/ 116790 h 123671"/>
              <a:gd name="connsiteX16" fmla="*/ 759 w 98368"/>
              <a:gd name="connsiteY16" fmla="*/ 122573 h 123671"/>
              <a:gd name="connsiteX17" fmla="*/ 59863 w 98368"/>
              <a:gd name="connsiteY17" fmla="*/ 123672 h 123671"/>
              <a:gd name="connsiteX18" fmla="*/ 64547 w 98368"/>
              <a:gd name="connsiteY18" fmla="*/ 119103 h 123671"/>
              <a:gd name="connsiteX19" fmla="*/ 93116 w 98368"/>
              <a:gd name="connsiteY19" fmla="*/ 112221 h 123671"/>
              <a:gd name="connsiteX20" fmla="*/ 91902 w 98368"/>
              <a:gd name="connsiteY20" fmla="*/ 46640 h 12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368" h="123671">
                <a:moveTo>
                  <a:pt x="91902" y="46640"/>
                </a:moveTo>
                <a:cubicBezTo>
                  <a:pt x="91092" y="45449"/>
                  <a:pt x="90918" y="43934"/>
                  <a:pt x="91438" y="42592"/>
                </a:cubicBezTo>
                <a:cubicBezTo>
                  <a:pt x="88489" y="39972"/>
                  <a:pt x="85829" y="37092"/>
                  <a:pt x="83458" y="33975"/>
                </a:cubicBezTo>
                <a:cubicBezTo>
                  <a:pt x="74552" y="21310"/>
                  <a:pt x="70793" y="31662"/>
                  <a:pt x="69867" y="39122"/>
                </a:cubicBezTo>
                <a:cubicBezTo>
                  <a:pt x="68942" y="46582"/>
                  <a:pt x="60499" y="36867"/>
                  <a:pt x="55352" y="35710"/>
                </a:cubicBezTo>
                <a:cubicBezTo>
                  <a:pt x="50204" y="34553"/>
                  <a:pt x="56739" y="22467"/>
                  <a:pt x="60499" y="19575"/>
                </a:cubicBezTo>
                <a:cubicBezTo>
                  <a:pt x="63910" y="14810"/>
                  <a:pt x="66166" y="9298"/>
                  <a:pt x="67034" y="3498"/>
                </a:cubicBezTo>
                <a:cubicBezTo>
                  <a:pt x="66050" y="3584"/>
                  <a:pt x="65125" y="3382"/>
                  <a:pt x="64258" y="2919"/>
                </a:cubicBezTo>
                <a:cubicBezTo>
                  <a:pt x="54426" y="-1649"/>
                  <a:pt x="40778" y="-1649"/>
                  <a:pt x="40778" y="8703"/>
                </a:cubicBezTo>
                <a:cubicBezTo>
                  <a:pt x="40778" y="19054"/>
                  <a:pt x="51592" y="15006"/>
                  <a:pt x="52344" y="21888"/>
                </a:cubicBezTo>
                <a:cubicBezTo>
                  <a:pt x="53096" y="28770"/>
                  <a:pt x="40778" y="27093"/>
                  <a:pt x="33144" y="33454"/>
                </a:cubicBezTo>
                <a:cubicBezTo>
                  <a:pt x="25510" y="39816"/>
                  <a:pt x="16257" y="28828"/>
                  <a:pt x="8276" y="34033"/>
                </a:cubicBezTo>
                <a:cubicBezTo>
                  <a:pt x="296" y="39238"/>
                  <a:pt x="17183" y="44963"/>
                  <a:pt x="11110" y="55315"/>
                </a:cubicBezTo>
                <a:cubicBezTo>
                  <a:pt x="5038" y="65667"/>
                  <a:pt x="11573" y="65088"/>
                  <a:pt x="21867" y="74862"/>
                </a:cubicBezTo>
                <a:cubicBezTo>
                  <a:pt x="32161" y="84636"/>
                  <a:pt x="15795" y="87469"/>
                  <a:pt x="15795" y="98399"/>
                </a:cubicBezTo>
                <a:cubicBezTo>
                  <a:pt x="15795" y="109330"/>
                  <a:pt x="3129" y="109330"/>
                  <a:pt x="296" y="116790"/>
                </a:cubicBezTo>
                <a:cubicBezTo>
                  <a:pt x="-225" y="118710"/>
                  <a:pt x="-51" y="120757"/>
                  <a:pt x="759" y="122573"/>
                </a:cubicBezTo>
                <a:cubicBezTo>
                  <a:pt x="20479" y="122573"/>
                  <a:pt x="40142" y="123672"/>
                  <a:pt x="59863" y="123672"/>
                </a:cubicBezTo>
                <a:cubicBezTo>
                  <a:pt x="61540" y="122301"/>
                  <a:pt x="63159" y="120774"/>
                  <a:pt x="64547" y="119103"/>
                </a:cubicBezTo>
                <a:cubicBezTo>
                  <a:pt x="76113" y="105860"/>
                  <a:pt x="82822" y="118525"/>
                  <a:pt x="93116" y="112221"/>
                </a:cubicBezTo>
                <a:cubicBezTo>
                  <a:pt x="103410" y="105918"/>
                  <a:pt x="96123" y="56992"/>
                  <a:pt x="91902" y="4664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7" name="Frihåndsform: figur 476">
            <a:extLst>
              <a:ext uri="{FF2B5EF4-FFF2-40B4-BE49-F238E27FC236}">
                <a16:creationId xmlns:a16="http://schemas.microsoft.com/office/drawing/2014/main" id="{0C766804-36A7-4841-B22D-15EE5425FD85}"/>
              </a:ext>
            </a:extLst>
          </p:cNvPr>
          <p:cNvSpPr/>
          <p:nvPr/>
        </p:nvSpPr>
        <p:spPr>
          <a:xfrm>
            <a:off x="7217635" y="2859878"/>
            <a:ext cx="16573" cy="20703"/>
          </a:xfrm>
          <a:custGeom>
            <a:avLst/>
            <a:gdLst>
              <a:gd name="connsiteX0" fmla="*/ 9576 w 16573"/>
              <a:gd name="connsiteY0" fmla="*/ 0 h 20703"/>
              <a:gd name="connsiteX1" fmla="*/ 1595 w 16573"/>
              <a:gd name="connsiteY1" fmla="*/ 20704 h 20703"/>
              <a:gd name="connsiteX2" fmla="*/ 16573 w 16573"/>
              <a:gd name="connsiteY2" fmla="*/ 6304 h 20703"/>
              <a:gd name="connsiteX3" fmla="*/ 9576 w 16573"/>
              <a:gd name="connsiteY3" fmla="*/ 0 h 2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3" h="20703">
                <a:moveTo>
                  <a:pt x="9576" y="0"/>
                </a:moveTo>
                <a:cubicBezTo>
                  <a:pt x="3445" y="7460"/>
                  <a:pt x="-3090" y="20704"/>
                  <a:pt x="1595" y="20704"/>
                </a:cubicBezTo>
                <a:cubicBezTo>
                  <a:pt x="7378" y="20704"/>
                  <a:pt x="13161" y="13243"/>
                  <a:pt x="16573" y="6304"/>
                </a:cubicBezTo>
                <a:cubicBezTo>
                  <a:pt x="13740" y="4800"/>
                  <a:pt x="11368" y="2637"/>
                  <a:pt x="9576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8" name="Frihåndsform: figur 477">
            <a:extLst>
              <a:ext uri="{FF2B5EF4-FFF2-40B4-BE49-F238E27FC236}">
                <a16:creationId xmlns:a16="http://schemas.microsoft.com/office/drawing/2014/main" id="{86482A60-0229-4D5F-97B8-16F12D455E91}"/>
              </a:ext>
            </a:extLst>
          </p:cNvPr>
          <p:cNvSpPr/>
          <p:nvPr/>
        </p:nvSpPr>
        <p:spPr>
          <a:xfrm>
            <a:off x="7194834" y="2981966"/>
            <a:ext cx="58585" cy="48052"/>
          </a:xfrm>
          <a:custGeom>
            <a:avLst/>
            <a:gdLst>
              <a:gd name="connsiteX0" fmla="*/ 13582 w 58585"/>
              <a:gd name="connsiteY0" fmla="*/ 8959 h 48052"/>
              <a:gd name="connsiteX1" fmla="*/ 7047 w 58585"/>
              <a:gd name="connsiteY1" fmla="*/ 25094 h 48052"/>
              <a:gd name="connsiteX2" fmla="*/ 1900 w 58585"/>
              <a:gd name="connsiteY2" fmla="*/ 41171 h 48052"/>
              <a:gd name="connsiteX3" fmla="*/ 16416 w 58585"/>
              <a:gd name="connsiteY3" fmla="*/ 44583 h 48052"/>
              <a:gd name="connsiteX4" fmla="*/ 30006 w 58585"/>
              <a:gd name="connsiteY4" fmla="*/ 39436 h 48052"/>
              <a:gd name="connsiteX5" fmla="*/ 37987 w 58585"/>
              <a:gd name="connsiteY5" fmla="*/ 48053 h 48052"/>
              <a:gd name="connsiteX6" fmla="*/ 56262 w 58585"/>
              <a:gd name="connsiteY6" fmla="*/ 34867 h 48052"/>
              <a:gd name="connsiteX7" fmla="*/ 43134 w 58585"/>
              <a:gd name="connsiteY7" fmla="*/ 3233 h 48052"/>
              <a:gd name="connsiteX8" fmla="*/ 13582 w 58585"/>
              <a:gd name="connsiteY8" fmla="*/ 8959 h 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5" h="48052">
                <a:moveTo>
                  <a:pt x="13582" y="8959"/>
                </a:moveTo>
                <a:cubicBezTo>
                  <a:pt x="13120" y="14887"/>
                  <a:pt x="10864" y="20531"/>
                  <a:pt x="7047" y="25094"/>
                </a:cubicBezTo>
                <a:cubicBezTo>
                  <a:pt x="3288" y="27928"/>
                  <a:pt x="-3247" y="40014"/>
                  <a:pt x="1900" y="41171"/>
                </a:cubicBezTo>
                <a:cubicBezTo>
                  <a:pt x="7047" y="42328"/>
                  <a:pt x="15490" y="52101"/>
                  <a:pt x="16416" y="44583"/>
                </a:cubicBezTo>
                <a:cubicBezTo>
                  <a:pt x="17341" y="37065"/>
                  <a:pt x="21100" y="27234"/>
                  <a:pt x="30006" y="39436"/>
                </a:cubicBezTo>
                <a:cubicBezTo>
                  <a:pt x="32435" y="42536"/>
                  <a:pt x="35095" y="45416"/>
                  <a:pt x="37987" y="48053"/>
                </a:cubicBezTo>
                <a:cubicBezTo>
                  <a:pt x="39375" y="42270"/>
                  <a:pt x="50652" y="41171"/>
                  <a:pt x="56262" y="34867"/>
                </a:cubicBezTo>
                <a:cubicBezTo>
                  <a:pt x="63317" y="26771"/>
                  <a:pt x="52965" y="14742"/>
                  <a:pt x="43134" y="3233"/>
                </a:cubicBezTo>
                <a:cubicBezTo>
                  <a:pt x="34228" y="-6540"/>
                  <a:pt x="23009" y="8959"/>
                  <a:pt x="13582" y="89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9" name="Frihåndsform: figur 478">
            <a:extLst>
              <a:ext uri="{FF2B5EF4-FFF2-40B4-BE49-F238E27FC236}">
                <a16:creationId xmlns:a16="http://schemas.microsoft.com/office/drawing/2014/main" id="{DE62724A-26C0-4AB2-A77A-C3433F4A8CC5}"/>
              </a:ext>
            </a:extLst>
          </p:cNvPr>
          <p:cNvSpPr/>
          <p:nvPr/>
        </p:nvSpPr>
        <p:spPr>
          <a:xfrm>
            <a:off x="7227632" y="2835568"/>
            <a:ext cx="200138" cy="347874"/>
          </a:xfrm>
          <a:custGeom>
            <a:avLst/>
            <a:gdLst>
              <a:gd name="connsiteX0" fmla="*/ 195454 w 200138"/>
              <a:gd name="connsiteY0" fmla="*/ 248928 h 347874"/>
              <a:gd name="connsiteX1" fmla="*/ 192678 w 200138"/>
              <a:gd name="connsiteY1" fmla="*/ 247771 h 347874"/>
              <a:gd name="connsiteX2" fmla="*/ 177179 w 200138"/>
              <a:gd name="connsiteY2" fmla="*/ 235164 h 347874"/>
              <a:gd name="connsiteX3" fmla="*/ 175791 w 200138"/>
              <a:gd name="connsiteY3" fmla="*/ 236899 h 347874"/>
              <a:gd name="connsiteX4" fmla="*/ 164225 w 200138"/>
              <a:gd name="connsiteY4" fmla="*/ 235164 h 347874"/>
              <a:gd name="connsiteX5" fmla="*/ 163763 w 200138"/>
              <a:gd name="connsiteY5" fmla="*/ 219608 h 347874"/>
              <a:gd name="connsiteX6" fmla="*/ 156302 w 200138"/>
              <a:gd name="connsiteY6" fmla="*/ 204109 h 347874"/>
              <a:gd name="connsiteX7" fmla="*/ 156302 w 200138"/>
              <a:gd name="connsiteY7" fmla="*/ 202663 h 347874"/>
              <a:gd name="connsiteX8" fmla="*/ 144736 w 200138"/>
              <a:gd name="connsiteY8" fmla="*/ 188321 h 347874"/>
              <a:gd name="connsiteX9" fmla="*/ 141902 w 200138"/>
              <a:gd name="connsiteY9" fmla="*/ 180860 h 347874"/>
              <a:gd name="connsiteX10" fmla="*/ 140052 w 200138"/>
              <a:gd name="connsiteY10" fmla="*/ 179704 h 347874"/>
              <a:gd name="connsiteX11" fmla="*/ 128486 w 200138"/>
              <a:gd name="connsiteY11" fmla="*/ 163569 h 347874"/>
              <a:gd name="connsiteX12" fmla="*/ 127560 w 200138"/>
              <a:gd name="connsiteY12" fmla="*/ 156108 h 347874"/>
              <a:gd name="connsiteX13" fmla="*/ 125709 w 200138"/>
              <a:gd name="connsiteY13" fmla="*/ 149805 h 347874"/>
              <a:gd name="connsiteX14" fmla="*/ 112292 w 200138"/>
              <a:gd name="connsiteY14" fmla="*/ 127482 h 347874"/>
              <a:gd name="connsiteX15" fmla="*/ 107145 w 200138"/>
              <a:gd name="connsiteY15" fmla="*/ 122913 h 347874"/>
              <a:gd name="connsiteX16" fmla="*/ 86037 w 200138"/>
              <a:gd name="connsiteY16" fmla="*/ 118865 h 347874"/>
              <a:gd name="connsiteX17" fmla="*/ 91184 w 200138"/>
              <a:gd name="connsiteY17" fmla="*/ 103366 h 347874"/>
              <a:gd name="connsiteX18" fmla="*/ 89796 w 200138"/>
              <a:gd name="connsiteY18" fmla="*/ 94749 h 347874"/>
              <a:gd name="connsiteX19" fmla="*/ 105237 w 200138"/>
              <a:gd name="connsiteY19" fmla="*/ 69997 h 347874"/>
              <a:gd name="connsiteX20" fmla="*/ 110384 w 200138"/>
              <a:gd name="connsiteY20" fmla="*/ 63693 h 347874"/>
              <a:gd name="connsiteX21" fmla="*/ 110904 w 200138"/>
              <a:gd name="connsiteY21" fmla="*/ 63693 h 347874"/>
              <a:gd name="connsiteX22" fmla="*/ 112755 w 200138"/>
              <a:gd name="connsiteY22" fmla="*/ 52763 h 347874"/>
              <a:gd name="connsiteX23" fmla="*/ 69150 w 200138"/>
              <a:gd name="connsiteY23" fmla="*/ 50450 h 347874"/>
              <a:gd name="connsiteX24" fmla="*/ 61169 w 200138"/>
              <a:gd name="connsiteY24" fmla="*/ 41255 h 347874"/>
              <a:gd name="connsiteX25" fmla="*/ 78981 w 200138"/>
              <a:gd name="connsiteY25" fmla="*/ 18122 h 347874"/>
              <a:gd name="connsiteX26" fmla="*/ 82278 w 200138"/>
              <a:gd name="connsiteY26" fmla="*/ 1467 h 347874"/>
              <a:gd name="connsiteX27" fmla="*/ 71984 w 200138"/>
              <a:gd name="connsiteY27" fmla="*/ 12397 h 347874"/>
              <a:gd name="connsiteX28" fmla="*/ 46654 w 200138"/>
              <a:gd name="connsiteY28" fmla="*/ 12975 h 347874"/>
              <a:gd name="connsiteX29" fmla="*/ 42894 w 200138"/>
              <a:gd name="connsiteY29" fmla="*/ 12975 h 347874"/>
              <a:gd name="connsiteX30" fmla="*/ 32600 w 200138"/>
              <a:gd name="connsiteY30" fmla="*/ 29631 h 347874"/>
              <a:gd name="connsiteX31" fmla="*/ 32138 w 200138"/>
              <a:gd name="connsiteY31" fmla="*/ 36513 h 347874"/>
              <a:gd name="connsiteX32" fmla="*/ 21844 w 200138"/>
              <a:gd name="connsiteY32" fmla="*/ 55481 h 347874"/>
              <a:gd name="connsiteX33" fmla="*/ 15714 w 200138"/>
              <a:gd name="connsiteY33" fmla="*/ 63520 h 347874"/>
              <a:gd name="connsiteX34" fmla="*/ 1660 w 200138"/>
              <a:gd name="connsiteY34" fmla="*/ 57216 h 347874"/>
              <a:gd name="connsiteX35" fmla="*/ 18547 w 200138"/>
              <a:gd name="connsiteY35" fmla="*/ 73872 h 347874"/>
              <a:gd name="connsiteX36" fmla="*/ 9641 w 200138"/>
              <a:gd name="connsiteY36" fmla="*/ 94576 h 347874"/>
              <a:gd name="connsiteX37" fmla="*/ 22306 w 200138"/>
              <a:gd name="connsiteY37" fmla="*/ 109496 h 347874"/>
              <a:gd name="connsiteX38" fmla="*/ 2586 w 200138"/>
              <a:gd name="connsiteY38" fmla="*/ 126846 h 347874"/>
              <a:gd name="connsiteX39" fmla="*/ 19472 w 200138"/>
              <a:gd name="connsiteY39" fmla="*/ 119964 h 347874"/>
              <a:gd name="connsiteX40" fmla="*/ 29304 w 200138"/>
              <a:gd name="connsiteY40" fmla="*/ 136619 h 347874"/>
              <a:gd name="connsiteX41" fmla="*/ 42894 w 200138"/>
              <a:gd name="connsiteY41" fmla="*/ 114817 h 347874"/>
              <a:gd name="connsiteX42" fmla="*/ 44803 w 200138"/>
              <a:gd name="connsiteY42" fmla="*/ 134306 h 347874"/>
              <a:gd name="connsiteX43" fmla="*/ 36359 w 200138"/>
              <a:gd name="connsiteY43" fmla="*/ 162528 h 347874"/>
              <a:gd name="connsiteX44" fmla="*/ 70075 w 200138"/>
              <a:gd name="connsiteY44" fmla="*/ 159058 h 347874"/>
              <a:gd name="connsiteX45" fmla="*/ 76205 w 200138"/>
              <a:gd name="connsiteY45" fmla="*/ 167096 h 347874"/>
              <a:gd name="connsiteX46" fmla="*/ 79965 w 200138"/>
              <a:gd name="connsiteY46" fmla="*/ 184446 h 347874"/>
              <a:gd name="connsiteX47" fmla="*/ 85748 w 200138"/>
              <a:gd name="connsiteY47" fmla="*/ 194798 h 347874"/>
              <a:gd name="connsiteX48" fmla="*/ 83897 w 200138"/>
              <a:gd name="connsiteY48" fmla="*/ 220070 h 347874"/>
              <a:gd name="connsiteX49" fmla="*/ 59954 w 200138"/>
              <a:gd name="connsiteY49" fmla="*/ 221227 h 347874"/>
              <a:gd name="connsiteX50" fmla="*/ 52495 w 200138"/>
              <a:gd name="connsiteY50" fmla="*/ 225853 h 347874"/>
              <a:gd name="connsiteX51" fmla="*/ 45439 w 200138"/>
              <a:gd name="connsiteY51" fmla="*/ 243203 h 347874"/>
              <a:gd name="connsiteX52" fmla="*/ 59492 w 200138"/>
              <a:gd name="connsiteY52" fmla="*/ 254133 h 347874"/>
              <a:gd name="connsiteX53" fmla="*/ 36995 w 200138"/>
              <a:gd name="connsiteY53" fmla="*/ 273102 h 347874"/>
              <a:gd name="connsiteX54" fmla="*/ 45902 w 200138"/>
              <a:gd name="connsiteY54" fmla="*/ 284668 h 347874"/>
              <a:gd name="connsiteX55" fmla="*/ 59954 w 200138"/>
              <a:gd name="connsiteY55" fmla="*/ 288138 h 347874"/>
              <a:gd name="connsiteX56" fmla="*/ 84822 w 200138"/>
              <a:gd name="connsiteY56" fmla="*/ 292186 h 347874"/>
              <a:gd name="connsiteX57" fmla="*/ 86673 w 200138"/>
              <a:gd name="connsiteY57" fmla="*/ 299068 h 347874"/>
              <a:gd name="connsiteX58" fmla="*/ 60418 w 200138"/>
              <a:gd name="connsiteY58" fmla="*/ 303059 h 347874"/>
              <a:gd name="connsiteX59" fmla="*/ 30460 w 200138"/>
              <a:gd name="connsiteY59" fmla="*/ 346779 h 347874"/>
              <a:gd name="connsiteX60" fmla="*/ 47810 w 200138"/>
              <a:gd name="connsiteY60" fmla="*/ 335213 h 347874"/>
              <a:gd name="connsiteX61" fmla="*/ 58567 w 200138"/>
              <a:gd name="connsiteY61" fmla="*/ 335213 h 347874"/>
              <a:gd name="connsiteX62" fmla="*/ 67935 w 200138"/>
              <a:gd name="connsiteY62" fmla="*/ 324861 h 347874"/>
              <a:gd name="connsiteX63" fmla="*/ 87598 w 200138"/>
              <a:gd name="connsiteY63" fmla="*/ 322027 h 347874"/>
              <a:gd name="connsiteX64" fmla="*/ 91357 w 200138"/>
              <a:gd name="connsiteY64" fmla="*/ 323704 h 347874"/>
              <a:gd name="connsiteX65" fmla="*/ 92283 w 200138"/>
              <a:gd name="connsiteY65" fmla="*/ 323704 h 347874"/>
              <a:gd name="connsiteX66" fmla="*/ 110615 w 200138"/>
              <a:gd name="connsiteY66" fmla="*/ 317401 h 347874"/>
              <a:gd name="connsiteX67" fmla="*/ 129352 w 200138"/>
              <a:gd name="connsiteY67" fmla="*/ 322548 h 347874"/>
              <a:gd name="connsiteX68" fmla="*/ 155608 w 200138"/>
              <a:gd name="connsiteY68" fmla="*/ 316765 h 347874"/>
              <a:gd name="connsiteX69" fmla="*/ 188399 w 200138"/>
              <a:gd name="connsiteY69" fmla="*/ 300688 h 347874"/>
              <a:gd name="connsiteX70" fmla="*/ 178567 w 200138"/>
              <a:gd name="connsiteY70" fmla="*/ 294904 h 347874"/>
              <a:gd name="connsiteX71" fmla="*/ 180418 w 200138"/>
              <a:gd name="connsiteY71" fmla="*/ 278249 h 347874"/>
              <a:gd name="connsiteX72" fmla="*/ 200138 w 200138"/>
              <a:gd name="connsiteY72" fmla="*/ 251241 h 347874"/>
              <a:gd name="connsiteX73" fmla="*/ 195454 w 200138"/>
              <a:gd name="connsiteY73" fmla="*/ 248928 h 34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0138" h="347874">
                <a:moveTo>
                  <a:pt x="195454" y="248928"/>
                </a:moveTo>
                <a:cubicBezTo>
                  <a:pt x="194529" y="248350"/>
                  <a:pt x="193604" y="248350"/>
                  <a:pt x="192678" y="247771"/>
                </a:cubicBezTo>
                <a:cubicBezTo>
                  <a:pt x="186028" y="245828"/>
                  <a:pt x="180418" y="241283"/>
                  <a:pt x="177179" y="235164"/>
                </a:cubicBezTo>
                <a:cubicBezTo>
                  <a:pt x="176255" y="235743"/>
                  <a:pt x="175791" y="236321"/>
                  <a:pt x="175791" y="236899"/>
                </a:cubicBezTo>
                <a:cubicBezTo>
                  <a:pt x="173420" y="243203"/>
                  <a:pt x="168274" y="242682"/>
                  <a:pt x="164225" y="235164"/>
                </a:cubicBezTo>
                <a:cubicBezTo>
                  <a:pt x="160177" y="227646"/>
                  <a:pt x="167522" y="220764"/>
                  <a:pt x="163763" y="219608"/>
                </a:cubicBezTo>
                <a:cubicBezTo>
                  <a:pt x="160003" y="218451"/>
                  <a:pt x="154856" y="208735"/>
                  <a:pt x="156302" y="204109"/>
                </a:cubicBezTo>
                <a:lnTo>
                  <a:pt x="156302" y="202663"/>
                </a:lnTo>
                <a:cubicBezTo>
                  <a:pt x="151791" y="198470"/>
                  <a:pt x="147859" y="193635"/>
                  <a:pt x="144736" y="188321"/>
                </a:cubicBezTo>
                <a:cubicBezTo>
                  <a:pt x="143348" y="186030"/>
                  <a:pt x="142365" y="183503"/>
                  <a:pt x="141902" y="180860"/>
                </a:cubicBezTo>
                <a:lnTo>
                  <a:pt x="140052" y="179704"/>
                </a:lnTo>
                <a:cubicBezTo>
                  <a:pt x="134153" y="176101"/>
                  <a:pt x="129989" y="170283"/>
                  <a:pt x="128486" y="163569"/>
                </a:cubicBezTo>
                <a:cubicBezTo>
                  <a:pt x="127734" y="161163"/>
                  <a:pt x="127386" y="158630"/>
                  <a:pt x="127560" y="156108"/>
                </a:cubicBezTo>
                <a:cubicBezTo>
                  <a:pt x="127098" y="153795"/>
                  <a:pt x="126172" y="152118"/>
                  <a:pt x="125709" y="149805"/>
                </a:cubicBezTo>
                <a:cubicBezTo>
                  <a:pt x="117960" y="144912"/>
                  <a:pt x="112986" y="136631"/>
                  <a:pt x="112292" y="127482"/>
                </a:cubicBezTo>
                <a:cubicBezTo>
                  <a:pt x="110268" y="126319"/>
                  <a:pt x="108533" y="124764"/>
                  <a:pt x="107145" y="122913"/>
                </a:cubicBezTo>
                <a:cubicBezTo>
                  <a:pt x="101015" y="113718"/>
                  <a:pt x="91184" y="118287"/>
                  <a:pt x="86037" y="118865"/>
                </a:cubicBezTo>
                <a:cubicBezTo>
                  <a:pt x="80889" y="119443"/>
                  <a:pt x="85112" y="110248"/>
                  <a:pt x="91184" y="103366"/>
                </a:cubicBezTo>
                <a:cubicBezTo>
                  <a:pt x="90258" y="100584"/>
                  <a:pt x="89796" y="97675"/>
                  <a:pt x="89796" y="94749"/>
                </a:cubicBezTo>
                <a:cubicBezTo>
                  <a:pt x="89738" y="84206"/>
                  <a:pt x="95753" y="74566"/>
                  <a:pt x="105237" y="69997"/>
                </a:cubicBezTo>
                <a:cubicBezTo>
                  <a:pt x="106683" y="67701"/>
                  <a:pt x="108417" y="65585"/>
                  <a:pt x="110384" y="63693"/>
                </a:cubicBezTo>
                <a:lnTo>
                  <a:pt x="110904" y="63693"/>
                </a:lnTo>
                <a:cubicBezTo>
                  <a:pt x="111945" y="60131"/>
                  <a:pt x="112582" y="56465"/>
                  <a:pt x="112755" y="52763"/>
                </a:cubicBezTo>
                <a:cubicBezTo>
                  <a:pt x="112755" y="45881"/>
                  <a:pt x="76205" y="46460"/>
                  <a:pt x="69150" y="50450"/>
                </a:cubicBezTo>
                <a:cubicBezTo>
                  <a:pt x="62094" y="54440"/>
                  <a:pt x="55097" y="44146"/>
                  <a:pt x="61169" y="41255"/>
                </a:cubicBezTo>
                <a:cubicBezTo>
                  <a:pt x="67241" y="38363"/>
                  <a:pt x="79502" y="23905"/>
                  <a:pt x="78981" y="18122"/>
                </a:cubicBezTo>
                <a:cubicBezTo>
                  <a:pt x="78461" y="12339"/>
                  <a:pt x="87888" y="7192"/>
                  <a:pt x="82278" y="1467"/>
                </a:cubicBezTo>
                <a:cubicBezTo>
                  <a:pt x="76668" y="-4259"/>
                  <a:pt x="76495" y="8349"/>
                  <a:pt x="71984" y="12397"/>
                </a:cubicBezTo>
                <a:cubicBezTo>
                  <a:pt x="67473" y="16445"/>
                  <a:pt x="57468" y="15231"/>
                  <a:pt x="46654" y="12975"/>
                </a:cubicBezTo>
                <a:cubicBezTo>
                  <a:pt x="45439" y="12397"/>
                  <a:pt x="44109" y="12397"/>
                  <a:pt x="42894" y="12975"/>
                </a:cubicBezTo>
                <a:cubicBezTo>
                  <a:pt x="41738" y="19655"/>
                  <a:pt x="38037" y="25629"/>
                  <a:pt x="32600" y="29631"/>
                </a:cubicBezTo>
                <a:cubicBezTo>
                  <a:pt x="32254" y="31909"/>
                  <a:pt x="32080" y="34211"/>
                  <a:pt x="32138" y="36513"/>
                </a:cubicBezTo>
                <a:cubicBezTo>
                  <a:pt x="32600" y="44551"/>
                  <a:pt x="19472" y="49178"/>
                  <a:pt x="21844" y="55481"/>
                </a:cubicBezTo>
                <a:cubicBezTo>
                  <a:pt x="24215" y="61785"/>
                  <a:pt x="19472" y="67048"/>
                  <a:pt x="15714" y="63520"/>
                </a:cubicBezTo>
                <a:cubicBezTo>
                  <a:pt x="11955" y="59992"/>
                  <a:pt x="8253" y="50855"/>
                  <a:pt x="1660" y="57216"/>
                </a:cubicBezTo>
                <a:cubicBezTo>
                  <a:pt x="-4932" y="63578"/>
                  <a:pt x="9641" y="72715"/>
                  <a:pt x="18547" y="73872"/>
                </a:cubicBezTo>
                <a:cubicBezTo>
                  <a:pt x="27453" y="75028"/>
                  <a:pt x="11492" y="83067"/>
                  <a:pt x="9641" y="94576"/>
                </a:cubicBezTo>
                <a:cubicBezTo>
                  <a:pt x="7791" y="106084"/>
                  <a:pt x="21208" y="101458"/>
                  <a:pt x="22306" y="109496"/>
                </a:cubicBezTo>
                <a:cubicBezTo>
                  <a:pt x="23405" y="117535"/>
                  <a:pt x="2586" y="119270"/>
                  <a:pt x="2586" y="126846"/>
                </a:cubicBezTo>
                <a:cubicBezTo>
                  <a:pt x="2586" y="134422"/>
                  <a:pt x="14152" y="123433"/>
                  <a:pt x="19472" y="119964"/>
                </a:cubicBezTo>
                <a:cubicBezTo>
                  <a:pt x="24793" y="116494"/>
                  <a:pt x="16639" y="139511"/>
                  <a:pt x="29304" y="136619"/>
                </a:cubicBezTo>
                <a:cubicBezTo>
                  <a:pt x="41969" y="133727"/>
                  <a:pt x="38210" y="114238"/>
                  <a:pt x="42894" y="114817"/>
                </a:cubicBezTo>
                <a:cubicBezTo>
                  <a:pt x="47579" y="115395"/>
                  <a:pt x="41044" y="125689"/>
                  <a:pt x="44803" y="134306"/>
                </a:cubicBezTo>
                <a:cubicBezTo>
                  <a:pt x="48562" y="142923"/>
                  <a:pt x="35897" y="156166"/>
                  <a:pt x="36359" y="162528"/>
                </a:cubicBezTo>
                <a:cubicBezTo>
                  <a:pt x="36822" y="168889"/>
                  <a:pt x="62152" y="168831"/>
                  <a:pt x="70075" y="159058"/>
                </a:cubicBezTo>
                <a:cubicBezTo>
                  <a:pt x="77998" y="149284"/>
                  <a:pt x="81641" y="159636"/>
                  <a:pt x="76205" y="167096"/>
                </a:cubicBezTo>
                <a:cubicBezTo>
                  <a:pt x="70769" y="174557"/>
                  <a:pt x="72909" y="181496"/>
                  <a:pt x="79965" y="184446"/>
                </a:cubicBezTo>
                <a:cubicBezTo>
                  <a:pt x="87020" y="187395"/>
                  <a:pt x="89333" y="187916"/>
                  <a:pt x="85748" y="194798"/>
                </a:cubicBezTo>
                <a:cubicBezTo>
                  <a:pt x="82162" y="201680"/>
                  <a:pt x="85285" y="213767"/>
                  <a:pt x="83897" y="220070"/>
                </a:cubicBezTo>
                <a:cubicBezTo>
                  <a:pt x="82509" y="226374"/>
                  <a:pt x="60418" y="225275"/>
                  <a:pt x="59954" y="221227"/>
                </a:cubicBezTo>
                <a:cubicBezTo>
                  <a:pt x="59492" y="217179"/>
                  <a:pt x="50123" y="220070"/>
                  <a:pt x="52495" y="225853"/>
                </a:cubicBezTo>
                <a:cubicBezTo>
                  <a:pt x="54865" y="231637"/>
                  <a:pt x="44976" y="237882"/>
                  <a:pt x="45439" y="243203"/>
                </a:cubicBezTo>
                <a:cubicBezTo>
                  <a:pt x="45902" y="248523"/>
                  <a:pt x="59030" y="247251"/>
                  <a:pt x="59492" y="254133"/>
                </a:cubicBezTo>
                <a:cubicBezTo>
                  <a:pt x="59954" y="261015"/>
                  <a:pt x="50123" y="268475"/>
                  <a:pt x="36995" y="273102"/>
                </a:cubicBezTo>
                <a:cubicBezTo>
                  <a:pt x="23868" y="277728"/>
                  <a:pt x="39829" y="289757"/>
                  <a:pt x="45902" y="284668"/>
                </a:cubicBezTo>
                <a:cubicBezTo>
                  <a:pt x="51974" y="279579"/>
                  <a:pt x="50586" y="288138"/>
                  <a:pt x="59954" y="288138"/>
                </a:cubicBezTo>
                <a:cubicBezTo>
                  <a:pt x="69323" y="288138"/>
                  <a:pt x="74470" y="296755"/>
                  <a:pt x="84822" y="292186"/>
                </a:cubicBezTo>
                <a:cubicBezTo>
                  <a:pt x="95174" y="287618"/>
                  <a:pt x="94653" y="292186"/>
                  <a:pt x="86673" y="299068"/>
                </a:cubicBezTo>
                <a:cubicBezTo>
                  <a:pt x="78692" y="305950"/>
                  <a:pt x="67473" y="298490"/>
                  <a:pt x="60418" y="303059"/>
                </a:cubicBezTo>
                <a:cubicBezTo>
                  <a:pt x="53362" y="307627"/>
                  <a:pt x="25255" y="339319"/>
                  <a:pt x="30460" y="346779"/>
                </a:cubicBezTo>
                <a:cubicBezTo>
                  <a:pt x="33699" y="351348"/>
                  <a:pt x="37921" y="340476"/>
                  <a:pt x="47810" y="335213"/>
                </a:cubicBezTo>
                <a:cubicBezTo>
                  <a:pt x="50991" y="332824"/>
                  <a:pt x="55386" y="332824"/>
                  <a:pt x="58567" y="335213"/>
                </a:cubicBezTo>
                <a:cubicBezTo>
                  <a:pt x="60996" y="331188"/>
                  <a:pt x="64177" y="327672"/>
                  <a:pt x="67935" y="324861"/>
                </a:cubicBezTo>
                <a:cubicBezTo>
                  <a:pt x="73892" y="321397"/>
                  <a:pt x="80947" y="320379"/>
                  <a:pt x="87598" y="322027"/>
                </a:cubicBezTo>
                <a:cubicBezTo>
                  <a:pt x="88928" y="322461"/>
                  <a:pt x="90143" y="323028"/>
                  <a:pt x="91357" y="323704"/>
                </a:cubicBezTo>
                <a:lnTo>
                  <a:pt x="92283" y="323704"/>
                </a:lnTo>
                <a:cubicBezTo>
                  <a:pt x="99107" y="325006"/>
                  <a:pt x="106047" y="322606"/>
                  <a:pt x="110615" y="317401"/>
                </a:cubicBezTo>
                <a:cubicBezTo>
                  <a:pt x="114779" y="313353"/>
                  <a:pt x="126056" y="325440"/>
                  <a:pt x="129352" y="322548"/>
                </a:cubicBezTo>
                <a:cubicBezTo>
                  <a:pt x="137507" y="318552"/>
                  <a:pt x="146529" y="316568"/>
                  <a:pt x="155608" y="316765"/>
                </a:cubicBezTo>
                <a:cubicBezTo>
                  <a:pt x="163069" y="317343"/>
                  <a:pt x="183252" y="306413"/>
                  <a:pt x="188399" y="300688"/>
                </a:cubicBezTo>
                <a:cubicBezTo>
                  <a:pt x="193546" y="294962"/>
                  <a:pt x="185102" y="293748"/>
                  <a:pt x="178567" y="294904"/>
                </a:cubicBezTo>
                <a:cubicBezTo>
                  <a:pt x="172032" y="296061"/>
                  <a:pt x="172784" y="286866"/>
                  <a:pt x="180418" y="278249"/>
                </a:cubicBezTo>
                <a:cubicBezTo>
                  <a:pt x="188052" y="269632"/>
                  <a:pt x="199156" y="263907"/>
                  <a:pt x="200138" y="251241"/>
                </a:cubicBezTo>
                <a:cubicBezTo>
                  <a:pt x="198346" y="250993"/>
                  <a:pt x="196726" y="250183"/>
                  <a:pt x="195454" y="24892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0" name="Frihåndsform: figur 479">
            <a:extLst>
              <a:ext uri="{FF2B5EF4-FFF2-40B4-BE49-F238E27FC236}">
                <a16:creationId xmlns:a16="http://schemas.microsoft.com/office/drawing/2014/main" id="{39053120-8F60-4451-8FFC-84986618C2B7}"/>
              </a:ext>
            </a:extLst>
          </p:cNvPr>
          <p:cNvSpPr/>
          <p:nvPr/>
        </p:nvSpPr>
        <p:spPr>
          <a:xfrm>
            <a:off x="7217635" y="2859878"/>
            <a:ext cx="16573" cy="20703"/>
          </a:xfrm>
          <a:custGeom>
            <a:avLst/>
            <a:gdLst>
              <a:gd name="connsiteX0" fmla="*/ 9576 w 16573"/>
              <a:gd name="connsiteY0" fmla="*/ 0 h 20703"/>
              <a:gd name="connsiteX1" fmla="*/ 1595 w 16573"/>
              <a:gd name="connsiteY1" fmla="*/ 20704 h 20703"/>
              <a:gd name="connsiteX2" fmla="*/ 16573 w 16573"/>
              <a:gd name="connsiteY2" fmla="*/ 6304 h 20703"/>
              <a:gd name="connsiteX3" fmla="*/ 9576 w 16573"/>
              <a:gd name="connsiteY3" fmla="*/ 0 h 2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3" h="20703">
                <a:moveTo>
                  <a:pt x="9576" y="0"/>
                </a:moveTo>
                <a:cubicBezTo>
                  <a:pt x="3445" y="7460"/>
                  <a:pt x="-3090" y="20704"/>
                  <a:pt x="1595" y="20704"/>
                </a:cubicBezTo>
                <a:cubicBezTo>
                  <a:pt x="7378" y="20704"/>
                  <a:pt x="13161" y="13243"/>
                  <a:pt x="16573" y="6304"/>
                </a:cubicBezTo>
                <a:cubicBezTo>
                  <a:pt x="13740" y="4800"/>
                  <a:pt x="11368" y="2637"/>
                  <a:pt x="9576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1" name="Frihåndsform: figur 480">
            <a:extLst>
              <a:ext uri="{FF2B5EF4-FFF2-40B4-BE49-F238E27FC236}">
                <a16:creationId xmlns:a16="http://schemas.microsoft.com/office/drawing/2014/main" id="{FA19CF2A-4FAC-4456-866E-8DFA77FF6816}"/>
              </a:ext>
            </a:extLst>
          </p:cNvPr>
          <p:cNvSpPr/>
          <p:nvPr/>
        </p:nvSpPr>
        <p:spPr>
          <a:xfrm>
            <a:off x="7194834" y="2981966"/>
            <a:ext cx="58585" cy="48052"/>
          </a:xfrm>
          <a:custGeom>
            <a:avLst/>
            <a:gdLst>
              <a:gd name="connsiteX0" fmla="*/ 13582 w 58585"/>
              <a:gd name="connsiteY0" fmla="*/ 8959 h 48052"/>
              <a:gd name="connsiteX1" fmla="*/ 7047 w 58585"/>
              <a:gd name="connsiteY1" fmla="*/ 25094 h 48052"/>
              <a:gd name="connsiteX2" fmla="*/ 1900 w 58585"/>
              <a:gd name="connsiteY2" fmla="*/ 41171 h 48052"/>
              <a:gd name="connsiteX3" fmla="*/ 16416 w 58585"/>
              <a:gd name="connsiteY3" fmla="*/ 44583 h 48052"/>
              <a:gd name="connsiteX4" fmla="*/ 30006 w 58585"/>
              <a:gd name="connsiteY4" fmla="*/ 39436 h 48052"/>
              <a:gd name="connsiteX5" fmla="*/ 37987 w 58585"/>
              <a:gd name="connsiteY5" fmla="*/ 48053 h 48052"/>
              <a:gd name="connsiteX6" fmla="*/ 56262 w 58585"/>
              <a:gd name="connsiteY6" fmla="*/ 34867 h 48052"/>
              <a:gd name="connsiteX7" fmla="*/ 43134 w 58585"/>
              <a:gd name="connsiteY7" fmla="*/ 3233 h 48052"/>
              <a:gd name="connsiteX8" fmla="*/ 13582 w 58585"/>
              <a:gd name="connsiteY8" fmla="*/ 8959 h 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5" h="48052">
                <a:moveTo>
                  <a:pt x="13582" y="8959"/>
                </a:moveTo>
                <a:cubicBezTo>
                  <a:pt x="13120" y="14887"/>
                  <a:pt x="10864" y="20531"/>
                  <a:pt x="7047" y="25094"/>
                </a:cubicBezTo>
                <a:cubicBezTo>
                  <a:pt x="3288" y="27928"/>
                  <a:pt x="-3247" y="40014"/>
                  <a:pt x="1900" y="41171"/>
                </a:cubicBezTo>
                <a:cubicBezTo>
                  <a:pt x="7047" y="42328"/>
                  <a:pt x="15490" y="52101"/>
                  <a:pt x="16416" y="44583"/>
                </a:cubicBezTo>
                <a:cubicBezTo>
                  <a:pt x="17341" y="37065"/>
                  <a:pt x="21100" y="27234"/>
                  <a:pt x="30006" y="39436"/>
                </a:cubicBezTo>
                <a:cubicBezTo>
                  <a:pt x="32435" y="42536"/>
                  <a:pt x="35095" y="45416"/>
                  <a:pt x="37987" y="48053"/>
                </a:cubicBezTo>
                <a:cubicBezTo>
                  <a:pt x="39375" y="42270"/>
                  <a:pt x="50652" y="41171"/>
                  <a:pt x="56262" y="34867"/>
                </a:cubicBezTo>
                <a:cubicBezTo>
                  <a:pt x="63317" y="26771"/>
                  <a:pt x="52965" y="14742"/>
                  <a:pt x="43134" y="3233"/>
                </a:cubicBezTo>
                <a:cubicBezTo>
                  <a:pt x="34228" y="-6540"/>
                  <a:pt x="23009" y="8959"/>
                  <a:pt x="13582" y="89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2" name="Frihåndsform: figur 481">
            <a:extLst>
              <a:ext uri="{FF2B5EF4-FFF2-40B4-BE49-F238E27FC236}">
                <a16:creationId xmlns:a16="http://schemas.microsoft.com/office/drawing/2014/main" id="{52D3FFD6-90EB-48FF-8EAD-8F0FD0CCCFCF}"/>
              </a:ext>
            </a:extLst>
          </p:cNvPr>
          <p:cNvSpPr/>
          <p:nvPr/>
        </p:nvSpPr>
        <p:spPr>
          <a:xfrm>
            <a:off x="7650093" y="2951291"/>
            <a:ext cx="34278" cy="56395"/>
          </a:xfrm>
          <a:custGeom>
            <a:avLst/>
            <a:gdLst>
              <a:gd name="connsiteX0" fmla="*/ 33641 w 34278"/>
              <a:gd name="connsiteY0" fmla="*/ 2853 h 56395"/>
              <a:gd name="connsiteX1" fmla="*/ 25660 w 34278"/>
              <a:gd name="connsiteY1" fmla="*/ 9157 h 56395"/>
              <a:gd name="connsiteX2" fmla="*/ 17679 w 34278"/>
              <a:gd name="connsiteY2" fmla="*/ 2853 h 56395"/>
              <a:gd name="connsiteX3" fmla="*/ 2239 w 34278"/>
              <a:gd name="connsiteY3" fmla="*/ 10892 h 56395"/>
              <a:gd name="connsiteX4" fmla="*/ 11145 w 34278"/>
              <a:gd name="connsiteY4" fmla="*/ 36164 h 56395"/>
              <a:gd name="connsiteX5" fmla="*/ 4552 w 34278"/>
              <a:gd name="connsiteY5" fmla="*/ 43682 h 56395"/>
              <a:gd name="connsiteX6" fmla="*/ 10335 w 34278"/>
              <a:gd name="connsiteY6" fmla="*/ 56290 h 56395"/>
              <a:gd name="connsiteX7" fmla="*/ 27222 w 34278"/>
              <a:gd name="connsiteY7" fmla="*/ 33157 h 56395"/>
              <a:gd name="connsiteX8" fmla="*/ 33641 w 34278"/>
              <a:gd name="connsiteY8" fmla="*/ 2853 h 5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78" h="56395">
                <a:moveTo>
                  <a:pt x="33641" y="2853"/>
                </a:moveTo>
                <a:cubicBezTo>
                  <a:pt x="30807" y="540"/>
                  <a:pt x="28957" y="8636"/>
                  <a:pt x="25660" y="9157"/>
                </a:cubicBezTo>
                <a:cubicBezTo>
                  <a:pt x="22364" y="9677"/>
                  <a:pt x="19068" y="-6342"/>
                  <a:pt x="17679" y="2853"/>
                </a:cubicBezTo>
                <a:cubicBezTo>
                  <a:pt x="16291" y="12048"/>
                  <a:pt x="9236" y="-617"/>
                  <a:pt x="2239" y="10892"/>
                </a:cubicBezTo>
                <a:cubicBezTo>
                  <a:pt x="-4759" y="22400"/>
                  <a:pt x="6460" y="32752"/>
                  <a:pt x="11145" y="36164"/>
                </a:cubicBezTo>
                <a:cubicBezTo>
                  <a:pt x="15829" y="39576"/>
                  <a:pt x="10624" y="45359"/>
                  <a:pt x="4552" y="43682"/>
                </a:cubicBezTo>
                <a:cubicBezTo>
                  <a:pt x="-1520" y="42005"/>
                  <a:pt x="2239" y="54554"/>
                  <a:pt x="10335" y="56290"/>
                </a:cubicBezTo>
                <a:cubicBezTo>
                  <a:pt x="18431" y="58024"/>
                  <a:pt x="28667" y="37899"/>
                  <a:pt x="27222" y="33157"/>
                </a:cubicBezTo>
                <a:cubicBezTo>
                  <a:pt x="27049" y="27547"/>
                  <a:pt x="36822" y="5166"/>
                  <a:pt x="33641" y="285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3" name="Frihåndsform: figur 482">
            <a:extLst>
              <a:ext uri="{FF2B5EF4-FFF2-40B4-BE49-F238E27FC236}">
                <a16:creationId xmlns:a16="http://schemas.microsoft.com/office/drawing/2014/main" id="{CCE3FCAA-4C20-4899-9A32-D5406714F485}"/>
              </a:ext>
            </a:extLst>
          </p:cNvPr>
          <p:cNvSpPr/>
          <p:nvPr/>
        </p:nvSpPr>
        <p:spPr>
          <a:xfrm>
            <a:off x="7580100" y="2883448"/>
            <a:ext cx="62877" cy="117131"/>
          </a:xfrm>
          <a:custGeom>
            <a:avLst/>
            <a:gdLst>
              <a:gd name="connsiteX0" fmla="*/ 51123 w 62877"/>
              <a:gd name="connsiteY0" fmla="*/ 45423 h 117131"/>
              <a:gd name="connsiteX1" fmla="*/ 50197 w 62877"/>
              <a:gd name="connsiteY1" fmla="*/ 25876 h 117131"/>
              <a:gd name="connsiteX2" fmla="*/ 52511 w 62877"/>
              <a:gd name="connsiteY2" fmla="*/ 1760 h 117131"/>
              <a:gd name="connsiteX3" fmla="*/ 35624 w 62877"/>
              <a:gd name="connsiteY3" fmla="*/ 12633 h 117131"/>
              <a:gd name="connsiteX4" fmla="*/ 21571 w 62877"/>
              <a:gd name="connsiteY4" fmla="*/ 21250 h 117131"/>
              <a:gd name="connsiteX5" fmla="*/ 22497 w 62877"/>
              <a:gd name="connsiteY5" fmla="*/ 33915 h 117131"/>
              <a:gd name="connsiteX6" fmla="*/ 8906 w 62877"/>
              <a:gd name="connsiteY6" fmla="*/ 25876 h 117131"/>
              <a:gd name="connsiteX7" fmla="*/ 0 w 62877"/>
              <a:gd name="connsiteY7" fmla="*/ 37963 h 117131"/>
              <a:gd name="connsiteX8" fmla="*/ 3296 w 62877"/>
              <a:gd name="connsiteY8" fmla="*/ 49992 h 117131"/>
              <a:gd name="connsiteX9" fmla="*/ 5667 w 62877"/>
              <a:gd name="connsiteY9" fmla="*/ 88508 h 117131"/>
              <a:gd name="connsiteX10" fmla="*/ 6593 w 62877"/>
              <a:gd name="connsiteY10" fmla="*/ 97703 h 117131"/>
              <a:gd name="connsiteX11" fmla="*/ 6593 w 62877"/>
              <a:gd name="connsiteY11" fmla="*/ 102329 h 117131"/>
              <a:gd name="connsiteX12" fmla="*/ 10351 w 62877"/>
              <a:gd name="connsiteY12" fmla="*/ 114359 h 117131"/>
              <a:gd name="connsiteX13" fmla="*/ 31923 w 62877"/>
              <a:gd name="connsiteY13" fmla="*/ 116672 h 117131"/>
              <a:gd name="connsiteX14" fmla="*/ 40829 w 62877"/>
              <a:gd name="connsiteY14" fmla="*/ 116672 h 117131"/>
              <a:gd name="connsiteX15" fmla="*/ 31402 w 62877"/>
              <a:gd name="connsiteY15" fmla="*/ 101751 h 117131"/>
              <a:gd name="connsiteX16" fmla="*/ 43605 w 62877"/>
              <a:gd name="connsiteY16" fmla="*/ 104585 h 117131"/>
              <a:gd name="connsiteX17" fmla="*/ 60492 w 62877"/>
              <a:gd name="connsiteY17" fmla="*/ 104065 h 117131"/>
              <a:gd name="connsiteX18" fmla="*/ 52048 w 62877"/>
              <a:gd name="connsiteY18" fmla="*/ 86715 h 117131"/>
              <a:gd name="connsiteX19" fmla="*/ 41292 w 62877"/>
              <a:gd name="connsiteY19" fmla="*/ 85038 h 117131"/>
              <a:gd name="connsiteX20" fmla="*/ 47827 w 62877"/>
              <a:gd name="connsiteY20" fmla="*/ 67688 h 117131"/>
              <a:gd name="connsiteX21" fmla="*/ 62805 w 62877"/>
              <a:gd name="connsiteY21" fmla="*/ 57915 h 117131"/>
              <a:gd name="connsiteX22" fmla="*/ 51123 w 62877"/>
              <a:gd name="connsiteY22" fmla="*/ 45423 h 11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877" h="117131">
                <a:moveTo>
                  <a:pt x="51123" y="45423"/>
                </a:moveTo>
                <a:cubicBezTo>
                  <a:pt x="47248" y="39565"/>
                  <a:pt x="46901" y="32070"/>
                  <a:pt x="50197" y="25876"/>
                </a:cubicBezTo>
                <a:cubicBezTo>
                  <a:pt x="54419" y="21828"/>
                  <a:pt x="55981" y="6329"/>
                  <a:pt x="52511" y="1760"/>
                </a:cubicBezTo>
                <a:cubicBezTo>
                  <a:pt x="49041" y="-2808"/>
                  <a:pt x="36607" y="1760"/>
                  <a:pt x="35624" y="12633"/>
                </a:cubicBezTo>
                <a:cubicBezTo>
                  <a:pt x="34641" y="23505"/>
                  <a:pt x="24405" y="18994"/>
                  <a:pt x="21571" y="21250"/>
                </a:cubicBezTo>
                <a:cubicBezTo>
                  <a:pt x="18737" y="23505"/>
                  <a:pt x="27354" y="28768"/>
                  <a:pt x="22497" y="33915"/>
                </a:cubicBezTo>
                <a:cubicBezTo>
                  <a:pt x="17638" y="39062"/>
                  <a:pt x="16424" y="26454"/>
                  <a:pt x="8906" y="25876"/>
                </a:cubicBezTo>
                <a:cubicBezTo>
                  <a:pt x="3759" y="25298"/>
                  <a:pt x="1908" y="31659"/>
                  <a:pt x="0" y="37963"/>
                </a:cubicBezTo>
                <a:cubicBezTo>
                  <a:pt x="1330" y="41901"/>
                  <a:pt x="2428" y="45921"/>
                  <a:pt x="3296" y="49992"/>
                </a:cubicBezTo>
                <a:cubicBezTo>
                  <a:pt x="5667" y="62657"/>
                  <a:pt x="2834" y="75900"/>
                  <a:pt x="5667" y="88508"/>
                </a:cubicBezTo>
                <a:cubicBezTo>
                  <a:pt x="6419" y="91515"/>
                  <a:pt x="6708" y="94609"/>
                  <a:pt x="6593" y="97703"/>
                </a:cubicBezTo>
                <a:cubicBezTo>
                  <a:pt x="6824" y="99235"/>
                  <a:pt x="6824" y="100797"/>
                  <a:pt x="6593" y="102329"/>
                </a:cubicBezTo>
                <a:cubicBezTo>
                  <a:pt x="6072" y="106690"/>
                  <a:pt x="7460" y="111068"/>
                  <a:pt x="10351" y="114359"/>
                </a:cubicBezTo>
                <a:cubicBezTo>
                  <a:pt x="17638" y="114225"/>
                  <a:pt x="24867" y="115000"/>
                  <a:pt x="31923" y="116672"/>
                </a:cubicBezTo>
                <a:cubicBezTo>
                  <a:pt x="34873" y="117285"/>
                  <a:pt x="37879" y="117285"/>
                  <a:pt x="40829" y="116672"/>
                </a:cubicBezTo>
                <a:cubicBezTo>
                  <a:pt x="37533" y="110889"/>
                  <a:pt x="30940" y="105742"/>
                  <a:pt x="31402" y="101751"/>
                </a:cubicBezTo>
                <a:cubicBezTo>
                  <a:pt x="31923" y="95968"/>
                  <a:pt x="38921" y="99438"/>
                  <a:pt x="43605" y="104585"/>
                </a:cubicBezTo>
                <a:cubicBezTo>
                  <a:pt x="48289" y="109732"/>
                  <a:pt x="59104" y="110368"/>
                  <a:pt x="60492" y="104065"/>
                </a:cubicBezTo>
                <a:cubicBezTo>
                  <a:pt x="60954" y="100016"/>
                  <a:pt x="58641" y="82782"/>
                  <a:pt x="52048" y="86715"/>
                </a:cubicBezTo>
                <a:cubicBezTo>
                  <a:pt x="45456" y="90648"/>
                  <a:pt x="43605" y="89028"/>
                  <a:pt x="41292" y="85038"/>
                </a:cubicBezTo>
                <a:cubicBezTo>
                  <a:pt x="38978" y="81047"/>
                  <a:pt x="45976" y="74108"/>
                  <a:pt x="47827" y="67688"/>
                </a:cubicBezTo>
                <a:cubicBezTo>
                  <a:pt x="49677" y="61269"/>
                  <a:pt x="60954" y="63698"/>
                  <a:pt x="62805" y="57915"/>
                </a:cubicBezTo>
                <a:cubicBezTo>
                  <a:pt x="63788" y="52884"/>
                  <a:pt x="54419" y="47158"/>
                  <a:pt x="51123" y="4542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4" name="Frihåndsform: figur 483">
            <a:extLst>
              <a:ext uri="{FF2B5EF4-FFF2-40B4-BE49-F238E27FC236}">
                <a16:creationId xmlns:a16="http://schemas.microsoft.com/office/drawing/2014/main" id="{9C3C0A1C-3CDA-492D-B49D-C6137B3A8FB9}"/>
              </a:ext>
            </a:extLst>
          </p:cNvPr>
          <p:cNvSpPr/>
          <p:nvPr/>
        </p:nvSpPr>
        <p:spPr>
          <a:xfrm>
            <a:off x="7806579" y="2878262"/>
            <a:ext cx="20428" cy="36491"/>
          </a:xfrm>
          <a:custGeom>
            <a:avLst/>
            <a:gdLst>
              <a:gd name="connsiteX0" fmla="*/ 16819 w 20428"/>
              <a:gd name="connsiteY0" fmla="*/ 6 h 36491"/>
              <a:gd name="connsiteX1" fmla="*/ 857 w 20428"/>
              <a:gd name="connsiteY1" fmla="*/ 36209 h 36491"/>
              <a:gd name="connsiteX2" fmla="*/ 16819 w 20428"/>
              <a:gd name="connsiteY2" fmla="*/ 6 h 3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28" h="36491">
                <a:moveTo>
                  <a:pt x="16819" y="6"/>
                </a:moveTo>
                <a:cubicBezTo>
                  <a:pt x="3691" y="584"/>
                  <a:pt x="-2381" y="31062"/>
                  <a:pt x="857" y="36209"/>
                </a:cubicBezTo>
                <a:cubicBezTo>
                  <a:pt x="3228" y="40257"/>
                  <a:pt x="29946" y="-572"/>
                  <a:pt x="16819" y="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5" name="Frihåndsform: figur 484">
            <a:extLst>
              <a:ext uri="{FF2B5EF4-FFF2-40B4-BE49-F238E27FC236}">
                <a16:creationId xmlns:a16="http://schemas.microsoft.com/office/drawing/2014/main" id="{9AB57F4C-6F22-4DA7-AF67-EE97BB04E661}"/>
              </a:ext>
            </a:extLst>
          </p:cNvPr>
          <p:cNvSpPr/>
          <p:nvPr/>
        </p:nvSpPr>
        <p:spPr>
          <a:xfrm>
            <a:off x="7650284" y="2377485"/>
            <a:ext cx="292697" cy="601878"/>
          </a:xfrm>
          <a:custGeom>
            <a:avLst/>
            <a:gdLst>
              <a:gd name="connsiteX0" fmla="*/ 290280 w 292697"/>
              <a:gd name="connsiteY0" fmla="*/ 138121 h 601878"/>
              <a:gd name="connsiteX1" fmla="*/ 285596 w 292697"/>
              <a:gd name="connsiteY1" fmla="*/ 123721 h 601878"/>
              <a:gd name="connsiteX2" fmla="*/ 286521 w 292697"/>
              <a:gd name="connsiteY2" fmla="*/ 100184 h 601878"/>
              <a:gd name="connsiteX3" fmla="*/ 280738 w 292697"/>
              <a:gd name="connsiteY3" fmla="*/ 74912 h 601878"/>
              <a:gd name="connsiteX4" fmla="*/ 279813 w 292697"/>
              <a:gd name="connsiteY4" fmla="*/ 48425 h 601878"/>
              <a:gd name="connsiteX5" fmla="*/ 246502 w 292697"/>
              <a:gd name="connsiteY5" fmla="*/ 24887 h 601878"/>
              <a:gd name="connsiteX6" fmla="*/ 218396 w 292697"/>
              <a:gd name="connsiteY6" fmla="*/ 1350 h 601878"/>
              <a:gd name="connsiteX7" fmla="*/ 204805 w 292697"/>
              <a:gd name="connsiteY7" fmla="*/ 22574 h 601878"/>
              <a:gd name="connsiteX8" fmla="*/ 189307 w 292697"/>
              <a:gd name="connsiteY8" fmla="*/ 27779 h 601878"/>
              <a:gd name="connsiteX9" fmla="*/ 164959 w 292697"/>
              <a:gd name="connsiteY9" fmla="*/ 22574 h 601878"/>
              <a:gd name="connsiteX10" fmla="*/ 159176 w 292697"/>
              <a:gd name="connsiteY10" fmla="*/ 42699 h 601878"/>
              <a:gd name="connsiteX11" fmla="*/ 141364 w 292697"/>
              <a:gd name="connsiteY11" fmla="*/ 50738 h 601878"/>
              <a:gd name="connsiteX12" fmla="*/ 123552 w 292697"/>
              <a:gd name="connsiteY12" fmla="*/ 66873 h 601878"/>
              <a:gd name="connsiteX13" fmla="*/ 116959 w 292697"/>
              <a:gd name="connsiteY13" fmla="*/ 86940 h 601878"/>
              <a:gd name="connsiteX14" fmla="*/ 111176 w 292697"/>
              <a:gd name="connsiteY14" fmla="*/ 101340 h 601878"/>
              <a:gd name="connsiteX15" fmla="*/ 98974 w 292697"/>
              <a:gd name="connsiteY15" fmla="*/ 122623 h 601878"/>
              <a:gd name="connsiteX16" fmla="*/ 94289 w 292697"/>
              <a:gd name="connsiteY16" fmla="*/ 138700 h 601878"/>
              <a:gd name="connsiteX17" fmla="*/ 76477 w 292697"/>
              <a:gd name="connsiteY17" fmla="*/ 143847 h 601878"/>
              <a:gd name="connsiteX18" fmla="*/ 75551 w 292697"/>
              <a:gd name="connsiteY18" fmla="*/ 169177 h 601878"/>
              <a:gd name="connsiteX19" fmla="*/ 60111 w 292697"/>
              <a:gd name="connsiteY19" fmla="*/ 204801 h 601878"/>
              <a:gd name="connsiteX20" fmla="*/ 65894 w 292697"/>
              <a:gd name="connsiteY20" fmla="*/ 219144 h 601878"/>
              <a:gd name="connsiteX21" fmla="*/ 65894 w 292697"/>
              <a:gd name="connsiteY21" fmla="*/ 235279 h 601878"/>
              <a:gd name="connsiteX22" fmla="*/ 50453 w 292697"/>
              <a:gd name="connsiteY22" fmla="*/ 236377 h 601878"/>
              <a:gd name="connsiteX23" fmla="*/ 26973 w 292697"/>
              <a:gd name="connsiteY23" fmla="*/ 254768 h 601878"/>
              <a:gd name="connsiteX24" fmla="*/ 24660 w 292697"/>
              <a:gd name="connsiteY24" fmla="*/ 282354 h 601878"/>
              <a:gd name="connsiteX25" fmla="*/ 24660 w 292697"/>
              <a:gd name="connsiteY25" fmla="*/ 309997 h 601878"/>
              <a:gd name="connsiteX26" fmla="*/ 23735 w 292697"/>
              <a:gd name="connsiteY26" fmla="*/ 336426 h 601878"/>
              <a:gd name="connsiteX27" fmla="*/ 39175 w 292697"/>
              <a:gd name="connsiteY27" fmla="*/ 356551 h 601878"/>
              <a:gd name="connsiteX28" fmla="*/ 30270 w 292697"/>
              <a:gd name="connsiteY28" fmla="*/ 370894 h 601878"/>
              <a:gd name="connsiteX29" fmla="*/ 31195 w 292697"/>
              <a:gd name="connsiteY29" fmla="*/ 384137 h 601878"/>
              <a:gd name="connsiteX30" fmla="*/ 32120 w 292697"/>
              <a:gd name="connsiteY30" fmla="*/ 410566 h 601878"/>
              <a:gd name="connsiteX31" fmla="*/ 16679 w 292697"/>
              <a:gd name="connsiteY31" fmla="*/ 416870 h 601878"/>
              <a:gd name="connsiteX32" fmla="*/ 13382 w 292697"/>
              <a:gd name="connsiteY32" fmla="*/ 439309 h 601878"/>
              <a:gd name="connsiteX33" fmla="*/ 7599 w 292697"/>
              <a:gd name="connsiteY33" fmla="*/ 457699 h 601878"/>
              <a:gd name="connsiteX34" fmla="*/ 82 w 292697"/>
              <a:gd name="connsiteY34" fmla="*/ 456542 h 601878"/>
              <a:gd name="connsiteX35" fmla="*/ 82 w 292697"/>
              <a:gd name="connsiteY35" fmla="*/ 459434 h 601878"/>
              <a:gd name="connsiteX36" fmla="*/ 10433 w 292697"/>
              <a:gd name="connsiteY36" fmla="*/ 487598 h 601878"/>
              <a:gd name="connsiteX37" fmla="*/ 18877 w 292697"/>
              <a:gd name="connsiteY37" fmla="*/ 516514 h 601878"/>
              <a:gd name="connsiteX38" fmla="*/ 30443 w 292697"/>
              <a:gd name="connsiteY38" fmla="*/ 541844 h 601878"/>
              <a:gd name="connsiteX39" fmla="*/ 35127 w 292697"/>
              <a:gd name="connsiteY39" fmla="*/ 563126 h 601878"/>
              <a:gd name="connsiteX40" fmla="*/ 41720 w 292697"/>
              <a:gd name="connsiteY40" fmla="*/ 575733 h 601878"/>
              <a:gd name="connsiteX41" fmla="*/ 42182 w 292697"/>
              <a:gd name="connsiteY41" fmla="*/ 599329 h 601878"/>
              <a:gd name="connsiteX42" fmla="*/ 60457 w 292697"/>
              <a:gd name="connsiteY42" fmla="*/ 598750 h 601878"/>
              <a:gd name="connsiteX43" fmla="*/ 69364 w 292697"/>
              <a:gd name="connsiteY43" fmla="*/ 582037 h 601878"/>
              <a:gd name="connsiteX44" fmla="*/ 76881 w 292697"/>
              <a:gd name="connsiteY44" fmla="*/ 572842 h 601878"/>
              <a:gd name="connsiteX45" fmla="*/ 96544 w 292697"/>
              <a:gd name="connsiteY45" fmla="*/ 570586 h 601878"/>
              <a:gd name="connsiteX46" fmla="*/ 110135 w 292697"/>
              <a:gd name="connsiteY46" fmla="*/ 557921 h 601878"/>
              <a:gd name="connsiteX47" fmla="*/ 118579 w 292697"/>
              <a:gd name="connsiteY47" fmla="*/ 561970 h 601878"/>
              <a:gd name="connsiteX48" fmla="*/ 131706 w 292697"/>
              <a:gd name="connsiteY48" fmla="*/ 535541 h 601878"/>
              <a:gd name="connsiteX49" fmla="*/ 123263 w 292697"/>
              <a:gd name="connsiteY49" fmla="*/ 537218 h 601878"/>
              <a:gd name="connsiteX50" fmla="*/ 122800 w 292697"/>
              <a:gd name="connsiteY50" fmla="*/ 517671 h 601878"/>
              <a:gd name="connsiteX51" fmla="*/ 126559 w 292697"/>
              <a:gd name="connsiteY51" fmla="*/ 478056 h 601878"/>
              <a:gd name="connsiteX52" fmla="*/ 139687 w 292697"/>
              <a:gd name="connsiteY52" fmla="*/ 461342 h 601878"/>
              <a:gd name="connsiteX53" fmla="*/ 160737 w 292697"/>
              <a:gd name="connsiteY53" fmla="*/ 437805 h 601878"/>
              <a:gd name="connsiteX54" fmla="*/ 174791 w 292697"/>
              <a:gd name="connsiteY54" fmla="*/ 415366 h 601878"/>
              <a:gd name="connsiteX55" fmla="*/ 152757 w 292697"/>
              <a:gd name="connsiteY55" fmla="*/ 386046 h 601878"/>
              <a:gd name="connsiteX56" fmla="*/ 135928 w 292697"/>
              <a:gd name="connsiteY56" fmla="*/ 380899 h 601878"/>
              <a:gd name="connsiteX57" fmla="*/ 133094 w 292697"/>
              <a:gd name="connsiteY57" fmla="*/ 349265 h 601878"/>
              <a:gd name="connsiteX58" fmla="*/ 141075 w 292697"/>
              <a:gd name="connsiteY58" fmla="*/ 325727 h 601878"/>
              <a:gd name="connsiteX59" fmla="*/ 142000 w 292697"/>
              <a:gd name="connsiteY59" fmla="*/ 300455 h 601878"/>
              <a:gd name="connsiteX60" fmla="*/ 162183 w 292697"/>
              <a:gd name="connsiteY60" fmla="*/ 275125 h 601878"/>
              <a:gd name="connsiteX61" fmla="*/ 171552 w 292697"/>
              <a:gd name="connsiteY61" fmla="*/ 268821 h 601878"/>
              <a:gd name="connsiteX62" fmla="*/ 175253 w 292697"/>
              <a:gd name="connsiteY62" fmla="*/ 265929 h 601878"/>
              <a:gd name="connsiteX63" fmla="*/ 181846 w 292697"/>
              <a:gd name="connsiteY63" fmla="*/ 261939 h 601878"/>
              <a:gd name="connsiteX64" fmla="*/ 189364 w 292697"/>
              <a:gd name="connsiteY64" fmla="*/ 242970 h 601878"/>
              <a:gd name="connsiteX65" fmla="*/ 192603 w 292697"/>
              <a:gd name="connsiteY65" fmla="*/ 239500 h 601878"/>
              <a:gd name="connsiteX66" fmla="*/ 207176 w 292697"/>
              <a:gd name="connsiteY66" fmla="*/ 232040 h 601878"/>
              <a:gd name="connsiteX67" fmla="*/ 211340 w 292697"/>
              <a:gd name="connsiteY67" fmla="*/ 225736 h 601878"/>
              <a:gd name="connsiteX68" fmla="*/ 220767 w 292697"/>
              <a:gd name="connsiteY68" fmla="*/ 219375 h 601878"/>
              <a:gd name="connsiteX69" fmla="*/ 227302 w 292697"/>
              <a:gd name="connsiteY69" fmla="*/ 200406 h 601878"/>
              <a:gd name="connsiteX70" fmla="*/ 230598 w 292697"/>
              <a:gd name="connsiteY70" fmla="*/ 191789 h 601878"/>
              <a:gd name="connsiteX71" fmla="*/ 239504 w 292697"/>
              <a:gd name="connsiteY71" fmla="*/ 169408 h 601878"/>
              <a:gd name="connsiteX72" fmla="*/ 254945 w 292697"/>
              <a:gd name="connsiteY72" fmla="*/ 155008 h 601878"/>
              <a:gd name="connsiteX73" fmla="*/ 279813 w 292697"/>
              <a:gd name="connsiteY73" fmla="*/ 152117 h 601878"/>
              <a:gd name="connsiteX74" fmla="*/ 292478 w 292697"/>
              <a:gd name="connsiteY74" fmla="*/ 152695 h 601878"/>
              <a:gd name="connsiteX75" fmla="*/ 290280 w 292697"/>
              <a:gd name="connsiteY75" fmla="*/ 138121 h 60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2697" h="601878">
                <a:moveTo>
                  <a:pt x="290280" y="138121"/>
                </a:moveTo>
                <a:cubicBezTo>
                  <a:pt x="286984" y="134073"/>
                  <a:pt x="280449" y="123721"/>
                  <a:pt x="285596" y="123721"/>
                </a:cubicBezTo>
                <a:cubicBezTo>
                  <a:pt x="290743" y="123721"/>
                  <a:pt x="293577" y="103654"/>
                  <a:pt x="286521" y="100184"/>
                </a:cubicBezTo>
                <a:cubicBezTo>
                  <a:pt x="279466" y="96714"/>
                  <a:pt x="286521" y="78902"/>
                  <a:pt x="280738" y="74912"/>
                </a:cubicBezTo>
                <a:cubicBezTo>
                  <a:pt x="274955" y="70921"/>
                  <a:pt x="278367" y="57562"/>
                  <a:pt x="279813" y="48425"/>
                </a:cubicBezTo>
                <a:cubicBezTo>
                  <a:pt x="281259" y="39287"/>
                  <a:pt x="258704" y="31075"/>
                  <a:pt x="246502" y="24887"/>
                </a:cubicBezTo>
                <a:cubicBezTo>
                  <a:pt x="234300" y="18699"/>
                  <a:pt x="228690" y="7538"/>
                  <a:pt x="218396" y="1350"/>
                </a:cubicBezTo>
                <a:cubicBezTo>
                  <a:pt x="208102" y="-4838"/>
                  <a:pt x="204805" y="11644"/>
                  <a:pt x="204805" y="22574"/>
                </a:cubicBezTo>
                <a:cubicBezTo>
                  <a:pt x="204805" y="33504"/>
                  <a:pt x="195899" y="34661"/>
                  <a:pt x="189307" y="27779"/>
                </a:cubicBezTo>
                <a:cubicBezTo>
                  <a:pt x="182714" y="20897"/>
                  <a:pt x="174791" y="27779"/>
                  <a:pt x="164959" y="22574"/>
                </a:cubicBezTo>
                <a:cubicBezTo>
                  <a:pt x="155128" y="17369"/>
                  <a:pt x="159176" y="34661"/>
                  <a:pt x="159176" y="42699"/>
                </a:cubicBezTo>
                <a:cubicBezTo>
                  <a:pt x="159176" y="50738"/>
                  <a:pt x="147609" y="50738"/>
                  <a:pt x="141364" y="50738"/>
                </a:cubicBezTo>
                <a:cubicBezTo>
                  <a:pt x="135118" y="50738"/>
                  <a:pt x="123552" y="57678"/>
                  <a:pt x="123552" y="66873"/>
                </a:cubicBezTo>
                <a:cubicBezTo>
                  <a:pt x="123552" y="76068"/>
                  <a:pt x="113720" y="81215"/>
                  <a:pt x="116959" y="86940"/>
                </a:cubicBezTo>
                <a:cubicBezTo>
                  <a:pt x="120197" y="92666"/>
                  <a:pt x="116034" y="97292"/>
                  <a:pt x="111176" y="101340"/>
                </a:cubicBezTo>
                <a:cubicBezTo>
                  <a:pt x="106318" y="105389"/>
                  <a:pt x="102270" y="118690"/>
                  <a:pt x="98974" y="122623"/>
                </a:cubicBezTo>
                <a:cubicBezTo>
                  <a:pt x="95677" y="126555"/>
                  <a:pt x="101344" y="132917"/>
                  <a:pt x="94289" y="138700"/>
                </a:cubicBezTo>
                <a:cubicBezTo>
                  <a:pt x="87234" y="144483"/>
                  <a:pt x="79773" y="139856"/>
                  <a:pt x="76477" y="143847"/>
                </a:cubicBezTo>
                <a:cubicBezTo>
                  <a:pt x="73180" y="147837"/>
                  <a:pt x="76477" y="157090"/>
                  <a:pt x="75551" y="169177"/>
                </a:cubicBezTo>
                <a:cubicBezTo>
                  <a:pt x="74626" y="181264"/>
                  <a:pt x="66645" y="194449"/>
                  <a:pt x="60111" y="204801"/>
                </a:cubicBezTo>
                <a:cubicBezTo>
                  <a:pt x="53576" y="215153"/>
                  <a:pt x="62424" y="217987"/>
                  <a:pt x="65894" y="219144"/>
                </a:cubicBezTo>
                <a:cubicBezTo>
                  <a:pt x="69364" y="220300"/>
                  <a:pt x="69190" y="227182"/>
                  <a:pt x="65894" y="235279"/>
                </a:cubicBezTo>
                <a:cubicBezTo>
                  <a:pt x="62597" y="243375"/>
                  <a:pt x="54616" y="238112"/>
                  <a:pt x="50453" y="236377"/>
                </a:cubicBezTo>
                <a:cubicBezTo>
                  <a:pt x="46289" y="234642"/>
                  <a:pt x="33566" y="241582"/>
                  <a:pt x="26973" y="254768"/>
                </a:cubicBezTo>
                <a:cubicBezTo>
                  <a:pt x="21941" y="263096"/>
                  <a:pt x="21074" y="273303"/>
                  <a:pt x="24660" y="282354"/>
                </a:cubicBezTo>
                <a:cubicBezTo>
                  <a:pt x="26973" y="289293"/>
                  <a:pt x="18877" y="296754"/>
                  <a:pt x="24660" y="309997"/>
                </a:cubicBezTo>
                <a:cubicBezTo>
                  <a:pt x="30443" y="323241"/>
                  <a:pt x="22289" y="326074"/>
                  <a:pt x="23735" y="336426"/>
                </a:cubicBezTo>
                <a:cubicBezTo>
                  <a:pt x="25180" y="346778"/>
                  <a:pt x="38250" y="345621"/>
                  <a:pt x="39175" y="356551"/>
                </a:cubicBezTo>
                <a:cubicBezTo>
                  <a:pt x="40101" y="367482"/>
                  <a:pt x="34491" y="370894"/>
                  <a:pt x="30270" y="370894"/>
                </a:cubicBezTo>
                <a:cubicBezTo>
                  <a:pt x="26048" y="370894"/>
                  <a:pt x="26973" y="381246"/>
                  <a:pt x="31195" y="384137"/>
                </a:cubicBezTo>
                <a:cubicBezTo>
                  <a:pt x="35417" y="387029"/>
                  <a:pt x="34491" y="405361"/>
                  <a:pt x="32120" y="410566"/>
                </a:cubicBezTo>
                <a:cubicBezTo>
                  <a:pt x="29749" y="415771"/>
                  <a:pt x="15291" y="410566"/>
                  <a:pt x="16679" y="416870"/>
                </a:cubicBezTo>
                <a:cubicBezTo>
                  <a:pt x="18067" y="423174"/>
                  <a:pt x="13382" y="434219"/>
                  <a:pt x="13382" y="439309"/>
                </a:cubicBezTo>
                <a:cubicBezTo>
                  <a:pt x="13382" y="444398"/>
                  <a:pt x="12457" y="461689"/>
                  <a:pt x="7599" y="457699"/>
                </a:cubicBezTo>
                <a:cubicBezTo>
                  <a:pt x="5402" y="456126"/>
                  <a:pt x="2626" y="455692"/>
                  <a:pt x="82" y="456542"/>
                </a:cubicBezTo>
                <a:lnTo>
                  <a:pt x="82" y="459434"/>
                </a:lnTo>
                <a:cubicBezTo>
                  <a:pt x="-612" y="469861"/>
                  <a:pt x="3146" y="480091"/>
                  <a:pt x="10433" y="487598"/>
                </a:cubicBezTo>
                <a:cubicBezTo>
                  <a:pt x="17893" y="495058"/>
                  <a:pt x="12284" y="505988"/>
                  <a:pt x="18877" y="516514"/>
                </a:cubicBezTo>
                <a:cubicBezTo>
                  <a:pt x="25469" y="527039"/>
                  <a:pt x="23561" y="534384"/>
                  <a:pt x="30443" y="541844"/>
                </a:cubicBezTo>
                <a:cubicBezTo>
                  <a:pt x="37325" y="549304"/>
                  <a:pt x="38424" y="553410"/>
                  <a:pt x="35127" y="563126"/>
                </a:cubicBezTo>
                <a:cubicBezTo>
                  <a:pt x="31831" y="572842"/>
                  <a:pt x="41258" y="570008"/>
                  <a:pt x="41720" y="575733"/>
                </a:cubicBezTo>
                <a:cubicBezTo>
                  <a:pt x="42182" y="581459"/>
                  <a:pt x="39812" y="593546"/>
                  <a:pt x="42182" y="599329"/>
                </a:cubicBezTo>
                <a:cubicBezTo>
                  <a:pt x="44554" y="605112"/>
                  <a:pt x="49643" y="599329"/>
                  <a:pt x="60457" y="598750"/>
                </a:cubicBezTo>
                <a:cubicBezTo>
                  <a:pt x="71272" y="598172"/>
                  <a:pt x="68901" y="590134"/>
                  <a:pt x="69364" y="582037"/>
                </a:cubicBezTo>
                <a:cubicBezTo>
                  <a:pt x="69826" y="573941"/>
                  <a:pt x="75147" y="578047"/>
                  <a:pt x="76881" y="572842"/>
                </a:cubicBezTo>
                <a:cubicBezTo>
                  <a:pt x="78617" y="567637"/>
                  <a:pt x="88101" y="566538"/>
                  <a:pt x="96544" y="570586"/>
                </a:cubicBezTo>
                <a:cubicBezTo>
                  <a:pt x="104988" y="574635"/>
                  <a:pt x="108747" y="567695"/>
                  <a:pt x="110135" y="557921"/>
                </a:cubicBezTo>
                <a:cubicBezTo>
                  <a:pt x="111523" y="548148"/>
                  <a:pt x="115918" y="560235"/>
                  <a:pt x="118579" y="561970"/>
                </a:cubicBezTo>
                <a:cubicBezTo>
                  <a:pt x="121239" y="563704"/>
                  <a:pt x="128410" y="546413"/>
                  <a:pt x="131706" y="535541"/>
                </a:cubicBezTo>
                <a:cubicBezTo>
                  <a:pt x="135003" y="524668"/>
                  <a:pt x="131243" y="526287"/>
                  <a:pt x="123263" y="537218"/>
                </a:cubicBezTo>
                <a:cubicBezTo>
                  <a:pt x="115282" y="548148"/>
                  <a:pt x="119966" y="526287"/>
                  <a:pt x="122800" y="517671"/>
                </a:cubicBezTo>
                <a:cubicBezTo>
                  <a:pt x="125634" y="509053"/>
                  <a:pt x="125576" y="483781"/>
                  <a:pt x="126559" y="478056"/>
                </a:cubicBezTo>
                <a:cubicBezTo>
                  <a:pt x="126848" y="470220"/>
                  <a:pt x="132111" y="463453"/>
                  <a:pt x="139687" y="461342"/>
                </a:cubicBezTo>
                <a:cubicBezTo>
                  <a:pt x="149518" y="459087"/>
                  <a:pt x="162819" y="443993"/>
                  <a:pt x="160737" y="437805"/>
                </a:cubicBezTo>
                <a:cubicBezTo>
                  <a:pt x="158655" y="431617"/>
                  <a:pt x="174791" y="421150"/>
                  <a:pt x="174791" y="415366"/>
                </a:cubicBezTo>
                <a:cubicBezTo>
                  <a:pt x="174791" y="409583"/>
                  <a:pt x="157962" y="390094"/>
                  <a:pt x="152757" y="386046"/>
                </a:cubicBezTo>
                <a:cubicBezTo>
                  <a:pt x="147552" y="381997"/>
                  <a:pt x="134945" y="385525"/>
                  <a:pt x="135928" y="380899"/>
                </a:cubicBezTo>
                <a:cubicBezTo>
                  <a:pt x="135928" y="370292"/>
                  <a:pt x="135003" y="359703"/>
                  <a:pt x="133094" y="349265"/>
                </a:cubicBezTo>
                <a:cubicBezTo>
                  <a:pt x="131706" y="341804"/>
                  <a:pt x="138878" y="333766"/>
                  <a:pt x="141075" y="325727"/>
                </a:cubicBezTo>
                <a:cubicBezTo>
                  <a:pt x="137605" y="317584"/>
                  <a:pt x="137952" y="308320"/>
                  <a:pt x="142000" y="300455"/>
                </a:cubicBezTo>
                <a:cubicBezTo>
                  <a:pt x="148015" y="291450"/>
                  <a:pt x="154723" y="282978"/>
                  <a:pt x="162183" y="275125"/>
                </a:cubicBezTo>
                <a:cubicBezTo>
                  <a:pt x="164612" y="272169"/>
                  <a:pt x="167908" y="269978"/>
                  <a:pt x="171552" y="268821"/>
                </a:cubicBezTo>
                <a:cubicBezTo>
                  <a:pt x="172535" y="267578"/>
                  <a:pt x="173807" y="266589"/>
                  <a:pt x="175253" y="265929"/>
                </a:cubicBezTo>
                <a:cubicBezTo>
                  <a:pt x="177567" y="264807"/>
                  <a:pt x="179764" y="263471"/>
                  <a:pt x="181846" y="261939"/>
                </a:cubicBezTo>
                <a:cubicBezTo>
                  <a:pt x="181846" y="254889"/>
                  <a:pt x="184506" y="248094"/>
                  <a:pt x="189364" y="242970"/>
                </a:cubicBezTo>
                <a:lnTo>
                  <a:pt x="192603" y="239500"/>
                </a:lnTo>
                <a:cubicBezTo>
                  <a:pt x="196651" y="235660"/>
                  <a:pt x="201683" y="233069"/>
                  <a:pt x="207176" y="232040"/>
                </a:cubicBezTo>
                <a:cubicBezTo>
                  <a:pt x="208391" y="229842"/>
                  <a:pt x="209778" y="227737"/>
                  <a:pt x="211340" y="225736"/>
                </a:cubicBezTo>
                <a:cubicBezTo>
                  <a:pt x="214116" y="223122"/>
                  <a:pt x="217297" y="220977"/>
                  <a:pt x="220767" y="219375"/>
                </a:cubicBezTo>
                <a:cubicBezTo>
                  <a:pt x="220709" y="212493"/>
                  <a:pt x="223022" y="205808"/>
                  <a:pt x="227302" y="200406"/>
                </a:cubicBezTo>
                <a:cubicBezTo>
                  <a:pt x="226666" y="197139"/>
                  <a:pt x="227938" y="193790"/>
                  <a:pt x="230598" y="191789"/>
                </a:cubicBezTo>
                <a:cubicBezTo>
                  <a:pt x="240892" y="182594"/>
                  <a:pt x="232449" y="172242"/>
                  <a:pt x="239504" y="169408"/>
                </a:cubicBezTo>
                <a:cubicBezTo>
                  <a:pt x="246560" y="166575"/>
                  <a:pt x="249336" y="161312"/>
                  <a:pt x="254945" y="155008"/>
                </a:cubicBezTo>
                <a:cubicBezTo>
                  <a:pt x="260555" y="148705"/>
                  <a:pt x="267148" y="154430"/>
                  <a:pt x="279813" y="152117"/>
                </a:cubicBezTo>
                <a:cubicBezTo>
                  <a:pt x="284035" y="151186"/>
                  <a:pt x="288372" y="151382"/>
                  <a:pt x="292478" y="152695"/>
                </a:cubicBezTo>
                <a:cubicBezTo>
                  <a:pt x="293114" y="147727"/>
                  <a:pt x="292362" y="142684"/>
                  <a:pt x="290280" y="1381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6" name="Frihåndsform: figur 485">
            <a:extLst>
              <a:ext uri="{FF2B5EF4-FFF2-40B4-BE49-F238E27FC236}">
                <a16:creationId xmlns:a16="http://schemas.microsoft.com/office/drawing/2014/main" id="{F2030C9E-3265-48CD-AFC1-91C40F81C679}"/>
              </a:ext>
            </a:extLst>
          </p:cNvPr>
          <p:cNvSpPr/>
          <p:nvPr/>
        </p:nvSpPr>
        <p:spPr>
          <a:xfrm>
            <a:off x="7894299" y="2804236"/>
            <a:ext cx="141575" cy="83228"/>
          </a:xfrm>
          <a:custGeom>
            <a:avLst/>
            <a:gdLst>
              <a:gd name="connsiteX0" fmla="*/ 134864 w 141575"/>
              <a:gd name="connsiteY0" fmla="*/ 21175 h 83228"/>
              <a:gd name="connsiteX1" fmla="*/ 139548 w 141575"/>
              <a:gd name="connsiteY1" fmla="*/ 2784 h 83228"/>
              <a:gd name="connsiteX2" fmla="*/ 134401 w 141575"/>
              <a:gd name="connsiteY2" fmla="*/ 5618 h 83228"/>
              <a:gd name="connsiteX3" fmla="*/ 89871 w 141575"/>
              <a:gd name="connsiteY3" fmla="*/ 471 h 83228"/>
              <a:gd name="connsiteX4" fmla="*/ 46265 w 141575"/>
              <a:gd name="connsiteY4" fmla="*/ 10823 h 83228"/>
              <a:gd name="connsiteX5" fmla="*/ 32213 w 141575"/>
              <a:gd name="connsiteY5" fmla="*/ 26900 h 83228"/>
              <a:gd name="connsiteX6" fmla="*/ 36897 w 141575"/>
              <a:gd name="connsiteY6" fmla="*/ 44712 h 83228"/>
              <a:gd name="connsiteX7" fmla="*/ 50950 w 141575"/>
              <a:gd name="connsiteY7" fmla="*/ 53907 h 83228"/>
              <a:gd name="connsiteX8" fmla="*/ 55634 w 141575"/>
              <a:gd name="connsiteY8" fmla="*/ 64838 h 83228"/>
              <a:gd name="connsiteX9" fmla="*/ 55172 w 141575"/>
              <a:gd name="connsiteY9" fmla="*/ 65416 h 83228"/>
              <a:gd name="connsiteX10" fmla="*/ 80502 w 141575"/>
              <a:gd name="connsiteY10" fmla="*/ 64838 h 83228"/>
              <a:gd name="connsiteX11" fmla="*/ 103635 w 141575"/>
              <a:gd name="connsiteY11" fmla="*/ 81493 h 83228"/>
              <a:gd name="connsiteX12" fmla="*/ 126131 w 141575"/>
              <a:gd name="connsiteY12" fmla="*/ 83228 h 83228"/>
              <a:gd name="connsiteX13" fmla="*/ 127056 w 141575"/>
              <a:gd name="connsiteY13" fmla="*/ 75768 h 83228"/>
              <a:gd name="connsiteX14" fmla="*/ 132839 w 141575"/>
              <a:gd name="connsiteY14" fmla="*/ 66573 h 83228"/>
              <a:gd name="connsiteX15" fmla="*/ 127692 w 141575"/>
              <a:gd name="connsiteY15" fmla="*/ 51652 h 83228"/>
              <a:gd name="connsiteX16" fmla="*/ 126304 w 141575"/>
              <a:gd name="connsiteY16" fmla="*/ 35517 h 83228"/>
              <a:gd name="connsiteX17" fmla="*/ 134864 w 141575"/>
              <a:gd name="connsiteY17" fmla="*/ 21175 h 83228"/>
              <a:gd name="connsiteX18" fmla="*/ 12029 w 141575"/>
              <a:gd name="connsiteY18" fmla="*/ 41300 h 83228"/>
              <a:gd name="connsiteX19" fmla="*/ 2660 w 141575"/>
              <a:gd name="connsiteY19" fmla="*/ 65416 h 83228"/>
              <a:gd name="connsiteX20" fmla="*/ 27066 w 141575"/>
              <a:gd name="connsiteY20" fmla="*/ 46447 h 83228"/>
              <a:gd name="connsiteX21" fmla="*/ 12029 w 141575"/>
              <a:gd name="connsiteY21" fmla="*/ 41300 h 83228"/>
              <a:gd name="connsiteX22" fmla="*/ 22381 w 141575"/>
              <a:gd name="connsiteY22" fmla="*/ 29213 h 83228"/>
              <a:gd name="connsiteX23" fmla="*/ 7345 w 141575"/>
              <a:gd name="connsiteY23" fmla="*/ 31527 h 83228"/>
              <a:gd name="connsiteX24" fmla="*/ 20703 w 141575"/>
              <a:gd name="connsiteY24" fmla="*/ 31538 h 83228"/>
              <a:gd name="connsiteX25" fmla="*/ 22381 w 141575"/>
              <a:gd name="connsiteY25" fmla="*/ 29213 h 8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1575" h="83228">
                <a:moveTo>
                  <a:pt x="134864" y="21175"/>
                </a:moveTo>
                <a:cubicBezTo>
                  <a:pt x="137640" y="13715"/>
                  <a:pt x="145157" y="12558"/>
                  <a:pt x="139548" y="2784"/>
                </a:cubicBezTo>
                <a:cubicBezTo>
                  <a:pt x="138160" y="4248"/>
                  <a:pt x="136367" y="5242"/>
                  <a:pt x="134401" y="5618"/>
                </a:cubicBezTo>
                <a:cubicBezTo>
                  <a:pt x="124512" y="9088"/>
                  <a:pt x="102535" y="-2421"/>
                  <a:pt x="89871" y="471"/>
                </a:cubicBezTo>
                <a:cubicBezTo>
                  <a:pt x="77205" y="3363"/>
                  <a:pt x="51875" y="3363"/>
                  <a:pt x="46265" y="10823"/>
                </a:cubicBezTo>
                <a:cubicBezTo>
                  <a:pt x="40656" y="18283"/>
                  <a:pt x="25620" y="20018"/>
                  <a:pt x="32213" y="26900"/>
                </a:cubicBezTo>
                <a:cubicBezTo>
                  <a:pt x="38805" y="33782"/>
                  <a:pt x="32213" y="36674"/>
                  <a:pt x="36897" y="44712"/>
                </a:cubicBezTo>
                <a:cubicBezTo>
                  <a:pt x="41581" y="52751"/>
                  <a:pt x="44415" y="55642"/>
                  <a:pt x="50950" y="53907"/>
                </a:cubicBezTo>
                <a:cubicBezTo>
                  <a:pt x="57485" y="52173"/>
                  <a:pt x="62516" y="56221"/>
                  <a:pt x="55634" y="64838"/>
                </a:cubicBezTo>
                <a:cubicBezTo>
                  <a:pt x="55634" y="64838"/>
                  <a:pt x="55634" y="65416"/>
                  <a:pt x="55172" y="65416"/>
                </a:cubicBezTo>
                <a:cubicBezTo>
                  <a:pt x="66391" y="64259"/>
                  <a:pt x="78304" y="63103"/>
                  <a:pt x="80502" y="64838"/>
                </a:cubicBezTo>
                <a:cubicBezTo>
                  <a:pt x="83278" y="67151"/>
                  <a:pt x="99702" y="83228"/>
                  <a:pt x="103635" y="81493"/>
                </a:cubicBezTo>
                <a:cubicBezTo>
                  <a:pt x="111152" y="81111"/>
                  <a:pt x="118729" y="81696"/>
                  <a:pt x="126131" y="83228"/>
                </a:cubicBezTo>
                <a:cubicBezTo>
                  <a:pt x="124974" y="80770"/>
                  <a:pt x="125321" y="77861"/>
                  <a:pt x="127056" y="75768"/>
                </a:cubicBezTo>
                <a:cubicBezTo>
                  <a:pt x="130353" y="72876"/>
                  <a:pt x="136888" y="72876"/>
                  <a:pt x="132839" y="66573"/>
                </a:cubicBezTo>
                <a:cubicBezTo>
                  <a:pt x="129543" y="62293"/>
                  <a:pt x="127750" y="57053"/>
                  <a:pt x="127692" y="51652"/>
                </a:cubicBezTo>
                <a:cubicBezTo>
                  <a:pt x="126883" y="46314"/>
                  <a:pt x="126420" y="40919"/>
                  <a:pt x="126304" y="35517"/>
                </a:cubicBezTo>
                <a:cubicBezTo>
                  <a:pt x="128039" y="30370"/>
                  <a:pt x="131567" y="29213"/>
                  <a:pt x="134864" y="21175"/>
                </a:cubicBezTo>
                <a:close/>
                <a:moveTo>
                  <a:pt x="12029" y="41300"/>
                </a:moveTo>
                <a:cubicBezTo>
                  <a:pt x="-578" y="45291"/>
                  <a:pt x="-2486" y="65994"/>
                  <a:pt x="2660" y="65416"/>
                </a:cubicBezTo>
                <a:cubicBezTo>
                  <a:pt x="8791" y="64838"/>
                  <a:pt x="23306" y="51074"/>
                  <a:pt x="27066" y="46447"/>
                </a:cubicBezTo>
                <a:cubicBezTo>
                  <a:pt x="30824" y="41821"/>
                  <a:pt x="24232" y="37368"/>
                  <a:pt x="12029" y="41300"/>
                </a:cubicBezTo>
                <a:close/>
                <a:moveTo>
                  <a:pt x="22381" y="29213"/>
                </a:moveTo>
                <a:cubicBezTo>
                  <a:pt x="25157" y="22910"/>
                  <a:pt x="2198" y="25743"/>
                  <a:pt x="7345" y="31527"/>
                </a:cubicBezTo>
                <a:cubicBezTo>
                  <a:pt x="11046" y="35211"/>
                  <a:pt x="17003" y="35216"/>
                  <a:pt x="20703" y="31538"/>
                </a:cubicBezTo>
                <a:cubicBezTo>
                  <a:pt x="21340" y="30856"/>
                  <a:pt x="21918" y="30069"/>
                  <a:pt x="22381" y="292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7" name="Frihåndsform: figur 486">
            <a:extLst>
              <a:ext uri="{FF2B5EF4-FFF2-40B4-BE49-F238E27FC236}">
                <a16:creationId xmlns:a16="http://schemas.microsoft.com/office/drawing/2014/main" id="{A4440AD1-327D-4B57-A154-12C9DB792154}"/>
              </a:ext>
            </a:extLst>
          </p:cNvPr>
          <p:cNvSpPr/>
          <p:nvPr/>
        </p:nvSpPr>
        <p:spPr>
          <a:xfrm>
            <a:off x="8164488" y="4579127"/>
            <a:ext cx="188242" cy="267730"/>
          </a:xfrm>
          <a:custGeom>
            <a:avLst/>
            <a:gdLst>
              <a:gd name="connsiteX0" fmla="*/ 121042 w 188242"/>
              <a:gd name="connsiteY0" fmla="*/ 267731 h 267730"/>
              <a:gd name="connsiteX1" fmla="*/ 135558 w 188242"/>
              <a:gd name="connsiteY1" fmla="*/ 246449 h 267730"/>
              <a:gd name="connsiteX2" fmla="*/ 149610 w 188242"/>
              <a:gd name="connsiteY2" fmla="*/ 211403 h 267730"/>
              <a:gd name="connsiteX3" fmla="*/ 164647 w 188242"/>
              <a:gd name="connsiteY3" fmla="*/ 197003 h 267730"/>
              <a:gd name="connsiteX4" fmla="*/ 177312 w 188242"/>
              <a:gd name="connsiteY4" fmla="*/ 187229 h 267730"/>
              <a:gd name="connsiteX5" fmla="*/ 179163 w 188242"/>
              <a:gd name="connsiteY5" fmla="*/ 183817 h 267730"/>
              <a:gd name="connsiteX6" fmla="*/ 167597 w 188242"/>
              <a:gd name="connsiteY6" fmla="*/ 161957 h 267730"/>
              <a:gd name="connsiteX7" fmla="*/ 166208 w 188242"/>
              <a:gd name="connsiteY7" fmla="*/ 61966 h 267730"/>
              <a:gd name="connsiteX8" fmla="*/ 176965 w 188242"/>
              <a:gd name="connsiteY8" fmla="*/ 41840 h 267730"/>
              <a:gd name="connsiteX9" fmla="*/ 188242 w 188242"/>
              <a:gd name="connsiteY9" fmla="*/ 22293 h 267730"/>
              <a:gd name="connsiteX10" fmla="*/ 176676 w 188242"/>
              <a:gd name="connsiteY10" fmla="*/ 26284 h 267730"/>
              <a:gd name="connsiteX11" fmla="*/ 165746 w 188242"/>
              <a:gd name="connsiteY11" fmla="*/ 21327 h 267730"/>
              <a:gd name="connsiteX12" fmla="*/ 165456 w 188242"/>
              <a:gd name="connsiteY12" fmla="*/ 20500 h 267730"/>
              <a:gd name="connsiteX13" fmla="*/ 145273 w 188242"/>
              <a:gd name="connsiteY13" fmla="*/ 25705 h 267730"/>
              <a:gd name="connsiteX14" fmla="*/ 129832 w 188242"/>
              <a:gd name="connsiteY14" fmla="*/ 40626 h 267730"/>
              <a:gd name="connsiteX15" fmla="*/ 102651 w 188242"/>
              <a:gd name="connsiteY15" fmla="*/ 34842 h 267730"/>
              <a:gd name="connsiteX16" fmla="*/ 75471 w 188242"/>
              <a:gd name="connsiteY16" fmla="*/ 16452 h 267730"/>
              <a:gd name="connsiteX17" fmla="*/ 51528 w 188242"/>
              <a:gd name="connsiteY17" fmla="*/ 10669 h 267730"/>
              <a:gd name="connsiteX18" fmla="*/ 37938 w 188242"/>
              <a:gd name="connsiteY18" fmla="*/ 2631 h 267730"/>
              <a:gd name="connsiteX19" fmla="*/ 23884 w 188242"/>
              <a:gd name="connsiteY19" fmla="*/ 895 h 267730"/>
              <a:gd name="connsiteX20" fmla="*/ 5147 w 188242"/>
              <a:gd name="connsiteY20" fmla="*/ 15874 h 267730"/>
              <a:gd name="connsiteX21" fmla="*/ 2313 w 188242"/>
              <a:gd name="connsiteY21" fmla="*/ 20442 h 267730"/>
              <a:gd name="connsiteX22" fmla="*/ 13128 w 188242"/>
              <a:gd name="connsiteY22" fmla="*/ 32009 h 267730"/>
              <a:gd name="connsiteX23" fmla="*/ 15441 w 188242"/>
              <a:gd name="connsiteY23" fmla="*/ 52134 h 267730"/>
              <a:gd name="connsiteX24" fmla="*/ 25330 w 188242"/>
              <a:gd name="connsiteY24" fmla="*/ 61908 h 267730"/>
              <a:gd name="connsiteX25" fmla="*/ 23884 w 188242"/>
              <a:gd name="connsiteY25" fmla="*/ 85041 h 267730"/>
              <a:gd name="connsiteX26" fmla="*/ 8444 w 188242"/>
              <a:gd name="connsiteY26" fmla="*/ 117831 h 267730"/>
              <a:gd name="connsiteX27" fmla="*/ 1388 w 188242"/>
              <a:gd name="connsiteY27" fmla="*/ 135181 h 267730"/>
              <a:gd name="connsiteX28" fmla="*/ 16887 w 188242"/>
              <a:gd name="connsiteY28" fmla="*/ 145532 h 267730"/>
              <a:gd name="connsiteX29" fmla="*/ 0 w 188242"/>
              <a:gd name="connsiteY29" fmla="*/ 163345 h 267730"/>
              <a:gd name="connsiteX30" fmla="*/ 0 w 188242"/>
              <a:gd name="connsiteY30" fmla="*/ 166236 h 267730"/>
              <a:gd name="connsiteX31" fmla="*/ 88598 w 188242"/>
              <a:gd name="connsiteY31" fmla="*/ 221986 h 267730"/>
              <a:gd name="connsiteX32" fmla="*/ 87153 w 188242"/>
              <a:gd name="connsiteY32" fmla="*/ 239335 h 267730"/>
              <a:gd name="connsiteX33" fmla="*/ 121042 w 188242"/>
              <a:gd name="connsiteY33" fmla="*/ 267731 h 26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8242" h="267730">
                <a:moveTo>
                  <a:pt x="121042" y="267731"/>
                </a:moveTo>
                <a:cubicBezTo>
                  <a:pt x="125264" y="260224"/>
                  <a:pt x="130121" y="253105"/>
                  <a:pt x="135558" y="246449"/>
                </a:cubicBezTo>
                <a:cubicBezTo>
                  <a:pt x="139664" y="234535"/>
                  <a:pt x="144348" y="222842"/>
                  <a:pt x="149610" y="211403"/>
                </a:cubicBezTo>
                <a:cubicBezTo>
                  <a:pt x="154815" y="202207"/>
                  <a:pt x="159963" y="203306"/>
                  <a:pt x="164647" y="197003"/>
                </a:cubicBezTo>
                <a:cubicBezTo>
                  <a:pt x="169331" y="190699"/>
                  <a:pt x="170430" y="200472"/>
                  <a:pt x="177312" y="187229"/>
                </a:cubicBezTo>
                <a:cubicBezTo>
                  <a:pt x="177774" y="186072"/>
                  <a:pt x="178700" y="184916"/>
                  <a:pt x="179163" y="183817"/>
                </a:cubicBezTo>
                <a:lnTo>
                  <a:pt x="167597" y="161957"/>
                </a:lnTo>
                <a:lnTo>
                  <a:pt x="166208" y="61966"/>
                </a:lnTo>
                <a:lnTo>
                  <a:pt x="176965" y="41840"/>
                </a:lnTo>
                <a:lnTo>
                  <a:pt x="188242" y="22293"/>
                </a:lnTo>
                <a:cubicBezTo>
                  <a:pt x="184252" y="23149"/>
                  <a:pt x="180377" y="24491"/>
                  <a:pt x="176676" y="26284"/>
                </a:cubicBezTo>
                <a:cubicBezTo>
                  <a:pt x="172281" y="27938"/>
                  <a:pt x="167365" y="25723"/>
                  <a:pt x="165746" y="21327"/>
                </a:cubicBezTo>
                <a:cubicBezTo>
                  <a:pt x="165630" y="21056"/>
                  <a:pt x="165514" y="20784"/>
                  <a:pt x="165456" y="20500"/>
                </a:cubicBezTo>
                <a:cubicBezTo>
                  <a:pt x="164068" y="15932"/>
                  <a:pt x="153254" y="19922"/>
                  <a:pt x="145273" y="25705"/>
                </a:cubicBezTo>
                <a:cubicBezTo>
                  <a:pt x="137292" y="31488"/>
                  <a:pt x="132666" y="43055"/>
                  <a:pt x="129832" y="40626"/>
                </a:cubicBezTo>
                <a:cubicBezTo>
                  <a:pt x="121100" y="37410"/>
                  <a:pt x="111962" y="35462"/>
                  <a:pt x="102651" y="34842"/>
                </a:cubicBezTo>
                <a:cubicBezTo>
                  <a:pt x="97504" y="34842"/>
                  <a:pt x="80618" y="21599"/>
                  <a:pt x="75471" y="16452"/>
                </a:cubicBezTo>
                <a:cubicBezTo>
                  <a:pt x="70323" y="11305"/>
                  <a:pt x="55287" y="13560"/>
                  <a:pt x="51528" y="10669"/>
                </a:cubicBezTo>
                <a:cubicBezTo>
                  <a:pt x="46671" y="8622"/>
                  <a:pt x="42102" y="5921"/>
                  <a:pt x="37938" y="2631"/>
                </a:cubicBezTo>
                <a:cubicBezTo>
                  <a:pt x="35162" y="-840"/>
                  <a:pt x="29032" y="-261"/>
                  <a:pt x="23884" y="895"/>
                </a:cubicBezTo>
                <a:cubicBezTo>
                  <a:pt x="18737" y="2052"/>
                  <a:pt x="6073" y="10669"/>
                  <a:pt x="5147" y="15874"/>
                </a:cubicBezTo>
                <a:cubicBezTo>
                  <a:pt x="4569" y="17591"/>
                  <a:pt x="3586" y="19153"/>
                  <a:pt x="2313" y="20442"/>
                </a:cubicBezTo>
                <a:lnTo>
                  <a:pt x="13128" y="32009"/>
                </a:lnTo>
                <a:lnTo>
                  <a:pt x="15441" y="52134"/>
                </a:lnTo>
                <a:lnTo>
                  <a:pt x="25330" y="61908"/>
                </a:lnTo>
                <a:cubicBezTo>
                  <a:pt x="25272" y="69640"/>
                  <a:pt x="24810" y="77361"/>
                  <a:pt x="23884" y="85041"/>
                </a:cubicBezTo>
                <a:cubicBezTo>
                  <a:pt x="21398" y="97046"/>
                  <a:pt x="16135" y="108289"/>
                  <a:pt x="8444" y="117831"/>
                </a:cubicBezTo>
                <a:cubicBezTo>
                  <a:pt x="5321" y="123273"/>
                  <a:pt x="2949" y="129108"/>
                  <a:pt x="1388" y="135181"/>
                </a:cubicBezTo>
                <a:cubicBezTo>
                  <a:pt x="10757" y="138014"/>
                  <a:pt x="17349" y="142063"/>
                  <a:pt x="16887" y="145532"/>
                </a:cubicBezTo>
                <a:cubicBezTo>
                  <a:pt x="15904" y="152414"/>
                  <a:pt x="0" y="148945"/>
                  <a:pt x="0" y="163345"/>
                </a:cubicBezTo>
                <a:lnTo>
                  <a:pt x="0" y="166236"/>
                </a:lnTo>
                <a:lnTo>
                  <a:pt x="88598" y="221986"/>
                </a:lnTo>
                <a:lnTo>
                  <a:pt x="87153" y="239335"/>
                </a:lnTo>
                <a:cubicBezTo>
                  <a:pt x="87268" y="238988"/>
                  <a:pt x="103692" y="253331"/>
                  <a:pt x="121042" y="2677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8" name="Frihåndsform: figur 487">
            <a:extLst>
              <a:ext uri="{FF2B5EF4-FFF2-40B4-BE49-F238E27FC236}">
                <a16:creationId xmlns:a16="http://schemas.microsoft.com/office/drawing/2014/main" id="{70F659C8-8D61-4444-9A9F-60A7819090D2}"/>
              </a:ext>
            </a:extLst>
          </p:cNvPr>
          <p:cNvSpPr/>
          <p:nvPr/>
        </p:nvSpPr>
        <p:spPr>
          <a:xfrm>
            <a:off x="8061259" y="4599627"/>
            <a:ext cx="128270" cy="157168"/>
          </a:xfrm>
          <a:custGeom>
            <a:avLst/>
            <a:gdLst>
              <a:gd name="connsiteX0" fmla="*/ 118323 w 128270"/>
              <a:gd name="connsiteY0" fmla="*/ 31692 h 157168"/>
              <a:gd name="connsiteX1" fmla="*/ 116011 w 128270"/>
              <a:gd name="connsiteY1" fmla="*/ 11566 h 157168"/>
              <a:gd name="connsiteX2" fmla="*/ 105196 w 128270"/>
              <a:gd name="connsiteY2" fmla="*/ 0 h 157168"/>
              <a:gd name="connsiteX3" fmla="*/ 97273 w 128270"/>
              <a:gd name="connsiteY3" fmla="*/ 9195 h 157168"/>
              <a:gd name="connsiteX4" fmla="*/ 82700 w 128270"/>
              <a:gd name="connsiteY4" fmla="*/ 10352 h 157168"/>
              <a:gd name="connsiteX5" fmla="*/ 65350 w 128270"/>
              <a:gd name="connsiteY5" fmla="*/ 17234 h 157168"/>
              <a:gd name="connsiteX6" fmla="*/ 50776 w 128270"/>
              <a:gd name="connsiteY6" fmla="*/ 10930 h 157168"/>
              <a:gd name="connsiteX7" fmla="*/ 32964 w 128270"/>
              <a:gd name="connsiteY7" fmla="*/ 17234 h 157168"/>
              <a:gd name="connsiteX8" fmla="*/ 31113 w 128270"/>
              <a:gd name="connsiteY8" fmla="*/ 41408 h 157168"/>
              <a:gd name="connsiteX9" fmla="*/ 39094 w 128270"/>
              <a:gd name="connsiteY9" fmla="*/ 55172 h 157168"/>
              <a:gd name="connsiteX10" fmla="*/ 32501 w 128270"/>
              <a:gd name="connsiteY10" fmla="*/ 69572 h 157168"/>
              <a:gd name="connsiteX11" fmla="*/ 22670 w 128270"/>
              <a:gd name="connsiteY11" fmla="*/ 77610 h 157168"/>
              <a:gd name="connsiteX12" fmla="*/ 13764 w 128270"/>
              <a:gd name="connsiteY12" fmla="*/ 93109 h 157168"/>
              <a:gd name="connsiteX13" fmla="*/ 7981 w 128270"/>
              <a:gd name="connsiteY13" fmla="*/ 112656 h 157168"/>
              <a:gd name="connsiteX14" fmla="*/ 3759 w 128270"/>
              <a:gd name="connsiteY14" fmla="*/ 136830 h 157168"/>
              <a:gd name="connsiteX15" fmla="*/ 0 w 128270"/>
              <a:gd name="connsiteY15" fmla="*/ 156955 h 157168"/>
              <a:gd name="connsiteX16" fmla="*/ 11566 w 128270"/>
              <a:gd name="connsiteY16" fmla="*/ 154642 h 157168"/>
              <a:gd name="connsiteX17" fmla="*/ 35451 w 128270"/>
              <a:gd name="connsiteY17" fmla="*/ 146025 h 157168"/>
              <a:gd name="connsiteX18" fmla="*/ 55114 w 128270"/>
              <a:gd name="connsiteY18" fmla="*/ 144290 h 157168"/>
              <a:gd name="connsiteX19" fmla="*/ 72926 w 128270"/>
              <a:gd name="connsiteY19" fmla="*/ 113813 h 157168"/>
              <a:gd name="connsiteX20" fmla="*/ 104329 w 128270"/>
              <a:gd name="connsiteY20" fmla="*/ 114969 h 157168"/>
              <a:gd name="connsiteX21" fmla="*/ 111384 w 128270"/>
              <a:gd name="connsiteY21" fmla="*/ 97620 h 157168"/>
              <a:gd name="connsiteX22" fmla="*/ 126825 w 128270"/>
              <a:gd name="connsiteY22" fmla="*/ 64829 h 157168"/>
              <a:gd name="connsiteX23" fmla="*/ 128271 w 128270"/>
              <a:gd name="connsiteY23" fmla="*/ 41697 h 1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270" h="157168">
                <a:moveTo>
                  <a:pt x="118323" y="31692"/>
                </a:moveTo>
                <a:lnTo>
                  <a:pt x="116011" y="11566"/>
                </a:lnTo>
                <a:lnTo>
                  <a:pt x="105196" y="0"/>
                </a:lnTo>
                <a:cubicBezTo>
                  <a:pt x="101957" y="2892"/>
                  <a:pt x="97736" y="6362"/>
                  <a:pt x="97273" y="9195"/>
                </a:cubicBezTo>
                <a:cubicBezTo>
                  <a:pt x="96810" y="13822"/>
                  <a:pt x="86921" y="12665"/>
                  <a:pt x="82700" y="10352"/>
                </a:cubicBezTo>
                <a:cubicBezTo>
                  <a:pt x="78478" y="8039"/>
                  <a:pt x="67721" y="13244"/>
                  <a:pt x="65350" y="17234"/>
                </a:cubicBezTo>
                <a:cubicBezTo>
                  <a:pt x="62979" y="21224"/>
                  <a:pt x="55923" y="10352"/>
                  <a:pt x="50776" y="10930"/>
                </a:cubicBezTo>
                <a:cubicBezTo>
                  <a:pt x="44646" y="12451"/>
                  <a:pt x="38690" y="14562"/>
                  <a:pt x="32964" y="17234"/>
                </a:cubicBezTo>
                <a:cubicBezTo>
                  <a:pt x="32964" y="17234"/>
                  <a:pt x="31113" y="34583"/>
                  <a:pt x="31113" y="41408"/>
                </a:cubicBezTo>
                <a:cubicBezTo>
                  <a:pt x="31113" y="48232"/>
                  <a:pt x="39094" y="49446"/>
                  <a:pt x="39094" y="55172"/>
                </a:cubicBezTo>
                <a:cubicBezTo>
                  <a:pt x="39094" y="60897"/>
                  <a:pt x="32964" y="65523"/>
                  <a:pt x="32501" y="69572"/>
                </a:cubicBezTo>
                <a:cubicBezTo>
                  <a:pt x="32039" y="73620"/>
                  <a:pt x="27817" y="75875"/>
                  <a:pt x="22670" y="77610"/>
                </a:cubicBezTo>
                <a:cubicBezTo>
                  <a:pt x="17523" y="79345"/>
                  <a:pt x="17986" y="89176"/>
                  <a:pt x="13764" y="93109"/>
                </a:cubicBezTo>
                <a:cubicBezTo>
                  <a:pt x="9542" y="97042"/>
                  <a:pt x="10468" y="106352"/>
                  <a:pt x="7981" y="112656"/>
                </a:cubicBezTo>
                <a:cubicBezTo>
                  <a:pt x="5089" y="120388"/>
                  <a:pt x="3701" y="128583"/>
                  <a:pt x="3759" y="136830"/>
                </a:cubicBezTo>
                <a:cubicBezTo>
                  <a:pt x="4279" y="143752"/>
                  <a:pt x="3007" y="150686"/>
                  <a:pt x="0" y="156955"/>
                </a:cubicBezTo>
                <a:cubicBezTo>
                  <a:pt x="3991" y="157597"/>
                  <a:pt x="8097" y="156776"/>
                  <a:pt x="11566" y="154642"/>
                </a:cubicBezTo>
                <a:cubicBezTo>
                  <a:pt x="19316" y="151230"/>
                  <a:pt x="27296" y="148350"/>
                  <a:pt x="35451" y="146025"/>
                </a:cubicBezTo>
                <a:lnTo>
                  <a:pt x="55114" y="144290"/>
                </a:lnTo>
                <a:cubicBezTo>
                  <a:pt x="59335" y="129890"/>
                  <a:pt x="65928" y="116704"/>
                  <a:pt x="72926" y="113813"/>
                </a:cubicBezTo>
                <a:cubicBezTo>
                  <a:pt x="83278" y="111025"/>
                  <a:pt x="94208" y="111430"/>
                  <a:pt x="104329" y="114969"/>
                </a:cubicBezTo>
                <a:cubicBezTo>
                  <a:pt x="105890" y="108903"/>
                  <a:pt x="108261" y="103068"/>
                  <a:pt x="111384" y="97620"/>
                </a:cubicBezTo>
                <a:cubicBezTo>
                  <a:pt x="119422" y="88309"/>
                  <a:pt x="124801" y="76968"/>
                  <a:pt x="126825" y="64829"/>
                </a:cubicBezTo>
                <a:cubicBezTo>
                  <a:pt x="127750" y="57149"/>
                  <a:pt x="128213" y="49429"/>
                  <a:pt x="128271" y="416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9" name="Frihåndsform: figur 488">
            <a:extLst>
              <a:ext uri="{FF2B5EF4-FFF2-40B4-BE49-F238E27FC236}">
                <a16:creationId xmlns:a16="http://schemas.microsoft.com/office/drawing/2014/main" id="{E243676A-DAFF-41E6-92EF-A23321514C50}"/>
              </a:ext>
            </a:extLst>
          </p:cNvPr>
          <p:cNvSpPr/>
          <p:nvPr/>
        </p:nvSpPr>
        <p:spPr>
          <a:xfrm>
            <a:off x="8691450" y="3342136"/>
            <a:ext cx="410625" cy="288637"/>
          </a:xfrm>
          <a:custGeom>
            <a:avLst/>
            <a:gdLst>
              <a:gd name="connsiteX0" fmla="*/ 406846 w 410625"/>
              <a:gd name="connsiteY0" fmla="*/ 162044 h 288637"/>
              <a:gd name="connsiteX1" fmla="*/ 374460 w 410625"/>
              <a:gd name="connsiteY1" fmla="*/ 144232 h 288637"/>
              <a:gd name="connsiteX2" fmla="*/ 355722 w 410625"/>
              <a:gd name="connsiteY2" fmla="*/ 145389 h 288637"/>
              <a:gd name="connsiteX3" fmla="*/ 333226 w 410625"/>
              <a:gd name="connsiteY3" fmla="*/ 137929 h 288637"/>
              <a:gd name="connsiteX4" fmla="*/ 309341 w 410625"/>
              <a:gd name="connsiteY4" fmla="*/ 159789 h 288637"/>
              <a:gd name="connsiteX5" fmla="*/ 297775 w 410625"/>
              <a:gd name="connsiteY5" fmla="*/ 164358 h 288637"/>
              <a:gd name="connsiteX6" fmla="*/ 278113 w 410625"/>
              <a:gd name="connsiteY6" fmla="*/ 150015 h 288637"/>
              <a:gd name="connsiteX7" fmla="*/ 257467 w 410625"/>
              <a:gd name="connsiteY7" fmla="*/ 143654 h 288637"/>
              <a:gd name="connsiteX8" fmla="*/ 244339 w 410625"/>
              <a:gd name="connsiteY8" fmla="*/ 114738 h 288637"/>
              <a:gd name="connsiteX9" fmla="*/ 238556 w 410625"/>
              <a:gd name="connsiteY9" fmla="*/ 88251 h 288637"/>
              <a:gd name="connsiteX10" fmla="*/ 219818 w 410625"/>
              <a:gd name="connsiteY10" fmla="*/ 71596 h 288637"/>
              <a:gd name="connsiteX11" fmla="*/ 172454 w 410625"/>
              <a:gd name="connsiteY11" fmla="*/ 69282 h 288637"/>
              <a:gd name="connsiteX12" fmla="*/ 142035 w 410625"/>
              <a:gd name="connsiteY12" fmla="*/ 71596 h 288637"/>
              <a:gd name="connsiteX13" fmla="*/ 114333 w 410625"/>
              <a:gd name="connsiteY13" fmla="*/ 35971 h 288637"/>
              <a:gd name="connsiteX14" fmla="*/ 107336 w 410625"/>
              <a:gd name="connsiteY14" fmla="*/ 48058 h 288637"/>
              <a:gd name="connsiteX15" fmla="*/ 78709 w 410625"/>
              <a:gd name="connsiteY15" fmla="*/ 42275 h 288637"/>
              <a:gd name="connsiteX16" fmla="*/ 75933 w 410625"/>
              <a:gd name="connsiteY16" fmla="*/ 2602 h 288637"/>
              <a:gd name="connsiteX17" fmla="*/ 66102 w 410625"/>
              <a:gd name="connsiteY17" fmla="*/ 43085 h 288637"/>
              <a:gd name="connsiteX18" fmla="*/ 62806 w 410625"/>
              <a:gd name="connsiteY18" fmla="*/ 0 h 288637"/>
              <a:gd name="connsiteX19" fmla="*/ 3297 w 410625"/>
              <a:gd name="connsiteY19" fmla="*/ 18969 h 288637"/>
              <a:gd name="connsiteX20" fmla="*/ 463 w 410625"/>
              <a:gd name="connsiteY20" fmla="*/ 142555 h 288637"/>
              <a:gd name="connsiteX21" fmla="*/ 0 w 410625"/>
              <a:gd name="connsiteY21" fmla="*/ 142555 h 288637"/>
              <a:gd name="connsiteX22" fmla="*/ 16367 w 410625"/>
              <a:gd name="connsiteY22" fmla="*/ 147124 h 288637"/>
              <a:gd name="connsiteX23" fmla="*/ 24810 w 410625"/>
              <a:gd name="connsiteY23" fmla="*/ 133880 h 288637"/>
              <a:gd name="connsiteX24" fmla="*/ 41697 w 410625"/>
              <a:gd name="connsiteY24" fmla="*/ 118960 h 288637"/>
              <a:gd name="connsiteX25" fmla="*/ 50140 w 410625"/>
              <a:gd name="connsiteY25" fmla="*/ 108030 h 288637"/>
              <a:gd name="connsiteX26" fmla="*/ 59971 w 410625"/>
              <a:gd name="connsiteY26" fmla="*/ 102246 h 288637"/>
              <a:gd name="connsiteX27" fmla="*/ 76858 w 410625"/>
              <a:gd name="connsiteY27" fmla="*/ 107393 h 288637"/>
              <a:gd name="connsiteX28" fmla="*/ 95133 w 410625"/>
              <a:gd name="connsiteY28" fmla="*/ 114912 h 288637"/>
              <a:gd name="connsiteX29" fmla="*/ 103577 w 410625"/>
              <a:gd name="connsiteY29" fmla="*/ 144753 h 288637"/>
              <a:gd name="connsiteX30" fmla="*/ 138276 w 410625"/>
              <a:gd name="connsiteY30" fmla="*/ 149958 h 288637"/>
              <a:gd name="connsiteX31" fmla="*/ 148107 w 410625"/>
              <a:gd name="connsiteY31" fmla="*/ 168348 h 288637"/>
              <a:gd name="connsiteX32" fmla="*/ 158401 w 410625"/>
              <a:gd name="connsiteY32" fmla="*/ 191481 h 288637"/>
              <a:gd name="connsiteX33" fmla="*/ 181534 w 410625"/>
              <a:gd name="connsiteY33" fmla="*/ 212184 h 288637"/>
              <a:gd name="connsiteX34" fmla="*/ 208715 w 410625"/>
              <a:gd name="connsiteY34" fmla="*/ 231153 h 288637"/>
              <a:gd name="connsiteX35" fmla="*/ 233120 w 410625"/>
              <a:gd name="connsiteY35" fmla="*/ 250122 h 288637"/>
              <a:gd name="connsiteX36" fmla="*/ 253765 w 410625"/>
              <a:gd name="connsiteY36" fmla="*/ 258161 h 288637"/>
              <a:gd name="connsiteX37" fmla="*/ 255616 w 410625"/>
              <a:gd name="connsiteY37" fmla="*/ 276551 h 288637"/>
              <a:gd name="connsiteX38" fmla="*/ 257467 w 410625"/>
              <a:gd name="connsiteY38" fmla="*/ 275973 h 288637"/>
              <a:gd name="connsiteX39" fmla="*/ 277187 w 410625"/>
              <a:gd name="connsiteY39" fmla="*/ 283491 h 288637"/>
              <a:gd name="connsiteX40" fmla="*/ 286556 w 410625"/>
              <a:gd name="connsiteY40" fmla="*/ 288638 h 288637"/>
              <a:gd name="connsiteX41" fmla="*/ 296387 w 410625"/>
              <a:gd name="connsiteY41" fmla="*/ 259317 h 288637"/>
              <a:gd name="connsiteX42" fmla="*/ 293553 w 410625"/>
              <a:gd name="connsiteY42" fmla="*/ 234623 h 288637"/>
              <a:gd name="connsiteX43" fmla="*/ 279038 w 410625"/>
              <a:gd name="connsiteY43" fmla="*/ 213341 h 288637"/>
              <a:gd name="connsiteX44" fmla="*/ 301072 w 410625"/>
              <a:gd name="connsiteY44" fmla="*/ 203567 h 288637"/>
              <a:gd name="connsiteX45" fmla="*/ 308590 w 410625"/>
              <a:gd name="connsiteY45" fmla="*/ 188069 h 288637"/>
              <a:gd name="connsiteX46" fmla="*/ 319809 w 410625"/>
              <a:gd name="connsiteY46" fmla="*/ 173090 h 288637"/>
              <a:gd name="connsiteX47" fmla="*/ 338084 w 410625"/>
              <a:gd name="connsiteY47" fmla="*/ 167943 h 288637"/>
              <a:gd name="connsiteX48" fmla="*/ 354046 w 410625"/>
              <a:gd name="connsiteY48" fmla="*/ 163895 h 288637"/>
              <a:gd name="connsiteX49" fmla="*/ 345602 w 410625"/>
              <a:gd name="connsiteY49" fmla="*/ 187028 h 288637"/>
              <a:gd name="connsiteX50" fmla="*/ 372783 w 410625"/>
              <a:gd name="connsiteY50" fmla="*/ 181245 h 288637"/>
              <a:gd name="connsiteX51" fmla="*/ 394817 w 410625"/>
              <a:gd name="connsiteY51" fmla="*/ 176676 h 288637"/>
              <a:gd name="connsiteX52" fmla="*/ 406846 w 410625"/>
              <a:gd name="connsiteY52" fmla="*/ 162044 h 28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10625" h="288637">
                <a:moveTo>
                  <a:pt x="406846" y="162044"/>
                </a:moveTo>
                <a:cubicBezTo>
                  <a:pt x="395280" y="151172"/>
                  <a:pt x="376369" y="137929"/>
                  <a:pt x="374460" y="144232"/>
                </a:cubicBezTo>
                <a:cubicBezTo>
                  <a:pt x="372552" y="150536"/>
                  <a:pt x="360407" y="151750"/>
                  <a:pt x="355722" y="145389"/>
                </a:cubicBezTo>
                <a:cubicBezTo>
                  <a:pt x="351038" y="139027"/>
                  <a:pt x="347279" y="131047"/>
                  <a:pt x="333226" y="137929"/>
                </a:cubicBezTo>
                <a:cubicBezTo>
                  <a:pt x="319173" y="144810"/>
                  <a:pt x="310093" y="153427"/>
                  <a:pt x="309341" y="159789"/>
                </a:cubicBezTo>
                <a:cubicBezTo>
                  <a:pt x="308590" y="166150"/>
                  <a:pt x="298990" y="172974"/>
                  <a:pt x="297775" y="164358"/>
                </a:cubicBezTo>
                <a:cubicBezTo>
                  <a:pt x="296561" y="155741"/>
                  <a:pt x="285631" y="152271"/>
                  <a:pt x="278113" y="150015"/>
                </a:cubicBezTo>
                <a:cubicBezTo>
                  <a:pt x="270594" y="147760"/>
                  <a:pt x="258392" y="152271"/>
                  <a:pt x="257467" y="143654"/>
                </a:cubicBezTo>
                <a:cubicBezTo>
                  <a:pt x="256542" y="135037"/>
                  <a:pt x="245322" y="124685"/>
                  <a:pt x="244339" y="114738"/>
                </a:cubicBezTo>
                <a:cubicBezTo>
                  <a:pt x="243356" y="104791"/>
                  <a:pt x="246248" y="90564"/>
                  <a:pt x="238556" y="88251"/>
                </a:cubicBezTo>
                <a:cubicBezTo>
                  <a:pt x="230864" y="85938"/>
                  <a:pt x="226353" y="71596"/>
                  <a:pt x="219818" y="71596"/>
                </a:cubicBezTo>
                <a:cubicBezTo>
                  <a:pt x="213283" y="71596"/>
                  <a:pt x="177138" y="71596"/>
                  <a:pt x="172454" y="69282"/>
                </a:cubicBezTo>
                <a:cubicBezTo>
                  <a:pt x="167770" y="66969"/>
                  <a:pt x="143885" y="77899"/>
                  <a:pt x="142035" y="71596"/>
                </a:cubicBezTo>
                <a:cubicBezTo>
                  <a:pt x="140589" y="66449"/>
                  <a:pt x="123702" y="45166"/>
                  <a:pt x="114333" y="35971"/>
                </a:cubicBezTo>
                <a:cubicBezTo>
                  <a:pt x="113351" y="40650"/>
                  <a:pt x="110921" y="44889"/>
                  <a:pt x="107336" y="48058"/>
                </a:cubicBezTo>
                <a:cubicBezTo>
                  <a:pt x="89986" y="62979"/>
                  <a:pt x="73099" y="60666"/>
                  <a:pt x="78709" y="42275"/>
                </a:cubicBezTo>
                <a:cubicBezTo>
                  <a:pt x="84319" y="23884"/>
                  <a:pt x="84839" y="2602"/>
                  <a:pt x="75933" y="2602"/>
                </a:cubicBezTo>
                <a:cubicBezTo>
                  <a:pt x="67027" y="2602"/>
                  <a:pt x="73099" y="40540"/>
                  <a:pt x="66102" y="43085"/>
                </a:cubicBezTo>
                <a:cubicBezTo>
                  <a:pt x="59971" y="45398"/>
                  <a:pt x="57659" y="15499"/>
                  <a:pt x="62806" y="0"/>
                </a:cubicBezTo>
                <a:lnTo>
                  <a:pt x="3297" y="18969"/>
                </a:lnTo>
                <a:lnTo>
                  <a:pt x="463" y="142555"/>
                </a:lnTo>
                <a:lnTo>
                  <a:pt x="0" y="142555"/>
                </a:lnTo>
                <a:cubicBezTo>
                  <a:pt x="5089" y="145198"/>
                  <a:pt x="10642" y="146754"/>
                  <a:pt x="16367" y="147124"/>
                </a:cubicBezTo>
                <a:cubicBezTo>
                  <a:pt x="25272" y="147702"/>
                  <a:pt x="24810" y="139664"/>
                  <a:pt x="24810" y="133880"/>
                </a:cubicBezTo>
                <a:cubicBezTo>
                  <a:pt x="26776" y="125882"/>
                  <a:pt x="33543" y="119943"/>
                  <a:pt x="41697" y="118960"/>
                </a:cubicBezTo>
                <a:cubicBezTo>
                  <a:pt x="48752" y="119538"/>
                  <a:pt x="47480" y="108030"/>
                  <a:pt x="50140" y="108030"/>
                </a:cubicBezTo>
                <a:cubicBezTo>
                  <a:pt x="54131" y="107619"/>
                  <a:pt x="57717" y="105508"/>
                  <a:pt x="59971" y="102246"/>
                </a:cubicBezTo>
                <a:cubicBezTo>
                  <a:pt x="61880" y="98198"/>
                  <a:pt x="73099" y="102825"/>
                  <a:pt x="76858" y="107393"/>
                </a:cubicBezTo>
                <a:cubicBezTo>
                  <a:pt x="80618" y="111962"/>
                  <a:pt x="88425" y="113177"/>
                  <a:pt x="95133" y="114912"/>
                </a:cubicBezTo>
                <a:cubicBezTo>
                  <a:pt x="101842" y="116646"/>
                  <a:pt x="103577" y="139606"/>
                  <a:pt x="103577" y="144753"/>
                </a:cubicBezTo>
                <a:cubicBezTo>
                  <a:pt x="103577" y="149900"/>
                  <a:pt x="133592" y="148801"/>
                  <a:pt x="138276" y="149958"/>
                </a:cubicBezTo>
                <a:cubicBezTo>
                  <a:pt x="142960" y="151114"/>
                  <a:pt x="142960" y="160888"/>
                  <a:pt x="148107" y="168348"/>
                </a:cubicBezTo>
                <a:cubicBezTo>
                  <a:pt x="152387" y="175646"/>
                  <a:pt x="155857" y="183407"/>
                  <a:pt x="158401" y="191481"/>
                </a:cubicBezTo>
                <a:cubicBezTo>
                  <a:pt x="160310" y="197264"/>
                  <a:pt x="178122" y="204724"/>
                  <a:pt x="181534" y="212184"/>
                </a:cubicBezTo>
                <a:cubicBezTo>
                  <a:pt x="184946" y="219645"/>
                  <a:pt x="198883" y="227105"/>
                  <a:pt x="208715" y="231153"/>
                </a:cubicBezTo>
                <a:cubicBezTo>
                  <a:pt x="218546" y="235201"/>
                  <a:pt x="227510" y="250700"/>
                  <a:pt x="233120" y="250122"/>
                </a:cubicBezTo>
                <a:cubicBezTo>
                  <a:pt x="238729" y="249544"/>
                  <a:pt x="253765" y="258161"/>
                  <a:pt x="253765" y="258161"/>
                </a:cubicBezTo>
                <a:lnTo>
                  <a:pt x="255616" y="276551"/>
                </a:lnTo>
                <a:cubicBezTo>
                  <a:pt x="256310" y="276632"/>
                  <a:pt x="256946" y="276418"/>
                  <a:pt x="257467" y="275973"/>
                </a:cubicBezTo>
                <a:cubicBezTo>
                  <a:pt x="265910" y="272561"/>
                  <a:pt x="270594" y="283491"/>
                  <a:pt x="277187" y="283491"/>
                </a:cubicBezTo>
                <a:cubicBezTo>
                  <a:pt x="279963" y="283491"/>
                  <a:pt x="282971" y="286325"/>
                  <a:pt x="286556" y="288638"/>
                </a:cubicBezTo>
                <a:cubicBezTo>
                  <a:pt x="286094" y="272561"/>
                  <a:pt x="290778" y="264522"/>
                  <a:pt x="296387" y="259317"/>
                </a:cubicBezTo>
                <a:cubicBezTo>
                  <a:pt x="301997" y="254112"/>
                  <a:pt x="292166" y="243818"/>
                  <a:pt x="293553" y="234623"/>
                </a:cubicBezTo>
                <a:cubicBezTo>
                  <a:pt x="294941" y="225428"/>
                  <a:pt x="277650" y="220801"/>
                  <a:pt x="279038" y="213341"/>
                </a:cubicBezTo>
                <a:cubicBezTo>
                  <a:pt x="280426" y="205881"/>
                  <a:pt x="294999" y="207037"/>
                  <a:pt x="301072" y="203567"/>
                </a:cubicBezTo>
                <a:cubicBezTo>
                  <a:pt x="307144" y="200098"/>
                  <a:pt x="302460" y="188069"/>
                  <a:pt x="308590" y="188069"/>
                </a:cubicBezTo>
                <a:cubicBezTo>
                  <a:pt x="314720" y="188069"/>
                  <a:pt x="317496" y="180550"/>
                  <a:pt x="319809" y="173090"/>
                </a:cubicBezTo>
                <a:cubicBezTo>
                  <a:pt x="322123" y="165630"/>
                  <a:pt x="332474" y="173090"/>
                  <a:pt x="338084" y="167943"/>
                </a:cubicBezTo>
                <a:cubicBezTo>
                  <a:pt x="343694" y="162796"/>
                  <a:pt x="352195" y="159905"/>
                  <a:pt x="354046" y="163895"/>
                </a:cubicBezTo>
                <a:cubicBezTo>
                  <a:pt x="355896" y="167885"/>
                  <a:pt x="348899" y="181245"/>
                  <a:pt x="345602" y="187028"/>
                </a:cubicBezTo>
                <a:cubicBezTo>
                  <a:pt x="355434" y="186449"/>
                  <a:pt x="370007" y="184714"/>
                  <a:pt x="372783" y="181245"/>
                </a:cubicBezTo>
                <a:cubicBezTo>
                  <a:pt x="376542" y="176676"/>
                  <a:pt x="390595" y="187606"/>
                  <a:pt x="394817" y="176676"/>
                </a:cubicBezTo>
                <a:cubicBezTo>
                  <a:pt x="401178" y="165514"/>
                  <a:pt x="418123" y="172974"/>
                  <a:pt x="406846" y="16204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0" name="Frihåndsform: figur 489">
            <a:extLst>
              <a:ext uri="{FF2B5EF4-FFF2-40B4-BE49-F238E27FC236}">
                <a16:creationId xmlns:a16="http://schemas.microsoft.com/office/drawing/2014/main" id="{335B1D60-A016-4B2A-AD3F-9129D56D1D8A}"/>
              </a:ext>
            </a:extLst>
          </p:cNvPr>
          <p:cNvSpPr/>
          <p:nvPr/>
        </p:nvSpPr>
        <p:spPr>
          <a:xfrm>
            <a:off x="7639760" y="1757827"/>
            <a:ext cx="319959" cy="216128"/>
          </a:xfrm>
          <a:custGeom>
            <a:avLst/>
            <a:gdLst>
              <a:gd name="connsiteX0" fmla="*/ 303638 w 319959"/>
              <a:gd name="connsiteY0" fmla="*/ 135337 h 216128"/>
              <a:gd name="connsiteX1" fmla="*/ 284381 w 319959"/>
              <a:gd name="connsiteY1" fmla="*/ 129554 h 216128"/>
              <a:gd name="connsiteX2" fmla="*/ 280159 w 319959"/>
              <a:gd name="connsiteY2" fmla="*/ 118624 h 216128"/>
              <a:gd name="connsiteX3" fmla="*/ 261884 w 319959"/>
              <a:gd name="connsiteY3" fmla="*/ 110585 h 216128"/>
              <a:gd name="connsiteX4" fmla="*/ 248756 w 319959"/>
              <a:gd name="connsiteY4" fmla="*/ 95086 h 216128"/>
              <a:gd name="connsiteX5" fmla="*/ 244072 w 319959"/>
              <a:gd name="connsiteY5" fmla="*/ 79009 h 216128"/>
              <a:gd name="connsiteX6" fmla="*/ 227243 w 319959"/>
              <a:gd name="connsiteY6" fmla="*/ 66344 h 216128"/>
              <a:gd name="connsiteX7" fmla="*/ 215040 w 319959"/>
              <a:gd name="connsiteY7" fmla="*/ 63452 h 216128"/>
              <a:gd name="connsiteX8" fmla="*/ 205672 w 319959"/>
              <a:gd name="connsiteY8" fmla="*/ 59982 h 216128"/>
              <a:gd name="connsiteX9" fmla="*/ 183638 w 319959"/>
              <a:gd name="connsiteY9" fmla="*/ 54835 h 216128"/>
              <a:gd name="connsiteX10" fmla="*/ 174269 w 319959"/>
              <a:gd name="connsiteY10" fmla="*/ 32975 h 216128"/>
              <a:gd name="connsiteX11" fmla="*/ 155011 w 319959"/>
              <a:gd name="connsiteY11" fmla="*/ 42749 h 216128"/>
              <a:gd name="connsiteX12" fmla="*/ 161141 w 319959"/>
              <a:gd name="connsiteY12" fmla="*/ 23202 h 216128"/>
              <a:gd name="connsiteX13" fmla="*/ 136736 w 319959"/>
              <a:gd name="connsiteY13" fmla="*/ 13428 h 216128"/>
              <a:gd name="connsiteX14" fmla="*/ 124071 w 319959"/>
              <a:gd name="connsiteY14" fmla="*/ 242 h 216128"/>
              <a:gd name="connsiteX15" fmla="*/ 118288 w 319959"/>
              <a:gd name="connsiteY15" fmla="*/ 14006 h 216128"/>
              <a:gd name="connsiteX16" fmla="*/ 115049 w 319959"/>
              <a:gd name="connsiteY16" fmla="*/ 27250 h 216128"/>
              <a:gd name="connsiteX17" fmla="*/ 129565 w 319959"/>
              <a:gd name="connsiteY17" fmla="*/ 69236 h 216128"/>
              <a:gd name="connsiteX18" fmla="*/ 103309 w 319959"/>
              <a:gd name="connsiteY18" fmla="*/ 34132 h 216128"/>
              <a:gd name="connsiteX19" fmla="*/ 87348 w 319959"/>
              <a:gd name="connsiteY19" fmla="*/ 19790 h 216128"/>
              <a:gd name="connsiteX20" fmla="*/ 77979 w 319959"/>
              <a:gd name="connsiteY20" fmla="*/ 42170 h 216128"/>
              <a:gd name="connsiteX21" fmla="*/ 72196 w 319959"/>
              <a:gd name="connsiteY21" fmla="*/ 47375 h 216128"/>
              <a:gd name="connsiteX22" fmla="*/ 54384 w 319959"/>
              <a:gd name="connsiteY22" fmla="*/ 30720 h 216128"/>
              <a:gd name="connsiteX23" fmla="*/ 74047 w 319959"/>
              <a:gd name="connsiteY23" fmla="*/ 22103 h 216128"/>
              <a:gd name="connsiteX24" fmla="*/ 60457 w 319959"/>
              <a:gd name="connsiteY24" fmla="*/ 16320 h 216128"/>
              <a:gd name="connsiteX25" fmla="*/ 40794 w 319959"/>
              <a:gd name="connsiteY25" fmla="*/ 19790 h 216128"/>
              <a:gd name="connsiteX26" fmla="*/ 23907 w 319959"/>
              <a:gd name="connsiteY26" fmla="*/ 18055 h 216128"/>
              <a:gd name="connsiteX27" fmla="*/ 5169 w 319959"/>
              <a:gd name="connsiteY27" fmla="*/ 27828 h 216128"/>
              <a:gd name="connsiteX28" fmla="*/ 5169 w 319959"/>
              <a:gd name="connsiteY28" fmla="*/ 55414 h 216128"/>
              <a:gd name="connsiteX29" fmla="*/ 29516 w 319959"/>
              <a:gd name="connsiteY29" fmla="*/ 53101 h 216128"/>
              <a:gd name="connsiteX30" fmla="*/ 15926 w 319959"/>
              <a:gd name="connsiteY30" fmla="*/ 80108 h 216128"/>
              <a:gd name="connsiteX31" fmla="*/ 15926 w 319959"/>
              <a:gd name="connsiteY31" fmla="*/ 84156 h 216128"/>
              <a:gd name="connsiteX32" fmla="*/ 32350 w 319959"/>
              <a:gd name="connsiteY32" fmla="*/ 104282 h 216128"/>
              <a:gd name="connsiteX33" fmla="*/ 35184 w 319959"/>
              <a:gd name="connsiteY33" fmla="*/ 106537 h 216128"/>
              <a:gd name="connsiteX34" fmla="*/ 48311 w 319959"/>
              <a:gd name="connsiteY34" fmla="*/ 115732 h 216128"/>
              <a:gd name="connsiteX35" fmla="*/ 73121 w 319959"/>
              <a:gd name="connsiteY35" fmla="*/ 113477 h 216128"/>
              <a:gd name="connsiteX36" fmla="*/ 86712 w 319959"/>
              <a:gd name="connsiteY36" fmla="*/ 91616 h 216128"/>
              <a:gd name="connsiteX37" fmla="*/ 98278 w 319959"/>
              <a:gd name="connsiteY37" fmla="*/ 79009 h 216128"/>
              <a:gd name="connsiteX38" fmla="*/ 100129 w 319959"/>
              <a:gd name="connsiteY38" fmla="*/ 95665 h 216128"/>
              <a:gd name="connsiteX39" fmla="*/ 120312 w 319959"/>
              <a:gd name="connsiteY39" fmla="*/ 93351 h 216128"/>
              <a:gd name="connsiteX40" fmla="*/ 129681 w 319959"/>
              <a:gd name="connsiteY40" fmla="*/ 102547 h 216128"/>
              <a:gd name="connsiteX41" fmla="*/ 101517 w 319959"/>
              <a:gd name="connsiteY41" fmla="*/ 118045 h 216128"/>
              <a:gd name="connsiteX42" fmla="*/ 64505 w 319959"/>
              <a:gd name="connsiteY42" fmla="*/ 133024 h 216128"/>
              <a:gd name="connsiteX43" fmla="*/ 86076 w 319959"/>
              <a:gd name="connsiteY43" fmla="*/ 142797 h 216128"/>
              <a:gd name="connsiteX44" fmla="*/ 132919 w 319959"/>
              <a:gd name="connsiteY44" fmla="*/ 140484 h 216128"/>
              <a:gd name="connsiteX45" fmla="*/ 111406 w 319959"/>
              <a:gd name="connsiteY45" fmla="*/ 146788 h 216128"/>
              <a:gd name="connsiteX46" fmla="*/ 91223 w 319959"/>
              <a:gd name="connsiteY46" fmla="*/ 157140 h 216128"/>
              <a:gd name="connsiteX47" fmla="*/ 69189 w 319959"/>
              <a:gd name="connsiteY47" fmla="*/ 160610 h 216128"/>
              <a:gd name="connsiteX48" fmla="*/ 94519 w 319959"/>
              <a:gd name="connsiteY48" fmla="*/ 180157 h 216128"/>
              <a:gd name="connsiteX49" fmla="*/ 99666 w 319959"/>
              <a:gd name="connsiteY49" fmla="*/ 188774 h 216128"/>
              <a:gd name="connsiteX50" fmla="*/ 114645 w 319959"/>
              <a:gd name="connsiteY50" fmla="*/ 188774 h 216128"/>
              <a:gd name="connsiteX51" fmla="*/ 103425 w 319959"/>
              <a:gd name="connsiteY51" fmla="*/ 199125 h 216128"/>
              <a:gd name="connsiteX52" fmla="*/ 122626 w 319959"/>
              <a:gd name="connsiteY52" fmla="*/ 212889 h 216128"/>
              <a:gd name="connsiteX53" fmla="*/ 138124 w 319959"/>
              <a:gd name="connsiteY53" fmla="*/ 207106 h 216128"/>
              <a:gd name="connsiteX54" fmla="*/ 165305 w 319959"/>
              <a:gd name="connsiteY54" fmla="*/ 157082 h 216128"/>
              <a:gd name="connsiteX55" fmla="*/ 174211 w 319959"/>
              <a:gd name="connsiteY55" fmla="*/ 133544 h 216128"/>
              <a:gd name="connsiteX56" fmla="*/ 184968 w 319959"/>
              <a:gd name="connsiteY56" fmla="*/ 123192 h 216128"/>
              <a:gd name="connsiteX57" fmla="*/ 193412 w 319959"/>
              <a:gd name="connsiteY57" fmla="*/ 99597 h 216128"/>
              <a:gd name="connsiteX58" fmla="*/ 221518 w 319959"/>
              <a:gd name="connsiteY58" fmla="*/ 89824 h 216128"/>
              <a:gd name="connsiteX59" fmla="*/ 226202 w 319959"/>
              <a:gd name="connsiteY59" fmla="*/ 96185 h 216128"/>
              <a:gd name="connsiteX60" fmla="*/ 229961 w 319959"/>
              <a:gd name="connsiteY60" fmla="*/ 117409 h 216128"/>
              <a:gd name="connsiteX61" fmla="*/ 238404 w 319959"/>
              <a:gd name="connsiteY61" fmla="*/ 127183 h 216128"/>
              <a:gd name="connsiteX62" fmla="*/ 234182 w 319959"/>
              <a:gd name="connsiteY62" fmla="*/ 153670 h 216128"/>
              <a:gd name="connsiteX63" fmla="*/ 256679 w 319959"/>
              <a:gd name="connsiteY63" fmla="*/ 159453 h 216128"/>
              <a:gd name="connsiteX64" fmla="*/ 267957 w 319959"/>
              <a:gd name="connsiteY64" fmla="*/ 158296 h 216128"/>
              <a:gd name="connsiteX65" fmla="*/ 286231 w 319959"/>
              <a:gd name="connsiteY65" fmla="*/ 166335 h 216128"/>
              <a:gd name="connsiteX66" fmla="*/ 288544 w 319959"/>
              <a:gd name="connsiteY66" fmla="*/ 168648 h 216128"/>
              <a:gd name="connsiteX67" fmla="*/ 299821 w 319959"/>
              <a:gd name="connsiteY67" fmla="*/ 156561 h 216128"/>
              <a:gd name="connsiteX68" fmla="*/ 319947 w 319959"/>
              <a:gd name="connsiteY68" fmla="*/ 140484 h 216128"/>
              <a:gd name="connsiteX69" fmla="*/ 303638 w 319959"/>
              <a:gd name="connsiteY69" fmla="*/ 135337 h 21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9959" h="216128">
                <a:moveTo>
                  <a:pt x="303638" y="135337"/>
                </a:moveTo>
                <a:cubicBezTo>
                  <a:pt x="296121" y="138807"/>
                  <a:pt x="278308" y="136494"/>
                  <a:pt x="284381" y="129554"/>
                </a:cubicBezTo>
                <a:cubicBezTo>
                  <a:pt x="290452" y="122614"/>
                  <a:pt x="289528" y="116889"/>
                  <a:pt x="280159" y="118624"/>
                </a:cubicBezTo>
                <a:cubicBezTo>
                  <a:pt x="270790" y="120359"/>
                  <a:pt x="253961" y="114055"/>
                  <a:pt x="261884" y="110585"/>
                </a:cubicBezTo>
                <a:cubicBezTo>
                  <a:pt x="269807" y="107115"/>
                  <a:pt x="256101" y="94508"/>
                  <a:pt x="248756" y="95086"/>
                </a:cubicBezTo>
                <a:cubicBezTo>
                  <a:pt x="241411" y="95665"/>
                  <a:pt x="243609" y="85891"/>
                  <a:pt x="244072" y="79009"/>
                </a:cubicBezTo>
                <a:cubicBezTo>
                  <a:pt x="244534" y="72127"/>
                  <a:pt x="223484" y="69236"/>
                  <a:pt x="227243" y="66344"/>
                </a:cubicBezTo>
                <a:cubicBezTo>
                  <a:pt x="231002" y="63452"/>
                  <a:pt x="218337" y="58305"/>
                  <a:pt x="215040" y="63452"/>
                </a:cubicBezTo>
                <a:cubicBezTo>
                  <a:pt x="211744" y="68599"/>
                  <a:pt x="205672" y="66922"/>
                  <a:pt x="205672" y="59982"/>
                </a:cubicBezTo>
                <a:cubicBezTo>
                  <a:pt x="205672" y="53043"/>
                  <a:pt x="190173" y="54199"/>
                  <a:pt x="183638" y="54835"/>
                </a:cubicBezTo>
                <a:cubicBezTo>
                  <a:pt x="177103" y="55472"/>
                  <a:pt x="180342" y="38758"/>
                  <a:pt x="174269" y="32975"/>
                </a:cubicBezTo>
                <a:cubicBezTo>
                  <a:pt x="168197" y="27192"/>
                  <a:pt x="159695" y="43905"/>
                  <a:pt x="155011" y="42749"/>
                </a:cubicBezTo>
                <a:cubicBezTo>
                  <a:pt x="150327" y="41592"/>
                  <a:pt x="158770" y="30141"/>
                  <a:pt x="161141" y="23202"/>
                </a:cubicBezTo>
                <a:cubicBezTo>
                  <a:pt x="163512" y="16262"/>
                  <a:pt x="139108" y="5852"/>
                  <a:pt x="136736" y="13428"/>
                </a:cubicBezTo>
                <a:cubicBezTo>
                  <a:pt x="134365" y="21004"/>
                  <a:pt x="129276" y="2556"/>
                  <a:pt x="124071" y="242"/>
                </a:cubicBezTo>
                <a:cubicBezTo>
                  <a:pt x="118866" y="-2071"/>
                  <a:pt x="123146" y="12908"/>
                  <a:pt x="118288" y="14006"/>
                </a:cubicBezTo>
                <a:cubicBezTo>
                  <a:pt x="113430" y="15105"/>
                  <a:pt x="107531" y="20946"/>
                  <a:pt x="115049" y="27250"/>
                </a:cubicBezTo>
                <a:cubicBezTo>
                  <a:pt x="122568" y="33553"/>
                  <a:pt x="130491" y="64609"/>
                  <a:pt x="129565" y="69236"/>
                </a:cubicBezTo>
                <a:cubicBezTo>
                  <a:pt x="128640" y="73862"/>
                  <a:pt x="104697" y="46797"/>
                  <a:pt x="103309" y="34132"/>
                </a:cubicBezTo>
                <a:cubicBezTo>
                  <a:pt x="101921" y="21467"/>
                  <a:pt x="90181" y="10594"/>
                  <a:pt x="87348" y="19790"/>
                </a:cubicBezTo>
                <a:cubicBezTo>
                  <a:pt x="84514" y="28985"/>
                  <a:pt x="75203" y="32975"/>
                  <a:pt x="77979" y="42170"/>
                </a:cubicBezTo>
                <a:cubicBezTo>
                  <a:pt x="80756" y="51366"/>
                  <a:pt x="72196" y="54835"/>
                  <a:pt x="72196" y="47375"/>
                </a:cubicBezTo>
                <a:cubicBezTo>
                  <a:pt x="72196" y="39915"/>
                  <a:pt x="59069" y="31298"/>
                  <a:pt x="54384" y="30720"/>
                </a:cubicBezTo>
                <a:cubicBezTo>
                  <a:pt x="49699" y="30141"/>
                  <a:pt x="66586" y="26093"/>
                  <a:pt x="74047" y="22103"/>
                </a:cubicBezTo>
                <a:cubicBezTo>
                  <a:pt x="81507" y="18112"/>
                  <a:pt x="67512" y="11751"/>
                  <a:pt x="60457" y="16320"/>
                </a:cubicBezTo>
                <a:cubicBezTo>
                  <a:pt x="53401" y="20888"/>
                  <a:pt x="45015" y="13428"/>
                  <a:pt x="40794" y="19790"/>
                </a:cubicBezTo>
                <a:cubicBezTo>
                  <a:pt x="36572" y="26151"/>
                  <a:pt x="31425" y="19790"/>
                  <a:pt x="23907" y="18055"/>
                </a:cubicBezTo>
                <a:cubicBezTo>
                  <a:pt x="16389" y="16320"/>
                  <a:pt x="10316" y="30720"/>
                  <a:pt x="5169" y="27828"/>
                </a:cubicBezTo>
                <a:cubicBezTo>
                  <a:pt x="22" y="24937"/>
                  <a:pt x="-3274" y="40493"/>
                  <a:pt x="5169" y="55414"/>
                </a:cubicBezTo>
                <a:cubicBezTo>
                  <a:pt x="13612" y="70334"/>
                  <a:pt x="19685" y="50209"/>
                  <a:pt x="29516" y="53101"/>
                </a:cubicBezTo>
                <a:cubicBezTo>
                  <a:pt x="39348" y="55992"/>
                  <a:pt x="19223" y="68657"/>
                  <a:pt x="15926" y="80108"/>
                </a:cubicBezTo>
                <a:cubicBezTo>
                  <a:pt x="15463" y="81415"/>
                  <a:pt x="15463" y="82849"/>
                  <a:pt x="15926" y="84156"/>
                </a:cubicBezTo>
                <a:cubicBezTo>
                  <a:pt x="22229" y="90136"/>
                  <a:pt x="27782" y="96902"/>
                  <a:pt x="32350" y="104282"/>
                </a:cubicBezTo>
                <a:cubicBezTo>
                  <a:pt x="33102" y="105236"/>
                  <a:pt x="34085" y="106005"/>
                  <a:pt x="35184" y="106537"/>
                </a:cubicBezTo>
                <a:cubicBezTo>
                  <a:pt x="40504" y="107983"/>
                  <a:pt x="45131" y="111239"/>
                  <a:pt x="48311" y="115732"/>
                </a:cubicBezTo>
                <a:cubicBezTo>
                  <a:pt x="56582" y="118045"/>
                  <a:pt x="65430" y="117242"/>
                  <a:pt x="73121" y="113477"/>
                </a:cubicBezTo>
                <a:cubicBezTo>
                  <a:pt x="79714" y="108272"/>
                  <a:pt x="77806" y="91038"/>
                  <a:pt x="86712" y="91616"/>
                </a:cubicBezTo>
                <a:cubicBezTo>
                  <a:pt x="95618" y="92195"/>
                  <a:pt x="90933" y="82421"/>
                  <a:pt x="98278" y="79009"/>
                </a:cubicBezTo>
                <a:cubicBezTo>
                  <a:pt x="105623" y="75597"/>
                  <a:pt x="106722" y="87048"/>
                  <a:pt x="100129" y="95665"/>
                </a:cubicBezTo>
                <a:cubicBezTo>
                  <a:pt x="93536" y="104282"/>
                  <a:pt x="110886" y="103703"/>
                  <a:pt x="120312" y="93351"/>
                </a:cubicBezTo>
                <a:cubicBezTo>
                  <a:pt x="129739" y="82999"/>
                  <a:pt x="131531" y="92773"/>
                  <a:pt x="129681" y="102547"/>
                </a:cubicBezTo>
                <a:cubicBezTo>
                  <a:pt x="127830" y="112320"/>
                  <a:pt x="108110" y="107115"/>
                  <a:pt x="101517" y="118045"/>
                </a:cubicBezTo>
                <a:cubicBezTo>
                  <a:pt x="94924" y="128976"/>
                  <a:pt x="73873" y="120359"/>
                  <a:pt x="64505" y="133024"/>
                </a:cubicBezTo>
                <a:cubicBezTo>
                  <a:pt x="55136" y="145689"/>
                  <a:pt x="72948" y="146209"/>
                  <a:pt x="86076" y="142797"/>
                </a:cubicBezTo>
                <a:cubicBezTo>
                  <a:pt x="99204" y="139385"/>
                  <a:pt x="123550" y="137593"/>
                  <a:pt x="132919" y="140484"/>
                </a:cubicBezTo>
                <a:cubicBezTo>
                  <a:pt x="142288" y="143376"/>
                  <a:pt x="127136" y="146788"/>
                  <a:pt x="111406" y="146788"/>
                </a:cubicBezTo>
                <a:cubicBezTo>
                  <a:pt x="95676" y="146788"/>
                  <a:pt x="90760" y="152571"/>
                  <a:pt x="91223" y="157140"/>
                </a:cubicBezTo>
                <a:cubicBezTo>
                  <a:pt x="91685" y="161708"/>
                  <a:pt x="72948" y="153149"/>
                  <a:pt x="69189" y="160610"/>
                </a:cubicBezTo>
                <a:cubicBezTo>
                  <a:pt x="78442" y="165994"/>
                  <a:pt x="86943" y="172563"/>
                  <a:pt x="94519" y="180157"/>
                </a:cubicBezTo>
                <a:cubicBezTo>
                  <a:pt x="96601" y="182805"/>
                  <a:pt x="98336" y="185703"/>
                  <a:pt x="99666" y="188774"/>
                </a:cubicBezTo>
                <a:cubicBezTo>
                  <a:pt x="104813" y="188774"/>
                  <a:pt x="111232" y="187039"/>
                  <a:pt x="114645" y="188774"/>
                </a:cubicBezTo>
                <a:cubicBezTo>
                  <a:pt x="120428" y="191029"/>
                  <a:pt x="105276" y="196234"/>
                  <a:pt x="103425" y="199125"/>
                </a:cubicBezTo>
                <a:cubicBezTo>
                  <a:pt x="101575" y="202017"/>
                  <a:pt x="119792" y="206586"/>
                  <a:pt x="122626" y="212889"/>
                </a:cubicBezTo>
                <a:cubicBezTo>
                  <a:pt x="125459" y="219193"/>
                  <a:pt x="138587" y="215781"/>
                  <a:pt x="138124" y="207106"/>
                </a:cubicBezTo>
                <a:cubicBezTo>
                  <a:pt x="137604" y="196176"/>
                  <a:pt x="149344" y="163964"/>
                  <a:pt x="165305" y="157082"/>
                </a:cubicBezTo>
                <a:cubicBezTo>
                  <a:pt x="181266" y="150200"/>
                  <a:pt x="171840" y="143896"/>
                  <a:pt x="174211" y="133544"/>
                </a:cubicBezTo>
                <a:cubicBezTo>
                  <a:pt x="176582" y="123192"/>
                  <a:pt x="188727" y="131809"/>
                  <a:pt x="184968" y="123192"/>
                </a:cubicBezTo>
                <a:cubicBezTo>
                  <a:pt x="181209" y="114576"/>
                  <a:pt x="183580" y="110527"/>
                  <a:pt x="193412" y="99597"/>
                </a:cubicBezTo>
                <a:cubicBezTo>
                  <a:pt x="203243" y="88667"/>
                  <a:pt x="209315" y="96763"/>
                  <a:pt x="221518" y="89824"/>
                </a:cubicBezTo>
                <a:cubicBezTo>
                  <a:pt x="233720" y="82884"/>
                  <a:pt x="239329" y="95028"/>
                  <a:pt x="226202" y="96185"/>
                </a:cubicBezTo>
                <a:cubicBezTo>
                  <a:pt x="214983" y="97284"/>
                  <a:pt x="220418" y="112841"/>
                  <a:pt x="229961" y="117409"/>
                </a:cubicBezTo>
                <a:cubicBezTo>
                  <a:pt x="239503" y="121978"/>
                  <a:pt x="230886" y="125448"/>
                  <a:pt x="238404" y="127183"/>
                </a:cubicBezTo>
                <a:cubicBezTo>
                  <a:pt x="245922" y="128918"/>
                  <a:pt x="243551" y="142161"/>
                  <a:pt x="234182" y="153670"/>
                </a:cubicBezTo>
                <a:cubicBezTo>
                  <a:pt x="224814" y="165178"/>
                  <a:pt x="237016" y="168012"/>
                  <a:pt x="256679" y="159453"/>
                </a:cubicBezTo>
                <a:cubicBezTo>
                  <a:pt x="264197" y="155983"/>
                  <a:pt x="266973" y="156561"/>
                  <a:pt x="267957" y="158296"/>
                </a:cubicBezTo>
                <a:cubicBezTo>
                  <a:pt x="274954" y="158007"/>
                  <a:pt x="281721" y="160974"/>
                  <a:pt x="286231" y="166335"/>
                </a:cubicBezTo>
                <a:cubicBezTo>
                  <a:pt x="286867" y="167220"/>
                  <a:pt x="287677" y="167995"/>
                  <a:pt x="288544" y="168648"/>
                </a:cubicBezTo>
                <a:cubicBezTo>
                  <a:pt x="292824" y="165138"/>
                  <a:pt x="296641" y="161072"/>
                  <a:pt x="299821" y="156561"/>
                </a:cubicBezTo>
                <a:cubicBezTo>
                  <a:pt x="308265" y="144995"/>
                  <a:pt x="320410" y="146788"/>
                  <a:pt x="319947" y="140484"/>
                </a:cubicBezTo>
                <a:cubicBezTo>
                  <a:pt x="319484" y="134180"/>
                  <a:pt x="310636" y="131289"/>
                  <a:pt x="303638" y="13533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1" name="Frihåndsform: figur 490">
            <a:extLst>
              <a:ext uri="{FF2B5EF4-FFF2-40B4-BE49-F238E27FC236}">
                <a16:creationId xmlns:a16="http://schemas.microsoft.com/office/drawing/2014/main" id="{81F2C39E-E344-4F5C-AA0D-0A924A1B0F23}"/>
              </a:ext>
            </a:extLst>
          </p:cNvPr>
          <p:cNvSpPr/>
          <p:nvPr/>
        </p:nvSpPr>
        <p:spPr>
          <a:xfrm>
            <a:off x="7801831" y="1736441"/>
            <a:ext cx="206511" cy="76675"/>
          </a:xfrm>
          <a:custGeom>
            <a:avLst/>
            <a:gdLst>
              <a:gd name="connsiteX0" fmla="*/ 189335 w 206511"/>
              <a:gd name="connsiteY0" fmla="*/ 23711 h 76675"/>
              <a:gd name="connsiteX1" fmla="*/ 172969 w 206511"/>
              <a:gd name="connsiteY1" fmla="*/ 24810 h 76675"/>
              <a:gd name="connsiteX2" fmla="*/ 134511 w 206511"/>
              <a:gd name="connsiteY2" fmla="*/ 13243 h 76675"/>
              <a:gd name="connsiteX3" fmla="*/ 124680 w 206511"/>
              <a:gd name="connsiteY3" fmla="*/ 15499 h 76675"/>
              <a:gd name="connsiteX4" fmla="*/ 123755 w 206511"/>
              <a:gd name="connsiteY4" fmla="*/ 12665 h 76675"/>
              <a:gd name="connsiteX5" fmla="*/ 107331 w 206511"/>
              <a:gd name="connsiteY5" fmla="*/ 0 h 76675"/>
              <a:gd name="connsiteX6" fmla="*/ 106867 w 206511"/>
              <a:gd name="connsiteY6" fmla="*/ 24694 h 76675"/>
              <a:gd name="connsiteX7" fmla="*/ 88130 w 206511"/>
              <a:gd name="connsiteY7" fmla="*/ 12087 h 76675"/>
              <a:gd name="connsiteX8" fmla="*/ 68872 w 206511"/>
              <a:gd name="connsiteY8" fmla="*/ 10930 h 76675"/>
              <a:gd name="connsiteX9" fmla="*/ 62337 w 206511"/>
              <a:gd name="connsiteY9" fmla="*/ 1735 h 76675"/>
              <a:gd name="connsiteX10" fmla="*/ 44988 w 206511"/>
              <a:gd name="connsiteY10" fmla="*/ 5725 h 76675"/>
              <a:gd name="connsiteX11" fmla="*/ 37933 w 206511"/>
              <a:gd name="connsiteY11" fmla="*/ 5147 h 76675"/>
              <a:gd name="connsiteX12" fmla="*/ 35445 w 206511"/>
              <a:gd name="connsiteY12" fmla="*/ 5147 h 76675"/>
              <a:gd name="connsiteX13" fmla="*/ 27465 w 206511"/>
              <a:gd name="connsiteY13" fmla="*/ 4048 h 76675"/>
              <a:gd name="connsiteX14" fmla="*/ 28853 w 206511"/>
              <a:gd name="connsiteY14" fmla="*/ 15615 h 76675"/>
              <a:gd name="connsiteX15" fmla="*/ 16246 w 206511"/>
              <a:gd name="connsiteY15" fmla="*/ 3586 h 76675"/>
              <a:gd name="connsiteX16" fmla="*/ 5431 w 206511"/>
              <a:gd name="connsiteY16" fmla="*/ 5841 h 76675"/>
              <a:gd name="connsiteX17" fmla="*/ 1209 w 206511"/>
              <a:gd name="connsiteY17" fmla="*/ 11624 h 76675"/>
              <a:gd name="connsiteX18" fmla="*/ 13411 w 206511"/>
              <a:gd name="connsiteY18" fmla="*/ 24231 h 76675"/>
              <a:gd name="connsiteX19" fmla="*/ 10578 w 206511"/>
              <a:gd name="connsiteY19" fmla="*/ 34583 h 76675"/>
              <a:gd name="connsiteX20" fmla="*/ 95879 w 206511"/>
              <a:gd name="connsiteY20" fmla="*/ 37475 h 76675"/>
              <a:gd name="connsiteX21" fmla="*/ 47128 w 206511"/>
              <a:gd name="connsiteY21" fmla="*/ 57022 h 76675"/>
              <a:gd name="connsiteX22" fmla="*/ 102472 w 206511"/>
              <a:gd name="connsiteY22" fmla="*/ 65639 h 76675"/>
              <a:gd name="connsiteX23" fmla="*/ 130578 w 206511"/>
              <a:gd name="connsiteY23" fmla="*/ 76569 h 76675"/>
              <a:gd name="connsiteX24" fmla="*/ 157296 w 206511"/>
              <a:gd name="connsiteY24" fmla="*/ 68531 h 76675"/>
              <a:gd name="connsiteX25" fmla="*/ 187311 w 206511"/>
              <a:gd name="connsiteY25" fmla="*/ 52974 h 76675"/>
              <a:gd name="connsiteX26" fmla="*/ 206511 w 206511"/>
              <a:gd name="connsiteY26" fmla="*/ 38632 h 76675"/>
              <a:gd name="connsiteX27" fmla="*/ 189335 w 206511"/>
              <a:gd name="connsiteY27" fmla="*/ 23711 h 7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6511" h="76675">
                <a:moveTo>
                  <a:pt x="189335" y="23711"/>
                </a:moveTo>
                <a:cubicBezTo>
                  <a:pt x="184246" y="26348"/>
                  <a:pt x="178347" y="26747"/>
                  <a:pt x="172969" y="24810"/>
                </a:cubicBezTo>
                <a:cubicBezTo>
                  <a:pt x="160709" y="19252"/>
                  <a:pt x="147813" y="15360"/>
                  <a:pt x="134511" y="13243"/>
                </a:cubicBezTo>
                <a:cubicBezTo>
                  <a:pt x="131215" y="17234"/>
                  <a:pt x="126993" y="18391"/>
                  <a:pt x="124680" y="15499"/>
                </a:cubicBezTo>
                <a:cubicBezTo>
                  <a:pt x="124101" y="14672"/>
                  <a:pt x="123755" y="13683"/>
                  <a:pt x="123755" y="12665"/>
                </a:cubicBezTo>
                <a:cubicBezTo>
                  <a:pt x="116641" y="11109"/>
                  <a:pt x="110627" y="6466"/>
                  <a:pt x="107331" y="0"/>
                </a:cubicBezTo>
                <a:cubicBezTo>
                  <a:pt x="98887" y="7460"/>
                  <a:pt x="109643" y="23133"/>
                  <a:pt x="106867" y="24694"/>
                </a:cubicBezTo>
                <a:cubicBezTo>
                  <a:pt x="104092" y="26256"/>
                  <a:pt x="89056" y="21282"/>
                  <a:pt x="88130" y="12087"/>
                </a:cubicBezTo>
                <a:cubicBezTo>
                  <a:pt x="87205" y="2892"/>
                  <a:pt x="70781" y="21282"/>
                  <a:pt x="68872" y="10930"/>
                </a:cubicBezTo>
                <a:cubicBezTo>
                  <a:pt x="67831" y="7189"/>
                  <a:pt x="65518" y="3933"/>
                  <a:pt x="62337" y="1735"/>
                </a:cubicBezTo>
                <a:cubicBezTo>
                  <a:pt x="56785" y="3985"/>
                  <a:pt x="50945" y="5326"/>
                  <a:pt x="44988" y="5725"/>
                </a:cubicBezTo>
                <a:cubicBezTo>
                  <a:pt x="43600" y="8039"/>
                  <a:pt x="40766" y="6882"/>
                  <a:pt x="37933" y="5147"/>
                </a:cubicBezTo>
                <a:lnTo>
                  <a:pt x="35445" y="5147"/>
                </a:lnTo>
                <a:cubicBezTo>
                  <a:pt x="32612" y="4627"/>
                  <a:pt x="29662" y="4627"/>
                  <a:pt x="27465" y="4048"/>
                </a:cubicBezTo>
                <a:cubicBezTo>
                  <a:pt x="28390" y="7460"/>
                  <a:pt x="30298" y="12665"/>
                  <a:pt x="28853" y="15615"/>
                </a:cubicBezTo>
                <a:cubicBezTo>
                  <a:pt x="27465" y="19663"/>
                  <a:pt x="21855" y="8733"/>
                  <a:pt x="16246" y="3586"/>
                </a:cubicBezTo>
                <a:cubicBezTo>
                  <a:pt x="12544" y="3568"/>
                  <a:pt x="8843" y="4337"/>
                  <a:pt x="5431" y="5841"/>
                </a:cubicBezTo>
                <a:cubicBezTo>
                  <a:pt x="4506" y="8154"/>
                  <a:pt x="4043" y="11046"/>
                  <a:pt x="1209" y="11624"/>
                </a:cubicBezTo>
                <a:cubicBezTo>
                  <a:pt x="-3938" y="12202"/>
                  <a:pt x="8727" y="19663"/>
                  <a:pt x="13411" y="24231"/>
                </a:cubicBezTo>
                <a:cubicBezTo>
                  <a:pt x="18096" y="28800"/>
                  <a:pt x="5894" y="28858"/>
                  <a:pt x="10578" y="34583"/>
                </a:cubicBezTo>
                <a:cubicBezTo>
                  <a:pt x="26077" y="52974"/>
                  <a:pt x="87956" y="32328"/>
                  <a:pt x="95879" y="37475"/>
                </a:cubicBezTo>
                <a:cubicBezTo>
                  <a:pt x="103802" y="42622"/>
                  <a:pt x="44352" y="50140"/>
                  <a:pt x="47128" y="57022"/>
                </a:cubicBezTo>
                <a:cubicBezTo>
                  <a:pt x="49903" y="63904"/>
                  <a:pt x="98713" y="70844"/>
                  <a:pt x="102472" y="65639"/>
                </a:cubicBezTo>
                <a:cubicBezTo>
                  <a:pt x="106231" y="60434"/>
                  <a:pt x="114675" y="75413"/>
                  <a:pt x="130578" y="76569"/>
                </a:cubicBezTo>
                <a:cubicBezTo>
                  <a:pt x="146482" y="77726"/>
                  <a:pt x="145094" y="69109"/>
                  <a:pt x="157296" y="68531"/>
                </a:cubicBezTo>
                <a:cubicBezTo>
                  <a:pt x="169500" y="67952"/>
                  <a:pt x="186849" y="61070"/>
                  <a:pt x="187311" y="52974"/>
                </a:cubicBezTo>
                <a:cubicBezTo>
                  <a:pt x="187774" y="48983"/>
                  <a:pt x="197606" y="43779"/>
                  <a:pt x="206511" y="38632"/>
                </a:cubicBezTo>
                <a:cubicBezTo>
                  <a:pt x="198588" y="37012"/>
                  <a:pt x="192053" y="31351"/>
                  <a:pt x="189335" y="2371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2" name="Frihåndsform: figur 491">
            <a:extLst>
              <a:ext uri="{FF2B5EF4-FFF2-40B4-BE49-F238E27FC236}">
                <a16:creationId xmlns:a16="http://schemas.microsoft.com/office/drawing/2014/main" id="{81AAA56C-B6E9-4ADC-908C-CD56B35AC945}"/>
              </a:ext>
            </a:extLst>
          </p:cNvPr>
          <p:cNvSpPr/>
          <p:nvPr/>
        </p:nvSpPr>
        <p:spPr>
          <a:xfrm>
            <a:off x="10473052" y="3718002"/>
            <a:ext cx="54784" cy="52428"/>
          </a:xfrm>
          <a:custGeom>
            <a:avLst/>
            <a:gdLst>
              <a:gd name="connsiteX0" fmla="*/ 30900 w 54784"/>
              <a:gd name="connsiteY0" fmla="*/ 6343 h 52428"/>
              <a:gd name="connsiteX1" fmla="*/ 8867 w 54784"/>
              <a:gd name="connsiteY1" fmla="*/ 13803 h 52428"/>
              <a:gd name="connsiteX2" fmla="*/ 5570 w 54784"/>
              <a:gd name="connsiteY2" fmla="*/ 51163 h 52428"/>
              <a:gd name="connsiteX3" fmla="*/ 18698 w 54784"/>
              <a:gd name="connsiteY3" fmla="*/ 43702 h 52428"/>
              <a:gd name="connsiteX4" fmla="*/ 35122 w 54784"/>
              <a:gd name="connsiteY4" fmla="*/ 33136 h 52428"/>
              <a:gd name="connsiteX5" fmla="*/ 38823 w 54784"/>
              <a:gd name="connsiteY5" fmla="*/ 34507 h 52428"/>
              <a:gd name="connsiteX6" fmla="*/ 54785 w 54784"/>
              <a:gd name="connsiteY6" fmla="*/ 9755 h 52428"/>
              <a:gd name="connsiteX7" fmla="*/ 30900 w 54784"/>
              <a:gd name="connsiteY7" fmla="*/ 6343 h 5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84" h="52428">
                <a:moveTo>
                  <a:pt x="30900" y="6343"/>
                </a:moveTo>
                <a:cubicBezTo>
                  <a:pt x="28066" y="15538"/>
                  <a:pt x="19623" y="11490"/>
                  <a:pt x="8867" y="13803"/>
                </a:cubicBezTo>
                <a:cubicBezTo>
                  <a:pt x="-1891" y="16117"/>
                  <a:pt x="-2700" y="47693"/>
                  <a:pt x="5570" y="51163"/>
                </a:cubicBezTo>
                <a:cubicBezTo>
                  <a:pt x="11353" y="53476"/>
                  <a:pt x="16790" y="53476"/>
                  <a:pt x="18698" y="43702"/>
                </a:cubicBezTo>
                <a:cubicBezTo>
                  <a:pt x="20317" y="36242"/>
                  <a:pt x="27662" y="31511"/>
                  <a:pt x="35122" y="33136"/>
                </a:cubicBezTo>
                <a:cubicBezTo>
                  <a:pt x="36452" y="33414"/>
                  <a:pt x="37667" y="33877"/>
                  <a:pt x="38823" y="34507"/>
                </a:cubicBezTo>
                <a:cubicBezTo>
                  <a:pt x="45878" y="38498"/>
                  <a:pt x="54785" y="21842"/>
                  <a:pt x="54785" y="9755"/>
                </a:cubicBezTo>
                <a:cubicBezTo>
                  <a:pt x="54785" y="-2332"/>
                  <a:pt x="33214" y="-2852"/>
                  <a:pt x="30900" y="63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3" name="Frihåndsform: figur 492">
            <a:extLst>
              <a:ext uri="{FF2B5EF4-FFF2-40B4-BE49-F238E27FC236}">
                <a16:creationId xmlns:a16="http://schemas.microsoft.com/office/drawing/2014/main" id="{B46A7070-BCAB-4E2E-8B00-8B16558F3CC6}"/>
              </a:ext>
            </a:extLst>
          </p:cNvPr>
          <p:cNvSpPr/>
          <p:nvPr/>
        </p:nvSpPr>
        <p:spPr>
          <a:xfrm>
            <a:off x="10406586" y="3738842"/>
            <a:ext cx="57384" cy="83340"/>
          </a:xfrm>
          <a:custGeom>
            <a:avLst/>
            <a:gdLst>
              <a:gd name="connsiteX0" fmla="*/ 49076 w 57384"/>
              <a:gd name="connsiteY0" fmla="*/ 17658 h 83340"/>
              <a:gd name="connsiteX1" fmla="*/ 33115 w 57384"/>
              <a:gd name="connsiteY1" fmla="*/ 3894 h 83340"/>
              <a:gd name="connsiteX2" fmla="*/ 11544 w 57384"/>
              <a:gd name="connsiteY2" fmla="*/ 9677 h 83340"/>
              <a:gd name="connsiteX3" fmla="*/ 1712 w 57384"/>
              <a:gd name="connsiteY3" fmla="*/ 29224 h 83340"/>
              <a:gd name="connsiteX4" fmla="*/ 14840 w 57384"/>
              <a:gd name="connsiteY4" fmla="*/ 21185 h 83340"/>
              <a:gd name="connsiteX5" fmla="*/ 18137 w 57384"/>
              <a:gd name="connsiteY5" fmla="*/ 49349 h 83340"/>
              <a:gd name="connsiteX6" fmla="*/ 27042 w 57384"/>
              <a:gd name="connsiteY6" fmla="*/ 83239 h 83340"/>
              <a:gd name="connsiteX7" fmla="*/ 53298 w 57384"/>
              <a:gd name="connsiteY7" fmla="*/ 36106 h 83340"/>
              <a:gd name="connsiteX8" fmla="*/ 49076 w 57384"/>
              <a:gd name="connsiteY8" fmla="*/ 17658 h 8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84" h="83340">
                <a:moveTo>
                  <a:pt x="49076" y="17658"/>
                </a:moveTo>
                <a:cubicBezTo>
                  <a:pt x="49076" y="9619"/>
                  <a:pt x="33577" y="11354"/>
                  <a:pt x="33115" y="3894"/>
                </a:cubicBezTo>
                <a:cubicBezTo>
                  <a:pt x="32652" y="-3566"/>
                  <a:pt x="21896" y="424"/>
                  <a:pt x="11544" y="9677"/>
                </a:cubicBezTo>
                <a:cubicBezTo>
                  <a:pt x="1192" y="18930"/>
                  <a:pt x="-2510" y="20607"/>
                  <a:pt x="1712" y="29224"/>
                </a:cubicBezTo>
                <a:cubicBezTo>
                  <a:pt x="5934" y="37841"/>
                  <a:pt x="12064" y="29802"/>
                  <a:pt x="14840" y="21185"/>
                </a:cubicBezTo>
                <a:cubicBezTo>
                  <a:pt x="17616" y="12569"/>
                  <a:pt x="24672" y="34429"/>
                  <a:pt x="18137" y="49349"/>
                </a:cubicBezTo>
                <a:cubicBezTo>
                  <a:pt x="11602" y="64270"/>
                  <a:pt x="19061" y="84974"/>
                  <a:pt x="27042" y="83239"/>
                </a:cubicBezTo>
                <a:cubicBezTo>
                  <a:pt x="34040" y="81504"/>
                  <a:pt x="42946" y="52241"/>
                  <a:pt x="53298" y="36106"/>
                </a:cubicBezTo>
                <a:cubicBezTo>
                  <a:pt x="64518" y="19971"/>
                  <a:pt x="49076" y="25696"/>
                  <a:pt x="49076" y="176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4" name="Frihåndsform: figur 493">
            <a:extLst>
              <a:ext uri="{FF2B5EF4-FFF2-40B4-BE49-F238E27FC236}">
                <a16:creationId xmlns:a16="http://schemas.microsoft.com/office/drawing/2014/main" id="{0DD85539-018B-494E-B9E2-22CB4E35A338}"/>
              </a:ext>
            </a:extLst>
          </p:cNvPr>
          <p:cNvSpPr/>
          <p:nvPr/>
        </p:nvSpPr>
        <p:spPr>
          <a:xfrm>
            <a:off x="10649406" y="3352258"/>
            <a:ext cx="157010" cy="136093"/>
          </a:xfrm>
          <a:custGeom>
            <a:avLst/>
            <a:gdLst>
              <a:gd name="connsiteX0" fmla="*/ 134797 w 157010"/>
              <a:gd name="connsiteY0" fmla="*/ 44529 h 136093"/>
              <a:gd name="connsiteX1" fmla="*/ 111665 w 157010"/>
              <a:gd name="connsiteY1" fmla="*/ 50833 h 136093"/>
              <a:gd name="connsiteX2" fmla="*/ 60079 w 157010"/>
              <a:gd name="connsiteY2" fmla="*/ 6591 h 136093"/>
              <a:gd name="connsiteX3" fmla="*/ 44638 w 157010"/>
              <a:gd name="connsiteY3" fmla="*/ 14630 h 136093"/>
              <a:gd name="connsiteX4" fmla="*/ 43250 w 157010"/>
              <a:gd name="connsiteY4" fmla="*/ 43546 h 136093"/>
              <a:gd name="connsiteX5" fmla="*/ 36195 w 157010"/>
              <a:gd name="connsiteY5" fmla="*/ 68240 h 136093"/>
              <a:gd name="connsiteX6" fmla="*/ 16532 w 157010"/>
              <a:gd name="connsiteY6" fmla="*/ 78013 h 136093"/>
              <a:gd name="connsiteX7" fmla="*/ 7625 w 157010"/>
              <a:gd name="connsiteY7" fmla="*/ 94669 h 136093"/>
              <a:gd name="connsiteX8" fmla="*/ 3404 w 157010"/>
              <a:gd name="connsiteY8" fmla="*/ 111382 h 136093"/>
              <a:gd name="connsiteX9" fmla="*/ 3404 w 157010"/>
              <a:gd name="connsiteY9" fmla="*/ 132607 h 136093"/>
              <a:gd name="connsiteX10" fmla="*/ 14970 w 157010"/>
              <a:gd name="connsiteY10" fmla="*/ 126823 h 136093"/>
              <a:gd name="connsiteX11" fmla="*/ 27636 w 157010"/>
              <a:gd name="connsiteY11" fmla="*/ 123353 h 136093"/>
              <a:gd name="connsiteX12" fmla="*/ 13582 w 157010"/>
              <a:gd name="connsiteY12" fmla="*/ 102650 h 136093"/>
              <a:gd name="connsiteX13" fmla="*/ 33245 w 157010"/>
              <a:gd name="connsiteY13" fmla="*/ 100394 h 136093"/>
              <a:gd name="connsiteX14" fmla="*/ 68870 w 157010"/>
              <a:gd name="connsiteY14" fmla="*/ 110168 h 136093"/>
              <a:gd name="connsiteX15" fmla="*/ 84368 w 157010"/>
              <a:gd name="connsiteY15" fmla="*/ 103806 h 136093"/>
              <a:gd name="connsiteX16" fmla="*/ 118605 w 157010"/>
              <a:gd name="connsiteY16" fmla="*/ 84838 h 136093"/>
              <a:gd name="connsiteX17" fmla="*/ 131212 w 157010"/>
              <a:gd name="connsiteY17" fmla="*/ 71652 h 136093"/>
              <a:gd name="connsiteX18" fmla="*/ 157005 w 157010"/>
              <a:gd name="connsiteY18" fmla="*/ 36953 h 136093"/>
              <a:gd name="connsiteX19" fmla="*/ 134797 w 157010"/>
              <a:gd name="connsiteY19" fmla="*/ 44529 h 13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010" h="136093">
                <a:moveTo>
                  <a:pt x="134797" y="44529"/>
                </a:moveTo>
                <a:cubicBezTo>
                  <a:pt x="130113" y="37069"/>
                  <a:pt x="121670" y="48519"/>
                  <a:pt x="111665" y="50833"/>
                </a:cubicBezTo>
                <a:cubicBezTo>
                  <a:pt x="101660" y="53146"/>
                  <a:pt x="68522" y="20934"/>
                  <a:pt x="60079" y="6591"/>
                </a:cubicBezTo>
                <a:cubicBezTo>
                  <a:pt x="51635" y="-7751"/>
                  <a:pt x="38103" y="4278"/>
                  <a:pt x="44638" y="14630"/>
                </a:cubicBezTo>
                <a:cubicBezTo>
                  <a:pt x="51173" y="24982"/>
                  <a:pt x="43250" y="28394"/>
                  <a:pt x="43250" y="43546"/>
                </a:cubicBezTo>
                <a:cubicBezTo>
                  <a:pt x="43250" y="58698"/>
                  <a:pt x="34807" y="58466"/>
                  <a:pt x="36195" y="68240"/>
                </a:cubicBezTo>
                <a:cubicBezTo>
                  <a:pt x="37583" y="78013"/>
                  <a:pt x="24975" y="76278"/>
                  <a:pt x="16532" y="78013"/>
                </a:cubicBezTo>
                <a:cubicBezTo>
                  <a:pt x="8089" y="79748"/>
                  <a:pt x="17457" y="89580"/>
                  <a:pt x="7625" y="94669"/>
                </a:cubicBezTo>
                <a:cubicBezTo>
                  <a:pt x="-2206" y="99758"/>
                  <a:pt x="-1280" y="107912"/>
                  <a:pt x="3404" y="111382"/>
                </a:cubicBezTo>
                <a:cubicBezTo>
                  <a:pt x="8089" y="114852"/>
                  <a:pt x="4792" y="125146"/>
                  <a:pt x="3404" y="132607"/>
                </a:cubicBezTo>
                <a:cubicBezTo>
                  <a:pt x="2016" y="140067"/>
                  <a:pt x="9187" y="134341"/>
                  <a:pt x="14970" y="126823"/>
                </a:cubicBezTo>
                <a:cubicBezTo>
                  <a:pt x="20753" y="119305"/>
                  <a:pt x="26537" y="130293"/>
                  <a:pt x="27636" y="123353"/>
                </a:cubicBezTo>
                <a:cubicBezTo>
                  <a:pt x="29081" y="115315"/>
                  <a:pt x="13120" y="111324"/>
                  <a:pt x="13582" y="102650"/>
                </a:cubicBezTo>
                <a:cubicBezTo>
                  <a:pt x="14045" y="93975"/>
                  <a:pt x="25149" y="104963"/>
                  <a:pt x="33245" y="100394"/>
                </a:cubicBezTo>
                <a:cubicBezTo>
                  <a:pt x="41342" y="95826"/>
                  <a:pt x="58113" y="99816"/>
                  <a:pt x="68870" y="110168"/>
                </a:cubicBezTo>
                <a:cubicBezTo>
                  <a:pt x="79626" y="120520"/>
                  <a:pt x="81997" y="117050"/>
                  <a:pt x="84368" y="103806"/>
                </a:cubicBezTo>
                <a:cubicBezTo>
                  <a:pt x="86739" y="90563"/>
                  <a:pt x="102643" y="84838"/>
                  <a:pt x="118605" y="84838"/>
                </a:cubicBezTo>
                <a:cubicBezTo>
                  <a:pt x="134566" y="84838"/>
                  <a:pt x="135954" y="75642"/>
                  <a:pt x="131212" y="71652"/>
                </a:cubicBezTo>
                <a:cubicBezTo>
                  <a:pt x="126470" y="67662"/>
                  <a:pt x="157467" y="43488"/>
                  <a:pt x="157005" y="36953"/>
                </a:cubicBezTo>
                <a:cubicBezTo>
                  <a:pt x="156542" y="30418"/>
                  <a:pt x="139944" y="51931"/>
                  <a:pt x="134797" y="445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5" name="Frihåndsform: figur 494">
            <a:extLst>
              <a:ext uri="{FF2B5EF4-FFF2-40B4-BE49-F238E27FC236}">
                <a16:creationId xmlns:a16="http://schemas.microsoft.com/office/drawing/2014/main" id="{3A805ABB-C7EE-41D1-8197-58EB9915F797}"/>
              </a:ext>
            </a:extLst>
          </p:cNvPr>
          <p:cNvSpPr/>
          <p:nvPr/>
        </p:nvSpPr>
        <p:spPr>
          <a:xfrm>
            <a:off x="10436960" y="3494278"/>
            <a:ext cx="263539" cy="247510"/>
          </a:xfrm>
          <a:custGeom>
            <a:avLst/>
            <a:gdLst>
              <a:gd name="connsiteX0" fmla="*/ 171031 w 263539"/>
              <a:gd name="connsiteY0" fmla="*/ 215667 h 247510"/>
              <a:gd name="connsiteX1" fmla="*/ 173807 w 263539"/>
              <a:gd name="connsiteY1" fmla="*/ 211677 h 247510"/>
              <a:gd name="connsiteX2" fmla="*/ 183233 w 263539"/>
              <a:gd name="connsiteY2" fmla="*/ 208785 h 247510"/>
              <a:gd name="connsiteX3" fmla="*/ 213191 w 263539"/>
              <a:gd name="connsiteY3" fmla="*/ 179465 h 247510"/>
              <a:gd name="connsiteX4" fmla="*/ 231928 w 263539"/>
              <a:gd name="connsiteY4" fmla="*/ 160496 h 247510"/>
              <a:gd name="connsiteX5" fmla="*/ 233836 w 263539"/>
              <a:gd name="connsiteY5" fmla="*/ 153035 h 247510"/>
              <a:gd name="connsiteX6" fmla="*/ 239619 w 263539"/>
              <a:gd name="connsiteY6" fmla="*/ 109951 h 247510"/>
              <a:gd name="connsiteX7" fmla="*/ 261190 w 263539"/>
              <a:gd name="connsiteY7" fmla="*/ 79474 h 247510"/>
              <a:gd name="connsiteX8" fmla="*/ 249624 w 263539"/>
              <a:gd name="connsiteY8" fmla="*/ 5333 h 247510"/>
              <a:gd name="connsiteX9" fmla="*/ 219668 w 263539"/>
              <a:gd name="connsiteY9" fmla="*/ 15107 h 247510"/>
              <a:gd name="connsiteX10" fmla="*/ 215446 w 263539"/>
              <a:gd name="connsiteY10" fmla="*/ 52466 h 247510"/>
              <a:gd name="connsiteX11" fmla="*/ 203880 w 263539"/>
              <a:gd name="connsiteY11" fmla="*/ 89826 h 247510"/>
              <a:gd name="connsiteX12" fmla="*/ 189364 w 263539"/>
              <a:gd name="connsiteY12" fmla="*/ 116833 h 247510"/>
              <a:gd name="connsiteX13" fmla="*/ 167793 w 263539"/>
              <a:gd name="connsiteY13" fmla="*/ 136380 h 247510"/>
              <a:gd name="connsiteX14" fmla="*/ 152352 w 263539"/>
              <a:gd name="connsiteY14" fmla="*/ 127185 h 247510"/>
              <a:gd name="connsiteX15" fmla="*/ 135002 w 263539"/>
              <a:gd name="connsiteY15" fmla="*/ 149566 h 247510"/>
              <a:gd name="connsiteX16" fmla="*/ 120486 w 263539"/>
              <a:gd name="connsiteY16" fmla="*/ 177730 h 247510"/>
              <a:gd name="connsiteX17" fmla="*/ 105913 w 263539"/>
              <a:gd name="connsiteY17" fmla="*/ 183513 h 247510"/>
              <a:gd name="connsiteX18" fmla="*/ 77344 w 263539"/>
              <a:gd name="connsiteY18" fmla="*/ 187503 h 247510"/>
              <a:gd name="connsiteX19" fmla="*/ 42645 w 263539"/>
              <a:gd name="connsiteY19" fmla="*/ 189816 h 247510"/>
              <a:gd name="connsiteX20" fmla="*/ 6558 w 263539"/>
              <a:gd name="connsiteY20" fmla="*/ 222029 h 247510"/>
              <a:gd name="connsiteX21" fmla="*/ 6558 w 263539"/>
              <a:gd name="connsiteY21" fmla="*/ 238684 h 247510"/>
              <a:gd name="connsiteX22" fmla="*/ 32351 w 263539"/>
              <a:gd name="connsiteY22" fmla="*/ 231224 h 247510"/>
              <a:gd name="connsiteX23" fmla="*/ 91397 w 263539"/>
              <a:gd name="connsiteY23" fmla="*/ 213874 h 247510"/>
              <a:gd name="connsiteX24" fmla="*/ 101229 w 263539"/>
              <a:gd name="connsiteY24" fmla="*/ 238626 h 247510"/>
              <a:gd name="connsiteX25" fmla="*/ 128872 w 263539"/>
              <a:gd name="connsiteY25" fmla="*/ 236891 h 247510"/>
              <a:gd name="connsiteX26" fmla="*/ 137315 w 263539"/>
              <a:gd name="connsiteY26" fmla="*/ 217923 h 247510"/>
              <a:gd name="connsiteX27" fmla="*/ 144371 w 263539"/>
              <a:gd name="connsiteY27" fmla="*/ 213874 h 247510"/>
              <a:gd name="connsiteX28" fmla="*/ 158887 w 263539"/>
              <a:gd name="connsiteY28" fmla="*/ 221393 h 247510"/>
              <a:gd name="connsiteX29" fmla="*/ 171031 w 263539"/>
              <a:gd name="connsiteY29" fmla="*/ 215667 h 24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3539" h="247510">
                <a:moveTo>
                  <a:pt x="171031" y="215667"/>
                </a:moveTo>
                <a:cubicBezTo>
                  <a:pt x="172072" y="214435"/>
                  <a:pt x="172997" y="213099"/>
                  <a:pt x="173807" y="211677"/>
                </a:cubicBezTo>
                <a:cubicBezTo>
                  <a:pt x="177566" y="204217"/>
                  <a:pt x="180400" y="205894"/>
                  <a:pt x="183233" y="208785"/>
                </a:cubicBezTo>
                <a:cubicBezTo>
                  <a:pt x="190810" y="196837"/>
                  <a:pt x="201104" y="186803"/>
                  <a:pt x="213191" y="179465"/>
                </a:cubicBezTo>
                <a:cubicBezTo>
                  <a:pt x="217875" y="171750"/>
                  <a:pt x="224294" y="165244"/>
                  <a:pt x="231928" y="160496"/>
                </a:cubicBezTo>
                <a:cubicBezTo>
                  <a:pt x="232217" y="157934"/>
                  <a:pt x="232853" y="155424"/>
                  <a:pt x="233836" y="153035"/>
                </a:cubicBezTo>
                <a:cubicBezTo>
                  <a:pt x="239619" y="143262"/>
                  <a:pt x="245056" y="122558"/>
                  <a:pt x="239619" y="109951"/>
                </a:cubicBezTo>
                <a:cubicBezTo>
                  <a:pt x="234183" y="97344"/>
                  <a:pt x="252285" y="89247"/>
                  <a:pt x="261190" y="79474"/>
                </a:cubicBezTo>
                <a:cubicBezTo>
                  <a:pt x="270097" y="69700"/>
                  <a:pt x="250897" y="20254"/>
                  <a:pt x="249624" y="5333"/>
                </a:cubicBezTo>
                <a:cubicBezTo>
                  <a:pt x="248352" y="-9587"/>
                  <a:pt x="226491" y="11117"/>
                  <a:pt x="219668" y="15107"/>
                </a:cubicBezTo>
                <a:cubicBezTo>
                  <a:pt x="212843" y="19097"/>
                  <a:pt x="208101" y="45006"/>
                  <a:pt x="215446" y="52466"/>
                </a:cubicBezTo>
                <a:cubicBezTo>
                  <a:pt x="222791" y="59927"/>
                  <a:pt x="202781" y="73690"/>
                  <a:pt x="203880" y="89826"/>
                </a:cubicBezTo>
                <a:cubicBezTo>
                  <a:pt x="204978" y="105960"/>
                  <a:pt x="191214" y="105324"/>
                  <a:pt x="189364" y="116833"/>
                </a:cubicBezTo>
                <a:cubicBezTo>
                  <a:pt x="187513" y="128341"/>
                  <a:pt x="179532" y="126028"/>
                  <a:pt x="167793" y="136380"/>
                </a:cubicBezTo>
                <a:cubicBezTo>
                  <a:pt x="156053" y="146732"/>
                  <a:pt x="149518" y="134645"/>
                  <a:pt x="152352" y="127185"/>
                </a:cubicBezTo>
                <a:cubicBezTo>
                  <a:pt x="155185" y="119724"/>
                  <a:pt x="134077" y="131175"/>
                  <a:pt x="135002" y="149566"/>
                </a:cubicBezTo>
                <a:cubicBezTo>
                  <a:pt x="135928" y="167956"/>
                  <a:pt x="115744" y="169113"/>
                  <a:pt x="120486" y="177730"/>
                </a:cubicBezTo>
                <a:cubicBezTo>
                  <a:pt x="125229" y="186346"/>
                  <a:pt x="104988" y="190973"/>
                  <a:pt x="105913" y="183513"/>
                </a:cubicBezTo>
                <a:cubicBezTo>
                  <a:pt x="106838" y="176052"/>
                  <a:pt x="93248" y="180043"/>
                  <a:pt x="77344" y="187503"/>
                </a:cubicBezTo>
                <a:cubicBezTo>
                  <a:pt x="61440" y="194963"/>
                  <a:pt x="51551" y="179465"/>
                  <a:pt x="42645" y="189816"/>
                </a:cubicBezTo>
                <a:cubicBezTo>
                  <a:pt x="33739" y="200168"/>
                  <a:pt x="18297" y="219715"/>
                  <a:pt x="6558" y="222029"/>
                </a:cubicBezTo>
                <a:cubicBezTo>
                  <a:pt x="-5182" y="224342"/>
                  <a:pt x="1411" y="241518"/>
                  <a:pt x="6558" y="238684"/>
                </a:cubicBezTo>
                <a:cubicBezTo>
                  <a:pt x="15001" y="233479"/>
                  <a:pt x="28129" y="238684"/>
                  <a:pt x="32351" y="231224"/>
                </a:cubicBezTo>
                <a:cubicBezTo>
                  <a:pt x="36572" y="223763"/>
                  <a:pt x="70289" y="214511"/>
                  <a:pt x="91397" y="213874"/>
                </a:cubicBezTo>
                <a:cubicBezTo>
                  <a:pt x="112505" y="213238"/>
                  <a:pt x="99841" y="225441"/>
                  <a:pt x="101229" y="238626"/>
                </a:cubicBezTo>
                <a:cubicBezTo>
                  <a:pt x="102616" y="251812"/>
                  <a:pt x="119966" y="249557"/>
                  <a:pt x="128872" y="236891"/>
                </a:cubicBezTo>
                <a:cubicBezTo>
                  <a:pt x="137778" y="224226"/>
                  <a:pt x="144833" y="225325"/>
                  <a:pt x="137315" y="217923"/>
                </a:cubicBezTo>
                <a:cubicBezTo>
                  <a:pt x="129797" y="210520"/>
                  <a:pt x="138761" y="204159"/>
                  <a:pt x="144371" y="213874"/>
                </a:cubicBezTo>
                <a:cubicBezTo>
                  <a:pt x="147436" y="218906"/>
                  <a:pt x="153045" y="221809"/>
                  <a:pt x="158887" y="221393"/>
                </a:cubicBezTo>
                <a:cubicBezTo>
                  <a:pt x="162240" y="218241"/>
                  <a:pt x="166463" y="216234"/>
                  <a:pt x="171031" y="2156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6" name="Frihåndsform: figur 495">
            <a:extLst>
              <a:ext uri="{FF2B5EF4-FFF2-40B4-BE49-F238E27FC236}">
                <a16:creationId xmlns:a16="http://schemas.microsoft.com/office/drawing/2014/main" id="{67F88D6A-0E0A-498E-BB79-9E4130923BE9}"/>
              </a:ext>
            </a:extLst>
          </p:cNvPr>
          <p:cNvSpPr/>
          <p:nvPr/>
        </p:nvSpPr>
        <p:spPr>
          <a:xfrm>
            <a:off x="9909993" y="4153835"/>
            <a:ext cx="54137" cy="48141"/>
          </a:xfrm>
          <a:custGeom>
            <a:avLst/>
            <a:gdLst>
              <a:gd name="connsiteX0" fmla="*/ 9917 w 54137"/>
              <a:gd name="connsiteY0" fmla="*/ 48142 h 48141"/>
              <a:gd name="connsiteX1" fmla="*/ 12751 w 54137"/>
              <a:gd name="connsiteY1" fmla="*/ 45829 h 48141"/>
              <a:gd name="connsiteX2" fmla="*/ 43228 w 54137"/>
              <a:gd name="connsiteY2" fmla="*/ 29173 h 48141"/>
              <a:gd name="connsiteX3" fmla="*/ 53985 w 54137"/>
              <a:gd name="connsiteY3" fmla="*/ 3322 h 48141"/>
              <a:gd name="connsiteX4" fmla="*/ 25069 w 54137"/>
              <a:gd name="connsiteY4" fmla="*/ 1009 h 48141"/>
              <a:gd name="connsiteX5" fmla="*/ 1936 w 54137"/>
              <a:gd name="connsiteY5" fmla="*/ 38947 h 48141"/>
              <a:gd name="connsiteX6" fmla="*/ 9917 w 54137"/>
              <a:gd name="connsiteY6" fmla="*/ 48142 h 4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37" h="48141">
                <a:moveTo>
                  <a:pt x="9917" y="48142"/>
                </a:moveTo>
                <a:cubicBezTo>
                  <a:pt x="10843" y="47563"/>
                  <a:pt x="11825" y="46407"/>
                  <a:pt x="12751" y="45829"/>
                </a:cubicBezTo>
                <a:cubicBezTo>
                  <a:pt x="22583" y="39727"/>
                  <a:pt x="32760" y="34164"/>
                  <a:pt x="43228" y="29173"/>
                </a:cubicBezTo>
                <a:cubicBezTo>
                  <a:pt x="46929" y="19978"/>
                  <a:pt x="55373" y="9047"/>
                  <a:pt x="53985" y="3322"/>
                </a:cubicBezTo>
                <a:cubicBezTo>
                  <a:pt x="52597" y="-2403"/>
                  <a:pt x="33802" y="1009"/>
                  <a:pt x="25069" y="1009"/>
                </a:cubicBezTo>
                <a:cubicBezTo>
                  <a:pt x="16336" y="1009"/>
                  <a:pt x="-6796" y="16508"/>
                  <a:pt x="1936" y="38947"/>
                </a:cubicBezTo>
                <a:cubicBezTo>
                  <a:pt x="3382" y="42873"/>
                  <a:pt x="6216" y="46141"/>
                  <a:pt x="9917" y="4814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7" name="Frihåndsform: figur 496">
            <a:extLst>
              <a:ext uri="{FF2B5EF4-FFF2-40B4-BE49-F238E27FC236}">
                <a16:creationId xmlns:a16="http://schemas.microsoft.com/office/drawing/2014/main" id="{61C7B961-0365-4077-912A-F3B84998B339}"/>
              </a:ext>
            </a:extLst>
          </p:cNvPr>
          <p:cNvSpPr/>
          <p:nvPr/>
        </p:nvSpPr>
        <p:spPr>
          <a:xfrm>
            <a:off x="10184894" y="4000624"/>
            <a:ext cx="40528" cy="89335"/>
          </a:xfrm>
          <a:custGeom>
            <a:avLst/>
            <a:gdLst>
              <a:gd name="connsiteX0" fmla="*/ 39673 w 40528"/>
              <a:gd name="connsiteY0" fmla="*/ 3048 h 89335"/>
              <a:gd name="connsiteX1" fmla="*/ 10757 w 40528"/>
              <a:gd name="connsiteY1" fmla="*/ 15656 h 89335"/>
              <a:gd name="connsiteX2" fmla="*/ 6130 w 40528"/>
              <a:gd name="connsiteY2" fmla="*/ 32311 h 89335"/>
              <a:gd name="connsiteX3" fmla="*/ 10352 w 40528"/>
              <a:gd name="connsiteY3" fmla="*/ 37458 h 89335"/>
              <a:gd name="connsiteX4" fmla="*/ 926 w 40528"/>
              <a:gd name="connsiteY4" fmla="*/ 74239 h 89335"/>
              <a:gd name="connsiteX5" fmla="*/ 463 w 40528"/>
              <a:gd name="connsiteY5" fmla="*/ 75396 h 89335"/>
              <a:gd name="connsiteX6" fmla="*/ 0 w 40528"/>
              <a:gd name="connsiteY6" fmla="*/ 75974 h 89335"/>
              <a:gd name="connsiteX7" fmla="*/ 10815 w 40528"/>
              <a:gd name="connsiteY7" fmla="*/ 89160 h 89335"/>
              <a:gd name="connsiteX8" fmla="*/ 39673 w 40528"/>
              <a:gd name="connsiteY8" fmla="*/ 3048 h 8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28" h="89335">
                <a:moveTo>
                  <a:pt x="39673" y="3048"/>
                </a:moveTo>
                <a:cubicBezTo>
                  <a:pt x="35451" y="-3892"/>
                  <a:pt x="21398" y="1313"/>
                  <a:pt x="10757" y="15656"/>
                </a:cubicBezTo>
                <a:cubicBezTo>
                  <a:pt x="9600" y="21312"/>
                  <a:pt x="8097" y="26875"/>
                  <a:pt x="6130" y="32311"/>
                </a:cubicBezTo>
                <a:lnTo>
                  <a:pt x="10352" y="37458"/>
                </a:lnTo>
                <a:cubicBezTo>
                  <a:pt x="17061" y="50326"/>
                  <a:pt x="13012" y="66189"/>
                  <a:pt x="926" y="74239"/>
                </a:cubicBezTo>
                <a:cubicBezTo>
                  <a:pt x="3759" y="71926"/>
                  <a:pt x="463" y="75396"/>
                  <a:pt x="463" y="75396"/>
                </a:cubicBezTo>
                <a:cubicBezTo>
                  <a:pt x="463" y="75396"/>
                  <a:pt x="463" y="75974"/>
                  <a:pt x="0" y="75974"/>
                </a:cubicBezTo>
                <a:cubicBezTo>
                  <a:pt x="3759" y="85748"/>
                  <a:pt x="9832" y="90316"/>
                  <a:pt x="10815" y="89160"/>
                </a:cubicBezTo>
                <a:cubicBezTo>
                  <a:pt x="17177" y="84360"/>
                  <a:pt x="45803" y="12822"/>
                  <a:pt x="39673" y="30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8" name="Frihåndsform: figur 497">
            <a:extLst>
              <a:ext uri="{FF2B5EF4-FFF2-40B4-BE49-F238E27FC236}">
                <a16:creationId xmlns:a16="http://schemas.microsoft.com/office/drawing/2014/main" id="{D0895382-03E3-4D62-83CE-0E8AF94D89EB}"/>
              </a:ext>
            </a:extLst>
          </p:cNvPr>
          <p:cNvSpPr/>
          <p:nvPr/>
        </p:nvSpPr>
        <p:spPr>
          <a:xfrm>
            <a:off x="10187028" y="4345507"/>
            <a:ext cx="25560" cy="32046"/>
          </a:xfrm>
          <a:custGeom>
            <a:avLst/>
            <a:gdLst>
              <a:gd name="connsiteX0" fmla="*/ 64 w 25560"/>
              <a:gd name="connsiteY0" fmla="*/ 1280 h 32046"/>
              <a:gd name="connsiteX1" fmla="*/ 22098 w 25560"/>
              <a:gd name="connsiteY1" fmla="*/ 31179 h 32046"/>
              <a:gd name="connsiteX2" fmla="*/ 64 w 25560"/>
              <a:gd name="connsiteY2" fmla="*/ 1280 h 3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" h="32046">
                <a:moveTo>
                  <a:pt x="64" y="1280"/>
                </a:moveTo>
                <a:cubicBezTo>
                  <a:pt x="1915" y="12847"/>
                  <a:pt x="7062" y="36905"/>
                  <a:pt x="22098" y="31179"/>
                </a:cubicBezTo>
                <a:cubicBezTo>
                  <a:pt x="37134" y="25454"/>
                  <a:pt x="-1786" y="-6758"/>
                  <a:pt x="64" y="128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9" name="Frihåndsform: figur 498">
            <a:extLst>
              <a:ext uri="{FF2B5EF4-FFF2-40B4-BE49-F238E27FC236}">
                <a16:creationId xmlns:a16="http://schemas.microsoft.com/office/drawing/2014/main" id="{04D9807A-595E-4E16-9E8B-C1D8E19FD52C}"/>
              </a:ext>
            </a:extLst>
          </p:cNvPr>
          <p:cNvSpPr/>
          <p:nvPr/>
        </p:nvSpPr>
        <p:spPr>
          <a:xfrm>
            <a:off x="10258803" y="4370961"/>
            <a:ext cx="50899" cy="71402"/>
          </a:xfrm>
          <a:custGeom>
            <a:avLst/>
            <a:gdLst>
              <a:gd name="connsiteX0" fmla="*/ 0 w 50899"/>
              <a:gd name="connsiteY0" fmla="*/ 0 h 71402"/>
              <a:gd name="connsiteX1" fmla="*/ 7981 w 50899"/>
              <a:gd name="connsiteY1" fmla="*/ 17812 h 71402"/>
              <a:gd name="connsiteX2" fmla="*/ 17813 w 50899"/>
              <a:gd name="connsiteY2" fmla="*/ 30477 h 71402"/>
              <a:gd name="connsiteX3" fmla="*/ 29379 w 50899"/>
              <a:gd name="connsiteY3" fmla="*/ 65176 h 71402"/>
              <a:gd name="connsiteX4" fmla="*/ 36897 w 50899"/>
              <a:gd name="connsiteY4" fmla="*/ 57716 h 71402"/>
              <a:gd name="connsiteX5" fmla="*/ 47191 w 50899"/>
              <a:gd name="connsiteY5" fmla="*/ 41002 h 71402"/>
              <a:gd name="connsiteX6" fmla="*/ 45803 w 50899"/>
              <a:gd name="connsiteY6" fmla="*/ 17870 h 71402"/>
              <a:gd name="connsiteX7" fmla="*/ 26140 w 50899"/>
              <a:gd name="connsiteY7" fmla="*/ 16135 h 71402"/>
              <a:gd name="connsiteX8" fmla="*/ 0 w 50899"/>
              <a:gd name="connsiteY8" fmla="*/ 0 h 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99" h="71402">
                <a:moveTo>
                  <a:pt x="0" y="0"/>
                </a:moveTo>
                <a:cubicBezTo>
                  <a:pt x="0" y="9774"/>
                  <a:pt x="2776" y="23133"/>
                  <a:pt x="7981" y="17812"/>
                </a:cubicBezTo>
                <a:cubicBezTo>
                  <a:pt x="14053" y="11508"/>
                  <a:pt x="23884" y="19547"/>
                  <a:pt x="17813" y="30477"/>
                </a:cubicBezTo>
                <a:cubicBezTo>
                  <a:pt x="11740" y="41407"/>
                  <a:pt x="27644" y="51702"/>
                  <a:pt x="29379" y="65176"/>
                </a:cubicBezTo>
                <a:cubicBezTo>
                  <a:pt x="31113" y="78651"/>
                  <a:pt x="38285" y="67489"/>
                  <a:pt x="36897" y="57716"/>
                </a:cubicBezTo>
                <a:cubicBezTo>
                  <a:pt x="35509" y="47942"/>
                  <a:pt x="38285" y="48521"/>
                  <a:pt x="47191" y="41002"/>
                </a:cubicBezTo>
                <a:cubicBezTo>
                  <a:pt x="53784" y="35856"/>
                  <a:pt x="50487" y="27238"/>
                  <a:pt x="45803" y="17870"/>
                </a:cubicBezTo>
                <a:cubicBezTo>
                  <a:pt x="39210" y="18223"/>
                  <a:pt x="32559" y="17639"/>
                  <a:pt x="26140" y="16135"/>
                </a:cubicBezTo>
                <a:cubicBezTo>
                  <a:pt x="16193" y="13029"/>
                  <a:pt x="7229" y="7483"/>
                  <a:pt x="0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0" name="Frihåndsform: figur 499">
            <a:extLst>
              <a:ext uri="{FF2B5EF4-FFF2-40B4-BE49-F238E27FC236}">
                <a16:creationId xmlns:a16="http://schemas.microsoft.com/office/drawing/2014/main" id="{BE3C6363-6927-425B-BE2B-ED8A3E21C1C1}"/>
              </a:ext>
            </a:extLst>
          </p:cNvPr>
          <p:cNvSpPr/>
          <p:nvPr/>
        </p:nvSpPr>
        <p:spPr>
          <a:xfrm>
            <a:off x="10267441" y="4443358"/>
            <a:ext cx="18647" cy="18011"/>
          </a:xfrm>
          <a:custGeom>
            <a:avLst/>
            <a:gdLst>
              <a:gd name="connsiteX0" fmla="*/ 269 w 18647"/>
              <a:gd name="connsiteY0" fmla="*/ 15507 h 18011"/>
              <a:gd name="connsiteX1" fmla="*/ 17618 w 18647"/>
              <a:gd name="connsiteY1" fmla="*/ 2321 h 18011"/>
              <a:gd name="connsiteX2" fmla="*/ 269 w 18647"/>
              <a:gd name="connsiteY2" fmla="*/ 15507 h 1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47" h="18011">
                <a:moveTo>
                  <a:pt x="269" y="15507"/>
                </a:moveTo>
                <a:cubicBezTo>
                  <a:pt x="3045" y="23545"/>
                  <a:pt x="23402" y="10360"/>
                  <a:pt x="17618" y="2321"/>
                </a:cubicBezTo>
                <a:cubicBezTo>
                  <a:pt x="11835" y="-5717"/>
                  <a:pt x="-2102" y="9203"/>
                  <a:pt x="269" y="1550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1" name="Frihåndsform: figur 500">
            <a:extLst>
              <a:ext uri="{FF2B5EF4-FFF2-40B4-BE49-F238E27FC236}">
                <a16:creationId xmlns:a16="http://schemas.microsoft.com/office/drawing/2014/main" id="{4EDEC9B3-5AED-417C-8500-C6C358DF760C}"/>
              </a:ext>
            </a:extLst>
          </p:cNvPr>
          <p:cNvSpPr/>
          <p:nvPr/>
        </p:nvSpPr>
        <p:spPr>
          <a:xfrm>
            <a:off x="10173075" y="4199209"/>
            <a:ext cx="69998" cy="142547"/>
          </a:xfrm>
          <a:custGeom>
            <a:avLst/>
            <a:gdLst>
              <a:gd name="connsiteX0" fmla="*/ 58432 w 69998"/>
              <a:gd name="connsiteY0" fmla="*/ 140234 h 142547"/>
              <a:gd name="connsiteX1" fmla="*/ 69998 w 69998"/>
              <a:gd name="connsiteY1" fmla="*/ 142547 h 142547"/>
              <a:gd name="connsiteX2" fmla="*/ 64215 w 69998"/>
              <a:gd name="connsiteY2" fmla="*/ 121843 h 142547"/>
              <a:gd name="connsiteX3" fmla="*/ 52013 w 69998"/>
              <a:gd name="connsiteY3" fmla="*/ 125313 h 142547"/>
              <a:gd name="connsiteX4" fmla="*/ 40446 w 69998"/>
              <a:gd name="connsiteY4" fmla="*/ 99983 h 142547"/>
              <a:gd name="connsiteX5" fmla="*/ 56350 w 69998"/>
              <a:gd name="connsiteY5" fmla="*/ 60368 h 142547"/>
              <a:gd name="connsiteX6" fmla="*/ 54962 w 69998"/>
              <a:gd name="connsiteY6" fmla="*/ 14970 h 142547"/>
              <a:gd name="connsiteX7" fmla="*/ 50741 w 69998"/>
              <a:gd name="connsiteY7" fmla="*/ 5197 h 142547"/>
              <a:gd name="connsiteX8" fmla="*/ 16504 w 69998"/>
              <a:gd name="connsiteY8" fmla="*/ 1727 h 142547"/>
              <a:gd name="connsiteX9" fmla="*/ 11819 w 69998"/>
              <a:gd name="connsiteY9" fmla="*/ 66672 h 142547"/>
              <a:gd name="connsiteX10" fmla="*/ 600 w 69998"/>
              <a:gd name="connsiteY10" fmla="*/ 63202 h 142547"/>
              <a:gd name="connsiteX11" fmla="*/ 6383 w 69998"/>
              <a:gd name="connsiteY11" fmla="*/ 101139 h 142547"/>
              <a:gd name="connsiteX12" fmla="*/ 12514 w 69998"/>
              <a:gd name="connsiteY12" fmla="*/ 122421 h 142547"/>
              <a:gd name="connsiteX13" fmla="*/ 35647 w 69998"/>
              <a:gd name="connsiteY13" fmla="*/ 131617 h 142547"/>
              <a:gd name="connsiteX14" fmla="*/ 58432 w 69998"/>
              <a:gd name="connsiteY14" fmla="*/ 140234 h 14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998" h="142547">
                <a:moveTo>
                  <a:pt x="58432" y="140234"/>
                </a:moveTo>
                <a:cubicBezTo>
                  <a:pt x="62422" y="139939"/>
                  <a:pt x="66413" y="140737"/>
                  <a:pt x="69998" y="142547"/>
                </a:cubicBezTo>
                <a:cubicBezTo>
                  <a:pt x="67627" y="135775"/>
                  <a:pt x="65719" y="128858"/>
                  <a:pt x="64215" y="121843"/>
                </a:cubicBezTo>
                <a:cubicBezTo>
                  <a:pt x="59878" y="121837"/>
                  <a:pt x="55656" y="123040"/>
                  <a:pt x="52013" y="125313"/>
                </a:cubicBezTo>
                <a:cubicBezTo>
                  <a:pt x="40446" y="133352"/>
                  <a:pt x="48774" y="110335"/>
                  <a:pt x="40446" y="99983"/>
                </a:cubicBezTo>
                <a:cubicBezTo>
                  <a:pt x="32118" y="89631"/>
                  <a:pt x="46229" y="73554"/>
                  <a:pt x="56350" y="60368"/>
                </a:cubicBezTo>
                <a:cubicBezTo>
                  <a:pt x="66471" y="47182"/>
                  <a:pt x="53574" y="24744"/>
                  <a:pt x="54962" y="14970"/>
                </a:cubicBezTo>
                <a:cubicBezTo>
                  <a:pt x="56350" y="5197"/>
                  <a:pt x="55425" y="1727"/>
                  <a:pt x="50741" y="5197"/>
                </a:cubicBezTo>
                <a:cubicBezTo>
                  <a:pt x="46056" y="8667"/>
                  <a:pt x="25931" y="-4577"/>
                  <a:pt x="16504" y="1727"/>
                </a:cubicBezTo>
                <a:cubicBezTo>
                  <a:pt x="7077" y="8031"/>
                  <a:pt x="16042" y="62624"/>
                  <a:pt x="11819" y="66672"/>
                </a:cubicBezTo>
                <a:cubicBezTo>
                  <a:pt x="7598" y="70720"/>
                  <a:pt x="2451" y="58055"/>
                  <a:pt x="600" y="63202"/>
                </a:cubicBezTo>
                <a:cubicBezTo>
                  <a:pt x="-1308" y="70720"/>
                  <a:pt x="1526" y="101139"/>
                  <a:pt x="6383" y="101139"/>
                </a:cubicBezTo>
                <a:cubicBezTo>
                  <a:pt x="11241" y="101139"/>
                  <a:pt x="16214" y="109236"/>
                  <a:pt x="12514" y="122421"/>
                </a:cubicBezTo>
                <a:cubicBezTo>
                  <a:pt x="8813" y="135607"/>
                  <a:pt x="22807" y="137342"/>
                  <a:pt x="35647" y="131617"/>
                </a:cubicBezTo>
                <a:cubicBezTo>
                  <a:pt x="48485" y="125892"/>
                  <a:pt x="44957" y="142431"/>
                  <a:pt x="58432" y="14023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2" name="Frihåndsform: figur 501">
            <a:extLst>
              <a:ext uri="{FF2B5EF4-FFF2-40B4-BE49-F238E27FC236}">
                <a16:creationId xmlns:a16="http://schemas.microsoft.com/office/drawing/2014/main" id="{7EF3EBC5-DDC8-4E69-89A6-17A5396D87B9}"/>
              </a:ext>
            </a:extLst>
          </p:cNvPr>
          <p:cNvSpPr/>
          <p:nvPr/>
        </p:nvSpPr>
        <p:spPr>
          <a:xfrm>
            <a:off x="10220969" y="4448331"/>
            <a:ext cx="112034" cy="122727"/>
          </a:xfrm>
          <a:custGeom>
            <a:avLst/>
            <a:gdLst>
              <a:gd name="connsiteX0" fmla="*/ 87049 w 112034"/>
              <a:gd name="connsiteY0" fmla="*/ 11112 h 122727"/>
              <a:gd name="connsiteX1" fmla="*/ 73921 w 112034"/>
              <a:gd name="connsiteY1" fmla="*/ 26033 h 122727"/>
              <a:gd name="connsiteX2" fmla="*/ 59868 w 112034"/>
              <a:gd name="connsiteY2" fmla="*/ 38698 h 122727"/>
              <a:gd name="connsiteX3" fmla="*/ 39222 w 112034"/>
              <a:gd name="connsiteY3" fmla="*/ 32915 h 122727"/>
              <a:gd name="connsiteX4" fmla="*/ 12041 w 112034"/>
              <a:gd name="connsiteY4" fmla="*/ 51883 h 122727"/>
              <a:gd name="connsiteX5" fmla="*/ 3135 w 112034"/>
              <a:gd name="connsiteY5" fmla="*/ 80799 h 122727"/>
              <a:gd name="connsiteX6" fmla="*/ 23781 w 112034"/>
              <a:gd name="connsiteY6" fmla="*/ 67556 h 122727"/>
              <a:gd name="connsiteX7" fmla="*/ 41131 w 112034"/>
              <a:gd name="connsiteY7" fmla="*/ 60095 h 122727"/>
              <a:gd name="connsiteX8" fmla="*/ 60793 w 112034"/>
              <a:gd name="connsiteY8" fmla="*/ 107806 h 122727"/>
              <a:gd name="connsiteX9" fmla="*/ 85140 w 112034"/>
              <a:gd name="connsiteY9" fmla="*/ 122727 h 122727"/>
              <a:gd name="connsiteX10" fmla="*/ 84677 w 112034"/>
              <a:gd name="connsiteY10" fmla="*/ 87103 h 122727"/>
              <a:gd name="connsiteX11" fmla="*/ 109545 w 112034"/>
              <a:gd name="connsiteY11" fmla="*/ 74438 h 122727"/>
              <a:gd name="connsiteX12" fmla="*/ 103762 w 112034"/>
              <a:gd name="connsiteY12" fmla="*/ 12384 h 122727"/>
              <a:gd name="connsiteX13" fmla="*/ 87049 w 112034"/>
              <a:gd name="connsiteY13" fmla="*/ 11112 h 12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034" h="122727">
                <a:moveTo>
                  <a:pt x="87049" y="11112"/>
                </a:moveTo>
                <a:cubicBezTo>
                  <a:pt x="92832" y="23777"/>
                  <a:pt x="75482" y="13425"/>
                  <a:pt x="73921" y="26033"/>
                </a:cubicBezTo>
                <a:cubicBezTo>
                  <a:pt x="72359" y="38640"/>
                  <a:pt x="59405" y="28346"/>
                  <a:pt x="59868" y="38698"/>
                </a:cubicBezTo>
                <a:cubicBezTo>
                  <a:pt x="60330" y="49050"/>
                  <a:pt x="45815" y="38698"/>
                  <a:pt x="39222" y="32915"/>
                </a:cubicBezTo>
                <a:cubicBezTo>
                  <a:pt x="32629" y="27131"/>
                  <a:pt x="22335" y="48413"/>
                  <a:pt x="12041" y="51883"/>
                </a:cubicBezTo>
                <a:cubicBezTo>
                  <a:pt x="1747" y="55353"/>
                  <a:pt x="-3920" y="81204"/>
                  <a:pt x="3135" y="80799"/>
                </a:cubicBezTo>
                <a:cubicBezTo>
                  <a:pt x="11579" y="80221"/>
                  <a:pt x="15800" y="66977"/>
                  <a:pt x="23781" y="67556"/>
                </a:cubicBezTo>
                <a:cubicBezTo>
                  <a:pt x="31762" y="68134"/>
                  <a:pt x="29564" y="57782"/>
                  <a:pt x="41131" y="60095"/>
                </a:cubicBezTo>
                <a:cubicBezTo>
                  <a:pt x="52697" y="62409"/>
                  <a:pt x="44369" y="104337"/>
                  <a:pt x="60793" y="107806"/>
                </a:cubicBezTo>
                <a:cubicBezTo>
                  <a:pt x="77218" y="111276"/>
                  <a:pt x="77680" y="122727"/>
                  <a:pt x="85140" y="122727"/>
                </a:cubicBezTo>
                <a:cubicBezTo>
                  <a:pt x="92600" y="122727"/>
                  <a:pt x="83753" y="96298"/>
                  <a:pt x="84677" y="87103"/>
                </a:cubicBezTo>
                <a:cubicBezTo>
                  <a:pt x="85603" y="77907"/>
                  <a:pt x="101564" y="86524"/>
                  <a:pt x="109545" y="74438"/>
                </a:cubicBezTo>
                <a:cubicBezTo>
                  <a:pt x="117526" y="62351"/>
                  <a:pt x="103762" y="32510"/>
                  <a:pt x="103762" y="12384"/>
                </a:cubicBezTo>
                <a:cubicBezTo>
                  <a:pt x="103415" y="-6700"/>
                  <a:pt x="80456" y="-975"/>
                  <a:pt x="87049" y="1111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3" name="Frihåndsform: figur 502">
            <a:extLst>
              <a:ext uri="{FF2B5EF4-FFF2-40B4-BE49-F238E27FC236}">
                <a16:creationId xmlns:a16="http://schemas.microsoft.com/office/drawing/2014/main" id="{F0C457AC-CE6A-4825-BEA3-02967E2C92AA}"/>
              </a:ext>
            </a:extLst>
          </p:cNvPr>
          <p:cNvSpPr/>
          <p:nvPr/>
        </p:nvSpPr>
        <p:spPr>
          <a:xfrm>
            <a:off x="10217809" y="4389123"/>
            <a:ext cx="50888" cy="82504"/>
          </a:xfrm>
          <a:custGeom>
            <a:avLst/>
            <a:gdLst>
              <a:gd name="connsiteX0" fmla="*/ 7915 w 50888"/>
              <a:gd name="connsiteY0" fmla="*/ 37588 h 82504"/>
              <a:gd name="connsiteX1" fmla="*/ 20579 w 50888"/>
              <a:gd name="connsiteY1" fmla="*/ 29492 h 82504"/>
              <a:gd name="connsiteX2" fmla="*/ 22488 w 50888"/>
              <a:gd name="connsiteY2" fmla="*/ 51930 h 82504"/>
              <a:gd name="connsiteX3" fmla="*/ 25727 w 50888"/>
              <a:gd name="connsiteY3" fmla="*/ 82408 h 82504"/>
              <a:gd name="connsiteX4" fmla="*/ 50594 w 50888"/>
              <a:gd name="connsiteY4" fmla="*/ 38166 h 82504"/>
              <a:gd name="connsiteX5" fmla="*/ 41688 w 50888"/>
              <a:gd name="connsiteY5" fmla="*/ 32961 h 82504"/>
              <a:gd name="connsiteX6" fmla="*/ 6064 w 50888"/>
              <a:gd name="connsiteY6" fmla="*/ 229 h 82504"/>
              <a:gd name="connsiteX7" fmla="*/ 7915 w 50888"/>
              <a:gd name="connsiteY7" fmla="*/ 37588 h 8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88" h="82504">
                <a:moveTo>
                  <a:pt x="7915" y="37588"/>
                </a:moveTo>
                <a:cubicBezTo>
                  <a:pt x="11211" y="37010"/>
                  <a:pt x="19481" y="37588"/>
                  <a:pt x="20579" y="29492"/>
                </a:cubicBezTo>
                <a:cubicBezTo>
                  <a:pt x="21679" y="21395"/>
                  <a:pt x="29023" y="44470"/>
                  <a:pt x="22488" y="51930"/>
                </a:cubicBezTo>
                <a:cubicBezTo>
                  <a:pt x="15953" y="59391"/>
                  <a:pt x="16358" y="80094"/>
                  <a:pt x="25727" y="82408"/>
                </a:cubicBezTo>
                <a:cubicBezTo>
                  <a:pt x="35095" y="84721"/>
                  <a:pt x="53428" y="45048"/>
                  <a:pt x="50594" y="38166"/>
                </a:cubicBezTo>
                <a:cubicBezTo>
                  <a:pt x="47761" y="31284"/>
                  <a:pt x="39028" y="43314"/>
                  <a:pt x="41688" y="32961"/>
                </a:cubicBezTo>
                <a:cubicBezTo>
                  <a:pt x="44349" y="22610"/>
                  <a:pt x="16821" y="-2663"/>
                  <a:pt x="6064" y="229"/>
                </a:cubicBezTo>
                <a:cubicBezTo>
                  <a:pt x="-3999" y="1906"/>
                  <a:pt x="-240" y="39265"/>
                  <a:pt x="7915" y="3758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4" name="Frihåndsform: figur 503">
            <a:extLst>
              <a:ext uri="{FF2B5EF4-FFF2-40B4-BE49-F238E27FC236}">
                <a16:creationId xmlns:a16="http://schemas.microsoft.com/office/drawing/2014/main" id="{67B53836-3247-41B3-B185-A3C33A25AE4A}"/>
              </a:ext>
            </a:extLst>
          </p:cNvPr>
          <p:cNvSpPr/>
          <p:nvPr/>
        </p:nvSpPr>
        <p:spPr>
          <a:xfrm>
            <a:off x="10672242" y="4801344"/>
            <a:ext cx="224464" cy="224868"/>
          </a:xfrm>
          <a:custGeom>
            <a:avLst/>
            <a:gdLst>
              <a:gd name="connsiteX0" fmla="*/ 214151 w 224464"/>
              <a:gd name="connsiteY0" fmla="*/ 208136 h 224868"/>
              <a:gd name="connsiteX1" fmla="*/ 197264 w 224464"/>
              <a:gd name="connsiteY1" fmla="*/ 189167 h 224868"/>
              <a:gd name="connsiteX2" fmla="*/ 174131 w 224464"/>
              <a:gd name="connsiteY2" fmla="*/ 175982 h 224868"/>
              <a:gd name="connsiteX3" fmla="*/ 157245 w 224464"/>
              <a:gd name="connsiteY3" fmla="*/ 138623 h 224868"/>
              <a:gd name="connsiteX4" fmla="*/ 151461 w 224464"/>
              <a:gd name="connsiteY4" fmla="*/ 115490 h 224868"/>
              <a:gd name="connsiteX5" fmla="*/ 156145 w 224464"/>
              <a:gd name="connsiteY5" fmla="*/ 97099 h 224868"/>
              <a:gd name="connsiteX6" fmla="*/ 109880 w 224464"/>
              <a:gd name="connsiteY6" fmla="*/ 66680 h 224868"/>
              <a:gd name="connsiteX7" fmla="*/ 17349 w 224464"/>
              <a:gd name="connsiteY7" fmla="*/ 6304 h 224868"/>
              <a:gd name="connsiteX8" fmla="*/ 0 w 224464"/>
              <a:gd name="connsiteY8" fmla="*/ 0 h 224868"/>
              <a:gd name="connsiteX9" fmla="*/ 0 w 224464"/>
              <a:gd name="connsiteY9" fmla="*/ 175982 h 224868"/>
              <a:gd name="connsiteX10" fmla="*/ 24868 w 224464"/>
              <a:gd name="connsiteY10" fmla="*/ 185755 h 224868"/>
              <a:gd name="connsiteX11" fmla="*/ 53436 w 224464"/>
              <a:gd name="connsiteY11" fmla="*/ 166787 h 224868"/>
              <a:gd name="connsiteX12" fmla="*/ 67490 w 224464"/>
              <a:gd name="connsiteY12" fmla="*/ 146083 h 224868"/>
              <a:gd name="connsiteX13" fmla="*/ 116705 w 224464"/>
              <a:gd name="connsiteY13" fmla="*/ 159326 h 224868"/>
              <a:gd name="connsiteX14" fmla="*/ 168291 w 224464"/>
              <a:gd name="connsiteY14" fmla="*/ 213919 h 224868"/>
              <a:gd name="connsiteX15" fmla="*/ 217505 w 224464"/>
              <a:gd name="connsiteY15" fmla="*/ 224849 h 224868"/>
              <a:gd name="connsiteX16" fmla="*/ 214151 w 224464"/>
              <a:gd name="connsiteY16" fmla="*/ 208136 h 2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464" h="224868">
                <a:moveTo>
                  <a:pt x="214151" y="208136"/>
                </a:moveTo>
                <a:cubicBezTo>
                  <a:pt x="209467" y="205881"/>
                  <a:pt x="196801" y="195529"/>
                  <a:pt x="197264" y="189167"/>
                </a:cubicBezTo>
                <a:cubicBezTo>
                  <a:pt x="197727" y="182806"/>
                  <a:pt x="183211" y="183384"/>
                  <a:pt x="174131" y="175982"/>
                </a:cubicBezTo>
                <a:cubicBezTo>
                  <a:pt x="165052" y="168579"/>
                  <a:pt x="168348" y="144348"/>
                  <a:pt x="157245" y="138623"/>
                </a:cubicBezTo>
                <a:cubicBezTo>
                  <a:pt x="146141" y="132897"/>
                  <a:pt x="138970" y="114449"/>
                  <a:pt x="151461" y="115490"/>
                </a:cubicBezTo>
                <a:cubicBezTo>
                  <a:pt x="163953" y="116531"/>
                  <a:pt x="165977" y="108029"/>
                  <a:pt x="156145" y="97099"/>
                </a:cubicBezTo>
                <a:cubicBezTo>
                  <a:pt x="146314" y="86169"/>
                  <a:pt x="111153" y="82179"/>
                  <a:pt x="109880" y="66680"/>
                </a:cubicBezTo>
                <a:cubicBezTo>
                  <a:pt x="108608" y="51181"/>
                  <a:pt x="45167" y="13764"/>
                  <a:pt x="17349" y="6304"/>
                </a:cubicBezTo>
                <a:cubicBezTo>
                  <a:pt x="11393" y="4719"/>
                  <a:pt x="5610" y="2608"/>
                  <a:pt x="0" y="0"/>
                </a:cubicBezTo>
                <a:lnTo>
                  <a:pt x="0" y="175982"/>
                </a:lnTo>
                <a:cubicBezTo>
                  <a:pt x="7056" y="181782"/>
                  <a:pt x="15731" y="185206"/>
                  <a:pt x="24868" y="185755"/>
                </a:cubicBezTo>
                <a:cubicBezTo>
                  <a:pt x="55345" y="187490"/>
                  <a:pt x="48001" y="166787"/>
                  <a:pt x="53436" y="166787"/>
                </a:cubicBezTo>
                <a:cubicBezTo>
                  <a:pt x="58873" y="166787"/>
                  <a:pt x="60955" y="155220"/>
                  <a:pt x="67490" y="146083"/>
                </a:cubicBezTo>
                <a:cubicBezTo>
                  <a:pt x="74025" y="136945"/>
                  <a:pt x="100801" y="144348"/>
                  <a:pt x="116705" y="159326"/>
                </a:cubicBezTo>
                <a:cubicBezTo>
                  <a:pt x="132608" y="174305"/>
                  <a:pt x="151404" y="217910"/>
                  <a:pt x="168291" y="213919"/>
                </a:cubicBezTo>
                <a:cubicBezTo>
                  <a:pt x="185177" y="209929"/>
                  <a:pt x="202469" y="225486"/>
                  <a:pt x="217505" y="224849"/>
                </a:cubicBezTo>
                <a:cubicBezTo>
                  <a:pt x="232542" y="224213"/>
                  <a:pt x="219298" y="211028"/>
                  <a:pt x="214151" y="20813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5" name="Frihåndsform: figur 504">
            <a:extLst>
              <a:ext uri="{FF2B5EF4-FFF2-40B4-BE49-F238E27FC236}">
                <a16:creationId xmlns:a16="http://schemas.microsoft.com/office/drawing/2014/main" id="{CCF6FC82-9CA9-419C-AA21-C44E9A1AF072}"/>
              </a:ext>
            </a:extLst>
          </p:cNvPr>
          <p:cNvSpPr/>
          <p:nvPr/>
        </p:nvSpPr>
        <p:spPr>
          <a:xfrm>
            <a:off x="9253584" y="4451977"/>
            <a:ext cx="49497" cy="103466"/>
          </a:xfrm>
          <a:custGeom>
            <a:avLst/>
            <a:gdLst>
              <a:gd name="connsiteX0" fmla="*/ 2650 w 49497"/>
              <a:gd name="connsiteY0" fmla="*/ 78773 h 103466"/>
              <a:gd name="connsiteX1" fmla="*/ 7797 w 49497"/>
              <a:gd name="connsiteY1" fmla="*/ 81664 h 103466"/>
              <a:gd name="connsiteX2" fmla="*/ 28906 w 49497"/>
              <a:gd name="connsiteY2" fmla="*/ 103466 h 103466"/>
              <a:gd name="connsiteX3" fmla="*/ 49493 w 49497"/>
              <a:gd name="connsiteY3" fmla="*/ 64951 h 103466"/>
              <a:gd name="connsiteX4" fmla="*/ 11093 w 49497"/>
              <a:gd name="connsiteY4" fmla="*/ 6 h 103466"/>
              <a:gd name="connsiteX5" fmla="*/ 2650 w 49497"/>
              <a:gd name="connsiteY5" fmla="*/ 26435 h 103466"/>
              <a:gd name="connsiteX6" fmla="*/ 1262 w 49497"/>
              <a:gd name="connsiteY6" fmla="*/ 63794 h 103466"/>
              <a:gd name="connsiteX7" fmla="*/ 2650 w 49497"/>
              <a:gd name="connsiteY7" fmla="*/ 78773 h 10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7" h="103466">
                <a:moveTo>
                  <a:pt x="2650" y="78773"/>
                </a:moveTo>
                <a:cubicBezTo>
                  <a:pt x="4558" y="79409"/>
                  <a:pt x="6293" y="80392"/>
                  <a:pt x="7797" y="81664"/>
                </a:cubicBezTo>
                <a:cubicBezTo>
                  <a:pt x="15836" y="87898"/>
                  <a:pt x="22949" y="95237"/>
                  <a:pt x="28906" y="103466"/>
                </a:cubicBezTo>
                <a:cubicBezTo>
                  <a:pt x="40992" y="94173"/>
                  <a:pt x="48453" y="80149"/>
                  <a:pt x="49493" y="64951"/>
                </a:cubicBezTo>
                <a:cubicBezTo>
                  <a:pt x="49956" y="41818"/>
                  <a:pt x="16703" y="-573"/>
                  <a:pt x="11093" y="6"/>
                </a:cubicBezTo>
                <a:cubicBezTo>
                  <a:pt x="5483" y="584"/>
                  <a:pt x="6409" y="15563"/>
                  <a:pt x="2650" y="26435"/>
                </a:cubicBezTo>
                <a:cubicBezTo>
                  <a:pt x="-1109" y="37307"/>
                  <a:pt x="-184" y="47717"/>
                  <a:pt x="1262" y="63794"/>
                </a:cubicBezTo>
                <a:cubicBezTo>
                  <a:pt x="1956" y="68762"/>
                  <a:pt x="2418" y="73759"/>
                  <a:pt x="2650" y="7877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6" name="Frihåndsform: figur 505">
            <a:extLst>
              <a:ext uri="{FF2B5EF4-FFF2-40B4-BE49-F238E27FC236}">
                <a16:creationId xmlns:a16="http://schemas.microsoft.com/office/drawing/2014/main" id="{9122FE7B-7F29-44A8-95B3-AC8D692AB0C3}"/>
              </a:ext>
            </a:extLst>
          </p:cNvPr>
          <p:cNvSpPr/>
          <p:nvPr/>
        </p:nvSpPr>
        <p:spPr>
          <a:xfrm>
            <a:off x="8388644" y="5055126"/>
            <a:ext cx="163010" cy="395423"/>
          </a:xfrm>
          <a:custGeom>
            <a:avLst/>
            <a:gdLst>
              <a:gd name="connsiteX0" fmla="*/ 154700 w 163010"/>
              <a:gd name="connsiteY0" fmla="*/ 50933 h 395423"/>
              <a:gd name="connsiteX1" fmla="*/ 137813 w 163010"/>
              <a:gd name="connsiteY1" fmla="*/ 4957 h 395423"/>
              <a:gd name="connsiteX2" fmla="*/ 129369 w 163010"/>
              <a:gd name="connsiteY2" fmla="*/ 12995 h 395423"/>
              <a:gd name="connsiteX3" fmla="*/ 126073 w 163010"/>
              <a:gd name="connsiteY3" fmla="*/ 32542 h 395423"/>
              <a:gd name="connsiteX4" fmla="*/ 112020 w 163010"/>
              <a:gd name="connsiteY4" fmla="*/ 45208 h 395423"/>
              <a:gd name="connsiteX5" fmla="*/ 100454 w 163010"/>
              <a:gd name="connsiteY5" fmla="*/ 57815 h 395423"/>
              <a:gd name="connsiteX6" fmla="*/ 99991 w 163010"/>
              <a:gd name="connsiteY6" fmla="*/ 72793 h 395423"/>
              <a:gd name="connsiteX7" fmla="*/ 82642 w 163010"/>
              <a:gd name="connsiteY7" fmla="*/ 90143 h 395423"/>
              <a:gd name="connsiteX8" fmla="*/ 49851 w 163010"/>
              <a:gd name="connsiteY8" fmla="*/ 109690 h 395423"/>
              <a:gd name="connsiteX9" fmla="*/ 19837 w 163010"/>
              <a:gd name="connsiteY9" fmla="*/ 115993 h 395423"/>
              <a:gd name="connsiteX10" fmla="*/ 10005 w 163010"/>
              <a:gd name="connsiteY10" fmla="*/ 153353 h 395423"/>
              <a:gd name="connsiteX11" fmla="*/ 12839 w 163010"/>
              <a:gd name="connsiteY11" fmla="*/ 203377 h 395423"/>
              <a:gd name="connsiteX12" fmla="*/ 7056 w 163010"/>
              <a:gd name="connsiteY12" fmla="*/ 260283 h 395423"/>
              <a:gd name="connsiteX13" fmla="*/ 0 w 163010"/>
              <a:gd name="connsiteY13" fmla="*/ 272891 h 395423"/>
              <a:gd name="connsiteX14" fmla="*/ 2371 w 163010"/>
              <a:gd name="connsiteY14" fmla="*/ 343619 h 395423"/>
              <a:gd name="connsiteX15" fmla="*/ 3297 w 163010"/>
              <a:gd name="connsiteY15" fmla="*/ 349402 h 395423"/>
              <a:gd name="connsiteX16" fmla="*/ 3759 w 163010"/>
              <a:gd name="connsiteY16" fmla="*/ 350559 h 395423"/>
              <a:gd name="connsiteX17" fmla="*/ 16425 w 163010"/>
              <a:gd name="connsiteY17" fmla="*/ 382771 h 395423"/>
              <a:gd name="connsiteX18" fmla="*/ 54824 w 163010"/>
              <a:gd name="connsiteY18" fmla="*/ 391966 h 395423"/>
              <a:gd name="connsiteX19" fmla="*/ 55808 w 163010"/>
              <a:gd name="connsiteY19" fmla="*/ 390810 h 395423"/>
              <a:gd name="connsiteX20" fmla="*/ 84377 w 163010"/>
              <a:gd name="connsiteY20" fmla="*/ 345411 h 395423"/>
              <a:gd name="connsiteX21" fmla="*/ 97504 w 163010"/>
              <a:gd name="connsiteY21" fmla="*/ 323551 h 395423"/>
              <a:gd name="connsiteX22" fmla="*/ 101263 w 163010"/>
              <a:gd name="connsiteY22" fmla="*/ 308052 h 395423"/>
              <a:gd name="connsiteX23" fmla="*/ 101263 w 163010"/>
              <a:gd name="connsiteY23" fmla="*/ 291917 h 395423"/>
              <a:gd name="connsiteX24" fmla="*/ 101263 w 163010"/>
              <a:gd name="connsiteY24" fmla="*/ 290587 h 395423"/>
              <a:gd name="connsiteX25" fmla="*/ 114391 w 163010"/>
              <a:gd name="connsiteY25" fmla="*/ 242934 h 395423"/>
              <a:gd name="connsiteX26" fmla="*/ 122314 w 163010"/>
              <a:gd name="connsiteY26" fmla="*/ 229112 h 395423"/>
              <a:gd name="connsiteX27" fmla="*/ 138276 w 163010"/>
              <a:gd name="connsiteY27" fmla="*/ 154972 h 395423"/>
              <a:gd name="connsiteX28" fmla="*/ 142497 w 163010"/>
              <a:gd name="connsiteY28" fmla="*/ 123338 h 395423"/>
              <a:gd name="connsiteX29" fmla="*/ 148280 w 163010"/>
              <a:gd name="connsiteY29" fmla="*/ 105989 h 395423"/>
              <a:gd name="connsiteX30" fmla="*/ 162334 w 163010"/>
              <a:gd name="connsiteY30" fmla="*/ 102576 h 395423"/>
              <a:gd name="connsiteX31" fmla="*/ 154700 w 163010"/>
              <a:gd name="connsiteY31" fmla="*/ 50933 h 3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3010" h="395423">
                <a:moveTo>
                  <a:pt x="154700" y="50933"/>
                </a:moveTo>
                <a:cubicBezTo>
                  <a:pt x="154237" y="31964"/>
                  <a:pt x="140126" y="13573"/>
                  <a:pt x="137813" y="4957"/>
                </a:cubicBezTo>
                <a:cubicBezTo>
                  <a:pt x="134516" y="-8807"/>
                  <a:pt x="132030" y="10162"/>
                  <a:pt x="129369" y="12995"/>
                </a:cubicBezTo>
                <a:cubicBezTo>
                  <a:pt x="126247" y="18998"/>
                  <a:pt x="125090" y="25840"/>
                  <a:pt x="126073" y="32542"/>
                </a:cubicBezTo>
                <a:cubicBezTo>
                  <a:pt x="126999" y="38846"/>
                  <a:pt x="117630" y="45786"/>
                  <a:pt x="112020" y="45208"/>
                </a:cubicBezTo>
                <a:cubicBezTo>
                  <a:pt x="106410" y="44629"/>
                  <a:pt x="97504" y="48619"/>
                  <a:pt x="100454" y="57815"/>
                </a:cubicBezTo>
                <a:cubicBezTo>
                  <a:pt x="103403" y="67010"/>
                  <a:pt x="96290" y="65333"/>
                  <a:pt x="99991" y="72793"/>
                </a:cubicBezTo>
                <a:cubicBezTo>
                  <a:pt x="103692" y="80254"/>
                  <a:pt x="92531" y="89449"/>
                  <a:pt x="82642" y="90143"/>
                </a:cubicBezTo>
                <a:cubicBezTo>
                  <a:pt x="72753" y="90837"/>
                  <a:pt x="60665" y="111425"/>
                  <a:pt x="49851" y="109690"/>
                </a:cubicBezTo>
                <a:cubicBezTo>
                  <a:pt x="39036" y="107955"/>
                  <a:pt x="29263" y="117728"/>
                  <a:pt x="19837" y="115993"/>
                </a:cubicBezTo>
                <a:cubicBezTo>
                  <a:pt x="10410" y="114259"/>
                  <a:pt x="17061" y="138432"/>
                  <a:pt x="10005" y="153353"/>
                </a:cubicBezTo>
                <a:cubicBezTo>
                  <a:pt x="2949" y="168273"/>
                  <a:pt x="6767" y="185565"/>
                  <a:pt x="12839" y="203377"/>
                </a:cubicBezTo>
                <a:cubicBezTo>
                  <a:pt x="18911" y="221189"/>
                  <a:pt x="24058" y="236110"/>
                  <a:pt x="7056" y="260283"/>
                </a:cubicBezTo>
                <a:cubicBezTo>
                  <a:pt x="4337" y="264268"/>
                  <a:pt x="1967" y="268484"/>
                  <a:pt x="0" y="272891"/>
                </a:cubicBezTo>
                <a:cubicBezTo>
                  <a:pt x="3297" y="296486"/>
                  <a:pt x="-1388" y="320602"/>
                  <a:pt x="2371" y="343619"/>
                </a:cubicBezTo>
                <a:cubicBezTo>
                  <a:pt x="2892" y="345504"/>
                  <a:pt x="3239" y="347441"/>
                  <a:pt x="3297" y="349402"/>
                </a:cubicBezTo>
                <a:cubicBezTo>
                  <a:pt x="3297" y="349980"/>
                  <a:pt x="3297" y="350559"/>
                  <a:pt x="3759" y="350559"/>
                </a:cubicBezTo>
                <a:cubicBezTo>
                  <a:pt x="6882" y="361703"/>
                  <a:pt x="11104" y="372494"/>
                  <a:pt x="16425" y="382771"/>
                </a:cubicBezTo>
                <a:cubicBezTo>
                  <a:pt x="27181" y="392544"/>
                  <a:pt x="47827" y="400120"/>
                  <a:pt x="54824" y="391966"/>
                </a:cubicBezTo>
                <a:cubicBezTo>
                  <a:pt x="55287" y="391388"/>
                  <a:pt x="55808" y="391388"/>
                  <a:pt x="55808" y="390810"/>
                </a:cubicBezTo>
                <a:cubicBezTo>
                  <a:pt x="66449" y="376398"/>
                  <a:pt x="75991" y="361223"/>
                  <a:pt x="84377" y="345411"/>
                </a:cubicBezTo>
                <a:cubicBezTo>
                  <a:pt x="88598" y="337893"/>
                  <a:pt x="93282" y="330433"/>
                  <a:pt x="97504" y="323551"/>
                </a:cubicBezTo>
                <a:cubicBezTo>
                  <a:pt x="98892" y="318404"/>
                  <a:pt x="100281" y="313199"/>
                  <a:pt x="101263" y="308052"/>
                </a:cubicBezTo>
                <a:cubicBezTo>
                  <a:pt x="99817" y="302772"/>
                  <a:pt x="99817" y="297197"/>
                  <a:pt x="101263" y="291917"/>
                </a:cubicBezTo>
                <a:lnTo>
                  <a:pt x="101263" y="290587"/>
                </a:lnTo>
                <a:cubicBezTo>
                  <a:pt x="99355" y="273602"/>
                  <a:pt x="104039" y="256536"/>
                  <a:pt x="114391" y="242934"/>
                </a:cubicBezTo>
                <a:cubicBezTo>
                  <a:pt x="117399" y="238533"/>
                  <a:pt x="120001" y="233912"/>
                  <a:pt x="122314" y="229112"/>
                </a:cubicBezTo>
                <a:cubicBezTo>
                  <a:pt x="131220" y="195801"/>
                  <a:pt x="139201" y="163589"/>
                  <a:pt x="138276" y="154972"/>
                </a:cubicBezTo>
                <a:cubicBezTo>
                  <a:pt x="136888" y="143406"/>
                  <a:pt x="146719" y="136003"/>
                  <a:pt x="142497" y="123338"/>
                </a:cubicBezTo>
                <a:cubicBezTo>
                  <a:pt x="138276" y="110673"/>
                  <a:pt x="143885" y="96331"/>
                  <a:pt x="148280" y="105989"/>
                </a:cubicBezTo>
                <a:cubicBezTo>
                  <a:pt x="152676" y="115646"/>
                  <a:pt x="159847" y="115762"/>
                  <a:pt x="162334" y="102576"/>
                </a:cubicBezTo>
                <a:cubicBezTo>
                  <a:pt x="165746" y="90605"/>
                  <a:pt x="155163" y="69902"/>
                  <a:pt x="154700" y="509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7" name="Frihåndsform: figur 506">
            <a:extLst>
              <a:ext uri="{FF2B5EF4-FFF2-40B4-BE49-F238E27FC236}">
                <a16:creationId xmlns:a16="http://schemas.microsoft.com/office/drawing/2014/main" id="{07A41B94-48E9-456A-AED7-B26717D6D083}"/>
              </a:ext>
            </a:extLst>
          </p:cNvPr>
          <p:cNvSpPr/>
          <p:nvPr/>
        </p:nvSpPr>
        <p:spPr>
          <a:xfrm>
            <a:off x="8374244" y="4176415"/>
            <a:ext cx="249427" cy="181305"/>
          </a:xfrm>
          <a:custGeom>
            <a:avLst/>
            <a:gdLst>
              <a:gd name="connsiteX0" fmla="*/ 197495 w 249427"/>
              <a:gd name="connsiteY0" fmla="*/ 10005 h 181305"/>
              <a:gd name="connsiteX1" fmla="*/ 151230 w 249427"/>
              <a:gd name="connsiteY1" fmla="*/ 13475 h 181305"/>
              <a:gd name="connsiteX2" fmla="*/ 115085 w 249427"/>
              <a:gd name="connsiteY2" fmla="*/ 50834 h 181305"/>
              <a:gd name="connsiteX3" fmla="*/ 99181 w 249427"/>
              <a:gd name="connsiteY3" fmla="*/ 57716 h 181305"/>
              <a:gd name="connsiteX4" fmla="*/ 66391 w 249427"/>
              <a:gd name="connsiteY4" fmla="*/ 51412 h 181305"/>
              <a:gd name="connsiteX5" fmla="*/ 37475 w 249427"/>
              <a:gd name="connsiteY5" fmla="*/ 47942 h 181305"/>
              <a:gd name="connsiteX6" fmla="*/ 20125 w 249427"/>
              <a:gd name="connsiteY6" fmla="*/ 44530 h 181305"/>
              <a:gd name="connsiteX7" fmla="*/ 10294 w 249427"/>
              <a:gd name="connsiteY7" fmla="*/ 54882 h 181305"/>
              <a:gd name="connsiteX8" fmla="*/ 10757 w 249427"/>
              <a:gd name="connsiteY8" fmla="*/ 69803 h 181305"/>
              <a:gd name="connsiteX9" fmla="*/ 0 w 249427"/>
              <a:gd name="connsiteY9" fmla="*/ 76685 h 181305"/>
              <a:gd name="connsiteX10" fmla="*/ 1851 w 249427"/>
              <a:gd name="connsiteY10" fmla="*/ 94034 h 181305"/>
              <a:gd name="connsiteX11" fmla="*/ 8906 w 249427"/>
              <a:gd name="connsiteY11" fmla="*/ 138333 h 181305"/>
              <a:gd name="connsiteX12" fmla="*/ 16829 w 249427"/>
              <a:gd name="connsiteY12" fmla="*/ 178815 h 181305"/>
              <a:gd name="connsiteX13" fmla="*/ 59509 w 249427"/>
              <a:gd name="connsiteY13" fmla="*/ 173032 h 181305"/>
              <a:gd name="connsiteX14" fmla="*/ 89986 w 249427"/>
              <a:gd name="connsiteY14" fmla="*/ 162102 h 181305"/>
              <a:gd name="connsiteX15" fmla="*/ 115779 w 249427"/>
              <a:gd name="connsiteY15" fmla="*/ 147182 h 181305"/>
              <a:gd name="connsiteX16" fmla="*/ 138912 w 249427"/>
              <a:gd name="connsiteY16" fmla="*/ 142555 h 181305"/>
              <a:gd name="connsiteX17" fmla="*/ 157187 w 249427"/>
              <a:gd name="connsiteY17" fmla="*/ 127634 h 181305"/>
              <a:gd name="connsiteX18" fmla="*/ 164704 w 249427"/>
              <a:gd name="connsiteY18" fmla="*/ 122429 h 181305"/>
              <a:gd name="connsiteX19" fmla="*/ 165168 w 249427"/>
              <a:gd name="connsiteY19" fmla="*/ 118439 h 181305"/>
              <a:gd name="connsiteX20" fmla="*/ 176734 w 249427"/>
              <a:gd name="connsiteY20" fmla="*/ 102304 h 181305"/>
              <a:gd name="connsiteX21" fmla="*/ 190324 w 249427"/>
              <a:gd name="connsiteY21" fmla="*/ 97157 h 181305"/>
              <a:gd name="connsiteX22" fmla="*/ 204898 w 249427"/>
              <a:gd name="connsiteY22" fmla="*/ 96000 h 181305"/>
              <a:gd name="connsiteX23" fmla="*/ 219414 w 249427"/>
              <a:gd name="connsiteY23" fmla="*/ 100627 h 181305"/>
              <a:gd name="connsiteX24" fmla="*/ 229245 w 249427"/>
              <a:gd name="connsiteY24" fmla="*/ 79923 h 181305"/>
              <a:gd name="connsiteX25" fmla="*/ 249428 w 249427"/>
              <a:gd name="connsiteY25" fmla="*/ 70728 h 181305"/>
              <a:gd name="connsiteX26" fmla="*/ 220512 w 249427"/>
              <a:gd name="connsiteY26" fmla="*/ 0 h 181305"/>
              <a:gd name="connsiteX27" fmla="*/ 197495 w 249427"/>
              <a:gd name="connsiteY27" fmla="*/ 10005 h 18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9427" h="181305">
                <a:moveTo>
                  <a:pt x="197495" y="10005"/>
                </a:moveTo>
                <a:cubicBezTo>
                  <a:pt x="185293" y="13475"/>
                  <a:pt x="155278" y="10583"/>
                  <a:pt x="151230" y="13475"/>
                </a:cubicBezTo>
                <a:cubicBezTo>
                  <a:pt x="147182" y="16366"/>
                  <a:pt x="118844" y="39904"/>
                  <a:pt x="115085" y="50834"/>
                </a:cubicBezTo>
                <a:cubicBezTo>
                  <a:pt x="111326" y="61764"/>
                  <a:pt x="105254" y="63499"/>
                  <a:pt x="99181" y="57716"/>
                </a:cubicBezTo>
                <a:cubicBezTo>
                  <a:pt x="93109" y="51933"/>
                  <a:pt x="68242" y="53725"/>
                  <a:pt x="66391" y="51412"/>
                </a:cubicBezTo>
                <a:cubicBezTo>
                  <a:pt x="64540" y="49099"/>
                  <a:pt x="46207" y="46786"/>
                  <a:pt x="37475" y="47942"/>
                </a:cubicBezTo>
                <a:cubicBezTo>
                  <a:pt x="28742" y="49099"/>
                  <a:pt x="23884" y="43374"/>
                  <a:pt x="20125" y="44530"/>
                </a:cubicBezTo>
                <a:cubicBezTo>
                  <a:pt x="15846" y="46896"/>
                  <a:pt x="12434" y="50510"/>
                  <a:pt x="10294" y="54882"/>
                </a:cubicBezTo>
                <a:cubicBezTo>
                  <a:pt x="8444" y="58294"/>
                  <a:pt x="12145" y="66911"/>
                  <a:pt x="10757" y="69803"/>
                </a:cubicBezTo>
                <a:cubicBezTo>
                  <a:pt x="7403" y="72399"/>
                  <a:pt x="3759" y="74707"/>
                  <a:pt x="0" y="76685"/>
                </a:cubicBezTo>
                <a:cubicBezTo>
                  <a:pt x="2371" y="82138"/>
                  <a:pt x="3007" y="88199"/>
                  <a:pt x="1851" y="94034"/>
                </a:cubicBezTo>
                <a:cubicBezTo>
                  <a:pt x="-694" y="109175"/>
                  <a:pt x="1793" y="124737"/>
                  <a:pt x="8906" y="138333"/>
                </a:cubicBezTo>
                <a:cubicBezTo>
                  <a:pt x="16367" y="150940"/>
                  <a:pt x="13590" y="174536"/>
                  <a:pt x="16829" y="178815"/>
                </a:cubicBezTo>
                <a:cubicBezTo>
                  <a:pt x="20067" y="183095"/>
                  <a:pt x="47307" y="182285"/>
                  <a:pt x="59509" y="173032"/>
                </a:cubicBezTo>
                <a:cubicBezTo>
                  <a:pt x="67952" y="165763"/>
                  <a:pt x="78825" y="161871"/>
                  <a:pt x="89986" y="162102"/>
                </a:cubicBezTo>
                <a:cubicBezTo>
                  <a:pt x="100223" y="160679"/>
                  <a:pt x="109476" y="155324"/>
                  <a:pt x="115779" y="147182"/>
                </a:cubicBezTo>
                <a:cubicBezTo>
                  <a:pt x="119018" y="141977"/>
                  <a:pt x="133129" y="141977"/>
                  <a:pt x="138912" y="142555"/>
                </a:cubicBezTo>
                <a:cubicBezTo>
                  <a:pt x="144695" y="143133"/>
                  <a:pt x="150478" y="135673"/>
                  <a:pt x="157187" y="127634"/>
                </a:cubicBezTo>
                <a:cubicBezTo>
                  <a:pt x="159442" y="125564"/>
                  <a:pt x="161986" y="123817"/>
                  <a:pt x="164704" y="122429"/>
                </a:cubicBezTo>
                <a:cubicBezTo>
                  <a:pt x="164704" y="121273"/>
                  <a:pt x="165168" y="119596"/>
                  <a:pt x="165168" y="118439"/>
                </a:cubicBezTo>
                <a:cubicBezTo>
                  <a:pt x="166844" y="111777"/>
                  <a:pt x="170951" y="106005"/>
                  <a:pt x="176734" y="102304"/>
                </a:cubicBezTo>
                <a:cubicBezTo>
                  <a:pt x="181071" y="100112"/>
                  <a:pt x="185639" y="98389"/>
                  <a:pt x="190324" y="97157"/>
                </a:cubicBezTo>
                <a:cubicBezTo>
                  <a:pt x="195124" y="96463"/>
                  <a:pt x="200039" y="96076"/>
                  <a:pt x="204898" y="96000"/>
                </a:cubicBezTo>
                <a:cubicBezTo>
                  <a:pt x="210103" y="95989"/>
                  <a:pt x="215192" y="97608"/>
                  <a:pt x="219414" y="100627"/>
                </a:cubicBezTo>
                <a:cubicBezTo>
                  <a:pt x="226873" y="93687"/>
                  <a:pt x="225197" y="85649"/>
                  <a:pt x="229245" y="79923"/>
                </a:cubicBezTo>
                <a:cubicBezTo>
                  <a:pt x="233293" y="74198"/>
                  <a:pt x="239539" y="75297"/>
                  <a:pt x="249428" y="70728"/>
                </a:cubicBezTo>
                <a:cubicBezTo>
                  <a:pt x="238613" y="44299"/>
                  <a:pt x="226295" y="14979"/>
                  <a:pt x="220512" y="0"/>
                </a:cubicBezTo>
                <a:cubicBezTo>
                  <a:pt x="213167" y="4095"/>
                  <a:pt x="205476" y="7449"/>
                  <a:pt x="197495" y="100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8" name="Frihåndsform: figur 507">
            <a:extLst>
              <a:ext uri="{FF2B5EF4-FFF2-40B4-BE49-F238E27FC236}">
                <a16:creationId xmlns:a16="http://schemas.microsoft.com/office/drawing/2014/main" id="{82F9916B-34B0-40E1-8F75-F966EF727772}"/>
              </a:ext>
            </a:extLst>
          </p:cNvPr>
          <p:cNvSpPr/>
          <p:nvPr/>
        </p:nvSpPr>
        <p:spPr>
          <a:xfrm>
            <a:off x="10562037" y="5774930"/>
            <a:ext cx="28814" cy="12543"/>
          </a:xfrm>
          <a:custGeom>
            <a:avLst/>
            <a:gdLst>
              <a:gd name="connsiteX0" fmla="*/ 498 w 28814"/>
              <a:gd name="connsiteY0" fmla="*/ 8800 h 12543"/>
              <a:gd name="connsiteX1" fmla="*/ 28604 w 28814"/>
              <a:gd name="connsiteY1" fmla="*/ 4174 h 12543"/>
              <a:gd name="connsiteX2" fmla="*/ 498 w 28814"/>
              <a:gd name="connsiteY2" fmla="*/ 8800 h 1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4" h="12543">
                <a:moveTo>
                  <a:pt x="498" y="8800"/>
                </a:moveTo>
                <a:cubicBezTo>
                  <a:pt x="6281" y="15104"/>
                  <a:pt x="25308" y="13369"/>
                  <a:pt x="28604" y="4174"/>
                </a:cubicBezTo>
                <a:cubicBezTo>
                  <a:pt x="31901" y="-5022"/>
                  <a:pt x="-4649" y="3017"/>
                  <a:pt x="498" y="880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9" name="Frihåndsform: figur 508">
            <a:extLst>
              <a:ext uri="{FF2B5EF4-FFF2-40B4-BE49-F238E27FC236}">
                <a16:creationId xmlns:a16="http://schemas.microsoft.com/office/drawing/2014/main" id="{3F42ADDB-D0B3-40D2-971B-37739E16C49A}"/>
              </a:ext>
            </a:extLst>
          </p:cNvPr>
          <p:cNvSpPr/>
          <p:nvPr/>
        </p:nvSpPr>
        <p:spPr>
          <a:xfrm>
            <a:off x="10006509" y="5035537"/>
            <a:ext cx="955769" cy="850816"/>
          </a:xfrm>
          <a:custGeom>
            <a:avLst/>
            <a:gdLst>
              <a:gd name="connsiteX0" fmla="*/ 954891 w 955769"/>
              <a:gd name="connsiteY0" fmla="*/ 479738 h 850816"/>
              <a:gd name="connsiteX1" fmla="*/ 952057 w 955769"/>
              <a:gd name="connsiteY1" fmla="*/ 451574 h 850816"/>
              <a:gd name="connsiteX2" fmla="*/ 941301 w 955769"/>
              <a:gd name="connsiteY2" fmla="*/ 426880 h 850816"/>
              <a:gd name="connsiteX3" fmla="*/ 932394 w 955769"/>
              <a:gd name="connsiteY3" fmla="*/ 405598 h 850816"/>
              <a:gd name="connsiteX4" fmla="*/ 914120 w 955769"/>
              <a:gd name="connsiteY4" fmla="*/ 384316 h 850816"/>
              <a:gd name="connsiteX5" fmla="*/ 902554 w 955769"/>
              <a:gd name="connsiteY5" fmla="*/ 371130 h 850816"/>
              <a:gd name="connsiteX6" fmla="*/ 894110 w 955769"/>
              <a:gd name="connsiteY6" fmla="*/ 341810 h 850816"/>
              <a:gd name="connsiteX7" fmla="*/ 884741 w 955769"/>
              <a:gd name="connsiteY7" fmla="*/ 332615 h 850816"/>
              <a:gd name="connsiteX8" fmla="*/ 871151 w 955769"/>
              <a:gd name="connsiteY8" fmla="*/ 333771 h 850816"/>
              <a:gd name="connsiteX9" fmla="*/ 865368 w 955769"/>
              <a:gd name="connsiteY9" fmla="*/ 314802 h 850816"/>
              <a:gd name="connsiteX10" fmla="*/ 856461 w 955769"/>
              <a:gd name="connsiteY10" fmla="*/ 294099 h 850816"/>
              <a:gd name="connsiteX11" fmla="*/ 848481 w 955769"/>
              <a:gd name="connsiteY11" fmla="*/ 273395 h 850816"/>
              <a:gd name="connsiteX12" fmla="*/ 794119 w 955769"/>
              <a:gd name="connsiteY12" fmla="*/ 235458 h 850816"/>
              <a:gd name="connsiteX13" fmla="*/ 788336 w 955769"/>
              <a:gd name="connsiteY13" fmla="*/ 216489 h 850816"/>
              <a:gd name="connsiteX14" fmla="*/ 782553 w 955769"/>
              <a:gd name="connsiteY14" fmla="*/ 182599 h 850816"/>
              <a:gd name="connsiteX15" fmla="*/ 768500 w 955769"/>
              <a:gd name="connsiteY15" fmla="*/ 153279 h 850816"/>
              <a:gd name="connsiteX16" fmla="*/ 765262 w 955769"/>
              <a:gd name="connsiteY16" fmla="*/ 119389 h 850816"/>
              <a:gd name="connsiteX17" fmla="*/ 749762 w 955769"/>
              <a:gd name="connsiteY17" fmla="*/ 96951 h 850816"/>
              <a:gd name="connsiteX18" fmla="*/ 731487 w 955769"/>
              <a:gd name="connsiteY18" fmla="*/ 97529 h 850816"/>
              <a:gd name="connsiteX19" fmla="*/ 723970 w 955769"/>
              <a:gd name="connsiteY19" fmla="*/ 69943 h 850816"/>
              <a:gd name="connsiteX20" fmla="*/ 723970 w 955769"/>
              <a:gd name="connsiteY20" fmla="*/ 60170 h 850816"/>
              <a:gd name="connsiteX21" fmla="*/ 698234 w 955769"/>
              <a:gd name="connsiteY21" fmla="*/ 48083 h 850816"/>
              <a:gd name="connsiteX22" fmla="*/ 682736 w 955769"/>
              <a:gd name="connsiteY22" fmla="*/ 31427 h 850816"/>
              <a:gd name="connsiteX23" fmla="*/ 680885 w 955769"/>
              <a:gd name="connsiteY23" fmla="*/ 34319 h 850816"/>
              <a:gd name="connsiteX24" fmla="*/ 677589 w 955769"/>
              <a:gd name="connsiteY24" fmla="*/ 65317 h 850816"/>
              <a:gd name="connsiteX25" fmla="*/ 675738 w 955769"/>
              <a:gd name="connsiteY25" fmla="*/ 114763 h 850816"/>
              <a:gd name="connsiteX26" fmla="*/ 668220 w 955769"/>
              <a:gd name="connsiteY26" fmla="*/ 157327 h 850816"/>
              <a:gd name="connsiteX27" fmla="*/ 648499 w 955769"/>
              <a:gd name="connsiteY27" fmla="*/ 190060 h 850816"/>
              <a:gd name="connsiteX28" fmla="*/ 619931 w 955769"/>
              <a:gd name="connsiteY28" fmla="*/ 175717 h 850816"/>
              <a:gd name="connsiteX29" fmla="*/ 599284 w 955769"/>
              <a:gd name="connsiteY29" fmla="*/ 164151 h 850816"/>
              <a:gd name="connsiteX30" fmla="*/ 576152 w 955769"/>
              <a:gd name="connsiteY30" fmla="*/ 142291 h 850816"/>
              <a:gd name="connsiteX31" fmla="*/ 552267 w 955769"/>
              <a:gd name="connsiteY31" fmla="*/ 132517 h 850816"/>
              <a:gd name="connsiteX32" fmla="*/ 536827 w 955769"/>
              <a:gd name="connsiteY32" fmla="*/ 111293 h 850816"/>
              <a:gd name="connsiteX33" fmla="*/ 538677 w 955769"/>
              <a:gd name="connsiteY33" fmla="*/ 97471 h 850816"/>
              <a:gd name="connsiteX34" fmla="*/ 540528 w 955769"/>
              <a:gd name="connsiteY34" fmla="*/ 73876 h 850816"/>
              <a:gd name="connsiteX35" fmla="*/ 555564 w 955769"/>
              <a:gd name="connsiteY35" fmla="*/ 60690 h 850816"/>
              <a:gd name="connsiteX36" fmla="*/ 563545 w 955769"/>
              <a:gd name="connsiteY36" fmla="*/ 42300 h 850816"/>
              <a:gd name="connsiteX37" fmla="*/ 558340 w 955769"/>
              <a:gd name="connsiteY37" fmla="*/ 28478 h 850816"/>
              <a:gd name="connsiteX38" fmla="*/ 549433 w 955769"/>
              <a:gd name="connsiteY38" fmla="*/ 39408 h 850816"/>
              <a:gd name="connsiteX39" fmla="*/ 540528 w 955769"/>
              <a:gd name="connsiteY39" fmla="*/ 24488 h 850816"/>
              <a:gd name="connsiteX40" fmla="*/ 522715 w 955769"/>
              <a:gd name="connsiteY40" fmla="*/ 33105 h 850816"/>
              <a:gd name="connsiteX41" fmla="*/ 476797 w 955769"/>
              <a:gd name="connsiteY41" fmla="*/ 16449 h 850816"/>
              <a:gd name="connsiteX42" fmla="*/ 454763 w 955769"/>
              <a:gd name="connsiteY42" fmla="*/ 314 h 850816"/>
              <a:gd name="connsiteX43" fmla="*/ 463669 w 955769"/>
              <a:gd name="connsiteY43" fmla="*/ 18704 h 850816"/>
              <a:gd name="connsiteX44" fmla="*/ 427583 w 955769"/>
              <a:gd name="connsiteY44" fmla="*/ 31948 h 850816"/>
              <a:gd name="connsiteX45" fmla="*/ 421047 w 955769"/>
              <a:gd name="connsiteY45" fmla="*/ 39987 h 850816"/>
              <a:gd name="connsiteX46" fmla="*/ 404160 w 955769"/>
              <a:gd name="connsiteY46" fmla="*/ 65259 h 850816"/>
              <a:gd name="connsiteX47" fmla="*/ 394792 w 955769"/>
              <a:gd name="connsiteY47" fmla="*/ 85963 h 850816"/>
              <a:gd name="connsiteX48" fmla="*/ 395717 w 955769"/>
              <a:gd name="connsiteY48" fmla="*/ 109558 h 850816"/>
              <a:gd name="connsiteX49" fmla="*/ 383515 w 955769"/>
              <a:gd name="connsiteY49" fmla="*/ 112392 h 850816"/>
              <a:gd name="connsiteX50" fmla="*/ 368536 w 955769"/>
              <a:gd name="connsiteY50" fmla="*/ 113548 h 850816"/>
              <a:gd name="connsiteX51" fmla="*/ 360555 w 955769"/>
              <a:gd name="connsiteY51" fmla="*/ 107245 h 850816"/>
              <a:gd name="connsiteX52" fmla="*/ 347428 w 955769"/>
              <a:gd name="connsiteY52" fmla="*/ 94001 h 850816"/>
              <a:gd name="connsiteX53" fmla="*/ 327765 w 955769"/>
              <a:gd name="connsiteY53" fmla="*/ 76652 h 850816"/>
              <a:gd name="connsiteX54" fmla="*/ 314175 w 955769"/>
              <a:gd name="connsiteY54" fmla="*/ 85847 h 850816"/>
              <a:gd name="connsiteX55" fmla="*/ 306656 w 955769"/>
              <a:gd name="connsiteY55" fmla="*/ 99091 h 850816"/>
              <a:gd name="connsiteX56" fmla="*/ 288381 w 955769"/>
              <a:gd name="connsiteY56" fmla="*/ 99669 h 850816"/>
              <a:gd name="connsiteX57" fmla="*/ 284160 w 955769"/>
              <a:gd name="connsiteY57" fmla="*/ 112276 h 850816"/>
              <a:gd name="connsiteX58" fmla="*/ 273403 w 955769"/>
              <a:gd name="connsiteY58" fmla="*/ 121471 h 850816"/>
              <a:gd name="connsiteX59" fmla="*/ 268719 w 955769"/>
              <a:gd name="connsiteY59" fmla="*/ 148536 h 850816"/>
              <a:gd name="connsiteX60" fmla="*/ 251370 w 955769"/>
              <a:gd name="connsiteY60" fmla="*/ 146802 h 850816"/>
              <a:gd name="connsiteX61" fmla="*/ 255128 w 955769"/>
              <a:gd name="connsiteY61" fmla="*/ 168026 h 850816"/>
              <a:gd name="connsiteX62" fmla="*/ 247610 w 955769"/>
              <a:gd name="connsiteY62" fmla="*/ 182426 h 850816"/>
              <a:gd name="connsiteX63" fmla="*/ 238242 w 955769"/>
              <a:gd name="connsiteY63" fmla="*/ 161144 h 850816"/>
              <a:gd name="connsiteX64" fmla="*/ 219967 w 955769"/>
              <a:gd name="connsiteY64" fmla="*/ 172074 h 850816"/>
              <a:gd name="connsiteX65" fmla="*/ 219041 w 955769"/>
              <a:gd name="connsiteY65" fmla="*/ 204864 h 850816"/>
              <a:gd name="connsiteX66" fmla="*/ 185268 w 955769"/>
              <a:gd name="connsiteY66" fmla="*/ 244479 h 850816"/>
              <a:gd name="connsiteX67" fmla="*/ 149643 w 955769"/>
              <a:gd name="connsiteY67" fmla="*/ 255410 h 850816"/>
              <a:gd name="connsiteX68" fmla="*/ 146347 w 955769"/>
              <a:gd name="connsiteY68" fmla="*/ 258879 h 850816"/>
              <a:gd name="connsiteX69" fmla="*/ 62954 w 955769"/>
              <a:gd name="connsiteY69" fmla="*/ 306590 h 850816"/>
              <a:gd name="connsiteX70" fmla="*/ 17498 w 955769"/>
              <a:gd name="connsiteY70" fmla="*/ 355979 h 850816"/>
              <a:gd name="connsiteX71" fmla="*/ 15127 w 955769"/>
              <a:gd name="connsiteY71" fmla="*/ 361184 h 850816"/>
              <a:gd name="connsiteX72" fmla="*/ 10905 w 955769"/>
              <a:gd name="connsiteY72" fmla="*/ 405425 h 850816"/>
              <a:gd name="connsiteX73" fmla="*/ 24496 w 955769"/>
              <a:gd name="connsiteY73" fmla="*/ 442784 h 850816"/>
              <a:gd name="connsiteX74" fmla="*/ 10443 w 955769"/>
              <a:gd name="connsiteY74" fmla="*/ 428442 h 850816"/>
              <a:gd name="connsiteX75" fmla="*/ 16978 w 955769"/>
              <a:gd name="connsiteY75" fmla="*/ 447989 h 850816"/>
              <a:gd name="connsiteX76" fmla="*/ 149 w 955769"/>
              <a:gd name="connsiteY76" fmla="*/ 433010 h 850816"/>
              <a:gd name="connsiteX77" fmla="*/ 24033 w 955769"/>
              <a:gd name="connsiteY77" fmla="*/ 496220 h 850816"/>
              <a:gd name="connsiteX78" fmla="*/ 43696 w 955769"/>
              <a:gd name="connsiteY78" fmla="*/ 548269 h 850816"/>
              <a:gd name="connsiteX79" fmla="*/ 64342 w 955769"/>
              <a:gd name="connsiteY79" fmla="*/ 611884 h 850816"/>
              <a:gd name="connsiteX80" fmla="*/ 59195 w 955769"/>
              <a:gd name="connsiteY80" fmla="*/ 649243 h 850816"/>
              <a:gd name="connsiteX81" fmla="*/ 45604 w 955769"/>
              <a:gd name="connsiteY81" fmla="*/ 672376 h 850816"/>
              <a:gd name="connsiteX82" fmla="*/ 51387 w 955769"/>
              <a:gd name="connsiteY82" fmla="*/ 690766 h 850816"/>
              <a:gd name="connsiteX83" fmla="*/ 68737 w 955769"/>
              <a:gd name="connsiteY83" fmla="*/ 708578 h 850816"/>
              <a:gd name="connsiteX84" fmla="*/ 77643 w 955769"/>
              <a:gd name="connsiteY84" fmla="*/ 712569 h 850816"/>
              <a:gd name="connsiteX85" fmla="*/ 154964 w 955769"/>
              <a:gd name="connsiteY85" fmla="*/ 683248 h 850816"/>
              <a:gd name="connsiteX86" fmla="*/ 165316 w 955769"/>
              <a:gd name="connsiteY86" fmla="*/ 678679 h 850816"/>
              <a:gd name="connsiteX87" fmla="*/ 189201 w 955769"/>
              <a:gd name="connsiteY87" fmla="*/ 663701 h 850816"/>
              <a:gd name="connsiteX88" fmla="*/ 301221 w 955769"/>
              <a:gd name="connsiteY88" fmla="*/ 624665 h 850816"/>
              <a:gd name="connsiteX89" fmla="*/ 309664 w 955769"/>
              <a:gd name="connsiteY89" fmla="*/ 628076 h 850816"/>
              <a:gd name="connsiteX90" fmla="*/ 325105 w 955769"/>
              <a:gd name="connsiteY90" fmla="*/ 628655 h 850816"/>
              <a:gd name="connsiteX91" fmla="*/ 377153 w 955769"/>
              <a:gd name="connsiteY91" fmla="*/ 610843 h 850816"/>
              <a:gd name="connsiteX92" fmla="*/ 426831 w 955769"/>
              <a:gd name="connsiteY92" fmla="*/ 603383 h 850816"/>
              <a:gd name="connsiteX93" fmla="*/ 455399 w 955769"/>
              <a:gd name="connsiteY93" fmla="*/ 620038 h 850816"/>
              <a:gd name="connsiteX94" fmla="*/ 483101 w 955769"/>
              <a:gd name="connsiteY94" fmla="*/ 624665 h 850816"/>
              <a:gd name="connsiteX95" fmla="*/ 496691 w 955769"/>
              <a:gd name="connsiteY95" fmla="*/ 632703 h 850816"/>
              <a:gd name="connsiteX96" fmla="*/ 498079 w 955769"/>
              <a:gd name="connsiteY96" fmla="*/ 650053 h 850816"/>
              <a:gd name="connsiteX97" fmla="*/ 518725 w 955769"/>
              <a:gd name="connsiteY97" fmla="*/ 673590 h 850816"/>
              <a:gd name="connsiteX98" fmla="*/ 524508 w 955769"/>
              <a:gd name="connsiteY98" fmla="*/ 704646 h 850816"/>
              <a:gd name="connsiteX99" fmla="*/ 543708 w 955769"/>
              <a:gd name="connsiteY99" fmla="*/ 696607 h 850816"/>
              <a:gd name="connsiteX100" fmla="*/ 566841 w 955769"/>
              <a:gd name="connsiteY100" fmla="*/ 675325 h 850816"/>
              <a:gd name="connsiteX101" fmla="*/ 586562 w 955769"/>
              <a:gd name="connsiteY101" fmla="*/ 650631 h 850816"/>
              <a:gd name="connsiteX102" fmla="*/ 576730 w 955769"/>
              <a:gd name="connsiteY102" fmla="*/ 690303 h 850816"/>
              <a:gd name="connsiteX103" fmla="*/ 562157 w 955769"/>
              <a:gd name="connsiteY103" fmla="*/ 712106 h 850816"/>
              <a:gd name="connsiteX104" fmla="*/ 584190 w 955769"/>
              <a:gd name="connsiteY104" fmla="*/ 709850 h 850816"/>
              <a:gd name="connsiteX105" fmla="*/ 597318 w 955769"/>
              <a:gd name="connsiteY105" fmla="*/ 701754 h 850816"/>
              <a:gd name="connsiteX106" fmla="*/ 594022 w 955769"/>
              <a:gd name="connsiteY106" fmla="*/ 732810 h 850816"/>
              <a:gd name="connsiteX107" fmla="*/ 611372 w 955769"/>
              <a:gd name="connsiteY107" fmla="*/ 731653 h 850816"/>
              <a:gd name="connsiteX108" fmla="*/ 631092 w 955769"/>
              <a:gd name="connsiteY108" fmla="*/ 770169 h 850816"/>
              <a:gd name="connsiteX109" fmla="*/ 631092 w 955769"/>
              <a:gd name="connsiteY109" fmla="*/ 771325 h 850816"/>
              <a:gd name="connsiteX110" fmla="*/ 712634 w 955769"/>
              <a:gd name="connsiteY110" fmla="*/ 829157 h 850816"/>
              <a:gd name="connsiteX111" fmla="*/ 716393 w 955769"/>
              <a:gd name="connsiteY111" fmla="*/ 838931 h 850816"/>
              <a:gd name="connsiteX112" fmla="*/ 744499 w 955769"/>
              <a:gd name="connsiteY112" fmla="*/ 817070 h 850816"/>
              <a:gd name="connsiteX113" fmla="*/ 754331 w 955769"/>
              <a:gd name="connsiteY113" fmla="*/ 821697 h 850816"/>
              <a:gd name="connsiteX114" fmla="*/ 758553 w 955769"/>
              <a:gd name="connsiteY114" fmla="*/ 830314 h 850816"/>
              <a:gd name="connsiteX115" fmla="*/ 764683 w 955769"/>
              <a:gd name="connsiteY115" fmla="*/ 824531 h 850816"/>
              <a:gd name="connsiteX116" fmla="*/ 780124 w 955769"/>
              <a:gd name="connsiteY116" fmla="*/ 841186 h 850816"/>
              <a:gd name="connsiteX117" fmla="*/ 788105 w 955769"/>
              <a:gd name="connsiteY117" fmla="*/ 848126 h 850816"/>
              <a:gd name="connsiteX118" fmla="*/ 798399 w 955769"/>
              <a:gd name="connsiteY118" fmla="*/ 832569 h 850816"/>
              <a:gd name="connsiteX119" fmla="*/ 820896 w 955769"/>
              <a:gd name="connsiteY119" fmla="*/ 813600 h 850816"/>
              <a:gd name="connsiteX120" fmla="*/ 869647 w 955769"/>
              <a:gd name="connsiteY120" fmla="*/ 803307 h 850816"/>
              <a:gd name="connsiteX121" fmla="*/ 877628 w 955769"/>
              <a:gd name="connsiteY121" fmla="*/ 746979 h 850816"/>
              <a:gd name="connsiteX122" fmla="*/ 895441 w 955769"/>
              <a:gd name="connsiteY122" fmla="*/ 704414 h 850816"/>
              <a:gd name="connsiteX123" fmla="*/ 920250 w 955769"/>
              <a:gd name="connsiteY123" fmla="*/ 644674 h 850816"/>
              <a:gd name="connsiteX124" fmla="*/ 934303 w 955769"/>
              <a:gd name="connsiteY124" fmla="*/ 625648 h 850816"/>
              <a:gd name="connsiteX125" fmla="*/ 944192 w 955769"/>
              <a:gd name="connsiteY125" fmla="*/ 538900 h 850816"/>
              <a:gd name="connsiteX126" fmla="*/ 953561 w 955769"/>
              <a:gd name="connsiteY126" fmla="*/ 479102 h 850816"/>
              <a:gd name="connsiteX127" fmla="*/ 954891 w 955769"/>
              <a:gd name="connsiteY127" fmla="*/ 479738 h 85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955769" h="850816">
                <a:moveTo>
                  <a:pt x="954891" y="479738"/>
                </a:moveTo>
                <a:cubicBezTo>
                  <a:pt x="952520" y="482051"/>
                  <a:pt x="951595" y="466553"/>
                  <a:pt x="952057" y="451574"/>
                </a:cubicBezTo>
                <a:cubicBezTo>
                  <a:pt x="947952" y="443576"/>
                  <a:pt x="944366" y="435329"/>
                  <a:pt x="941301" y="426880"/>
                </a:cubicBezTo>
                <a:cubicBezTo>
                  <a:pt x="937137" y="420340"/>
                  <a:pt x="934130" y="413145"/>
                  <a:pt x="932394" y="405598"/>
                </a:cubicBezTo>
                <a:cubicBezTo>
                  <a:pt x="930949" y="399294"/>
                  <a:pt x="923026" y="382061"/>
                  <a:pt x="914120" y="384316"/>
                </a:cubicBezTo>
                <a:cubicBezTo>
                  <a:pt x="905214" y="386572"/>
                  <a:pt x="910823" y="369396"/>
                  <a:pt x="902554" y="371130"/>
                </a:cubicBezTo>
                <a:cubicBezTo>
                  <a:pt x="894284" y="372866"/>
                  <a:pt x="892722" y="356730"/>
                  <a:pt x="894110" y="341810"/>
                </a:cubicBezTo>
                <a:cubicBezTo>
                  <a:pt x="895498" y="326889"/>
                  <a:pt x="888327" y="338918"/>
                  <a:pt x="884741" y="332615"/>
                </a:cubicBezTo>
                <a:cubicBezTo>
                  <a:pt x="881156" y="326311"/>
                  <a:pt x="876760" y="331458"/>
                  <a:pt x="871151" y="333771"/>
                </a:cubicBezTo>
                <a:cubicBezTo>
                  <a:pt x="865541" y="336084"/>
                  <a:pt x="863633" y="320528"/>
                  <a:pt x="865368" y="314802"/>
                </a:cubicBezTo>
                <a:cubicBezTo>
                  <a:pt x="866582" y="306770"/>
                  <a:pt x="863112" y="298748"/>
                  <a:pt x="856461" y="294099"/>
                </a:cubicBezTo>
                <a:cubicBezTo>
                  <a:pt x="850158" y="289241"/>
                  <a:pt x="847036" y="281249"/>
                  <a:pt x="848481" y="273395"/>
                </a:cubicBezTo>
                <a:cubicBezTo>
                  <a:pt x="848944" y="265356"/>
                  <a:pt x="804413" y="238349"/>
                  <a:pt x="794119" y="235458"/>
                </a:cubicBezTo>
                <a:cubicBezTo>
                  <a:pt x="783825" y="232566"/>
                  <a:pt x="792732" y="220537"/>
                  <a:pt x="788336" y="216489"/>
                </a:cubicBezTo>
                <a:cubicBezTo>
                  <a:pt x="783941" y="212440"/>
                  <a:pt x="782553" y="195843"/>
                  <a:pt x="782553" y="182599"/>
                </a:cubicBezTo>
                <a:cubicBezTo>
                  <a:pt x="782553" y="169356"/>
                  <a:pt x="768037" y="164787"/>
                  <a:pt x="768500" y="153279"/>
                </a:cubicBezTo>
                <a:cubicBezTo>
                  <a:pt x="768963" y="141770"/>
                  <a:pt x="764278" y="131419"/>
                  <a:pt x="765262" y="119389"/>
                </a:cubicBezTo>
                <a:cubicBezTo>
                  <a:pt x="766244" y="107360"/>
                  <a:pt x="750225" y="103833"/>
                  <a:pt x="749762" y="96951"/>
                </a:cubicBezTo>
                <a:cubicBezTo>
                  <a:pt x="749300" y="90069"/>
                  <a:pt x="740394" y="96373"/>
                  <a:pt x="731487" y="97529"/>
                </a:cubicBezTo>
                <a:cubicBezTo>
                  <a:pt x="722582" y="98686"/>
                  <a:pt x="723044" y="83707"/>
                  <a:pt x="723970" y="69943"/>
                </a:cubicBezTo>
                <a:lnTo>
                  <a:pt x="723970" y="60170"/>
                </a:lnTo>
                <a:cubicBezTo>
                  <a:pt x="715642" y="55584"/>
                  <a:pt x="707083" y="51547"/>
                  <a:pt x="698234" y="48083"/>
                </a:cubicBezTo>
                <a:cubicBezTo>
                  <a:pt x="690832" y="45139"/>
                  <a:pt x="685164" y="39027"/>
                  <a:pt x="682736" y="31427"/>
                </a:cubicBezTo>
                <a:cubicBezTo>
                  <a:pt x="682273" y="32584"/>
                  <a:pt x="681348" y="33162"/>
                  <a:pt x="680885" y="34319"/>
                </a:cubicBezTo>
                <a:cubicBezTo>
                  <a:pt x="676201" y="39466"/>
                  <a:pt x="684124" y="58435"/>
                  <a:pt x="677589" y="65317"/>
                </a:cubicBezTo>
                <a:cubicBezTo>
                  <a:pt x="671054" y="72199"/>
                  <a:pt x="677126" y="99264"/>
                  <a:pt x="675738" y="114763"/>
                </a:cubicBezTo>
                <a:cubicBezTo>
                  <a:pt x="674350" y="130262"/>
                  <a:pt x="674755" y="146975"/>
                  <a:pt x="668220" y="157327"/>
                </a:cubicBezTo>
                <a:cubicBezTo>
                  <a:pt x="661685" y="167679"/>
                  <a:pt x="660701" y="184334"/>
                  <a:pt x="648499" y="190060"/>
                </a:cubicBezTo>
                <a:cubicBezTo>
                  <a:pt x="636297" y="195785"/>
                  <a:pt x="619583" y="183756"/>
                  <a:pt x="619931" y="175717"/>
                </a:cubicBezTo>
                <a:cubicBezTo>
                  <a:pt x="620277" y="167679"/>
                  <a:pt x="606340" y="162474"/>
                  <a:pt x="599284" y="164151"/>
                </a:cubicBezTo>
                <a:cubicBezTo>
                  <a:pt x="592229" y="165828"/>
                  <a:pt x="588065" y="153221"/>
                  <a:pt x="576152" y="142291"/>
                </a:cubicBezTo>
                <a:cubicBezTo>
                  <a:pt x="564239" y="131361"/>
                  <a:pt x="556026" y="144604"/>
                  <a:pt x="552267" y="132517"/>
                </a:cubicBezTo>
                <a:cubicBezTo>
                  <a:pt x="548508" y="120430"/>
                  <a:pt x="544749" y="118175"/>
                  <a:pt x="536827" y="111293"/>
                </a:cubicBezTo>
                <a:cubicBezTo>
                  <a:pt x="528904" y="104411"/>
                  <a:pt x="531043" y="104353"/>
                  <a:pt x="538677" y="97471"/>
                </a:cubicBezTo>
                <a:cubicBezTo>
                  <a:pt x="546311" y="90589"/>
                  <a:pt x="544460" y="81972"/>
                  <a:pt x="540528" y="73876"/>
                </a:cubicBezTo>
                <a:cubicBezTo>
                  <a:pt x="536595" y="65779"/>
                  <a:pt x="545212" y="67572"/>
                  <a:pt x="555564" y="60690"/>
                </a:cubicBezTo>
                <a:cubicBezTo>
                  <a:pt x="565915" y="53808"/>
                  <a:pt x="555564" y="45770"/>
                  <a:pt x="563545" y="42300"/>
                </a:cubicBezTo>
                <a:cubicBezTo>
                  <a:pt x="571526" y="38830"/>
                  <a:pt x="566783" y="30733"/>
                  <a:pt x="558340" y="28478"/>
                </a:cubicBezTo>
                <a:cubicBezTo>
                  <a:pt x="549897" y="26223"/>
                  <a:pt x="552557" y="38252"/>
                  <a:pt x="549433" y="39408"/>
                </a:cubicBezTo>
                <a:cubicBezTo>
                  <a:pt x="546311" y="40565"/>
                  <a:pt x="543650" y="23909"/>
                  <a:pt x="540528" y="24488"/>
                </a:cubicBezTo>
                <a:cubicBezTo>
                  <a:pt x="537405" y="25066"/>
                  <a:pt x="527920" y="41143"/>
                  <a:pt x="522715" y="33105"/>
                </a:cubicBezTo>
                <a:cubicBezTo>
                  <a:pt x="517510" y="25066"/>
                  <a:pt x="488537" y="18184"/>
                  <a:pt x="476797" y="16449"/>
                </a:cubicBezTo>
                <a:cubicBezTo>
                  <a:pt x="465057" y="14714"/>
                  <a:pt x="461818" y="-2520"/>
                  <a:pt x="454763" y="314"/>
                </a:cubicBezTo>
                <a:cubicBezTo>
                  <a:pt x="447708" y="3148"/>
                  <a:pt x="455689" y="8931"/>
                  <a:pt x="463669" y="18704"/>
                </a:cubicBezTo>
                <a:cubicBezTo>
                  <a:pt x="471650" y="28478"/>
                  <a:pt x="437414" y="35418"/>
                  <a:pt x="427583" y="31948"/>
                </a:cubicBezTo>
                <a:cubicBezTo>
                  <a:pt x="417751" y="28478"/>
                  <a:pt x="428970" y="40565"/>
                  <a:pt x="421047" y="39987"/>
                </a:cubicBezTo>
                <a:cubicBezTo>
                  <a:pt x="413125" y="39408"/>
                  <a:pt x="411216" y="56642"/>
                  <a:pt x="404160" y="65259"/>
                </a:cubicBezTo>
                <a:cubicBezTo>
                  <a:pt x="397105" y="73876"/>
                  <a:pt x="402310" y="80237"/>
                  <a:pt x="394792" y="85963"/>
                </a:cubicBezTo>
                <a:cubicBezTo>
                  <a:pt x="387274" y="91688"/>
                  <a:pt x="386811" y="97529"/>
                  <a:pt x="395717" y="109558"/>
                </a:cubicBezTo>
                <a:cubicBezTo>
                  <a:pt x="404624" y="121587"/>
                  <a:pt x="391496" y="122165"/>
                  <a:pt x="383515" y="112392"/>
                </a:cubicBezTo>
                <a:cubicBezTo>
                  <a:pt x="375534" y="102618"/>
                  <a:pt x="368074" y="103197"/>
                  <a:pt x="368536" y="113548"/>
                </a:cubicBezTo>
                <a:cubicBezTo>
                  <a:pt x="368999" y="123900"/>
                  <a:pt x="359167" y="119332"/>
                  <a:pt x="360555" y="107245"/>
                </a:cubicBezTo>
                <a:cubicBezTo>
                  <a:pt x="361944" y="95158"/>
                  <a:pt x="349799" y="100941"/>
                  <a:pt x="347428" y="94001"/>
                </a:cubicBezTo>
                <a:cubicBezTo>
                  <a:pt x="345057" y="87061"/>
                  <a:pt x="334300" y="76189"/>
                  <a:pt x="327765" y="76652"/>
                </a:cubicBezTo>
                <a:cubicBezTo>
                  <a:pt x="321230" y="77115"/>
                  <a:pt x="321172" y="85847"/>
                  <a:pt x="314175" y="85847"/>
                </a:cubicBezTo>
                <a:cubicBezTo>
                  <a:pt x="307177" y="85847"/>
                  <a:pt x="305731" y="90474"/>
                  <a:pt x="306656" y="99091"/>
                </a:cubicBezTo>
                <a:cubicBezTo>
                  <a:pt x="307582" y="107707"/>
                  <a:pt x="296362" y="98512"/>
                  <a:pt x="288381" y="99669"/>
                </a:cubicBezTo>
                <a:cubicBezTo>
                  <a:pt x="280401" y="100825"/>
                  <a:pt x="288381" y="111235"/>
                  <a:pt x="284160" y="112276"/>
                </a:cubicBezTo>
                <a:cubicBezTo>
                  <a:pt x="279938" y="113317"/>
                  <a:pt x="279938" y="121471"/>
                  <a:pt x="273403" y="121471"/>
                </a:cubicBezTo>
                <a:cubicBezTo>
                  <a:pt x="266868" y="121471"/>
                  <a:pt x="267620" y="139341"/>
                  <a:pt x="268719" y="148536"/>
                </a:cubicBezTo>
                <a:cubicBezTo>
                  <a:pt x="269818" y="157732"/>
                  <a:pt x="258367" y="143910"/>
                  <a:pt x="251370" y="146802"/>
                </a:cubicBezTo>
                <a:cubicBezTo>
                  <a:pt x="244372" y="149693"/>
                  <a:pt x="252758" y="157153"/>
                  <a:pt x="255128" y="168026"/>
                </a:cubicBezTo>
                <a:cubicBezTo>
                  <a:pt x="257499" y="178898"/>
                  <a:pt x="251370" y="177799"/>
                  <a:pt x="247610" y="182426"/>
                </a:cubicBezTo>
                <a:cubicBezTo>
                  <a:pt x="243851" y="187053"/>
                  <a:pt x="238242" y="170859"/>
                  <a:pt x="238242" y="161144"/>
                </a:cubicBezTo>
                <a:cubicBezTo>
                  <a:pt x="238242" y="151428"/>
                  <a:pt x="229335" y="160566"/>
                  <a:pt x="219967" y="172074"/>
                </a:cubicBezTo>
                <a:cubicBezTo>
                  <a:pt x="210598" y="183582"/>
                  <a:pt x="223263" y="201973"/>
                  <a:pt x="219041" y="204864"/>
                </a:cubicBezTo>
                <a:cubicBezTo>
                  <a:pt x="206550" y="216940"/>
                  <a:pt x="195215" y="230212"/>
                  <a:pt x="185268" y="244479"/>
                </a:cubicBezTo>
                <a:cubicBezTo>
                  <a:pt x="176361" y="256566"/>
                  <a:pt x="159937" y="253674"/>
                  <a:pt x="149643" y="255410"/>
                </a:cubicBezTo>
                <a:cubicBezTo>
                  <a:pt x="148661" y="256693"/>
                  <a:pt x="147561" y="257856"/>
                  <a:pt x="146347" y="258879"/>
                </a:cubicBezTo>
                <a:cubicBezTo>
                  <a:pt x="122000" y="280682"/>
                  <a:pt x="93894" y="299362"/>
                  <a:pt x="62954" y="306590"/>
                </a:cubicBezTo>
                <a:cubicBezTo>
                  <a:pt x="49016" y="324119"/>
                  <a:pt x="33806" y="340624"/>
                  <a:pt x="17498" y="355979"/>
                </a:cubicBezTo>
                <a:cubicBezTo>
                  <a:pt x="17094" y="357858"/>
                  <a:pt x="16284" y="359634"/>
                  <a:pt x="15127" y="361184"/>
                </a:cubicBezTo>
                <a:cubicBezTo>
                  <a:pt x="7146" y="374948"/>
                  <a:pt x="149" y="388191"/>
                  <a:pt x="10905" y="405425"/>
                </a:cubicBezTo>
                <a:cubicBezTo>
                  <a:pt x="21662" y="422659"/>
                  <a:pt x="28255" y="433589"/>
                  <a:pt x="24496" y="442784"/>
                </a:cubicBezTo>
                <a:cubicBezTo>
                  <a:pt x="20737" y="451979"/>
                  <a:pt x="13277" y="425434"/>
                  <a:pt x="10443" y="428442"/>
                </a:cubicBezTo>
                <a:cubicBezTo>
                  <a:pt x="7609" y="431449"/>
                  <a:pt x="20274" y="442784"/>
                  <a:pt x="16978" y="447989"/>
                </a:cubicBezTo>
                <a:cubicBezTo>
                  <a:pt x="13681" y="453194"/>
                  <a:pt x="2462" y="426707"/>
                  <a:pt x="149" y="433010"/>
                </a:cubicBezTo>
                <a:cubicBezTo>
                  <a:pt x="-2165" y="439314"/>
                  <a:pt x="23281" y="480721"/>
                  <a:pt x="24033" y="496220"/>
                </a:cubicBezTo>
                <a:cubicBezTo>
                  <a:pt x="24785" y="511719"/>
                  <a:pt x="44679" y="526698"/>
                  <a:pt x="43696" y="548269"/>
                </a:cubicBezTo>
                <a:cubicBezTo>
                  <a:pt x="42713" y="569840"/>
                  <a:pt x="61508" y="606100"/>
                  <a:pt x="64342" y="611884"/>
                </a:cubicBezTo>
                <a:cubicBezTo>
                  <a:pt x="67175" y="617667"/>
                  <a:pt x="56824" y="632009"/>
                  <a:pt x="59195" y="649243"/>
                </a:cubicBezTo>
                <a:cubicBezTo>
                  <a:pt x="61566" y="666477"/>
                  <a:pt x="54511" y="672376"/>
                  <a:pt x="45604" y="672376"/>
                </a:cubicBezTo>
                <a:cubicBezTo>
                  <a:pt x="36698" y="672376"/>
                  <a:pt x="41845" y="689725"/>
                  <a:pt x="51387" y="690766"/>
                </a:cubicBezTo>
                <a:cubicBezTo>
                  <a:pt x="60930" y="691807"/>
                  <a:pt x="57518" y="699961"/>
                  <a:pt x="68737" y="708578"/>
                </a:cubicBezTo>
                <a:cubicBezTo>
                  <a:pt x="71397" y="710527"/>
                  <a:pt x="74404" y="711886"/>
                  <a:pt x="77643" y="712569"/>
                </a:cubicBezTo>
                <a:cubicBezTo>
                  <a:pt x="102973" y="701638"/>
                  <a:pt x="129692" y="694756"/>
                  <a:pt x="154964" y="683248"/>
                </a:cubicBezTo>
                <a:cubicBezTo>
                  <a:pt x="157682" y="680443"/>
                  <a:pt x="161383" y="678801"/>
                  <a:pt x="165316" y="678679"/>
                </a:cubicBezTo>
                <a:cubicBezTo>
                  <a:pt x="173759" y="674533"/>
                  <a:pt x="181798" y="669513"/>
                  <a:pt x="189201" y="663701"/>
                </a:cubicBezTo>
                <a:cubicBezTo>
                  <a:pt x="224824" y="637850"/>
                  <a:pt x="256690" y="617146"/>
                  <a:pt x="301221" y="624665"/>
                </a:cubicBezTo>
                <a:cubicBezTo>
                  <a:pt x="304285" y="625127"/>
                  <a:pt x="307177" y="626295"/>
                  <a:pt x="309664" y="628076"/>
                </a:cubicBezTo>
                <a:cubicBezTo>
                  <a:pt x="313885" y="628076"/>
                  <a:pt x="319032" y="628076"/>
                  <a:pt x="325105" y="628655"/>
                </a:cubicBezTo>
                <a:cubicBezTo>
                  <a:pt x="345288" y="629812"/>
                  <a:pt x="364026" y="617089"/>
                  <a:pt x="377153" y="610843"/>
                </a:cubicBezTo>
                <a:cubicBezTo>
                  <a:pt x="390281" y="604597"/>
                  <a:pt x="414165" y="607373"/>
                  <a:pt x="426831" y="603383"/>
                </a:cubicBezTo>
                <a:cubicBezTo>
                  <a:pt x="439495" y="599392"/>
                  <a:pt x="441346" y="621773"/>
                  <a:pt x="455399" y="620038"/>
                </a:cubicBezTo>
                <a:cubicBezTo>
                  <a:pt x="469453" y="618303"/>
                  <a:pt x="475582" y="625243"/>
                  <a:pt x="483101" y="624665"/>
                </a:cubicBezTo>
                <a:cubicBezTo>
                  <a:pt x="490619" y="624086"/>
                  <a:pt x="489173" y="630968"/>
                  <a:pt x="496691" y="632703"/>
                </a:cubicBezTo>
                <a:cubicBezTo>
                  <a:pt x="504209" y="634438"/>
                  <a:pt x="502474" y="641898"/>
                  <a:pt x="498079" y="650053"/>
                </a:cubicBezTo>
                <a:cubicBezTo>
                  <a:pt x="493684" y="658207"/>
                  <a:pt x="508836" y="657513"/>
                  <a:pt x="518725" y="673590"/>
                </a:cubicBezTo>
                <a:cubicBezTo>
                  <a:pt x="528614" y="689667"/>
                  <a:pt x="519188" y="691981"/>
                  <a:pt x="524508" y="704646"/>
                </a:cubicBezTo>
                <a:cubicBezTo>
                  <a:pt x="529828" y="717311"/>
                  <a:pt x="533414" y="713841"/>
                  <a:pt x="543708" y="696607"/>
                </a:cubicBezTo>
                <a:cubicBezTo>
                  <a:pt x="554002" y="679373"/>
                  <a:pt x="565742" y="690303"/>
                  <a:pt x="566841" y="675325"/>
                </a:cubicBezTo>
                <a:cubicBezTo>
                  <a:pt x="567940" y="660347"/>
                  <a:pt x="579506" y="643171"/>
                  <a:pt x="586562" y="650631"/>
                </a:cubicBezTo>
                <a:cubicBezTo>
                  <a:pt x="593617" y="658091"/>
                  <a:pt x="581415" y="661561"/>
                  <a:pt x="576730" y="690303"/>
                </a:cubicBezTo>
                <a:cubicBezTo>
                  <a:pt x="572046" y="719046"/>
                  <a:pt x="563603" y="704067"/>
                  <a:pt x="562157" y="712106"/>
                </a:cubicBezTo>
                <a:cubicBezTo>
                  <a:pt x="560711" y="720145"/>
                  <a:pt x="584190" y="724771"/>
                  <a:pt x="584190" y="709850"/>
                </a:cubicBezTo>
                <a:cubicBezTo>
                  <a:pt x="584190" y="694930"/>
                  <a:pt x="588412" y="687990"/>
                  <a:pt x="597318" y="701754"/>
                </a:cubicBezTo>
                <a:cubicBezTo>
                  <a:pt x="606225" y="715518"/>
                  <a:pt x="592171" y="726506"/>
                  <a:pt x="594022" y="732810"/>
                </a:cubicBezTo>
                <a:cubicBezTo>
                  <a:pt x="595872" y="739113"/>
                  <a:pt x="606225" y="731075"/>
                  <a:pt x="611372" y="731653"/>
                </a:cubicBezTo>
                <a:cubicBezTo>
                  <a:pt x="620740" y="732810"/>
                  <a:pt x="633405" y="756925"/>
                  <a:pt x="631092" y="770169"/>
                </a:cubicBezTo>
                <a:lnTo>
                  <a:pt x="631092" y="771325"/>
                </a:lnTo>
                <a:cubicBezTo>
                  <a:pt x="664808" y="779098"/>
                  <a:pt x="694128" y="799883"/>
                  <a:pt x="712634" y="829157"/>
                </a:cubicBezTo>
                <a:cubicBezTo>
                  <a:pt x="714485" y="832147"/>
                  <a:pt x="715757" y="835467"/>
                  <a:pt x="716393" y="838931"/>
                </a:cubicBezTo>
                <a:cubicBezTo>
                  <a:pt x="724374" y="843499"/>
                  <a:pt x="741203" y="831471"/>
                  <a:pt x="744499" y="817070"/>
                </a:cubicBezTo>
                <a:cubicBezTo>
                  <a:pt x="747796" y="802670"/>
                  <a:pt x="761849" y="816492"/>
                  <a:pt x="754331" y="821697"/>
                </a:cubicBezTo>
                <a:cubicBezTo>
                  <a:pt x="746813" y="826902"/>
                  <a:pt x="758090" y="838352"/>
                  <a:pt x="758553" y="830314"/>
                </a:cubicBezTo>
                <a:cubicBezTo>
                  <a:pt x="759015" y="822275"/>
                  <a:pt x="762312" y="815335"/>
                  <a:pt x="764683" y="824531"/>
                </a:cubicBezTo>
                <a:cubicBezTo>
                  <a:pt x="767054" y="833726"/>
                  <a:pt x="776828" y="833726"/>
                  <a:pt x="780124" y="841186"/>
                </a:cubicBezTo>
                <a:cubicBezTo>
                  <a:pt x="783421" y="848646"/>
                  <a:pt x="788105" y="854429"/>
                  <a:pt x="788105" y="848126"/>
                </a:cubicBezTo>
                <a:cubicBezTo>
                  <a:pt x="787642" y="841215"/>
                  <a:pt x="791864" y="834848"/>
                  <a:pt x="798399" y="832569"/>
                </a:cubicBezTo>
                <a:cubicBezTo>
                  <a:pt x="806842" y="829157"/>
                  <a:pt x="811989" y="822275"/>
                  <a:pt x="820896" y="813600"/>
                </a:cubicBezTo>
                <a:cubicBezTo>
                  <a:pt x="829801" y="804926"/>
                  <a:pt x="866351" y="803307"/>
                  <a:pt x="869647" y="803307"/>
                </a:cubicBezTo>
                <a:cubicBezTo>
                  <a:pt x="872944" y="803307"/>
                  <a:pt x="875430" y="765889"/>
                  <a:pt x="877628" y="746979"/>
                </a:cubicBezTo>
                <a:cubicBezTo>
                  <a:pt x="879826" y="728068"/>
                  <a:pt x="893069" y="724540"/>
                  <a:pt x="895441" y="704414"/>
                </a:cubicBezTo>
                <a:cubicBezTo>
                  <a:pt x="897811" y="684289"/>
                  <a:pt x="915566" y="646583"/>
                  <a:pt x="920250" y="644674"/>
                </a:cubicBezTo>
                <a:cubicBezTo>
                  <a:pt x="928289" y="641708"/>
                  <a:pt x="933840" y="634230"/>
                  <a:pt x="934303" y="625648"/>
                </a:cubicBezTo>
                <a:cubicBezTo>
                  <a:pt x="934592" y="596466"/>
                  <a:pt x="937889" y="567400"/>
                  <a:pt x="944192" y="538900"/>
                </a:cubicBezTo>
                <a:cubicBezTo>
                  <a:pt x="948472" y="519162"/>
                  <a:pt x="951595" y="499199"/>
                  <a:pt x="953561" y="479102"/>
                </a:cubicBezTo>
                <a:cubicBezTo>
                  <a:pt x="956742" y="479738"/>
                  <a:pt x="955817" y="479160"/>
                  <a:pt x="954891" y="47973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0" name="Frihåndsform: figur 509">
            <a:extLst>
              <a:ext uri="{FF2B5EF4-FFF2-40B4-BE49-F238E27FC236}">
                <a16:creationId xmlns:a16="http://schemas.microsoft.com/office/drawing/2014/main" id="{D1D1243F-80F5-480C-B7D0-994E8566D927}"/>
              </a:ext>
            </a:extLst>
          </p:cNvPr>
          <p:cNvSpPr/>
          <p:nvPr/>
        </p:nvSpPr>
        <p:spPr>
          <a:xfrm>
            <a:off x="10769341" y="5942632"/>
            <a:ext cx="73462" cy="88212"/>
          </a:xfrm>
          <a:custGeom>
            <a:avLst/>
            <a:gdLst>
              <a:gd name="connsiteX0" fmla="*/ 68300 w 73462"/>
              <a:gd name="connsiteY0" fmla="*/ 3143 h 88212"/>
              <a:gd name="connsiteX1" fmla="*/ 28916 w 73462"/>
              <a:gd name="connsiteY1" fmla="*/ 12916 h 88212"/>
              <a:gd name="connsiteX2" fmla="*/ 0 w 73462"/>
              <a:gd name="connsiteY2" fmla="*/ 3143 h 88212"/>
              <a:gd name="connsiteX3" fmla="*/ 41234 w 73462"/>
              <a:gd name="connsiteY3" fmla="*/ 88213 h 88212"/>
              <a:gd name="connsiteX4" fmla="*/ 44530 w 73462"/>
              <a:gd name="connsiteY4" fmla="*/ 87056 h 88212"/>
              <a:gd name="connsiteX5" fmla="*/ 49677 w 73462"/>
              <a:gd name="connsiteY5" fmla="*/ 72714 h 88212"/>
              <a:gd name="connsiteX6" fmla="*/ 63267 w 73462"/>
              <a:gd name="connsiteY6" fmla="*/ 75606 h 88212"/>
              <a:gd name="connsiteX7" fmla="*/ 69802 w 73462"/>
              <a:gd name="connsiteY7" fmla="*/ 45129 h 88212"/>
              <a:gd name="connsiteX8" fmla="*/ 68300 w 73462"/>
              <a:gd name="connsiteY8" fmla="*/ 3143 h 8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2" h="88212">
                <a:moveTo>
                  <a:pt x="68300" y="3143"/>
                </a:moveTo>
                <a:cubicBezTo>
                  <a:pt x="65465" y="-7209"/>
                  <a:pt x="42969" y="11181"/>
                  <a:pt x="28916" y="12916"/>
                </a:cubicBezTo>
                <a:cubicBezTo>
                  <a:pt x="20010" y="14073"/>
                  <a:pt x="8327" y="7769"/>
                  <a:pt x="0" y="3143"/>
                </a:cubicBezTo>
                <a:cubicBezTo>
                  <a:pt x="17870" y="29288"/>
                  <a:pt x="31807" y="57961"/>
                  <a:pt x="41234" y="88213"/>
                </a:cubicBezTo>
                <a:cubicBezTo>
                  <a:pt x="42159" y="87056"/>
                  <a:pt x="43084" y="86478"/>
                  <a:pt x="44530" y="87056"/>
                </a:cubicBezTo>
                <a:cubicBezTo>
                  <a:pt x="51065" y="87635"/>
                  <a:pt x="48752" y="79018"/>
                  <a:pt x="49677" y="72714"/>
                </a:cubicBezTo>
                <a:cubicBezTo>
                  <a:pt x="50603" y="66411"/>
                  <a:pt x="57658" y="79596"/>
                  <a:pt x="63267" y="75606"/>
                </a:cubicBezTo>
                <a:cubicBezTo>
                  <a:pt x="68878" y="71615"/>
                  <a:pt x="61880" y="45129"/>
                  <a:pt x="69802" y="45129"/>
                </a:cubicBezTo>
                <a:cubicBezTo>
                  <a:pt x="77725" y="45129"/>
                  <a:pt x="70670" y="13494"/>
                  <a:pt x="68300" y="31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1" name="Frihåndsform: figur 510">
            <a:extLst>
              <a:ext uri="{FF2B5EF4-FFF2-40B4-BE49-F238E27FC236}">
                <a16:creationId xmlns:a16="http://schemas.microsoft.com/office/drawing/2014/main" id="{D315BE97-EA39-4B8E-9BCF-2E9F4BA45C17}"/>
              </a:ext>
            </a:extLst>
          </p:cNvPr>
          <p:cNvSpPr/>
          <p:nvPr/>
        </p:nvSpPr>
        <p:spPr>
          <a:xfrm>
            <a:off x="11430403" y="5749725"/>
            <a:ext cx="128571" cy="221321"/>
          </a:xfrm>
          <a:custGeom>
            <a:avLst/>
            <a:gdLst>
              <a:gd name="connsiteX0" fmla="*/ 52176 w 128571"/>
              <a:gd name="connsiteY0" fmla="*/ 210449 h 221321"/>
              <a:gd name="connsiteX1" fmla="*/ 113593 w 128571"/>
              <a:gd name="connsiteY1" fmla="*/ 101263 h 221321"/>
              <a:gd name="connsiteX2" fmla="*/ 128572 w 128571"/>
              <a:gd name="connsiteY2" fmla="*/ 92589 h 221321"/>
              <a:gd name="connsiteX3" fmla="*/ 107983 w 128571"/>
              <a:gd name="connsiteY3" fmla="*/ 101263 h 221321"/>
              <a:gd name="connsiteX4" fmla="*/ 84851 w 128571"/>
              <a:gd name="connsiteY4" fmla="*/ 98950 h 221321"/>
              <a:gd name="connsiteX5" fmla="*/ 70798 w 128571"/>
              <a:gd name="connsiteY5" fmla="*/ 82295 h 221321"/>
              <a:gd name="connsiteX6" fmla="*/ 60504 w 128571"/>
              <a:gd name="connsiteY6" fmla="*/ 59856 h 221321"/>
              <a:gd name="connsiteX7" fmla="*/ 60041 w 128571"/>
              <a:gd name="connsiteY7" fmla="*/ 75355 h 221321"/>
              <a:gd name="connsiteX8" fmla="*/ 50672 w 128571"/>
              <a:gd name="connsiteY8" fmla="*/ 69572 h 221321"/>
              <a:gd name="connsiteX9" fmla="*/ 41766 w 128571"/>
              <a:gd name="connsiteY9" fmla="*/ 50603 h 221321"/>
              <a:gd name="connsiteX10" fmla="*/ 32860 w 128571"/>
              <a:gd name="connsiteY10" fmla="*/ 25330 h 221321"/>
              <a:gd name="connsiteX11" fmla="*/ 3944 w 128571"/>
              <a:gd name="connsiteY11" fmla="*/ 0 h 221321"/>
              <a:gd name="connsiteX12" fmla="*/ 11463 w 128571"/>
              <a:gd name="connsiteY12" fmla="*/ 29899 h 221321"/>
              <a:gd name="connsiteX13" fmla="*/ 27424 w 128571"/>
              <a:gd name="connsiteY13" fmla="*/ 49446 h 221321"/>
              <a:gd name="connsiteX14" fmla="*/ 41477 w 128571"/>
              <a:gd name="connsiteY14" fmla="*/ 71885 h 221321"/>
              <a:gd name="connsiteX15" fmla="*/ 37718 w 128571"/>
              <a:gd name="connsiteY15" fmla="*/ 113234 h 221321"/>
              <a:gd name="connsiteX16" fmla="*/ 18518 w 128571"/>
              <a:gd name="connsiteY16" fmla="*/ 138565 h 221321"/>
              <a:gd name="connsiteX17" fmla="*/ 49920 w 128571"/>
              <a:gd name="connsiteY17" fmla="*/ 171876 h 221321"/>
              <a:gd name="connsiteX18" fmla="*/ 43328 w 128571"/>
              <a:gd name="connsiteY18" fmla="*/ 216117 h 221321"/>
              <a:gd name="connsiteX19" fmla="*/ 53159 w 128571"/>
              <a:gd name="connsiteY19" fmla="*/ 221322 h 221321"/>
              <a:gd name="connsiteX20" fmla="*/ 52176 w 128571"/>
              <a:gd name="connsiteY20" fmla="*/ 210449 h 22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571" h="221321">
                <a:moveTo>
                  <a:pt x="52176" y="210449"/>
                </a:moveTo>
                <a:cubicBezTo>
                  <a:pt x="58306" y="168464"/>
                  <a:pt x="88262" y="132261"/>
                  <a:pt x="113593" y="101263"/>
                </a:cubicBezTo>
                <a:cubicBezTo>
                  <a:pt x="117178" y="96429"/>
                  <a:pt x="122615" y="93288"/>
                  <a:pt x="128572" y="92589"/>
                </a:cubicBezTo>
                <a:cubicBezTo>
                  <a:pt x="120591" y="90940"/>
                  <a:pt x="112378" y="94387"/>
                  <a:pt x="107983" y="101263"/>
                </a:cubicBezTo>
                <a:cubicBezTo>
                  <a:pt x="103299" y="110459"/>
                  <a:pt x="93873" y="98950"/>
                  <a:pt x="84851" y="98950"/>
                </a:cubicBezTo>
                <a:cubicBezTo>
                  <a:pt x="75829" y="98950"/>
                  <a:pt x="70798" y="91490"/>
                  <a:pt x="70798" y="82295"/>
                </a:cubicBezTo>
                <a:cubicBezTo>
                  <a:pt x="70798" y="73099"/>
                  <a:pt x="68947" y="59162"/>
                  <a:pt x="60504" y="59856"/>
                </a:cubicBezTo>
                <a:cubicBezTo>
                  <a:pt x="52060" y="60550"/>
                  <a:pt x="63337" y="70208"/>
                  <a:pt x="60041" y="75355"/>
                </a:cubicBezTo>
                <a:cubicBezTo>
                  <a:pt x="56744" y="80502"/>
                  <a:pt x="54894" y="69572"/>
                  <a:pt x="50672" y="69572"/>
                </a:cubicBezTo>
                <a:cubicBezTo>
                  <a:pt x="46450" y="69572"/>
                  <a:pt x="41766" y="62690"/>
                  <a:pt x="41766" y="50603"/>
                </a:cubicBezTo>
                <a:cubicBezTo>
                  <a:pt x="41766" y="38516"/>
                  <a:pt x="32860" y="39672"/>
                  <a:pt x="32860" y="25330"/>
                </a:cubicBezTo>
                <a:cubicBezTo>
                  <a:pt x="32860" y="10988"/>
                  <a:pt x="14123" y="0"/>
                  <a:pt x="3944" y="0"/>
                </a:cubicBezTo>
                <a:cubicBezTo>
                  <a:pt x="-6234" y="0"/>
                  <a:pt x="5852" y="22439"/>
                  <a:pt x="11463" y="29899"/>
                </a:cubicBezTo>
                <a:cubicBezTo>
                  <a:pt x="17072" y="37359"/>
                  <a:pt x="28349" y="44299"/>
                  <a:pt x="27424" y="49446"/>
                </a:cubicBezTo>
                <a:cubicBezTo>
                  <a:pt x="28928" y="58508"/>
                  <a:pt x="33959" y="66593"/>
                  <a:pt x="41477" y="71885"/>
                </a:cubicBezTo>
                <a:cubicBezTo>
                  <a:pt x="47260" y="74140"/>
                  <a:pt x="37718" y="96001"/>
                  <a:pt x="37718" y="113234"/>
                </a:cubicBezTo>
                <a:cubicBezTo>
                  <a:pt x="37718" y="130468"/>
                  <a:pt x="26151" y="127634"/>
                  <a:pt x="18518" y="138565"/>
                </a:cubicBezTo>
                <a:cubicBezTo>
                  <a:pt x="10884" y="149495"/>
                  <a:pt x="38181" y="160946"/>
                  <a:pt x="49920" y="171876"/>
                </a:cubicBezTo>
                <a:cubicBezTo>
                  <a:pt x="61660" y="182806"/>
                  <a:pt x="40031" y="210392"/>
                  <a:pt x="43328" y="216117"/>
                </a:cubicBezTo>
                <a:cubicBezTo>
                  <a:pt x="45641" y="219263"/>
                  <a:pt x="49284" y="221177"/>
                  <a:pt x="53159" y="221322"/>
                </a:cubicBezTo>
                <a:cubicBezTo>
                  <a:pt x="51945" y="217834"/>
                  <a:pt x="51597" y="214098"/>
                  <a:pt x="52176" y="21044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2" name="Frihåndsform: figur 511">
            <a:extLst>
              <a:ext uri="{FF2B5EF4-FFF2-40B4-BE49-F238E27FC236}">
                <a16:creationId xmlns:a16="http://schemas.microsoft.com/office/drawing/2014/main" id="{DD98CD8B-EC4E-4D4B-91C8-C5EA01B5478A}"/>
              </a:ext>
            </a:extLst>
          </p:cNvPr>
          <p:cNvSpPr/>
          <p:nvPr/>
        </p:nvSpPr>
        <p:spPr>
          <a:xfrm>
            <a:off x="11276616" y="5943392"/>
            <a:ext cx="179874" cy="194846"/>
          </a:xfrm>
          <a:custGeom>
            <a:avLst/>
            <a:gdLst>
              <a:gd name="connsiteX0" fmla="*/ 179244 w 179874"/>
              <a:gd name="connsiteY0" fmla="*/ 29448 h 194846"/>
              <a:gd name="connsiteX1" fmla="*/ 175948 w 179874"/>
              <a:gd name="connsiteY1" fmla="*/ 6315 h 194846"/>
              <a:gd name="connsiteX2" fmla="*/ 157211 w 179874"/>
              <a:gd name="connsiteY2" fmla="*/ 13197 h 194846"/>
              <a:gd name="connsiteX3" fmla="*/ 134078 w 179874"/>
              <a:gd name="connsiteY3" fmla="*/ 2267 h 194846"/>
              <a:gd name="connsiteX4" fmla="*/ 121876 w 179874"/>
              <a:gd name="connsiteY4" fmla="*/ 26441 h 194846"/>
              <a:gd name="connsiteX5" fmla="*/ 102675 w 179874"/>
              <a:gd name="connsiteY5" fmla="*/ 65535 h 194846"/>
              <a:gd name="connsiteX6" fmla="*/ 38020 w 179874"/>
              <a:gd name="connsiteY6" fmla="*/ 116080 h 194846"/>
              <a:gd name="connsiteX7" fmla="*/ 8468 w 179874"/>
              <a:gd name="connsiteY7" fmla="*/ 149449 h 194846"/>
              <a:gd name="connsiteX8" fmla="*/ 2685 w 179874"/>
              <a:gd name="connsiteY8" fmla="*/ 179868 h 194846"/>
              <a:gd name="connsiteX9" fmla="*/ 24256 w 179874"/>
              <a:gd name="connsiteY9" fmla="*/ 190798 h 194846"/>
              <a:gd name="connsiteX10" fmla="*/ 30039 w 179874"/>
              <a:gd name="connsiteY10" fmla="*/ 194846 h 194846"/>
              <a:gd name="connsiteX11" fmla="*/ 58955 w 179874"/>
              <a:gd name="connsiteY11" fmla="*/ 176456 h 194846"/>
              <a:gd name="connsiteX12" fmla="*/ 83360 w 179874"/>
              <a:gd name="connsiteY12" fmla="*/ 155752 h 194846"/>
              <a:gd name="connsiteX13" fmla="*/ 94579 w 179874"/>
              <a:gd name="connsiteY13" fmla="*/ 149969 h 194846"/>
              <a:gd name="connsiteX14" fmla="*/ 106782 w 179874"/>
              <a:gd name="connsiteY14" fmla="*/ 129844 h 194846"/>
              <a:gd name="connsiteX15" fmla="*/ 137259 w 179874"/>
              <a:gd name="connsiteY15" fmla="*/ 80398 h 194846"/>
              <a:gd name="connsiteX16" fmla="*/ 159293 w 179874"/>
              <a:gd name="connsiteY16" fmla="*/ 72937 h 194846"/>
              <a:gd name="connsiteX17" fmla="*/ 161143 w 179874"/>
              <a:gd name="connsiteY17" fmla="*/ 66056 h 194846"/>
              <a:gd name="connsiteX18" fmla="*/ 179244 w 179874"/>
              <a:gd name="connsiteY18" fmla="*/ 29448 h 19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9874" h="194846">
                <a:moveTo>
                  <a:pt x="179244" y="29448"/>
                </a:moveTo>
                <a:cubicBezTo>
                  <a:pt x="174560" y="19096"/>
                  <a:pt x="183466" y="12735"/>
                  <a:pt x="175948" y="6315"/>
                </a:cubicBezTo>
                <a:cubicBezTo>
                  <a:pt x="168430" y="-104"/>
                  <a:pt x="165192" y="8629"/>
                  <a:pt x="157211" y="13197"/>
                </a:cubicBezTo>
                <a:cubicBezTo>
                  <a:pt x="149230" y="17766"/>
                  <a:pt x="144083" y="-7507"/>
                  <a:pt x="134078" y="2267"/>
                </a:cubicBezTo>
                <a:cubicBezTo>
                  <a:pt x="124073" y="12041"/>
                  <a:pt x="133153" y="15511"/>
                  <a:pt x="121876" y="26441"/>
                </a:cubicBezTo>
                <a:cubicBezTo>
                  <a:pt x="110598" y="37371"/>
                  <a:pt x="116093" y="41361"/>
                  <a:pt x="102675" y="65535"/>
                </a:cubicBezTo>
                <a:cubicBezTo>
                  <a:pt x="89259" y="89708"/>
                  <a:pt x="44844" y="103472"/>
                  <a:pt x="38020" y="116080"/>
                </a:cubicBezTo>
                <a:cubicBezTo>
                  <a:pt x="31195" y="128687"/>
                  <a:pt x="9104" y="139675"/>
                  <a:pt x="8468" y="149449"/>
                </a:cubicBezTo>
                <a:cubicBezTo>
                  <a:pt x="7831" y="159222"/>
                  <a:pt x="-5585" y="166798"/>
                  <a:pt x="2685" y="179868"/>
                </a:cubicBezTo>
                <a:cubicBezTo>
                  <a:pt x="8468" y="190220"/>
                  <a:pt x="17200" y="182760"/>
                  <a:pt x="24256" y="190798"/>
                </a:cubicBezTo>
                <a:cubicBezTo>
                  <a:pt x="25818" y="192602"/>
                  <a:pt x="27784" y="193996"/>
                  <a:pt x="30039" y="194846"/>
                </a:cubicBezTo>
                <a:cubicBezTo>
                  <a:pt x="38714" y="187311"/>
                  <a:pt x="48429" y="181111"/>
                  <a:pt x="58955" y="176456"/>
                </a:cubicBezTo>
                <a:cubicBezTo>
                  <a:pt x="60227" y="164132"/>
                  <a:pt x="70984" y="155006"/>
                  <a:pt x="83360" y="155752"/>
                </a:cubicBezTo>
                <a:cubicBezTo>
                  <a:pt x="89143" y="155752"/>
                  <a:pt x="89143" y="156331"/>
                  <a:pt x="94579" y="149969"/>
                </a:cubicBezTo>
                <a:cubicBezTo>
                  <a:pt x="99206" y="143625"/>
                  <a:pt x="103311" y="136893"/>
                  <a:pt x="106782" y="129844"/>
                </a:cubicBezTo>
                <a:cubicBezTo>
                  <a:pt x="116151" y="112494"/>
                  <a:pt x="124131" y="94798"/>
                  <a:pt x="137259" y="80398"/>
                </a:cubicBezTo>
                <a:cubicBezTo>
                  <a:pt x="142521" y="73834"/>
                  <a:pt x="151138" y="70925"/>
                  <a:pt x="159293" y="72937"/>
                </a:cubicBezTo>
                <a:cubicBezTo>
                  <a:pt x="160391" y="70803"/>
                  <a:pt x="161028" y="68455"/>
                  <a:pt x="161143" y="66056"/>
                </a:cubicBezTo>
                <a:cubicBezTo>
                  <a:pt x="160970" y="52407"/>
                  <a:pt x="183929" y="39742"/>
                  <a:pt x="179244" y="294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3" name="Frihåndsform: figur 512">
            <a:extLst>
              <a:ext uri="{FF2B5EF4-FFF2-40B4-BE49-F238E27FC236}">
                <a16:creationId xmlns:a16="http://schemas.microsoft.com/office/drawing/2014/main" id="{E83C945A-4863-43DC-AA2F-8EE5CDB080A9}"/>
              </a:ext>
            </a:extLst>
          </p:cNvPr>
          <p:cNvSpPr/>
          <p:nvPr/>
        </p:nvSpPr>
        <p:spPr>
          <a:xfrm>
            <a:off x="8616282" y="3442215"/>
            <a:ext cx="333097" cy="246048"/>
          </a:xfrm>
          <a:custGeom>
            <a:avLst/>
            <a:gdLst>
              <a:gd name="connsiteX0" fmla="*/ 330610 w 333097"/>
              <a:gd name="connsiteY0" fmla="*/ 157388 h 246048"/>
              <a:gd name="connsiteX1" fmla="*/ 309965 w 333097"/>
              <a:gd name="connsiteY1" fmla="*/ 149349 h 246048"/>
              <a:gd name="connsiteX2" fmla="*/ 285617 w 333097"/>
              <a:gd name="connsiteY2" fmla="*/ 130381 h 246048"/>
              <a:gd name="connsiteX3" fmla="*/ 258437 w 333097"/>
              <a:gd name="connsiteY3" fmla="*/ 111412 h 246048"/>
              <a:gd name="connsiteX4" fmla="*/ 234957 w 333097"/>
              <a:gd name="connsiteY4" fmla="*/ 90708 h 246048"/>
              <a:gd name="connsiteX5" fmla="*/ 224663 w 333097"/>
              <a:gd name="connsiteY5" fmla="*/ 67576 h 246048"/>
              <a:gd name="connsiteX6" fmla="*/ 214831 w 333097"/>
              <a:gd name="connsiteY6" fmla="*/ 49185 h 246048"/>
              <a:gd name="connsiteX7" fmla="*/ 180132 w 333097"/>
              <a:gd name="connsiteY7" fmla="*/ 43980 h 246048"/>
              <a:gd name="connsiteX8" fmla="*/ 171689 w 333097"/>
              <a:gd name="connsiteY8" fmla="*/ 14081 h 246048"/>
              <a:gd name="connsiteX9" fmla="*/ 153414 w 333097"/>
              <a:gd name="connsiteY9" fmla="*/ 6621 h 246048"/>
              <a:gd name="connsiteX10" fmla="*/ 136528 w 333097"/>
              <a:gd name="connsiteY10" fmla="*/ 1474 h 246048"/>
              <a:gd name="connsiteX11" fmla="*/ 126696 w 333097"/>
              <a:gd name="connsiteY11" fmla="*/ 7257 h 246048"/>
              <a:gd name="connsiteX12" fmla="*/ 118253 w 333097"/>
              <a:gd name="connsiteY12" fmla="*/ 18187 h 246048"/>
              <a:gd name="connsiteX13" fmla="*/ 101424 w 333097"/>
              <a:gd name="connsiteY13" fmla="*/ 33108 h 246048"/>
              <a:gd name="connsiteX14" fmla="*/ 92980 w 333097"/>
              <a:gd name="connsiteY14" fmla="*/ 46351 h 246048"/>
              <a:gd name="connsiteX15" fmla="*/ 76556 w 333097"/>
              <a:gd name="connsiteY15" fmla="*/ 41725 h 246048"/>
              <a:gd name="connsiteX16" fmla="*/ 60132 w 333097"/>
              <a:gd name="connsiteY16" fmla="*/ 37156 h 246048"/>
              <a:gd name="connsiteX17" fmla="*/ 31563 w 333097"/>
              <a:gd name="connsiteY17" fmla="*/ 10727 h 246048"/>
              <a:gd name="connsiteX18" fmla="*/ 7216 w 333097"/>
              <a:gd name="connsiteY18" fmla="*/ 25648 h 246048"/>
              <a:gd name="connsiteX19" fmla="*/ 17973 w 333097"/>
              <a:gd name="connsiteY19" fmla="*/ 20501 h 246048"/>
              <a:gd name="connsiteX20" fmla="*/ 36247 w 333097"/>
              <a:gd name="connsiteY20" fmla="*/ 45773 h 246048"/>
              <a:gd name="connsiteX21" fmla="*/ 47814 w 333097"/>
              <a:gd name="connsiteY21" fmla="*/ 62428 h 246048"/>
              <a:gd name="connsiteX22" fmla="*/ 24334 w 333097"/>
              <a:gd name="connsiteY22" fmla="*/ 68212 h 246048"/>
              <a:gd name="connsiteX23" fmla="*/ 2763 w 333097"/>
              <a:gd name="connsiteY23" fmla="*/ 68212 h 246048"/>
              <a:gd name="connsiteX24" fmla="*/ 7505 w 333097"/>
              <a:gd name="connsiteY24" fmla="*/ 91344 h 246048"/>
              <a:gd name="connsiteX25" fmla="*/ 8893 w 333097"/>
              <a:gd name="connsiteY25" fmla="*/ 108694 h 246048"/>
              <a:gd name="connsiteX26" fmla="*/ 22021 w 333097"/>
              <a:gd name="connsiteY26" fmla="*/ 115055 h 246048"/>
              <a:gd name="connsiteX27" fmla="*/ 26705 w 333097"/>
              <a:gd name="connsiteY27" fmla="*/ 137436 h 246048"/>
              <a:gd name="connsiteX28" fmla="*/ 26705 w 333097"/>
              <a:gd name="connsiteY28" fmla="*/ 174795 h 246048"/>
              <a:gd name="connsiteX29" fmla="*/ 45905 w 333097"/>
              <a:gd name="connsiteY29" fmla="*/ 170227 h 246048"/>
              <a:gd name="connsiteX30" fmla="*/ 66551 w 333097"/>
              <a:gd name="connsiteY30" fmla="*/ 152877 h 246048"/>
              <a:gd name="connsiteX31" fmla="*/ 83380 w 333097"/>
              <a:gd name="connsiteY31" fmla="*/ 150564 h 246048"/>
              <a:gd name="connsiteX32" fmla="*/ 110619 w 333097"/>
              <a:gd name="connsiteY32" fmla="*/ 151142 h 246048"/>
              <a:gd name="connsiteX33" fmla="*/ 127968 w 333097"/>
              <a:gd name="connsiteY33" fmla="*/ 160337 h 246048"/>
              <a:gd name="connsiteX34" fmla="*/ 139535 w 333097"/>
              <a:gd name="connsiteY34" fmla="*/ 166641 h 246048"/>
              <a:gd name="connsiteX35" fmla="*/ 159661 w 333097"/>
              <a:gd name="connsiteY35" fmla="*/ 174101 h 246048"/>
              <a:gd name="connsiteX36" fmla="*/ 170012 w 333097"/>
              <a:gd name="connsiteY36" fmla="*/ 183875 h 246048"/>
              <a:gd name="connsiteX37" fmla="*/ 185916 w 333097"/>
              <a:gd name="connsiteY37" fmla="*/ 199432 h 246048"/>
              <a:gd name="connsiteX38" fmla="*/ 202803 w 333097"/>
              <a:gd name="connsiteY38" fmla="*/ 202844 h 246048"/>
              <a:gd name="connsiteX39" fmla="*/ 207024 w 333097"/>
              <a:gd name="connsiteY39" fmla="*/ 236791 h 246048"/>
              <a:gd name="connsiteX40" fmla="*/ 212171 w 333097"/>
              <a:gd name="connsiteY40" fmla="*/ 236213 h 246048"/>
              <a:gd name="connsiteX41" fmla="*/ 229058 w 333097"/>
              <a:gd name="connsiteY41" fmla="*/ 241996 h 246048"/>
              <a:gd name="connsiteX42" fmla="*/ 249704 w 333097"/>
              <a:gd name="connsiteY42" fmla="*/ 233379 h 246048"/>
              <a:gd name="connsiteX43" fmla="*/ 282957 w 333097"/>
              <a:gd name="connsiteY43" fmla="*/ 210246 h 246048"/>
              <a:gd name="connsiteX44" fmla="*/ 297011 w 333097"/>
              <a:gd name="connsiteY44" fmla="*/ 182660 h 246048"/>
              <a:gd name="connsiteX45" fmla="*/ 315748 w 333097"/>
              <a:gd name="connsiteY45" fmla="*/ 169475 h 246048"/>
              <a:gd name="connsiteX46" fmla="*/ 333098 w 333097"/>
              <a:gd name="connsiteY46" fmla="*/ 174622 h 2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3097" h="246048">
                <a:moveTo>
                  <a:pt x="330610" y="157388"/>
                </a:moveTo>
                <a:cubicBezTo>
                  <a:pt x="330610" y="157388"/>
                  <a:pt x="315111" y="148193"/>
                  <a:pt x="309965" y="149349"/>
                </a:cubicBezTo>
                <a:cubicBezTo>
                  <a:pt x="304818" y="150506"/>
                  <a:pt x="295449" y="134371"/>
                  <a:pt x="285617" y="130381"/>
                </a:cubicBezTo>
                <a:cubicBezTo>
                  <a:pt x="275786" y="126390"/>
                  <a:pt x="262485" y="118814"/>
                  <a:pt x="258437" y="111412"/>
                </a:cubicBezTo>
                <a:cubicBezTo>
                  <a:pt x="254388" y="104009"/>
                  <a:pt x="236866" y="96491"/>
                  <a:pt x="234957" y="90708"/>
                </a:cubicBezTo>
                <a:cubicBezTo>
                  <a:pt x="232412" y="82635"/>
                  <a:pt x="228943" y="74874"/>
                  <a:pt x="224663" y="67576"/>
                </a:cubicBezTo>
                <a:cubicBezTo>
                  <a:pt x="219979" y="60057"/>
                  <a:pt x="219979" y="50226"/>
                  <a:pt x="214831" y="49185"/>
                </a:cubicBezTo>
                <a:cubicBezTo>
                  <a:pt x="209684" y="48144"/>
                  <a:pt x="180132" y="49185"/>
                  <a:pt x="180132" y="43980"/>
                </a:cubicBezTo>
                <a:cubicBezTo>
                  <a:pt x="180132" y="38775"/>
                  <a:pt x="178282" y="15816"/>
                  <a:pt x="171689" y="14081"/>
                </a:cubicBezTo>
                <a:cubicBezTo>
                  <a:pt x="165096" y="12346"/>
                  <a:pt x="157173" y="10669"/>
                  <a:pt x="153414" y="6621"/>
                </a:cubicBezTo>
                <a:cubicBezTo>
                  <a:pt x="149655" y="2573"/>
                  <a:pt x="138898" y="-2574"/>
                  <a:pt x="136528" y="1474"/>
                </a:cubicBezTo>
                <a:cubicBezTo>
                  <a:pt x="134387" y="4909"/>
                  <a:pt x="130745" y="7072"/>
                  <a:pt x="126696" y="7257"/>
                </a:cubicBezTo>
                <a:cubicBezTo>
                  <a:pt x="124846" y="7257"/>
                  <a:pt x="125308" y="18823"/>
                  <a:pt x="118253" y="18187"/>
                </a:cubicBezTo>
                <a:cubicBezTo>
                  <a:pt x="110098" y="19176"/>
                  <a:pt x="103390" y="25121"/>
                  <a:pt x="101424" y="33108"/>
                </a:cubicBezTo>
                <a:cubicBezTo>
                  <a:pt x="101424" y="38891"/>
                  <a:pt x="102349" y="46930"/>
                  <a:pt x="92980" y="46351"/>
                </a:cubicBezTo>
                <a:cubicBezTo>
                  <a:pt x="87255" y="45779"/>
                  <a:pt x="81703" y="44212"/>
                  <a:pt x="76556" y="41725"/>
                </a:cubicBezTo>
                <a:cubicBezTo>
                  <a:pt x="75168" y="42881"/>
                  <a:pt x="67650" y="49243"/>
                  <a:pt x="60132" y="37156"/>
                </a:cubicBezTo>
                <a:cubicBezTo>
                  <a:pt x="51689" y="23913"/>
                  <a:pt x="38619" y="10727"/>
                  <a:pt x="31563" y="10727"/>
                </a:cubicBezTo>
                <a:cubicBezTo>
                  <a:pt x="24507" y="10727"/>
                  <a:pt x="2011" y="10727"/>
                  <a:pt x="7216" y="25648"/>
                </a:cubicBezTo>
                <a:cubicBezTo>
                  <a:pt x="9067" y="21559"/>
                  <a:pt x="13636" y="19396"/>
                  <a:pt x="17973" y="20501"/>
                </a:cubicBezTo>
                <a:cubicBezTo>
                  <a:pt x="34859" y="22236"/>
                  <a:pt x="26879" y="45195"/>
                  <a:pt x="36247" y="45773"/>
                </a:cubicBezTo>
                <a:cubicBezTo>
                  <a:pt x="45616" y="46351"/>
                  <a:pt x="55910" y="63122"/>
                  <a:pt x="47814" y="62428"/>
                </a:cubicBezTo>
                <a:cubicBezTo>
                  <a:pt x="39717" y="61735"/>
                  <a:pt x="32315" y="71624"/>
                  <a:pt x="24334" y="68212"/>
                </a:cubicBezTo>
                <a:cubicBezTo>
                  <a:pt x="16354" y="64800"/>
                  <a:pt x="5597" y="56645"/>
                  <a:pt x="2763" y="68212"/>
                </a:cubicBezTo>
                <a:cubicBezTo>
                  <a:pt x="-71" y="79778"/>
                  <a:pt x="-3309" y="92327"/>
                  <a:pt x="7505" y="91344"/>
                </a:cubicBezTo>
                <a:cubicBezTo>
                  <a:pt x="18320" y="90361"/>
                  <a:pt x="16411" y="99383"/>
                  <a:pt x="8893" y="108694"/>
                </a:cubicBezTo>
                <a:cubicBezTo>
                  <a:pt x="1375" y="118005"/>
                  <a:pt x="20459" y="106959"/>
                  <a:pt x="22021" y="115055"/>
                </a:cubicBezTo>
                <a:cubicBezTo>
                  <a:pt x="23582" y="123152"/>
                  <a:pt x="29481" y="124250"/>
                  <a:pt x="26705" y="137436"/>
                </a:cubicBezTo>
                <a:cubicBezTo>
                  <a:pt x="24797" y="146053"/>
                  <a:pt x="26243" y="162766"/>
                  <a:pt x="26705" y="174795"/>
                </a:cubicBezTo>
                <a:cubicBezTo>
                  <a:pt x="34165" y="174795"/>
                  <a:pt x="44054" y="174217"/>
                  <a:pt x="45905" y="170227"/>
                </a:cubicBezTo>
                <a:cubicBezTo>
                  <a:pt x="49202" y="164444"/>
                  <a:pt x="60421" y="152877"/>
                  <a:pt x="66551" y="152877"/>
                </a:cubicBezTo>
                <a:cubicBezTo>
                  <a:pt x="72681" y="152877"/>
                  <a:pt x="79679" y="156289"/>
                  <a:pt x="83380" y="150564"/>
                </a:cubicBezTo>
                <a:cubicBezTo>
                  <a:pt x="87082" y="144839"/>
                  <a:pt x="106860" y="146516"/>
                  <a:pt x="110619" y="151142"/>
                </a:cubicBezTo>
                <a:cubicBezTo>
                  <a:pt x="115188" y="156064"/>
                  <a:pt x="121318" y="159302"/>
                  <a:pt x="127968" y="160337"/>
                </a:cubicBezTo>
                <a:cubicBezTo>
                  <a:pt x="130802" y="160337"/>
                  <a:pt x="132190" y="167798"/>
                  <a:pt x="139535" y="166641"/>
                </a:cubicBezTo>
                <a:cubicBezTo>
                  <a:pt x="146879" y="165484"/>
                  <a:pt x="159661" y="168954"/>
                  <a:pt x="159661" y="174101"/>
                </a:cubicBezTo>
                <a:cubicBezTo>
                  <a:pt x="159891" y="179619"/>
                  <a:pt x="164518" y="183944"/>
                  <a:pt x="170012" y="183875"/>
                </a:cubicBezTo>
                <a:cubicBezTo>
                  <a:pt x="175795" y="183875"/>
                  <a:pt x="180306" y="200530"/>
                  <a:pt x="185916" y="199432"/>
                </a:cubicBezTo>
                <a:cubicBezTo>
                  <a:pt x="191525" y="198333"/>
                  <a:pt x="202803" y="198853"/>
                  <a:pt x="202803" y="202844"/>
                </a:cubicBezTo>
                <a:cubicBezTo>
                  <a:pt x="202976" y="214277"/>
                  <a:pt x="204422" y="225658"/>
                  <a:pt x="207024" y="236791"/>
                </a:cubicBezTo>
                <a:cubicBezTo>
                  <a:pt x="208528" y="235796"/>
                  <a:pt x="210436" y="235582"/>
                  <a:pt x="212171" y="236213"/>
                </a:cubicBezTo>
                <a:cubicBezTo>
                  <a:pt x="215005" y="238468"/>
                  <a:pt x="227207" y="233899"/>
                  <a:pt x="229058" y="241996"/>
                </a:cubicBezTo>
                <a:cubicBezTo>
                  <a:pt x="230909" y="250092"/>
                  <a:pt x="250630" y="245466"/>
                  <a:pt x="249704" y="233379"/>
                </a:cubicBezTo>
                <a:cubicBezTo>
                  <a:pt x="248779" y="221292"/>
                  <a:pt x="280124" y="221292"/>
                  <a:pt x="282957" y="210246"/>
                </a:cubicBezTo>
                <a:cubicBezTo>
                  <a:pt x="285791" y="199200"/>
                  <a:pt x="289492" y="179248"/>
                  <a:pt x="297011" y="182660"/>
                </a:cubicBezTo>
                <a:cubicBezTo>
                  <a:pt x="304528" y="186073"/>
                  <a:pt x="309213" y="168318"/>
                  <a:pt x="315748" y="169475"/>
                </a:cubicBezTo>
                <a:cubicBezTo>
                  <a:pt x="322283" y="170631"/>
                  <a:pt x="326099" y="175779"/>
                  <a:pt x="333098" y="1746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4" name="Frihåndsform: figur 513">
            <a:extLst>
              <a:ext uri="{FF2B5EF4-FFF2-40B4-BE49-F238E27FC236}">
                <a16:creationId xmlns:a16="http://schemas.microsoft.com/office/drawing/2014/main" id="{2D1DD678-D577-4052-8F9F-321C020BA7F4}"/>
              </a:ext>
            </a:extLst>
          </p:cNvPr>
          <p:cNvSpPr/>
          <p:nvPr/>
        </p:nvSpPr>
        <p:spPr>
          <a:xfrm>
            <a:off x="8409787" y="3535742"/>
            <a:ext cx="459159" cy="455612"/>
          </a:xfrm>
          <a:custGeom>
            <a:avLst/>
            <a:gdLst>
              <a:gd name="connsiteX0" fmla="*/ 419419 w 459159"/>
              <a:gd name="connsiteY0" fmla="*/ 454109 h 455612"/>
              <a:gd name="connsiteX1" fmla="*/ 434455 w 459159"/>
              <a:gd name="connsiteY1" fmla="*/ 427680 h 455612"/>
              <a:gd name="connsiteX2" fmla="*/ 456026 w 459159"/>
              <a:gd name="connsiteY2" fmla="*/ 420220 h 455612"/>
              <a:gd name="connsiteX3" fmla="*/ 450243 w 459159"/>
              <a:gd name="connsiteY3" fmla="*/ 399516 h 455612"/>
              <a:gd name="connsiteX4" fmla="*/ 439024 w 459159"/>
              <a:gd name="connsiteY4" fmla="*/ 368518 h 455612"/>
              <a:gd name="connsiteX5" fmla="*/ 415139 w 459159"/>
              <a:gd name="connsiteY5" fmla="*/ 344345 h 455612"/>
              <a:gd name="connsiteX6" fmla="*/ 399178 w 459159"/>
              <a:gd name="connsiteY6" fmla="*/ 320229 h 455612"/>
              <a:gd name="connsiteX7" fmla="*/ 423062 w 459159"/>
              <a:gd name="connsiteY7" fmla="*/ 280556 h 455612"/>
              <a:gd name="connsiteX8" fmla="*/ 399930 w 459159"/>
              <a:gd name="connsiteY8" fmla="*/ 266214 h 455612"/>
              <a:gd name="connsiteX9" fmla="*/ 396170 w 459159"/>
              <a:gd name="connsiteY9" fmla="*/ 234002 h 455612"/>
              <a:gd name="connsiteX10" fmla="*/ 396170 w 459159"/>
              <a:gd name="connsiteY10" fmla="*/ 204103 h 455612"/>
              <a:gd name="connsiteX11" fmla="*/ 399004 w 459159"/>
              <a:gd name="connsiteY11" fmla="*/ 179987 h 455612"/>
              <a:gd name="connsiteX12" fmla="*/ 408373 w 459159"/>
              <a:gd name="connsiteY12" fmla="*/ 158127 h 455612"/>
              <a:gd name="connsiteX13" fmla="*/ 413520 w 459159"/>
              <a:gd name="connsiteY13" fmla="*/ 145461 h 455612"/>
              <a:gd name="connsiteX14" fmla="*/ 409298 w 459159"/>
              <a:gd name="connsiteY14" fmla="*/ 111572 h 455612"/>
              <a:gd name="connsiteX15" fmla="*/ 392469 w 459159"/>
              <a:gd name="connsiteY15" fmla="*/ 108102 h 455612"/>
              <a:gd name="connsiteX16" fmla="*/ 376508 w 459159"/>
              <a:gd name="connsiteY16" fmla="*/ 92603 h 455612"/>
              <a:gd name="connsiteX17" fmla="*/ 366213 w 459159"/>
              <a:gd name="connsiteY17" fmla="*/ 82830 h 455612"/>
              <a:gd name="connsiteX18" fmla="*/ 346030 w 459159"/>
              <a:gd name="connsiteY18" fmla="*/ 75370 h 455612"/>
              <a:gd name="connsiteX19" fmla="*/ 334811 w 459159"/>
              <a:gd name="connsiteY19" fmla="*/ 68488 h 455612"/>
              <a:gd name="connsiteX20" fmla="*/ 317462 w 459159"/>
              <a:gd name="connsiteY20" fmla="*/ 59292 h 455612"/>
              <a:gd name="connsiteX21" fmla="*/ 290280 w 459159"/>
              <a:gd name="connsiteY21" fmla="*/ 58714 h 455612"/>
              <a:gd name="connsiteX22" fmla="*/ 273394 w 459159"/>
              <a:gd name="connsiteY22" fmla="*/ 60970 h 455612"/>
              <a:gd name="connsiteX23" fmla="*/ 252748 w 459159"/>
              <a:gd name="connsiteY23" fmla="*/ 78319 h 455612"/>
              <a:gd name="connsiteX24" fmla="*/ 233548 w 459159"/>
              <a:gd name="connsiteY24" fmla="*/ 82888 h 455612"/>
              <a:gd name="connsiteX25" fmla="*/ 232622 w 459159"/>
              <a:gd name="connsiteY25" fmla="*/ 97288 h 455612"/>
              <a:gd name="connsiteX26" fmla="*/ 182020 w 459159"/>
              <a:gd name="connsiteY26" fmla="*/ 110473 h 455612"/>
              <a:gd name="connsiteX27" fmla="*/ 138878 w 459159"/>
              <a:gd name="connsiteY27" fmla="*/ 80054 h 455612"/>
              <a:gd name="connsiteX28" fmla="*/ 109962 w 459159"/>
              <a:gd name="connsiteY28" fmla="*/ 47263 h 455612"/>
              <a:gd name="connsiteX29" fmla="*/ 93132 w 459159"/>
              <a:gd name="connsiteY29" fmla="*/ 32921 h 455612"/>
              <a:gd name="connsiteX30" fmla="*/ 88448 w 459159"/>
              <a:gd name="connsiteY30" fmla="*/ 7591 h 455612"/>
              <a:gd name="connsiteX31" fmla="*/ 41084 w 459159"/>
              <a:gd name="connsiteY31" fmla="*/ 31764 h 455612"/>
              <a:gd name="connsiteX32" fmla="*/ 25180 w 459159"/>
              <a:gd name="connsiteY32" fmla="*/ 20834 h 455612"/>
              <a:gd name="connsiteX33" fmla="*/ 11070 w 459159"/>
              <a:gd name="connsiteY33" fmla="*/ 131 h 455612"/>
              <a:gd name="connsiteX34" fmla="*/ 2684 w 459159"/>
              <a:gd name="connsiteY34" fmla="*/ 14531 h 455612"/>
              <a:gd name="connsiteX35" fmla="*/ 3609 w 459159"/>
              <a:gd name="connsiteY35" fmla="*/ 37663 h 455612"/>
              <a:gd name="connsiteX36" fmla="*/ 3609 w 459159"/>
              <a:gd name="connsiteY36" fmla="*/ 67562 h 455612"/>
              <a:gd name="connsiteX37" fmla="*/ 14829 w 459159"/>
              <a:gd name="connsiteY37" fmla="*/ 89423 h 455612"/>
              <a:gd name="connsiteX38" fmla="*/ 23272 w 459159"/>
              <a:gd name="connsiteY38" fmla="*/ 111225 h 455612"/>
              <a:gd name="connsiteX39" fmla="*/ 36400 w 459159"/>
              <a:gd name="connsiteY39" fmla="*/ 127881 h 455612"/>
              <a:gd name="connsiteX40" fmla="*/ 45769 w 459159"/>
              <a:gd name="connsiteY40" fmla="*/ 137654 h 455612"/>
              <a:gd name="connsiteX41" fmla="*/ 42993 w 459159"/>
              <a:gd name="connsiteY41" fmla="*/ 154368 h 455612"/>
              <a:gd name="connsiteX42" fmla="*/ 33566 w 459159"/>
              <a:gd name="connsiteY42" fmla="*/ 176170 h 455612"/>
              <a:gd name="connsiteX43" fmla="*/ 36400 w 459159"/>
              <a:gd name="connsiteY43" fmla="*/ 201500 h 455612"/>
              <a:gd name="connsiteX44" fmla="*/ 47677 w 459159"/>
              <a:gd name="connsiteY44" fmla="*/ 216999 h 455612"/>
              <a:gd name="connsiteX45" fmla="*/ 73412 w 459159"/>
              <a:gd name="connsiteY45" fmla="*/ 237703 h 455612"/>
              <a:gd name="connsiteX46" fmla="*/ 84978 w 459159"/>
              <a:gd name="connsiteY46" fmla="*/ 254359 h 455612"/>
              <a:gd name="connsiteX47" fmla="*/ 83070 w 459159"/>
              <a:gd name="connsiteY47" fmla="*/ 273327 h 455612"/>
              <a:gd name="connsiteX48" fmla="*/ 91513 w 459159"/>
              <a:gd name="connsiteY48" fmla="*/ 292296 h 455612"/>
              <a:gd name="connsiteX49" fmla="*/ 104641 w 459159"/>
              <a:gd name="connsiteY49" fmla="*/ 314156 h 455612"/>
              <a:gd name="connsiteX50" fmla="*/ 110424 w 459159"/>
              <a:gd name="connsiteY50" fmla="*/ 313000 h 455612"/>
              <a:gd name="connsiteX51" fmla="*/ 121239 w 459159"/>
              <a:gd name="connsiteY51" fmla="*/ 309530 h 455612"/>
              <a:gd name="connsiteX52" fmla="*/ 137663 w 459159"/>
              <a:gd name="connsiteY52" fmla="*/ 308952 h 455612"/>
              <a:gd name="connsiteX53" fmla="*/ 161548 w 459159"/>
              <a:gd name="connsiteY53" fmla="*/ 352614 h 455612"/>
              <a:gd name="connsiteX54" fmla="*/ 175138 w 459159"/>
              <a:gd name="connsiteY54" fmla="*/ 377945 h 455612"/>
              <a:gd name="connsiteX55" fmla="*/ 203707 w 459159"/>
              <a:gd name="connsiteY55" fmla="*/ 394600 h 455612"/>
              <a:gd name="connsiteX56" fmla="*/ 257143 w 459159"/>
              <a:gd name="connsiteY56" fmla="*/ 418716 h 455612"/>
              <a:gd name="connsiteX57" fmla="*/ 295139 w 459159"/>
              <a:gd name="connsiteY57" fmla="*/ 406109 h 455612"/>
              <a:gd name="connsiteX58" fmla="*/ 313413 w 459159"/>
              <a:gd name="connsiteY58" fmla="*/ 442890 h 455612"/>
              <a:gd name="connsiteX59" fmla="*/ 327466 w 459159"/>
              <a:gd name="connsiteY59" fmla="*/ 449193 h 455612"/>
              <a:gd name="connsiteX60" fmla="*/ 348112 w 459159"/>
              <a:gd name="connsiteY60" fmla="*/ 438263 h 455612"/>
              <a:gd name="connsiteX61" fmla="*/ 415139 w 459159"/>
              <a:gd name="connsiteY61" fmla="*/ 455613 h 455612"/>
              <a:gd name="connsiteX62" fmla="*/ 419419 w 459159"/>
              <a:gd name="connsiteY62" fmla="*/ 454109 h 45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59159" h="455612">
                <a:moveTo>
                  <a:pt x="419419" y="454109"/>
                </a:moveTo>
                <a:cubicBezTo>
                  <a:pt x="419708" y="443341"/>
                  <a:pt x="425376" y="433428"/>
                  <a:pt x="434455" y="427680"/>
                </a:cubicBezTo>
                <a:cubicBezTo>
                  <a:pt x="441048" y="423695"/>
                  <a:pt x="448393" y="421151"/>
                  <a:pt x="456026" y="420220"/>
                </a:cubicBezTo>
                <a:cubicBezTo>
                  <a:pt x="463487" y="419063"/>
                  <a:pt x="456026" y="401251"/>
                  <a:pt x="450243" y="399516"/>
                </a:cubicBezTo>
                <a:cubicBezTo>
                  <a:pt x="444460" y="397781"/>
                  <a:pt x="450243" y="374243"/>
                  <a:pt x="439024" y="368518"/>
                </a:cubicBezTo>
                <a:cubicBezTo>
                  <a:pt x="427804" y="362793"/>
                  <a:pt x="417915" y="354118"/>
                  <a:pt x="415139" y="344345"/>
                </a:cubicBezTo>
                <a:cubicBezTo>
                  <a:pt x="412306" y="335728"/>
                  <a:pt x="398252" y="326532"/>
                  <a:pt x="399178" y="320229"/>
                </a:cubicBezTo>
                <a:cubicBezTo>
                  <a:pt x="400103" y="313925"/>
                  <a:pt x="426821" y="292643"/>
                  <a:pt x="423062" y="280556"/>
                </a:cubicBezTo>
                <a:cubicBezTo>
                  <a:pt x="419303" y="268469"/>
                  <a:pt x="401549" y="270783"/>
                  <a:pt x="399930" y="266214"/>
                </a:cubicBezTo>
                <a:cubicBezTo>
                  <a:pt x="398310" y="261645"/>
                  <a:pt x="400855" y="246667"/>
                  <a:pt x="396170" y="234002"/>
                </a:cubicBezTo>
                <a:cubicBezTo>
                  <a:pt x="391486" y="221337"/>
                  <a:pt x="399930" y="210869"/>
                  <a:pt x="396170" y="204103"/>
                </a:cubicBezTo>
                <a:cubicBezTo>
                  <a:pt x="392411" y="197337"/>
                  <a:pt x="398079" y="184556"/>
                  <a:pt x="399004" y="179987"/>
                </a:cubicBezTo>
                <a:cubicBezTo>
                  <a:pt x="399930" y="175418"/>
                  <a:pt x="409298" y="169057"/>
                  <a:pt x="408373" y="158127"/>
                </a:cubicBezTo>
                <a:cubicBezTo>
                  <a:pt x="407563" y="153275"/>
                  <a:pt x="409587" y="148388"/>
                  <a:pt x="413520" y="145461"/>
                </a:cubicBezTo>
                <a:cubicBezTo>
                  <a:pt x="410918" y="134346"/>
                  <a:pt x="409472" y="122988"/>
                  <a:pt x="409298" y="111572"/>
                </a:cubicBezTo>
                <a:cubicBezTo>
                  <a:pt x="409298" y="107582"/>
                  <a:pt x="398079" y="107582"/>
                  <a:pt x="392469" y="108102"/>
                </a:cubicBezTo>
                <a:cubicBezTo>
                  <a:pt x="386860" y="108623"/>
                  <a:pt x="382117" y="92603"/>
                  <a:pt x="376508" y="92603"/>
                </a:cubicBezTo>
                <a:cubicBezTo>
                  <a:pt x="371072" y="92447"/>
                  <a:pt x="366676" y="88237"/>
                  <a:pt x="366213" y="82830"/>
                </a:cubicBezTo>
                <a:cubicBezTo>
                  <a:pt x="366213" y="77683"/>
                  <a:pt x="353086" y="74791"/>
                  <a:pt x="346030" y="75370"/>
                </a:cubicBezTo>
                <a:cubicBezTo>
                  <a:pt x="338975" y="75948"/>
                  <a:pt x="337587" y="68488"/>
                  <a:pt x="334811" y="68488"/>
                </a:cubicBezTo>
                <a:cubicBezTo>
                  <a:pt x="328160" y="67452"/>
                  <a:pt x="322031" y="64214"/>
                  <a:pt x="317462" y="59292"/>
                </a:cubicBezTo>
                <a:cubicBezTo>
                  <a:pt x="314165" y="54088"/>
                  <a:pt x="294329" y="52931"/>
                  <a:pt x="290280" y="58714"/>
                </a:cubicBezTo>
                <a:cubicBezTo>
                  <a:pt x="286232" y="64497"/>
                  <a:pt x="279929" y="60970"/>
                  <a:pt x="273394" y="60970"/>
                </a:cubicBezTo>
                <a:cubicBezTo>
                  <a:pt x="266859" y="60970"/>
                  <a:pt x="256044" y="72536"/>
                  <a:pt x="252748" y="78319"/>
                </a:cubicBezTo>
                <a:cubicBezTo>
                  <a:pt x="250435" y="81731"/>
                  <a:pt x="240603" y="82309"/>
                  <a:pt x="233548" y="82888"/>
                </a:cubicBezTo>
                <a:cubicBezTo>
                  <a:pt x="234415" y="87694"/>
                  <a:pt x="234068" y="92632"/>
                  <a:pt x="232622" y="97288"/>
                </a:cubicBezTo>
                <a:cubicBezTo>
                  <a:pt x="228863" y="103591"/>
                  <a:pt x="202145" y="109895"/>
                  <a:pt x="182020" y="110473"/>
                </a:cubicBezTo>
                <a:cubicBezTo>
                  <a:pt x="161894" y="111052"/>
                  <a:pt x="160449" y="80054"/>
                  <a:pt x="138878" y="80054"/>
                </a:cubicBezTo>
                <a:cubicBezTo>
                  <a:pt x="123378" y="80054"/>
                  <a:pt x="111234" y="62704"/>
                  <a:pt x="109962" y="47263"/>
                </a:cubicBezTo>
                <a:cubicBezTo>
                  <a:pt x="100593" y="43215"/>
                  <a:pt x="91687" y="35697"/>
                  <a:pt x="93132" y="32921"/>
                </a:cubicBezTo>
                <a:cubicBezTo>
                  <a:pt x="94983" y="28295"/>
                  <a:pt x="99667" y="709"/>
                  <a:pt x="88448" y="7591"/>
                </a:cubicBezTo>
                <a:cubicBezTo>
                  <a:pt x="77229" y="14473"/>
                  <a:pt x="61730" y="35176"/>
                  <a:pt x="41084" y="31764"/>
                </a:cubicBezTo>
                <a:cubicBezTo>
                  <a:pt x="20438" y="28352"/>
                  <a:pt x="35301" y="25981"/>
                  <a:pt x="25180" y="20834"/>
                </a:cubicBezTo>
                <a:cubicBezTo>
                  <a:pt x="15060" y="15687"/>
                  <a:pt x="21421" y="1866"/>
                  <a:pt x="11070" y="131"/>
                </a:cubicBezTo>
                <a:cubicBezTo>
                  <a:pt x="718" y="-1604"/>
                  <a:pt x="8294" y="14531"/>
                  <a:pt x="2684" y="14531"/>
                </a:cubicBezTo>
                <a:cubicBezTo>
                  <a:pt x="-2926" y="14531"/>
                  <a:pt x="1701" y="33442"/>
                  <a:pt x="3609" y="37663"/>
                </a:cubicBezTo>
                <a:cubicBezTo>
                  <a:pt x="5517" y="41885"/>
                  <a:pt x="-150" y="66579"/>
                  <a:pt x="3609" y="67562"/>
                </a:cubicBezTo>
                <a:cubicBezTo>
                  <a:pt x="7368" y="68545"/>
                  <a:pt x="15754" y="86531"/>
                  <a:pt x="14829" y="89423"/>
                </a:cubicBezTo>
                <a:cubicBezTo>
                  <a:pt x="13903" y="92314"/>
                  <a:pt x="23272" y="103765"/>
                  <a:pt x="23272" y="111225"/>
                </a:cubicBezTo>
                <a:cubicBezTo>
                  <a:pt x="23272" y="118685"/>
                  <a:pt x="31715" y="127881"/>
                  <a:pt x="36400" y="127881"/>
                </a:cubicBezTo>
                <a:cubicBezTo>
                  <a:pt x="41084" y="127881"/>
                  <a:pt x="47677" y="131351"/>
                  <a:pt x="45769" y="137654"/>
                </a:cubicBezTo>
                <a:cubicBezTo>
                  <a:pt x="43860" y="143958"/>
                  <a:pt x="48602" y="154368"/>
                  <a:pt x="42993" y="154368"/>
                </a:cubicBezTo>
                <a:cubicBezTo>
                  <a:pt x="37383" y="154368"/>
                  <a:pt x="38250" y="173336"/>
                  <a:pt x="33566" y="176170"/>
                </a:cubicBezTo>
                <a:cubicBezTo>
                  <a:pt x="28882" y="179004"/>
                  <a:pt x="32641" y="199303"/>
                  <a:pt x="36400" y="201500"/>
                </a:cubicBezTo>
                <a:cubicBezTo>
                  <a:pt x="40158" y="203698"/>
                  <a:pt x="48602" y="208960"/>
                  <a:pt x="47677" y="216999"/>
                </a:cubicBezTo>
                <a:cubicBezTo>
                  <a:pt x="46751" y="225038"/>
                  <a:pt x="67340" y="236546"/>
                  <a:pt x="73412" y="237703"/>
                </a:cubicBezTo>
                <a:cubicBezTo>
                  <a:pt x="79484" y="238860"/>
                  <a:pt x="80930" y="249732"/>
                  <a:pt x="84978" y="254359"/>
                </a:cubicBezTo>
                <a:cubicBezTo>
                  <a:pt x="89027" y="258985"/>
                  <a:pt x="82144" y="267544"/>
                  <a:pt x="83070" y="273327"/>
                </a:cubicBezTo>
                <a:cubicBezTo>
                  <a:pt x="83995" y="279110"/>
                  <a:pt x="92496" y="283101"/>
                  <a:pt x="91513" y="292296"/>
                </a:cubicBezTo>
                <a:cubicBezTo>
                  <a:pt x="91051" y="297443"/>
                  <a:pt x="98569" y="306638"/>
                  <a:pt x="104641" y="314156"/>
                </a:cubicBezTo>
                <a:cubicBezTo>
                  <a:pt x="106492" y="313532"/>
                  <a:pt x="108458" y="313144"/>
                  <a:pt x="110424" y="313000"/>
                </a:cubicBezTo>
                <a:cubicBezTo>
                  <a:pt x="116555" y="313000"/>
                  <a:pt x="116555" y="304903"/>
                  <a:pt x="121239" y="309530"/>
                </a:cubicBezTo>
                <a:cubicBezTo>
                  <a:pt x="125923" y="314156"/>
                  <a:pt x="132458" y="308952"/>
                  <a:pt x="137663" y="308952"/>
                </a:cubicBezTo>
                <a:cubicBezTo>
                  <a:pt x="142868" y="308952"/>
                  <a:pt x="155938" y="338272"/>
                  <a:pt x="161548" y="352614"/>
                </a:cubicBezTo>
                <a:cubicBezTo>
                  <a:pt x="167157" y="366957"/>
                  <a:pt x="167331" y="372162"/>
                  <a:pt x="175138" y="377945"/>
                </a:cubicBezTo>
                <a:cubicBezTo>
                  <a:pt x="182945" y="383728"/>
                  <a:pt x="192024" y="380778"/>
                  <a:pt x="203707" y="394600"/>
                </a:cubicBezTo>
                <a:cubicBezTo>
                  <a:pt x="215389" y="408422"/>
                  <a:pt x="244189" y="418138"/>
                  <a:pt x="257143" y="418716"/>
                </a:cubicBezTo>
                <a:cubicBezTo>
                  <a:pt x="270097" y="419294"/>
                  <a:pt x="279177" y="402639"/>
                  <a:pt x="295139" y="406109"/>
                </a:cubicBezTo>
                <a:cubicBezTo>
                  <a:pt x="311100" y="409578"/>
                  <a:pt x="307283" y="434273"/>
                  <a:pt x="313413" y="442890"/>
                </a:cubicBezTo>
                <a:cubicBezTo>
                  <a:pt x="314802" y="445145"/>
                  <a:pt x="320411" y="446880"/>
                  <a:pt x="327466" y="449193"/>
                </a:cubicBezTo>
                <a:cubicBezTo>
                  <a:pt x="331514" y="441693"/>
                  <a:pt x="339669" y="437373"/>
                  <a:pt x="348112" y="438263"/>
                </a:cubicBezTo>
                <a:cubicBezTo>
                  <a:pt x="371592" y="438246"/>
                  <a:pt x="394667" y="444214"/>
                  <a:pt x="415139" y="455613"/>
                </a:cubicBezTo>
                <a:cubicBezTo>
                  <a:pt x="416296" y="454548"/>
                  <a:pt x="417857" y="454005"/>
                  <a:pt x="419419" y="45410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5" name="Frihåndsform: figur 514">
            <a:extLst>
              <a:ext uri="{FF2B5EF4-FFF2-40B4-BE49-F238E27FC236}">
                <a16:creationId xmlns:a16="http://schemas.microsoft.com/office/drawing/2014/main" id="{11ADC997-25DA-4A37-A039-615E6579D2B6}"/>
              </a:ext>
            </a:extLst>
          </p:cNvPr>
          <p:cNvSpPr/>
          <p:nvPr/>
        </p:nvSpPr>
        <p:spPr>
          <a:xfrm>
            <a:off x="8469584" y="2984781"/>
            <a:ext cx="958756" cy="529938"/>
          </a:xfrm>
          <a:custGeom>
            <a:avLst/>
            <a:gdLst>
              <a:gd name="connsiteX0" fmla="*/ 950198 w 958756"/>
              <a:gd name="connsiteY0" fmla="*/ 214222 h 529938"/>
              <a:gd name="connsiteX1" fmla="*/ 941812 w 958756"/>
              <a:gd name="connsiteY1" fmla="*/ 213644 h 529938"/>
              <a:gd name="connsiteX2" fmla="*/ 923017 w 958756"/>
              <a:gd name="connsiteY2" fmla="*/ 217692 h 529938"/>
              <a:gd name="connsiteX3" fmla="*/ 911450 w 958756"/>
              <a:gd name="connsiteY3" fmla="*/ 206126 h 529938"/>
              <a:gd name="connsiteX4" fmla="*/ 906304 w 958756"/>
              <a:gd name="connsiteY4" fmla="*/ 195774 h 529938"/>
              <a:gd name="connsiteX5" fmla="*/ 891730 w 958756"/>
              <a:gd name="connsiteY5" fmla="*/ 181374 h 529938"/>
              <a:gd name="connsiteX6" fmla="*/ 876751 w 958756"/>
              <a:gd name="connsiteY6" fmla="*/ 166453 h 529938"/>
              <a:gd name="connsiteX7" fmla="*/ 853330 w 958756"/>
              <a:gd name="connsiteY7" fmla="*/ 174492 h 529938"/>
              <a:gd name="connsiteX8" fmla="*/ 830197 w 958756"/>
              <a:gd name="connsiteY8" fmla="*/ 169923 h 529938"/>
              <a:gd name="connsiteX9" fmla="*/ 811922 w 958756"/>
              <a:gd name="connsiteY9" fmla="*/ 154366 h 529938"/>
              <a:gd name="connsiteX10" fmla="*/ 798274 w 958756"/>
              <a:gd name="connsiteY10" fmla="*/ 172178 h 529938"/>
              <a:gd name="connsiteX11" fmla="*/ 773927 w 958756"/>
              <a:gd name="connsiteY11" fmla="*/ 122212 h 529938"/>
              <a:gd name="connsiteX12" fmla="*/ 730784 w 958756"/>
              <a:gd name="connsiteY12" fmla="*/ 61836 h 529938"/>
              <a:gd name="connsiteX13" fmla="*/ 724249 w 958756"/>
              <a:gd name="connsiteY13" fmla="*/ 40554 h 529938"/>
              <a:gd name="connsiteX14" fmla="*/ 708751 w 958756"/>
              <a:gd name="connsiteY14" fmla="*/ 38877 h 529938"/>
              <a:gd name="connsiteX15" fmla="*/ 687238 w 958756"/>
              <a:gd name="connsiteY15" fmla="*/ 53219 h 529938"/>
              <a:gd name="connsiteX16" fmla="*/ 661907 w 958756"/>
              <a:gd name="connsiteY16" fmla="*/ 65884 h 529938"/>
              <a:gd name="connsiteX17" fmla="*/ 644095 w 958756"/>
              <a:gd name="connsiteY17" fmla="*/ 71031 h 529938"/>
              <a:gd name="connsiteX18" fmla="*/ 652539 w 958756"/>
              <a:gd name="connsiteY18" fmla="*/ 53219 h 529938"/>
              <a:gd name="connsiteX19" fmla="*/ 639873 w 958756"/>
              <a:gd name="connsiteY19" fmla="*/ 51484 h 529938"/>
              <a:gd name="connsiteX20" fmla="*/ 629117 w 958756"/>
              <a:gd name="connsiteY20" fmla="*/ 49807 h 529938"/>
              <a:gd name="connsiteX21" fmla="*/ 622524 w 958756"/>
              <a:gd name="connsiteY21" fmla="*/ 48072 h 529938"/>
              <a:gd name="connsiteX22" fmla="*/ 613617 w 958756"/>
              <a:gd name="connsiteY22" fmla="*/ 41132 h 529938"/>
              <a:gd name="connsiteX23" fmla="*/ 592046 w 958756"/>
              <a:gd name="connsiteY23" fmla="*/ 45759 h 529938"/>
              <a:gd name="connsiteX24" fmla="*/ 594880 w 958756"/>
              <a:gd name="connsiteY24" fmla="*/ 34192 h 529938"/>
              <a:gd name="connsiteX25" fmla="*/ 590658 w 958756"/>
              <a:gd name="connsiteY25" fmla="*/ 14645 h 529938"/>
              <a:gd name="connsiteX26" fmla="*/ 575680 w 958756"/>
              <a:gd name="connsiteY26" fmla="*/ 3715 h 529938"/>
              <a:gd name="connsiteX27" fmla="*/ 557405 w 958756"/>
              <a:gd name="connsiteY27" fmla="*/ 881 h 529938"/>
              <a:gd name="connsiteX28" fmla="*/ 528489 w 958756"/>
              <a:gd name="connsiteY28" fmla="*/ 8920 h 529938"/>
              <a:gd name="connsiteX29" fmla="*/ 494311 w 958756"/>
              <a:gd name="connsiteY29" fmla="*/ 22684 h 529938"/>
              <a:gd name="connsiteX30" fmla="*/ 460711 w 958756"/>
              <a:gd name="connsiteY30" fmla="*/ 30317 h 529938"/>
              <a:gd name="connsiteX31" fmla="*/ 436826 w 958756"/>
              <a:gd name="connsiteY31" fmla="*/ 38934 h 529938"/>
              <a:gd name="connsiteX32" fmla="*/ 401202 w 958756"/>
              <a:gd name="connsiteY32" fmla="*/ 47551 h 529938"/>
              <a:gd name="connsiteX33" fmla="*/ 373096 w 958756"/>
              <a:gd name="connsiteY33" fmla="*/ 50963 h 529938"/>
              <a:gd name="connsiteX34" fmla="*/ 353375 w 958756"/>
              <a:gd name="connsiteY34" fmla="*/ 52120 h 529938"/>
              <a:gd name="connsiteX35" fmla="*/ 354300 w 958756"/>
              <a:gd name="connsiteY35" fmla="*/ 75715 h 529938"/>
              <a:gd name="connsiteX36" fmla="*/ 374947 w 958756"/>
              <a:gd name="connsiteY36" fmla="*/ 88323 h 529938"/>
              <a:gd name="connsiteX37" fmla="*/ 350079 w 958756"/>
              <a:gd name="connsiteY37" fmla="*/ 93527 h 529938"/>
              <a:gd name="connsiteX38" fmla="*/ 345857 w 958756"/>
              <a:gd name="connsiteY38" fmla="*/ 113075 h 529938"/>
              <a:gd name="connsiteX39" fmla="*/ 331342 w 958756"/>
              <a:gd name="connsiteY39" fmla="*/ 127995 h 529938"/>
              <a:gd name="connsiteX40" fmla="*/ 337471 w 958756"/>
              <a:gd name="connsiteY40" fmla="*/ 142974 h 529938"/>
              <a:gd name="connsiteX41" fmla="*/ 354300 w 958756"/>
              <a:gd name="connsiteY41" fmla="*/ 149277 h 529938"/>
              <a:gd name="connsiteX42" fmla="*/ 360431 w 958756"/>
              <a:gd name="connsiteY42" fmla="*/ 168824 h 529938"/>
              <a:gd name="connsiteX43" fmla="*/ 345857 w 958756"/>
              <a:gd name="connsiteY43" fmla="*/ 178598 h 529938"/>
              <a:gd name="connsiteX44" fmla="*/ 328045 w 958756"/>
              <a:gd name="connsiteY44" fmla="*/ 169981 h 529938"/>
              <a:gd name="connsiteX45" fmla="*/ 319659 w 958756"/>
              <a:gd name="connsiteY45" fmla="*/ 183745 h 529938"/>
              <a:gd name="connsiteX46" fmla="*/ 308093 w 958756"/>
              <a:gd name="connsiteY46" fmla="*/ 175128 h 529938"/>
              <a:gd name="connsiteX47" fmla="*/ 292652 w 958756"/>
              <a:gd name="connsiteY47" fmla="*/ 166511 h 529938"/>
              <a:gd name="connsiteX48" fmla="*/ 269519 w 958756"/>
              <a:gd name="connsiteY48" fmla="*/ 165354 h 529938"/>
              <a:gd name="connsiteX49" fmla="*/ 255929 w 958756"/>
              <a:gd name="connsiteY49" fmla="*/ 164198 h 529938"/>
              <a:gd name="connsiteX50" fmla="*/ 232796 w 958756"/>
              <a:gd name="connsiteY50" fmla="*/ 172815 h 529938"/>
              <a:gd name="connsiteX51" fmla="*/ 210763 w 958756"/>
              <a:gd name="connsiteY51" fmla="*/ 175128 h 529938"/>
              <a:gd name="connsiteX52" fmla="*/ 197172 w 958756"/>
              <a:gd name="connsiteY52" fmla="*/ 175128 h 529938"/>
              <a:gd name="connsiteX53" fmla="*/ 191389 w 958756"/>
              <a:gd name="connsiteY53" fmla="*/ 171658 h 529938"/>
              <a:gd name="connsiteX54" fmla="*/ 171726 w 958756"/>
              <a:gd name="connsiteY54" fmla="*/ 152169 h 529938"/>
              <a:gd name="connsiteX55" fmla="*/ 144545 w 958756"/>
              <a:gd name="connsiteY55" fmla="*/ 142395 h 529938"/>
              <a:gd name="connsiteX56" fmla="*/ 127659 w 958756"/>
              <a:gd name="connsiteY56" fmla="*/ 142395 h 529938"/>
              <a:gd name="connsiteX57" fmla="*/ 114993 w 958756"/>
              <a:gd name="connsiteY57" fmla="*/ 142395 h 529938"/>
              <a:gd name="connsiteX58" fmla="*/ 97181 w 958756"/>
              <a:gd name="connsiteY58" fmla="*/ 148699 h 529938"/>
              <a:gd name="connsiteX59" fmla="*/ 72313 w 958756"/>
              <a:gd name="connsiteY59" fmla="*/ 162463 h 529938"/>
              <a:gd name="connsiteX60" fmla="*/ 59706 w 958756"/>
              <a:gd name="connsiteY60" fmla="*/ 176284 h 529938"/>
              <a:gd name="connsiteX61" fmla="*/ 53576 w 958756"/>
              <a:gd name="connsiteY61" fmla="*/ 191205 h 529938"/>
              <a:gd name="connsiteX62" fmla="*/ 51726 w 958756"/>
              <a:gd name="connsiteY62" fmla="*/ 208555 h 529938"/>
              <a:gd name="connsiteX63" fmla="*/ 32988 w 958756"/>
              <a:gd name="connsiteY63" fmla="*/ 190106 h 529938"/>
              <a:gd name="connsiteX64" fmla="*/ 19397 w 958756"/>
              <a:gd name="connsiteY64" fmla="*/ 199880 h 529938"/>
              <a:gd name="connsiteX65" fmla="*/ 6732 w 958756"/>
              <a:gd name="connsiteY65" fmla="*/ 217229 h 529938"/>
              <a:gd name="connsiteX66" fmla="*/ 14193 w 958756"/>
              <a:gd name="connsiteY66" fmla="*/ 230993 h 529938"/>
              <a:gd name="connsiteX67" fmla="*/ 5807 w 958756"/>
              <a:gd name="connsiteY67" fmla="*/ 239610 h 529938"/>
              <a:gd name="connsiteX68" fmla="*/ 602 w 958756"/>
              <a:gd name="connsiteY68" fmla="*/ 256960 h 529938"/>
              <a:gd name="connsiteX69" fmla="*/ 14193 w 958756"/>
              <a:gd name="connsiteY69" fmla="*/ 267890 h 529938"/>
              <a:gd name="connsiteX70" fmla="*/ 18415 w 958756"/>
              <a:gd name="connsiteY70" fmla="*/ 282868 h 529938"/>
              <a:gd name="connsiteX71" fmla="*/ 35301 w 958756"/>
              <a:gd name="connsiteY71" fmla="*/ 281712 h 529938"/>
              <a:gd name="connsiteX72" fmla="*/ 49817 w 958756"/>
              <a:gd name="connsiteY72" fmla="*/ 301259 h 529938"/>
              <a:gd name="connsiteX73" fmla="*/ 53114 w 958756"/>
              <a:gd name="connsiteY73" fmla="*/ 318608 h 529938"/>
              <a:gd name="connsiteX74" fmla="*/ 58261 w 958756"/>
              <a:gd name="connsiteY74" fmla="*/ 331215 h 529938"/>
              <a:gd name="connsiteX75" fmla="*/ 65778 w 958756"/>
              <a:gd name="connsiteY75" fmla="*/ 336420 h 529938"/>
              <a:gd name="connsiteX76" fmla="*/ 70000 w 958756"/>
              <a:gd name="connsiteY76" fmla="*/ 332372 h 529938"/>
              <a:gd name="connsiteX77" fmla="*/ 119215 w 958756"/>
              <a:gd name="connsiteY77" fmla="*/ 313403 h 529938"/>
              <a:gd name="connsiteX78" fmla="*/ 155302 w 958756"/>
              <a:gd name="connsiteY78" fmla="*/ 321500 h 529938"/>
              <a:gd name="connsiteX79" fmla="*/ 158136 w 958756"/>
              <a:gd name="connsiteY79" fmla="*/ 362849 h 529938"/>
              <a:gd name="connsiteX80" fmla="*/ 135003 w 958756"/>
              <a:gd name="connsiteY80" fmla="*/ 370310 h 529938"/>
              <a:gd name="connsiteX81" fmla="*/ 106088 w 958756"/>
              <a:gd name="connsiteY81" fmla="*/ 382975 h 529938"/>
              <a:gd name="connsiteX82" fmla="*/ 102791 w 958756"/>
              <a:gd name="connsiteY82" fmla="*/ 398474 h 529938"/>
              <a:gd name="connsiteX83" fmla="*/ 91224 w 958756"/>
              <a:gd name="connsiteY83" fmla="*/ 407669 h 529938"/>
              <a:gd name="connsiteX84" fmla="*/ 109499 w 958756"/>
              <a:gd name="connsiteY84" fmla="*/ 426059 h 529938"/>
              <a:gd name="connsiteX85" fmla="*/ 116960 w 958756"/>
              <a:gd name="connsiteY85" fmla="*/ 447341 h 529938"/>
              <a:gd name="connsiteX86" fmla="*/ 133846 w 958756"/>
              <a:gd name="connsiteY86" fmla="*/ 458908 h 529938"/>
              <a:gd name="connsiteX87" fmla="*/ 145413 w 958756"/>
              <a:gd name="connsiteY87" fmla="*/ 472672 h 529938"/>
              <a:gd name="connsiteX88" fmla="*/ 152873 w 958756"/>
              <a:gd name="connsiteY88" fmla="*/ 506619 h 529938"/>
              <a:gd name="connsiteX89" fmla="*/ 155707 w 958756"/>
              <a:gd name="connsiteY89" fmla="*/ 487650 h 529938"/>
              <a:gd name="connsiteX90" fmla="*/ 180054 w 958756"/>
              <a:gd name="connsiteY90" fmla="*/ 472672 h 529938"/>
              <a:gd name="connsiteX91" fmla="*/ 208970 w 958756"/>
              <a:gd name="connsiteY91" fmla="*/ 499101 h 529938"/>
              <a:gd name="connsiteX92" fmla="*/ 225857 w 958756"/>
              <a:gd name="connsiteY92" fmla="*/ 503727 h 529938"/>
              <a:gd name="connsiteX93" fmla="*/ 228632 w 958756"/>
              <a:gd name="connsiteY93" fmla="*/ 380141 h 529938"/>
              <a:gd name="connsiteX94" fmla="*/ 288141 w 958756"/>
              <a:gd name="connsiteY94" fmla="*/ 361172 h 529938"/>
              <a:gd name="connsiteX95" fmla="*/ 290050 w 958756"/>
              <a:gd name="connsiteY95" fmla="*/ 356604 h 529938"/>
              <a:gd name="connsiteX96" fmla="*/ 311621 w 958756"/>
              <a:gd name="connsiteY96" fmla="*/ 357182 h 529938"/>
              <a:gd name="connsiteX97" fmla="*/ 321453 w 958756"/>
              <a:gd name="connsiteY97" fmla="*/ 343939 h 529938"/>
              <a:gd name="connsiteX98" fmla="*/ 327236 w 958756"/>
              <a:gd name="connsiteY98" fmla="*/ 360594 h 529938"/>
              <a:gd name="connsiteX99" fmla="*/ 339900 w 958756"/>
              <a:gd name="connsiteY99" fmla="*/ 397375 h 529938"/>
              <a:gd name="connsiteX100" fmla="*/ 367544 w 958756"/>
              <a:gd name="connsiteY100" fmla="*/ 433057 h 529938"/>
              <a:gd name="connsiteX101" fmla="*/ 398022 w 958756"/>
              <a:gd name="connsiteY101" fmla="*/ 430744 h 529938"/>
              <a:gd name="connsiteX102" fmla="*/ 445385 w 958756"/>
              <a:gd name="connsiteY102" fmla="*/ 433057 h 529938"/>
              <a:gd name="connsiteX103" fmla="*/ 464123 w 958756"/>
              <a:gd name="connsiteY103" fmla="*/ 449712 h 529938"/>
              <a:gd name="connsiteX104" fmla="*/ 469906 w 958756"/>
              <a:gd name="connsiteY104" fmla="*/ 476142 h 529938"/>
              <a:gd name="connsiteX105" fmla="*/ 483034 w 958756"/>
              <a:gd name="connsiteY105" fmla="*/ 505057 h 529938"/>
              <a:gd name="connsiteX106" fmla="*/ 503680 w 958756"/>
              <a:gd name="connsiteY106" fmla="*/ 511361 h 529938"/>
              <a:gd name="connsiteX107" fmla="*/ 523342 w 958756"/>
              <a:gd name="connsiteY107" fmla="*/ 525761 h 529938"/>
              <a:gd name="connsiteX108" fmla="*/ 534562 w 958756"/>
              <a:gd name="connsiteY108" fmla="*/ 521135 h 529938"/>
              <a:gd name="connsiteX109" fmla="*/ 558504 w 958756"/>
              <a:gd name="connsiteY109" fmla="*/ 499274 h 529938"/>
              <a:gd name="connsiteX110" fmla="*/ 572095 w 958756"/>
              <a:gd name="connsiteY110" fmla="*/ 497597 h 529938"/>
              <a:gd name="connsiteX111" fmla="*/ 579092 w 958756"/>
              <a:gd name="connsiteY111" fmla="*/ 482040 h 529938"/>
              <a:gd name="connsiteX112" fmla="*/ 593666 w 958756"/>
              <a:gd name="connsiteY112" fmla="*/ 463072 h 529938"/>
              <a:gd name="connsiteX113" fmla="*/ 625531 w 958756"/>
              <a:gd name="connsiteY113" fmla="*/ 462493 h 529938"/>
              <a:gd name="connsiteX114" fmla="*/ 646119 w 958756"/>
              <a:gd name="connsiteY114" fmla="*/ 458503 h 529938"/>
              <a:gd name="connsiteX115" fmla="*/ 670524 w 958756"/>
              <a:gd name="connsiteY115" fmla="*/ 446937 h 529938"/>
              <a:gd name="connsiteX116" fmla="*/ 701926 w 958756"/>
              <a:gd name="connsiteY116" fmla="*/ 457867 h 529938"/>
              <a:gd name="connsiteX117" fmla="*/ 762361 w 958756"/>
              <a:gd name="connsiteY117" fmla="*/ 461915 h 529938"/>
              <a:gd name="connsiteX118" fmla="*/ 784394 w 958756"/>
              <a:gd name="connsiteY118" fmla="*/ 469375 h 529938"/>
              <a:gd name="connsiteX119" fmla="*/ 804115 w 958756"/>
              <a:gd name="connsiteY119" fmla="*/ 478571 h 529938"/>
              <a:gd name="connsiteX120" fmla="*/ 803653 w 958756"/>
              <a:gd name="connsiteY120" fmla="*/ 467004 h 529938"/>
              <a:gd name="connsiteX121" fmla="*/ 816260 w 958756"/>
              <a:gd name="connsiteY121" fmla="*/ 445722 h 529938"/>
              <a:gd name="connsiteX122" fmla="*/ 806891 w 958756"/>
              <a:gd name="connsiteY122" fmla="*/ 414724 h 529938"/>
              <a:gd name="connsiteX123" fmla="*/ 801744 w 958756"/>
              <a:gd name="connsiteY123" fmla="*/ 390551 h 529938"/>
              <a:gd name="connsiteX124" fmla="*/ 815334 w 958756"/>
              <a:gd name="connsiteY124" fmla="*/ 379621 h 529938"/>
              <a:gd name="connsiteX125" fmla="*/ 837368 w 958756"/>
              <a:gd name="connsiteY125" fmla="*/ 374474 h 529938"/>
              <a:gd name="connsiteX126" fmla="*/ 854255 w 958756"/>
              <a:gd name="connsiteY126" fmla="*/ 379621 h 529938"/>
              <a:gd name="connsiteX127" fmla="*/ 854255 w 958756"/>
              <a:gd name="connsiteY127" fmla="*/ 366435 h 529938"/>
              <a:gd name="connsiteX128" fmla="*/ 868771 w 958756"/>
              <a:gd name="connsiteY128" fmla="*/ 312941 h 529938"/>
              <a:gd name="connsiteX129" fmla="*/ 884732 w 958756"/>
              <a:gd name="connsiteY129" fmla="*/ 312941 h 529938"/>
              <a:gd name="connsiteX130" fmla="*/ 906246 w 958756"/>
              <a:gd name="connsiteY130" fmla="*/ 315254 h 529938"/>
              <a:gd name="connsiteX131" fmla="*/ 928280 w 958756"/>
              <a:gd name="connsiteY131" fmla="*/ 305480 h 529938"/>
              <a:gd name="connsiteX132" fmla="*/ 925041 w 958756"/>
              <a:gd name="connsiteY132" fmla="*/ 283100 h 529938"/>
              <a:gd name="connsiteX133" fmla="*/ 940482 w 958756"/>
              <a:gd name="connsiteY133" fmla="*/ 261817 h 529938"/>
              <a:gd name="connsiteX134" fmla="*/ 950776 w 958756"/>
              <a:gd name="connsiteY134" fmla="*/ 246319 h 529938"/>
              <a:gd name="connsiteX135" fmla="*/ 958757 w 958756"/>
              <a:gd name="connsiteY135" fmla="*/ 228449 h 529938"/>
              <a:gd name="connsiteX136" fmla="*/ 950198 w 958756"/>
              <a:gd name="connsiteY136" fmla="*/ 214222 h 529938"/>
              <a:gd name="connsiteX137" fmla="*/ 355920 w 958756"/>
              <a:gd name="connsiteY137" fmla="*/ 334917 h 529938"/>
              <a:gd name="connsiteX138" fmla="*/ 323534 w 958756"/>
              <a:gd name="connsiteY138" fmla="*/ 324565 h 529938"/>
              <a:gd name="connsiteX139" fmla="*/ 355920 w 958756"/>
              <a:gd name="connsiteY139" fmla="*/ 334917 h 529938"/>
              <a:gd name="connsiteX140" fmla="*/ 750101 w 958756"/>
              <a:gd name="connsiteY140" fmla="*/ 332025 h 529938"/>
              <a:gd name="connsiteX141" fmla="*/ 670408 w 958756"/>
              <a:gd name="connsiteY141" fmla="*/ 342955 h 529938"/>
              <a:gd name="connsiteX142" fmla="*/ 657743 w 958756"/>
              <a:gd name="connsiteY142" fmla="*/ 378580 h 529938"/>
              <a:gd name="connsiteX143" fmla="*/ 654909 w 958756"/>
              <a:gd name="connsiteY143" fmla="*/ 333182 h 529938"/>
              <a:gd name="connsiteX144" fmla="*/ 715402 w 958756"/>
              <a:gd name="connsiteY144" fmla="*/ 322252 h 529938"/>
              <a:gd name="connsiteX145" fmla="*/ 774448 w 958756"/>
              <a:gd name="connsiteY145" fmla="*/ 318840 h 529938"/>
              <a:gd name="connsiteX146" fmla="*/ 749869 w 958756"/>
              <a:gd name="connsiteY146" fmla="*/ 332025 h 52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958756" h="529938">
                <a:moveTo>
                  <a:pt x="950198" y="214222"/>
                </a:moveTo>
                <a:cubicBezTo>
                  <a:pt x="949736" y="208439"/>
                  <a:pt x="945513" y="210752"/>
                  <a:pt x="941812" y="213644"/>
                </a:cubicBezTo>
                <a:cubicBezTo>
                  <a:pt x="935856" y="216183"/>
                  <a:pt x="929494" y="217559"/>
                  <a:pt x="923017" y="217692"/>
                </a:cubicBezTo>
                <a:cubicBezTo>
                  <a:pt x="917176" y="216524"/>
                  <a:pt x="912607" y="211961"/>
                  <a:pt x="911450" y="206126"/>
                </a:cubicBezTo>
                <a:cubicBezTo>
                  <a:pt x="911450" y="200921"/>
                  <a:pt x="910468" y="195774"/>
                  <a:pt x="906304" y="195774"/>
                </a:cubicBezTo>
                <a:cubicBezTo>
                  <a:pt x="902140" y="195774"/>
                  <a:pt x="895952" y="193460"/>
                  <a:pt x="891730" y="181374"/>
                </a:cubicBezTo>
                <a:cubicBezTo>
                  <a:pt x="887509" y="169287"/>
                  <a:pt x="881436" y="169807"/>
                  <a:pt x="876751" y="166453"/>
                </a:cubicBezTo>
                <a:cubicBezTo>
                  <a:pt x="872067" y="163099"/>
                  <a:pt x="858939" y="172236"/>
                  <a:pt x="853330" y="174492"/>
                </a:cubicBezTo>
                <a:cubicBezTo>
                  <a:pt x="847720" y="176747"/>
                  <a:pt x="837831" y="172178"/>
                  <a:pt x="830197" y="169923"/>
                </a:cubicBezTo>
                <a:cubicBezTo>
                  <a:pt x="822563" y="167668"/>
                  <a:pt x="818631" y="152574"/>
                  <a:pt x="811922" y="154366"/>
                </a:cubicBezTo>
                <a:cubicBezTo>
                  <a:pt x="805214" y="156159"/>
                  <a:pt x="803479" y="172178"/>
                  <a:pt x="798274" y="172178"/>
                </a:cubicBezTo>
                <a:cubicBezTo>
                  <a:pt x="793069" y="172178"/>
                  <a:pt x="783758" y="140024"/>
                  <a:pt x="773927" y="122212"/>
                </a:cubicBezTo>
                <a:cubicBezTo>
                  <a:pt x="764095" y="104400"/>
                  <a:pt x="746284" y="68197"/>
                  <a:pt x="730784" y="61836"/>
                </a:cubicBezTo>
                <a:cubicBezTo>
                  <a:pt x="715286" y="55474"/>
                  <a:pt x="720028" y="45759"/>
                  <a:pt x="724249" y="40554"/>
                </a:cubicBezTo>
                <a:cubicBezTo>
                  <a:pt x="728472" y="35349"/>
                  <a:pt x="714881" y="34250"/>
                  <a:pt x="708751" y="38877"/>
                </a:cubicBezTo>
                <a:cubicBezTo>
                  <a:pt x="702620" y="43503"/>
                  <a:pt x="694697" y="51484"/>
                  <a:pt x="687238" y="53219"/>
                </a:cubicBezTo>
                <a:cubicBezTo>
                  <a:pt x="679777" y="54954"/>
                  <a:pt x="669425" y="68775"/>
                  <a:pt x="661907" y="65884"/>
                </a:cubicBezTo>
                <a:cubicBezTo>
                  <a:pt x="654389" y="62992"/>
                  <a:pt x="650341" y="77450"/>
                  <a:pt x="644095" y="71031"/>
                </a:cubicBezTo>
                <a:cubicBezTo>
                  <a:pt x="637849" y="64612"/>
                  <a:pt x="652539" y="59465"/>
                  <a:pt x="652539" y="53219"/>
                </a:cubicBezTo>
                <a:cubicBezTo>
                  <a:pt x="652539" y="46973"/>
                  <a:pt x="642707" y="54954"/>
                  <a:pt x="639873" y="51484"/>
                </a:cubicBezTo>
                <a:cubicBezTo>
                  <a:pt x="637039" y="48014"/>
                  <a:pt x="629117" y="44024"/>
                  <a:pt x="629117" y="49807"/>
                </a:cubicBezTo>
                <a:cubicBezTo>
                  <a:pt x="629117" y="55590"/>
                  <a:pt x="622524" y="52062"/>
                  <a:pt x="622524" y="48072"/>
                </a:cubicBezTo>
                <a:cubicBezTo>
                  <a:pt x="622524" y="44081"/>
                  <a:pt x="617840" y="35407"/>
                  <a:pt x="613617" y="41132"/>
                </a:cubicBezTo>
                <a:cubicBezTo>
                  <a:pt x="609396" y="46857"/>
                  <a:pt x="595343" y="49807"/>
                  <a:pt x="592046" y="45759"/>
                </a:cubicBezTo>
                <a:cubicBezTo>
                  <a:pt x="588750" y="41710"/>
                  <a:pt x="593955" y="39455"/>
                  <a:pt x="594880" y="34192"/>
                </a:cubicBezTo>
                <a:cubicBezTo>
                  <a:pt x="595806" y="28930"/>
                  <a:pt x="589734" y="21007"/>
                  <a:pt x="590658" y="14645"/>
                </a:cubicBezTo>
                <a:cubicBezTo>
                  <a:pt x="591584" y="8284"/>
                  <a:pt x="580827" y="881"/>
                  <a:pt x="575680" y="3715"/>
                </a:cubicBezTo>
                <a:cubicBezTo>
                  <a:pt x="569435" y="5294"/>
                  <a:pt x="562842" y="4270"/>
                  <a:pt x="557405" y="881"/>
                </a:cubicBezTo>
                <a:cubicBezTo>
                  <a:pt x="551622" y="-2010"/>
                  <a:pt x="529241" y="2616"/>
                  <a:pt x="528489" y="8920"/>
                </a:cubicBezTo>
                <a:cubicBezTo>
                  <a:pt x="527738" y="15223"/>
                  <a:pt x="499574" y="19850"/>
                  <a:pt x="494311" y="22684"/>
                </a:cubicBezTo>
                <a:cubicBezTo>
                  <a:pt x="483323" y="25986"/>
                  <a:pt x="472046" y="28536"/>
                  <a:pt x="460711" y="30317"/>
                </a:cubicBezTo>
                <a:cubicBezTo>
                  <a:pt x="453192" y="31416"/>
                  <a:pt x="446195" y="38934"/>
                  <a:pt x="436826" y="38934"/>
                </a:cubicBezTo>
                <a:cubicBezTo>
                  <a:pt x="427458" y="38934"/>
                  <a:pt x="409646" y="40091"/>
                  <a:pt x="401202" y="47551"/>
                </a:cubicBezTo>
                <a:cubicBezTo>
                  <a:pt x="392759" y="55011"/>
                  <a:pt x="379168" y="48708"/>
                  <a:pt x="373096" y="50963"/>
                </a:cubicBezTo>
                <a:cubicBezTo>
                  <a:pt x="367024" y="53219"/>
                  <a:pt x="356209" y="49865"/>
                  <a:pt x="353375" y="52120"/>
                </a:cubicBezTo>
                <a:cubicBezTo>
                  <a:pt x="350541" y="54375"/>
                  <a:pt x="351525" y="69469"/>
                  <a:pt x="354300" y="75715"/>
                </a:cubicBezTo>
                <a:cubicBezTo>
                  <a:pt x="357076" y="81961"/>
                  <a:pt x="374021" y="84332"/>
                  <a:pt x="374947" y="88323"/>
                </a:cubicBezTo>
                <a:cubicBezTo>
                  <a:pt x="375872" y="92313"/>
                  <a:pt x="358060" y="91793"/>
                  <a:pt x="350079" y="93527"/>
                </a:cubicBezTo>
                <a:cubicBezTo>
                  <a:pt x="342098" y="95262"/>
                  <a:pt x="344006" y="107291"/>
                  <a:pt x="345857" y="113075"/>
                </a:cubicBezTo>
                <a:cubicBezTo>
                  <a:pt x="347708" y="118858"/>
                  <a:pt x="337471" y="125682"/>
                  <a:pt x="331342" y="127995"/>
                </a:cubicBezTo>
                <a:cubicBezTo>
                  <a:pt x="325211" y="130308"/>
                  <a:pt x="331342" y="142974"/>
                  <a:pt x="337471" y="142974"/>
                </a:cubicBezTo>
                <a:cubicBezTo>
                  <a:pt x="343602" y="142974"/>
                  <a:pt x="348691" y="149277"/>
                  <a:pt x="354300" y="149277"/>
                </a:cubicBezTo>
                <a:cubicBezTo>
                  <a:pt x="359910" y="149277"/>
                  <a:pt x="360431" y="161942"/>
                  <a:pt x="360431" y="168824"/>
                </a:cubicBezTo>
                <a:cubicBezTo>
                  <a:pt x="360431" y="175706"/>
                  <a:pt x="354300" y="178598"/>
                  <a:pt x="345857" y="178598"/>
                </a:cubicBezTo>
                <a:cubicBezTo>
                  <a:pt x="337414" y="178598"/>
                  <a:pt x="333250" y="171138"/>
                  <a:pt x="328045" y="169981"/>
                </a:cubicBezTo>
                <a:cubicBezTo>
                  <a:pt x="322840" y="168824"/>
                  <a:pt x="323881" y="180853"/>
                  <a:pt x="319659" y="183745"/>
                </a:cubicBezTo>
                <a:cubicBezTo>
                  <a:pt x="315438" y="186636"/>
                  <a:pt x="314454" y="175128"/>
                  <a:pt x="308093" y="175128"/>
                </a:cubicBezTo>
                <a:cubicBezTo>
                  <a:pt x="301732" y="175128"/>
                  <a:pt x="294503" y="173971"/>
                  <a:pt x="292652" y="166511"/>
                </a:cubicBezTo>
                <a:cubicBezTo>
                  <a:pt x="290801" y="159051"/>
                  <a:pt x="275765" y="157894"/>
                  <a:pt x="269519" y="165354"/>
                </a:cubicBezTo>
                <a:cubicBezTo>
                  <a:pt x="263274" y="172815"/>
                  <a:pt x="261134" y="168824"/>
                  <a:pt x="255929" y="164198"/>
                </a:cubicBezTo>
                <a:cubicBezTo>
                  <a:pt x="250724" y="159571"/>
                  <a:pt x="235341" y="166511"/>
                  <a:pt x="232796" y="172815"/>
                </a:cubicBezTo>
                <a:cubicBezTo>
                  <a:pt x="230252" y="179118"/>
                  <a:pt x="219206" y="181432"/>
                  <a:pt x="210763" y="175128"/>
                </a:cubicBezTo>
                <a:cubicBezTo>
                  <a:pt x="202319" y="168824"/>
                  <a:pt x="197172" y="166511"/>
                  <a:pt x="197172" y="175128"/>
                </a:cubicBezTo>
                <a:cubicBezTo>
                  <a:pt x="197172" y="183745"/>
                  <a:pt x="191389" y="176284"/>
                  <a:pt x="191389" y="171658"/>
                </a:cubicBezTo>
                <a:cubicBezTo>
                  <a:pt x="191389" y="167032"/>
                  <a:pt x="177798" y="156737"/>
                  <a:pt x="171726" y="152169"/>
                </a:cubicBezTo>
                <a:cubicBezTo>
                  <a:pt x="165654" y="147600"/>
                  <a:pt x="145471" y="146964"/>
                  <a:pt x="144545" y="142395"/>
                </a:cubicBezTo>
                <a:cubicBezTo>
                  <a:pt x="143620" y="137826"/>
                  <a:pt x="130897" y="133778"/>
                  <a:pt x="127659" y="142395"/>
                </a:cubicBezTo>
                <a:cubicBezTo>
                  <a:pt x="124420" y="151012"/>
                  <a:pt x="119215" y="144651"/>
                  <a:pt x="114993" y="142395"/>
                </a:cubicBezTo>
                <a:cubicBezTo>
                  <a:pt x="110772" y="140140"/>
                  <a:pt x="101403" y="145807"/>
                  <a:pt x="97181" y="148699"/>
                </a:cubicBezTo>
                <a:cubicBezTo>
                  <a:pt x="92960" y="151590"/>
                  <a:pt x="79369" y="162463"/>
                  <a:pt x="72313" y="162463"/>
                </a:cubicBezTo>
                <a:cubicBezTo>
                  <a:pt x="65258" y="162463"/>
                  <a:pt x="69075" y="173393"/>
                  <a:pt x="59706" y="176284"/>
                </a:cubicBezTo>
                <a:cubicBezTo>
                  <a:pt x="50338" y="179176"/>
                  <a:pt x="52188" y="186058"/>
                  <a:pt x="53576" y="191205"/>
                </a:cubicBezTo>
                <a:cubicBezTo>
                  <a:pt x="54964" y="196352"/>
                  <a:pt x="59706" y="205027"/>
                  <a:pt x="51726" y="208555"/>
                </a:cubicBezTo>
                <a:cubicBezTo>
                  <a:pt x="43745" y="212082"/>
                  <a:pt x="40448" y="195889"/>
                  <a:pt x="32988" y="190106"/>
                </a:cubicBezTo>
                <a:cubicBezTo>
                  <a:pt x="25528" y="184323"/>
                  <a:pt x="19397" y="191263"/>
                  <a:pt x="19397" y="199880"/>
                </a:cubicBezTo>
                <a:cubicBezTo>
                  <a:pt x="19397" y="208497"/>
                  <a:pt x="10954" y="208555"/>
                  <a:pt x="6732" y="217229"/>
                </a:cubicBezTo>
                <a:cubicBezTo>
                  <a:pt x="2511" y="225904"/>
                  <a:pt x="14193" y="227003"/>
                  <a:pt x="14193" y="230993"/>
                </a:cubicBezTo>
                <a:cubicBezTo>
                  <a:pt x="14193" y="234984"/>
                  <a:pt x="8410" y="238453"/>
                  <a:pt x="5807" y="239610"/>
                </a:cubicBezTo>
                <a:cubicBezTo>
                  <a:pt x="3205" y="240767"/>
                  <a:pt x="-1711" y="253432"/>
                  <a:pt x="602" y="256960"/>
                </a:cubicBezTo>
                <a:cubicBezTo>
                  <a:pt x="2915" y="260487"/>
                  <a:pt x="15176" y="259273"/>
                  <a:pt x="14193" y="267890"/>
                </a:cubicBezTo>
                <a:cubicBezTo>
                  <a:pt x="13210" y="276507"/>
                  <a:pt x="12342" y="285239"/>
                  <a:pt x="18415" y="282868"/>
                </a:cubicBezTo>
                <a:cubicBezTo>
                  <a:pt x="23908" y="281394"/>
                  <a:pt x="29634" y="281000"/>
                  <a:pt x="35301" y="281712"/>
                </a:cubicBezTo>
                <a:cubicBezTo>
                  <a:pt x="39523" y="281712"/>
                  <a:pt x="42819" y="291485"/>
                  <a:pt x="49817" y="301259"/>
                </a:cubicBezTo>
                <a:cubicBezTo>
                  <a:pt x="56815" y="311032"/>
                  <a:pt x="60169" y="316179"/>
                  <a:pt x="53114" y="318608"/>
                </a:cubicBezTo>
                <a:cubicBezTo>
                  <a:pt x="46058" y="321037"/>
                  <a:pt x="48892" y="326069"/>
                  <a:pt x="58261" y="331215"/>
                </a:cubicBezTo>
                <a:cubicBezTo>
                  <a:pt x="60921" y="332754"/>
                  <a:pt x="63408" y="334494"/>
                  <a:pt x="65778" y="336420"/>
                </a:cubicBezTo>
                <a:cubicBezTo>
                  <a:pt x="67340" y="335223"/>
                  <a:pt x="68728" y="333870"/>
                  <a:pt x="70000" y="332372"/>
                </a:cubicBezTo>
                <a:cubicBezTo>
                  <a:pt x="81566" y="320343"/>
                  <a:pt x="103253" y="308256"/>
                  <a:pt x="119215" y="313403"/>
                </a:cubicBezTo>
                <a:cubicBezTo>
                  <a:pt x="135176" y="318550"/>
                  <a:pt x="148131" y="309991"/>
                  <a:pt x="155302" y="321500"/>
                </a:cubicBezTo>
                <a:cubicBezTo>
                  <a:pt x="162473" y="333008"/>
                  <a:pt x="155302" y="354233"/>
                  <a:pt x="158136" y="362849"/>
                </a:cubicBezTo>
                <a:cubicBezTo>
                  <a:pt x="160970" y="371466"/>
                  <a:pt x="145471" y="372045"/>
                  <a:pt x="135003" y="370310"/>
                </a:cubicBezTo>
                <a:cubicBezTo>
                  <a:pt x="124535" y="368575"/>
                  <a:pt x="103138" y="375515"/>
                  <a:pt x="106088" y="382975"/>
                </a:cubicBezTo>
                <a:cubicBezTo>
                  <a:pt x="109036" y="390435"/>
                  <a:pt x="116381" y="407669"/>
                  <a:pt x="102791" y="398474"/>
                </a:cubicBezTo>
                <a:cubicBezTo>
                  <a:pt x="89200" y="389278"/>
                  <a:pt x="83591" y="407669"/>
                  <a:pt x="91224" y="407669"/>
                </a:cubicBezTo>
                <a:cubicBezTo>
                  <a:pt x="100477" y="409491"/>
                  <a:pt x="107764" y="416772"/>
                  <a:pt x="109499" y="426059"/>
                </a:cubicBezTo>
                <a:cubicBezTo>
                  <a:pt x="109499" y="433578"/>
                  <a:pt x="109962" y="450233"/>
                  <a:pt x="116960" y="447341"/>
                </a:cubicBezTo>
                <a:cubicBezTo>
                  <a:pt x="123957" y="444450"/>
                  <a:pt x="124015" y="460006"/>
                  <a:pt x="133846" y="458908"/>
                </a:cubicBezTo>
                <a:cubicBezTo>
                  <a:pt x="143678" y="457809"/>
                  <a:pt x="152584" y="462320"/>
                  <a:pt x="145413" y="472672"/>
                </a:cubicBezTo>
                <a:cubicBezTo>
                  <a:pt x="138242" y="483024"/>
                  <a:pt x="150097" y="513154"/>
                  <a:pt x="152873" y="506619"/>
                </a:cubicBezTo>
                <a:cubicBezTo>
                  <a:pt x="154781" y="502571"/>
                  <a:pt x="152873" y="493375"/>
                  <a:pt x="155707" y="487650"/>
                </a:cubicBezTo>
                <a:cubicBezTo>
                  <a:pt x="149924" y="472672"/>
                  <a:pt x="173519" y="472672"/>
                  <a:pt x="180054" y="472672"/>
                </a:cubicBezTo>
                <a:cubicBezTo>
                  <a:pt x="187572" y="472672"/>
                  <a:pt x="200700" y="485915"/>
                  <a:pt x="208970" y="499101"/>
                </a:cubicBezTo>
                <a:cubicBezTo>
                  <a:pt x="217240" y="512286"/>
                  <a:pt x="225857" y="503727"/>
                  <a:pt x="225857" y="503727"/>
                </a:cubicBezTo>
                <a:lnTo>
                  <a:pt x="228632" y="380141"/>
                </a:lnTo>
                <a:lnTo>
                  <a:pt x="288141" y="361172"/>
                </a:lnTo>
                <a:cubicBezTo>
                  <a:pt x="288720" y="359617"/>
                  <a:pt x="289356" y="358090"/>
                  <a:pt x="290050" y="356604"/>
                </a:cubicBezTo>
                <a:cubicBezTo>
                  <a:pt x="297568" y="343360"/>
                  <a:pt x="307862" y="354290"/>
                  <a:pt x="311621" y="357182"/>
                </a:cubicBezTo>
                <a:cubicBezTo>
                  <a:pt x="314397" y="359437"/>
                  <a:pt x="313009" y="343360"/>
                  <a:pt x="321453" y="343939"/>
                </a:cubicBezTo>
                <a:cubicBezTo>
                  <a:pt x="329896" y="344517"/>
                  <a:pt x="320989" y="360594"/>
                  <a:pt x="327236" y="360594"/>
                </a:cubicBezTo>
                <a:cubicBezTo>
                  <a:pt x="331920" y="360594"/>
                  <a:pt x="343197" y="381298"/>
                  <a:pt x="339900" y="397375"/>
                </a:cubicBezTo>
                <a:cubicBezTo>
                  <a:pt x="350483" y="408137"/>
                  <a:pt x="359795" y="420114"/>
                  <a:pt x="367544" y="433057"/>
                </a:cubicBezTo>
                <a:cubicBezTo>
                  <a:pt x="369452" y="439361"/>
                  <a:pt x="393337" y="428430"/>
                  <a:pt x="398022" y="430744"/>
                </a:cubicBezTo>
                <a:cubicBezTo>
                  <a:pt x="402706" y="433057"/>
                  <a:pt x="438792" y="433057"/>
                  <a:pt x="445385" y="433057"/>
                </a:cubicBezTo>
                <a:cubicBezTo>
                  <a:pt x="451978" y="433057"/>
                  <a:pt x="456605" y="447399"/>
                  <a:pt x="464123" y="449712"/>
                </a:cubicBezTo>
                <a:cubicBezTo>
                  <a:pt x="471641" y="452026"/>
                  <a:pt x="468807" y="466368"/>
                  <a:pt x="469906" y="476142"/>
                </a:cubicBezTo>
                <a:cubicBezTo>
                  <a:pt x="471005" y="485915"/>
                  <a:pt x="482108" y="496267"/>
                  <a:pt x="483034" y="505057"/>
                </a:cubicBezTo>
                <a:cubicBezTo>
                  <a:pt x="483959" y="513848"/>
                  <a:pt x="496162" y="509626"/>
                  <a:pt x="503680" y="511361"/>
                </a:cubicBezTo>
                <a:cubicBezTo>
                  <a:pt x="511198" y="513096"/>
                  <a:pt x="522417" y="517144"/>
                  <a:pt x="523342" y="525761"/>
                </a:cubicBezTo>
                <a:cubicBezTo>
                  <a:pt x="524268" y="534378"/>
                  <a:pt x="533636" y="528074"/>
                  <a:pt x="534562" y="521135"/>
                </a:cubicBezTo>
                <a:cubicBezTo>
                  <a:pt x="535487" y="514195"/>
                  <a:pt x="544914" y="505636"/>
                  <a:pt x="558504" y="499274"/>
                </a:cubicBezTo>
                <a:cubicBezTo>
                  <a:pt x="562610" y="496874"/>
                  <a:pt x="567526" y="496267"/>
                  <a:pt x="572095" y="497597"/>
                </a:cubicBezTo>
                <a:cubicBezTo>
                  <a:pt x="573425" y="492016"/>
                  <a:pt x="575796" y="486736"/>
                  <a:pt x="579092" y="482040"/>
                </a:cubicBezTo>
                <a:cubicBezTo>
                  <a:pt x="583777" y="479785"/>
                  <a:pt x="593203" y="471168"/>
                  <a:pt x="593666" y="463072"/>
                </a:cubicBezTo>
                <a:cubicBezTo>
                  <a:pt x="594128" y="454975"/>
                  <a:pt x="612866" y="455033"/>
                  <a:pt x="625531" y="462493"/>
                </a:cubicBezTo>
                <a:cubicBezTo>
                  <a:pt x="638196" y="469954"/>
                  <a:pt x="645656" y="470011"/>
                  <a:pt x="646119" y="458503"/>
                </a:cubicBezTo>
                <a:cubicBezTo>
                  <a:pt x="646582" y="446994"/>
                  <a:pt x="664915" y="443582"/>
                  <a:pt x="670524" y="446937"/>
                </a:cubicBezTo>
                <a:cubicBezTo>
                  <a:pt x="676134" y="450291"/>
                  <a:pt x="693657" y="461915"/>
                  <a:pt x="701926" y="457867"/>
                </a:cubicBezTo>
                <a:cubicBezTo>
                  <a:pt x="710197" y="453819"/>
                  <a:pt x="752067" y="458445"/>
                  <a:pt x="762361" y="461915"/>
                </a:cubicBezTo>
                <a:cubicBezTo>
                  <a:pt x="772654" y="465385"/>
                  <a:pt x="775489" y="456710"/>
                  <a:pt x="784394" y="469375"/>
                </a:cubicBezTo>
                <a:cubicBezTo>
                  <a:pt x="791913" y="479727"/>
                  <a:pt x="795961" y="470532"/>
                  <a:pt x="804115" y="478571"/>
                </a:cubicBezTo>
                <a:cubicBezTo>
                  <a:pt x="804115" y="475679"/>
                  <a:pt x="803653" y="471631"/>
                  <a:pt x="803653" y="467004"/>
                </a:cubicBezTo>
                <a:cubicBezTo>
                  <a:pt x="803653" y="458966"/>
                  <a:pt x="813946" y="452084"/>
                  <a:pt x="816260" y="445722"/>
                </a:cubicBezTo>
                <a:cubicBezTo>
                  <a:pt x="818573" y="439361"/>
                  <a:pt x="806891" y="421028"/>
                  <a:pt x="806891" y="414724"/>
                </a:cubicBezTo>
                <a:cubicBezTo>
                  <a:pt x="806891" y="408421"/>
                  <a:pt x="806891" y="393442"/>
                  <a:pt x="801744" y="390551"/>
                </a:cubicBezTo>
                <a:cubicBezTo>
                  <a:pt x="796597" y="387659"/>
                  <a:pt x="811576" y="379621"/>
                  <a:pt x="815334" y="379621"/>
                </a:cubicBezTo>
                <a:cubicBezTo>
                  <a:pt x="823315" y="380199"/>
                  <a:pt x="834072" y="370425"/>
                  <a:pt x="837368" y="374474"/>
                </a:cubicBezTo>
                <a:cubicBezTo>
                  <a:pt x="842052" y="378418"/>
                  <a:pt x="848183" y="380280"/>
                  <a:pt x="854255" y="379621"/>
                </a:cubicBezTo>
                <a:cubicBezTo>
                  <a:pt x="860790" y="379621"/>
                  <a:pt x="858014" y="370425"/>
                  <a:pt x="854255" y="366435"/>
                </a:cubicBezTo>
                <a:cubicBezTo>
                  <a:pt x="850496" y="362445"/>
                  <a:pt x="866458" y="325606"/>
                  <a:pt x="868771" y="312941"/>
                </a:cubicBezTo>
                <a:cubicBezTo>
                  <a:pt x="871084" y="300276"/>
                  <a:pt x="876751" y="311842"/>
                  <a:pt x="884732" y="312941"/>
                </a:cubicBezTo>
                <a:cubicBezTo>
                  <a:pt x="892713" y="314039"/>
                  <a:pt x="901561" y="312420"/>
                  <a:pt x="906246" y="315254"/>
                </a:cubicBezTo>
                <a:cubicBezTo>
                  <a:pt x="910930" y="318088"/>
                  <a:pt x="925041" y="311842"/>
                  <a:pt x="928280" y="305480"/>
                </a:cubicBezTo>
                <a:cubicBezTo>
                  <a:pt x="931518" y="299119"/>
                  <a:pt x="924578" y="297442"/>
                  <a:pt x="925041" y="283100"/>
                </a:cubicBezTo>
                <a:cubicBezTo>
                  <a:pt x="925504" y="268757"/>
                  <a:pt x="932501" y="261817"/>
                  <a:pt x="940482" y="261817"/>
                </a:cubicBezTo>
                <a:cubicBezTo>
                  <a:pt x="948463" y="261817"/>
                  <a:pt x="950776" y="253201"/>
                  <a:pt x="950776" y="246319"/>
                </a:cubicBezTo>
                <a:cubicBezTo>
                  <a:pt x="950776" y="239437"/>
                  <a:pt x="956907" y="235967"/>
                  <a:pt x="958757" y="228449"/>
                </a:cubicBezTo>
                <a:cubicBezTo>
                  <a:pt x="954651" y="224574"/>
                  <a:pt x="951702" y="219653"/>
                  <a:pt x="950198" y="214222"/>
                </a:cubicBezTo>
                <a:close/>
                <a:moveTo>
                  <a:pt x="355920" y="334917"/>
                </a:moveTo>
                <a:cubicBezTo>
                  <a:pt x="353086" y="339485"/>
                  <a:pt x="325443" y="330868"/>
                  <a:pt x="323534" y="324565"/>
                </a:cubicBezTo>
                <a:cubicBezTo>
                  <a:pt x="320759" y="317683"/>
                  <a:pt x="361993" y="325721"/>
                  <a:pt x="355920" y="334917"/>
                </a:cubicBezTo>
                <a:close/>
                <a:moveTo>
                  <a:pt x="750101" y="332025"/>
                </a:moveTo>
                <a:cubicBezTo>
                  <a:pt x="730842" y="332025"/>
                  <a:pt x="687758" y="320459"/>
                  <a:pt x="670408" y="342955"/>
                </a:cubicBezTo>
                <a:cubicBezTo>
                  <a:pt x="653059" y="365452"/>
                  <a:pt x="665724" y="376902"/>
                  <a:pt x="657743" y="378580"/>
                </a:cubicBezTo>
                <a:cubicBezTo>
                  <a:pt x="649762" y="380257"/>
                  <a:pt x="645078" y="344690"/>
                  <a:pt x="654909" y="333182"/>
                </a:cubicBezTo>
                <a:cubicBezTo>
                  <a:pt x="664741" y="321673"/>
                  <a:pt x="695739" y="316526"/>
                  <a:pt x="715402" y="322252"/>
                </a:cubicBezTo>
                <a:cubicBezTo>
                  <a:pt x="735064" y="327977"/>
                  <a:pt x="769763" y="317105"/>
                  <a:pt x="774448" y="318840"/>
                </a:cubicBezTo>
                <a:cubicBezTo>
                  <a:pt x="779132" y="320574"/>
                  <a:pt x="769763" y="332025"/>
                  <a:pt x="749869" y="33202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6" name="Frihåndsform: figur 515">
            <a:extLst>
              <a:ext uri="{FF2B5EF4-FFF2-40B4-BE49-F238E27FC236}">
                <a16:creationId xmlns:a16="http://schemas.microsoft.com/office/drawing/2014/main" id="{9E805DBB-F34B-4D94-80B5-F7FAAD5ECCD8}"/>
              </a:ext>
            </a:extLst>
          </p:cNvPr>
          <p:cNvSpPr/>
          <p:nvPr/>
        </p:nvSpPr>
        <p:spPr>
          <a:xfrm>
            <a:off x="9582462" y="1758805"/>
            <a:ext cx="124164" cy="85607"/>
          </a:xfrm>
          <a:custGeom>
            <a:avLst/>
            <a:gdLst>
              <a:gd name="connsiteX0" fmla="*/ 124164 w 124164"/>
              <a:gd name="connsiteY0" fmla="*/ 33154 h 85607"/>
              <a:gd name="connsiteX1" fmla="*/ 120926 w 124164"/>
              <a:gd name="connsiteY1" fmla="*/ 17655 h 85607"/>
              <a:gd name="connsiteX2" fmla="*/ 89523 w 124164"/>
              <a:gd name="connsiteY2" fmla="*/ 15342 h 85607"/>
              <a:gd name="connsiteX3" fmla="*/ 72174 w 124164"/>
              <a:gd name="connsiteY3" fmla="*/ 2677 h 85607"/>
              <a:gd name="connsiteX4" fmla="*/ 6997 w 124164"/>
              <a:gd name="connsiteY4" fmla="*/ 19390 h 85607"/>
              <a:gd name="connsiteX5" fmla="*/ 0 w 124164"/>
              <a:gd name="connsiteY5" fmla="*/ 29742 h 85607"/>
              <a:gd name="connsiteX6" fmla="*/ 5783 w 124164"/>
              <a:gd name="connsiteY6" fmla="*/ 34311 h 85607"/>
              <a:gd name="connsiteX7" fmla="*/ 13301 w 124164"/>
              <a:gd name="connsiteY7" fmla="*/ 50966 h 85607"/>
              <a:gd name="connsiteX8" fmla="*/ 15152 w 124164"/>
              <a:gd name="connsiteY8" fmla="*/ 51544 h 85607"/>
              <a:gd name="connsiteX9" fmla="*/ 32501 w 124164"/>
              <a:gd name="connsiteY9" fmla="*/ 68894 h 85607"/>
              <a:gd name="connsiteX10" fmla="*/ 54535 w 124164"/>
              <a:gd name="connsiteY10" fmla="*/ 73520 h 85607"/>
              <a:gd name="connsiteX11" fmla="*/ 67200 w 124164"/>
              <a:gd name="connsiteY11" fmla="*/ 72364 h 85607"/>
              <a:gd name="connsiteX12" fmla="*/ 88251 w 124164"/>
              <a:gd name="connsiteY12" fmla="*/ 84451 h 85607"/>
              <a:gd name="connsiteX13" fmla="*/ 98140 w 124164"/>
              <a:gd name="connsiteY13" fmla="*/ 85607 h 85607"/>
              <a:gd name="connsiteX14" fmla="*/ 114044 w 124164"/>
              <a:gd name="connsiteY14" fmla="*/ 64904 h 85607"/>
              <a:gd name="connsiteX15" fmla="*/ 124164 w 124164"/>
              <a:gd name="connsiteY15" fmla="*/ 33154 h 8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164" h="85607">
                <a:moveTo>
                  <a:pt x="124164" y="33154"/>
                </a:moveTo>
                <a:cubicBezTo>
                  <a:pt x="121678" y="28389"/>
                  <a:pt x="120521" y="23022"/>
                  <a:pt x="120926" y="17655"/>
                </a:cubicBezTo>
                <a:cubicBezTo>
                  <a:pt x="111094" y="8460"/>
                  <a:pt x="89523" y="4990"/>
                  <a:pt x="89523" y="15342"/>
                </a:cubicBezTo>
                <a:cubicBezTo>
                  <a:pt x="89523" y="30320"/>
                  <a:pt x="76395" y="11872"/>
                  <a:pt x="72174" y="2677"/>
                </a:cubicBezTo>
                <a:cubicBezTo>
                  <a:pt x="67952" y="-6519"/>
                  <a:pt x="6997" y="10195"/>
                  <a:pt x="6997" y="19390"/>
                </a:cubicBezTo>
                <a:cubicBezTo>
                  <a:pt x="6997" y="22802"/>
                  <a:pt x="3759" y="26272"/>
                  <a:pt x="0" y="29742"/>
                </a:cubicBezTo>
                <a:cubicBezTo>
                  <a:pt x="2256" y="30806"/>
                  <a:pt x="4222" y="32367"/>
                  <a:pt x="5783" y="34311"/>
                </a:cubicBezTo>
                <a:cubicBezTo>
                  <a:pt x="9889" y="38978"/>
                  <a:pt x="12549" y="44784"/>
                  <a:pt x="13301" y="50966"/>
                </a:cubicBezTo>
                <a:cubicBezTo>
                  <a:pt x="13764" y="50966"/>
                  <a:pt x="14226" y="51544"/>
                  <a:pt x="15152" y="51544"/>
                </a:cubicBezTo>
                <a:cubicBezTo>
                  <a:pt x="23248" y="54465"/>
                  <a:pt x="29552" y="60821"/>
                  <a:pt x="32501" y="68894"/>
                </a:cubicBezTo>
                <a:cubicBezTo>
                  <a:pt x="40077" y="68819"/>
                  <a:pt x="47595" y="70398"/>
                  <a:pt x="54535" y="73520"/>
                </a:cubicBezTo>
                <a:cubicBezTo>
                  <a:pt x="58757" y="72942"/>
                  <a:pt x="62979" y="72942"/>
                  <a:pt x="67200" y="72364"/>
                </a:cubicBezTo>
                <a:cubicBezTo>
                  <a:pt x="75991" y="71751"/>
                  <a:pt x="84318" y="76528"/>
                  <a:pt x="88251" y="84451"/>
                </a:cubicBezTo>
                <a:cubicBezTo>
                  <a:pt x="91489" y="85121"/>
                  <a:pt x="94844" y="85509"/>
                  <a:pt x="98140" y="85607"/>
                </a:cubicBezTo>
                <a:cubicBezTo>
                  <a:pt x="118265" y="85607"/>
                  <a:pt x="120174" y="66060"/>
                  <a:pt x="114044" y="64904"/>
                </a:cubicBezTo>
                <a:cubicBezTo>
                  <a:pt x="107914" y="63747"/>
                  <a:pt x="113408" y="52123"/>
                  <a:pt x="124164" y="33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7" name="Frihåndsform: figur 516">
            <a:extLst>
              <a:ext uri="{FF2B5EF4-FFF2-40B4-BE49-F238E27FC236}">
                <a16:creationId xmlns:a16="http://schemas.microsoft.com/office/drawing/2014/main" id="{8D745688-33F3-42D3-8BDA-DC13AB897472}"/>
              </a:ext>
            </a:extLst>
          </p:cNvPr>
          <p:cNvSpPr/>
          <p:nvPr/>
        </p:nvSpPr>
        <p:spPr>
          <a:xfrm>
            <a:off x="11575623" y="2262074"/>
            <a:ext cx="91367" cy="33841"/>
          </a:xfrm>
          <a:custGeom>
            <a:avLst/>
            <a:gdLst>
              <a:gd name="connsiteX0" fmla="*/ 37251 w 91367"/>
              <a:gd name="connsiteY0" fmla="*/ 24751 h 33841"/>
              <a:gd name="connsiteX1" fmla="*/ 90687 w 91367"/>
              <a:gd name="connsiteY1" fmla="*/ 21339 h 33841"/>
              <a:gd name="connsiteX2" fmla="*/ 60210 w 91367"/>
              <a:gd name="connsiteY2" fmla="*/ 635 h 33841"/>
              <a:gd name="connsiteX3" fmla="*/ 3072 w 91367"/>
              <a:gd name="connsiteY3" fmla="*/ 31690 h 33841"/>
              <a:gd name="connsiteX4" fmla="*/ 27420 w 91367"/>
              <a:gd name="connsiteY4" fmla="*/ 28221 h 33841"/>
              <a:gd name="connsiteX5" fmla="*/ 37251 w 91367"/>
              <a:gd name="connsiteY5" fmla="*/ 24751 h 3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67" h="33841">
                <a:moveTo>
                  <a:pt x="37251" y="24751"/>
                </a:moveTo>
                <a:cubicBezTo>
                  <a:pt x="54890" y="21628"/>
                  <a:pt x="72817" y="20483"/>
                  <a:pt x="90687" y="21339"/>
                </a:cubicBezTo>
                <a:cubicBezTo>
                  <a:pt x="93984" y="15555"/>
                  <a:pt x="85540" y="3989"/>
                  <a:pt x="60210" y="635"/>
                </a:cubicBezTo>
                <a:cubicBezTo>
                  <a:pt x="28808" y="-4512"/>
                  <a:pt x="-11501" y="23073"/>
                  <a:pt x="3072" y="31690"/>
                </a:cubicBezTo>
                <a:cubicBezTo>
                  <a:pt x="12904" y="37474"/>
                  <a:pt x="20422" y="29955"/>
                  <a:pt x="27420" y="28221"/>
                </a:cubicBezTo>
                <a:cubicBezTo>
                  <a:pt x="30600" y="26740"/>
                  <a:pt x="33839" y="25578"/>
                  <a:pt x="37251" y="2475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8" name="Frihåndsform: figur 517">
            <a:extLst>
              <a:ext uri="{FF2B5EF4-FFF2-40B4-BE49-F238E27FC236}">
                <a16:creationId xmlns:a16="http://schemas.microsoft.com/office/drawing/2014/main" id="{4692D6CC-980B-43B1-8026-90E3B8E638E0}"/>
              </a:ext>
            </a:extLst>
          </p:cNvPr>
          <p:cNvSpPr/>
          <p:nvPr/>
        </p:nvSpPr>
        <p:spPr>
          <a:xfrm>
            <a:off x="9240315" y="2174499"/>
            <a:ext cx="20289" cy="17424"/>
          </a:xfrm>
          <a:custGeom>
            <a:avLst/>
            <a:gdLst>
              <a:gd name="connsiteX0" fmla="*/ 1866 w 20289"/>
              <a:gd name="connsiteY0" fmla="*/ 14069 h 17424"/>
              <a:gd name="connsiteX1" fmla="*/ 20140 w 20289"/>
              <a:gd name="connsiteY1" fmla="*/ 4874 h 17424"/>
              <a:gd name="connsiteX2" fmla="*/ 1866 w 20289"/>
              <a:gd name="connsiteY2" fmla="*/ 14069 h 1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9" h="17424">
                <a:moveTo>
                  <a:pt x="1866" y="14069"/>
                </a:moveTo>
                <a:cubicBezTo>
                  <a:pt x="13085" y="20373"/>
                  <a:pt x="21528" y="18060"/>
                  <a:pt x="20140" y="4874"/>
                </a:cubicBezTo>
                <a:cubicBezTo>
                  <a:pt x="18752" y="-8311"/>
                  <a:pt x="-7040" y="8864"/>
                  <a:pt x="1866" y="1406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9" name="Frihåndsform: figur 518">
            <a:extLst>
              <a:ext uri="{FF2B5EF4-FFF2-40B4-BE49-F238E27FC236}">
                <a16:creationId xmlns:a16="http://schemas.microsoft.com/office/drawing/2014/main" id="{552E29AF-5221-423D-88F9-3D76A76CAFF3}"/>
              </a:ext>
            </a:extLst>
          </p:cNvPr>
          <p:cNvSpPr/>
          <p:nvPr/>
        </p:nvSpPr>
        <p:spPr>
          <a:xfrm>
            <a:off x="9501310" y="1688862"/>
            <a:ext cx="33451" cy="15961"/>
          </a:xfrm>
          <a:custGeom>
            <a:avLst/>
            <a:gdLst>
              <a:gd name="connsiteX0" fmla="*/ 33325 w 33451"/>
              <a:gd name="connsiteY0" fmla="*/ 7096 h 15961"/>
              <a:gd name="connsiteX1" fmla="*/ 1922 w 33451"/>
              <a:gd name="connsiteY1" fmla="*/ 12301 h 15961"/>
              <a:gd name="connsiteX2" fmla="*/ 33325 w 33451"/>
              <a:gd name="connsiteY2" fmla="*/ 7096 h 1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1" h="15961">
                <a:moveTo>
                  <a:pt x="33325" y="7096"/>
                </a:moveTo>
                <a:cubicBezTo>
                  <a:pt x="36159" y="-5511"/>
                  <a:pt x="-9817" y="214"/>
                  <a:pt x="1922" y="12301"/>
                </a:cubicBezTo>
                <a:cubicBezTo>
                  <a:pt x="6145" y="16292"/>
                  <a:pt x="30434" y="19761"/>
                  <a:pt x="33325" y="709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0" name="Frihåndsform: figur 519">
            <a:extLst>
              <a:ext uri="{FF2B5EF4-FFF2-40B4-BE49-F238E27FC236}">
                <a16:creationId xmlns:a16="http://schemas.microsoft.com/office/drawing/2014/main" id="{763FDA71-2A93-495A-B6DC-2CFEC9A5CBCA}"/>
              </a:ext>
            </a:extLst>
          </p:cNvPr>
          <p:cNvSpPr/>
          <p:nvPr/>
        </p:nvSpPr>
        <p:spPr>
          <a:xfrm>
            <a:off x="9526020" y="1708103"/>
            <a:ext cx="122274" cy="83913"/>
          </a:xfrm>
          <a:custGeom>
            <a:avLst/>
            <a:gdLst>
              <a:gd name="connsiteX0" fmla="*/ 121387 w 122274"/>
              <a:gd name="connsiteY0" fmla="*/ 32154 h 83913"/>
              <a:gd name="connsiteX1" fmla="*/ 102650 w 122274"/>
              <a:gd name="connsiteY1" fmla="*/ 41350 h 83913"/>
              <a:gd name="connsiteX2" fmla="*/ 76857 w 122274"/>
              <a:gd name="connsiteY2" fmla="*/ 14342 h 83913"/>
              <a:gd name="connsiteX3" fmla="*/ 76857 w 122274"/>
              <a:gd name="connsiteY3" fmla="*/ 5783 h 83913"/>
              <a:gd name="connsiteX4" fmla="*/ 74544 w 122274"/>
              <a:gd name="connsiteY4" fmla="*/ 3470 h 83913"/>
              <a:gd name="connsiteX5" fmla="*/ 57194 w 122274"/>
              <a:gd name="connsiteY5" fmla="*/ 5205 h 83913"/>
              <a:gd name="connsiteX6" fmla="*/ 35160 w 122274"/>
              <a:gd name="connsiteY6" fmla="*/ 0 h 83913"/>
              <a:gd name="connsiteX7" fmla="*/ 35623 w 122274"/>
              <a:gd name="connsiteY7" fmla="*/ 8617 h 83913"/>
              <a:gd name="connsiteX8" fmla="*/ 25329 w 122274"/>
              <a:gd name="connsiteY8" fmla="*/ 27586 h 83913"/>
              <a:gd name="connsiteX9" fmla="*/ 25791 w 122274"/>
              <a:gd name="connsiteY9" fmla="*/ 46554 h 83913"/>
              <a:gd name="connsiteX10" fmla="*/ 20008 w 122274"/>
              <a:gd name="connsiteY10" fmla="*/ 57485 h 83913"/>
              <a:gd name="connsiteX11" fmla="*/ 3122 w 122274"/>
              <a:gd name="connsiteY11" fmla="*/ 67258 h 83913"/>
              <a:gd name="connsiteX12" fmla="*/ 23767 w 122274"/>
              <a:gd name="connsiteY12" fmla="*/ 83914 h 83913"/>
              <a:gd name="connsiteX13" fmla="*/ 25155 w 122274"/>
              <a:gd name="connsiteY13" fmla="*/ 83914 h 83913"/>
              <a:gd name="connsiteX14" fmla="*/ 42505 w 122274"/>
              <a:gd name="connsiteY14" fmla="*/ 76453 h 83913"/>
              <a:gd name="connsiteX15" fmla="*/ 45744 w 122274"/>
              <a:gd name="connsiteY15" fmla="*/ 76453 h 83913"/>
              <a:gd name="connsiteX16" fmla="*/ 51527 w 122274"/>
              <a:gd name="connsiteY16" fmla="*/ 63788 h 83913"/>
              <a:gd name="connsiteX17" fmla="*/ 116182 w 122274"/>
              <a:gd name="connsiteY17" fmla="*/ 40656 h 83913"/>
              <a:gd name="connsiteX18" fmla="*/ 121387 w 122274"/>
              <a:gd name="connsiteY18" fmla="*/ 32154 h 8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274" h="83913">
                <a:moveTo>
                  <a:pt x="121387" y="32154"/>
                </a:moveTo>
                <a:cubicBezTo>
                  <a:pt x="116529" y="37504"/>
                  <a:pt x="109821" y="40800"/>
                  <a:pt x="102650" y="41350"/>
                </a:cubicBezTo>
                <a:cubicBezTo>
                  <a:pt x="88076" y="40939"/>
                  <a:pt x="76625" y="28893"/>
                  <a:pt x="76857" y="14342"/>
                </a:cubicBezTo>
                <a:lnTo>
                  <a:pt x="76857" y="5783"/>
                </a:lnTo>
                <a:cubicBezTo>
                  <a:pt x="75931" y="5164"/>
                  <a:pt x="75180" y="4378"/>
                  <a:pt x="74544" y="3470"/>
                </a:cubicBezTo>
                <a:cubicBezTo>
                  <a:pt x="69223" y="6286"/>
                  <a:pt x="62977" y="6911"/>
                  <a:pt x="57194" y="5205"/>
                </a:cubicBezTo>
                <a:cubicBezTo>
                  <a:pt x="50139" y="2892"/>
                  <a:pt x="42216" y="2313"/>
                  <a:pt x="35160" y="0"/>
                </a:cubicBezTo>
                <a:cubicBezTo>
                  <a:pt x="31401" y="2892"/>
                  <a:pt x="31401" y="5783"/>
                  <a:pt x="35623" y="8617"/>
                </a:cubicBezTo>
                <a:cubicBezTo>
                  <a:pt x="45454" y="14400"/>
                  <a:pt x="35623" y="28164"/>
                  <a:pt x="25329" y="27586"/>
                </a:cubicBezTo>
                <a:cubicBezTo>
                  <a:pt x="15035" y="27007"/>
                  <a:pt x="12663" y="40251"/>
                  <a:pt x="25791" y="46554"/>
                </a:cubicBezTo>
                <a:cubicBezTo>
                  <a:pt x="38919" y="52858"/>
                  <a:pt x="34235" y="57485"/>
                  <a:pt x="20008" y="57485"/>
                </a:cubicBezTo>
                <a:cubicBezTo>
                  <a:pt x="5782" y="57485"/>
                  <a:pt x="-5785" y="63268"/>
                  <a:pt x="3122" y="67258"/>
                </a:cubicBezTo>
                <a:cubicBezTo>
                  <a:pt x="10119" y="70728"/>
                  <a:pt x="9194" y="79923"/>
                  <a:pt x="23767" y="83914"/>
                </a:cubicBezTo>
                <a:lnTo>
                  <a:pt x="25155" y="83914"/>
                </a:lnTo>
                <a:cubicBezTo>
                  <a:pt x="29782" y="79322"/>
                  <a:pt x="35970" y="76656"/>
                  <a:pt x="42505" y="76453"/>
                </a:cubicBezTo>
                <a:lnTo>
                  <a:pt x="45744" y="76453"/>
                </a:lnTo>
                <a:cubicBezTo>
                  <a:pt x="49329" y="73226"/>
                  <a:pt x="51469" y="68635"/>
                  <a:pt x="51527" y="63788"/>
                </a:cubicBezTo>
                <a:cubicBezTo>
                  <a:pt x="50081" y="54015"/>
                  <a:pt x="102129" y="44820"/>
                  <a:pt x="116182" y="40656"/>
                </a:cubicBezTo>
                <a:cubicBezTo>
                  <a:pt x="123007" y="39036"/>
                  <a:pt x="123007" y="36145"/>
                  <a:pt x="121387" y="32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1" name="Frihåndsform: figur 520">
            <a:extLst>
              <a:ext uri="{FF2B5EF4-FFF2-40B4-BE49-F238E27FC236}">
                <a16:creationId xmlns:a16="http://schemas.microsoft.com/office/drawing/2014/main" id="{F2E0D808-4D35-463C-92A3-C65C1DBA2CD9}"/>
              </a:ext>
            </a:extLst>
          </p:cNvPr>
          <p:cNvSpPr/>
          <p:nvPr/>
        </p:nvSpPr>
        <p:spPr>
          <a:xfrm>
            <a:off x="9695057" y="1817810"/>
            <a:ext cx="145236" cy="78270"/>
          </a:xfrm>
          <a:custGeom>
            <a:avLst/>
            <a:gdLst>
              <a:gd name="connsiteX0" fmla="*/ 136718 w 145236"/>
              <a:gd name="connsiteY0" fmla="*/ 25330 h 78270"/>
              <a:gd name="connsiteX1" fmla="*/ 122202 w 145236"/>
              <a:gd name="connsiteY1" fmla="*/ 25330 h 78270"/>
              <a:gd name="connsiteX2" fmla="*/ 88023 w 145236"/>
              <a:gd name="connsiteY2" fmla="*/ 13243 h 78270"/>
              <a:gd name="connsiteX3" fmla="*/ 80968 w 145236"/>
              <a:gd name="connsiteY3" fmla="*/ 21282 h 78270"/>
              <a:gd name="connsiteX4" fmla="*/ 80968 w 145236"/>
              <a:gd name="connsiteY4" fmla="*/ 10352 h 78270"/>
              <a:gd name="connsiteX5" fmla="*/ 72525 w 145236"/>
              <a:gd name="connsiteY5" fmla="*/ 6362 h 78270"/>
              <a:gd name="connsiteX6" fmla="*/ 52400 w 145236"/>
              <a:gd name="connsiteY6" fmla="*/ 4048 h 78270"/>
              <a:gd name="connsiteX7" fmla="*/ 44881 w 145236"/>
              <a:gd name="connsiteY7" fmla="*/ 0 h 78270"/>
              <a:gd name="connsiteX8" fmla="*/ 36438 w 145236"/>
              <a:gd name="connsiteY8" fmla="*/ 21282 h 78270"/>
              <a:gd name="connsiteX9" fmla="*/ 19089 w 145236"/>
              <a:gd name="connsiteY9" fmla="*/ 36781 h 78270"/>
              <a:gd name="connsiteX10" fmla="*/ 2201 w 145236"/>
              <a:gd name="connsiteY10" fmla="*/ 76453 h 78270"/>
              <a:gd name="connsiteX11" fmla="*/ 64081 w 145236"/>
              <a:gd name="connsiteY11" fmla="*/ 68993 h 78270"/>
              <a:gd name="connsiteX12" fmla="*/ 145045 w 145236"/>
              <a:gd name="connsiteY12" fmla="*/ 36781 h 78270"/>
              <a:gd name="connsiteX13" fmla="*/ 136718 w 145236"/>
              <a:gd name="connsiteY13" fmla="*/ 25330 h 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236" h="78270">
                <a:moveTo>
                  <a:pt x="136718" y="25330"/>
                </a:moveTo>
                <a:cubicBezTo>
                  <a:pt x="132091" y="27297"/>
                  <a:pt x="126829" y="27297"/>
                  <a:pt x="122202" y="25330"/>
                </a:cubicBezTo>
                <a:cubicBezTo>
                  <a:pt x="110983" y="20704"/>
                  <a:pt x="99069" y="17234"/>
                  <a:pt x="88023" y="13243"/>
                </a:cubicBezTo>
                <a:cubicBezTo>
                  <a:pt x="85016" y="15279"/>
                  <a:pt x="82588" y="18043"/>
                  <a:pt x="80968" y="21282"/>
                </a:cubicBezTo>
                <a:cubicBezTo>
                  <a:pt x="76747" y="30477"/>
                  <a:pt x="71599" y="23595"/>
                  <a:pt x="80968" y="10352"/>
                </a:cubicBezTo>
                <a:cubicBezTo>
                  <a:pt x="78134" y="9195"/>
                  <a:pt x="75185" y="7518"/>
                  <a:pt x="72525" y="6362"/>
                </a:cubicBezTo>
                <a:cubicBezTo>
                  <a:pt x="65758" y="8183"/>
                  <a:pt x="58587" y="7356"/>
                  <a:pt x="52400" y="4048"/>
                </a:cubicBezTo>
                <a:cubicBezTo>
                  <a:pt x="50028" y="2892"/>
                  <a:pt x="47195" y="1157"/>
                  <a:pt x="44881" y="0"/>
                </a:cubicBezTo>
                <a:cubicBezTo>
                  <a:pt x="44419" y="8039"/>
                  <a:pt x="35975" y="12665"/>
                  <a:pt x="36438" y="21282"/>
                </a:cubicBezTo>
                <a:cubicBezTo>
                  <a:pt x="36900" y="29899"/>
                  <a:pt x="19551" y="16135"/>
                  <a:pt x="19089" y="36781"/>
                </a:cubicBezTo>
                <a:cubicBezTo>
                  <a:pt x="18625" y="57427"/>
                  <a:pt x="-7630" y="69571"/>
                  <a:pt x="2201" y="76453"/>
                </a:cubicBezTo>
                <a:cubicBezTo>
                  <a:pt x="12033" y="83335"/>
                  <a:pt x="42973" y="68415"/>
                  <a:pt x="64081" y="68993"/>
                </a:cubicBezTo>
                <a:cubicBezTo>
                  <a:pt x="85190" y="69571"/>
                  <a:pt x="143311" y="50024"/>
                  <a:pt x="145045" y="36781"/>
                </a:cubicBezTo>
                <a:cubicBezTo>
                  <a:pt x="146145" y="31056"/>
                  <a:pt x="142385" y="27586"/>
                  <a:pt x="136718" y="2533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2" name="Frihåndsform: figur 521">
            <a:extLst>
              <a:ext uri="{FF2B5EF4-FFF2-40B4-BE49-F238E27FC236}">
                <a16:creationId xmlns:a16="http://schemas.microsoft.com/office/drawing/2014/main" id="{394ED6D2-F829-4F09-ABC3-F9B8B5EF50B5}"/>
              </a:ext>
            </a:extLst>
          </p:cNvPr>
          <p:cNvSpPr/>
          <p:nvPr/>
        </p:nvSpPr>
        <p:spPr>
          <a:xfrm>
            <a:off x="10608236" y="2014307"/>
            <a:ext cx="167656" cy="69875"/>
          </a:xfrm>
          <a:custGeom>
            <a:avLst/>
            <a:gdLst>
              <a:gd name="connsiteX0" fmla="*/ 153934 w 167656"/>
              <a:gd name="connsiteY0" fmla="*/ 11870 h 69875"/>
              <a:gd name="connsiteX1" fmla="*/ 125019 w 167656"/>
              <a:gd name="connsiteY1" fmla="*/ 4410 h 69875"/>
              <a:gd name="connsiteX2" fmla="*/ 104835 w 167656"/>
              <a:gd name="connsiteY2" fmla="*/ 14183 h 69875"/>
              <a:gd name="connsiteX3" fmla="*/ 70136 w 167656"/>
              <a:gd name="connsiteY3" fmla="*/ 8400 h 69875"/>
              <a:gd name="connsiteX4" fmla="*/ 70136 w 167656"/>
              <a:gd name="connsiteY4" fmla="*/ 10077 h 69875"/>
              <a:gd name="connsiteX5" fmla="*/ 49490 w 167656"/>
              <a:gd name="connsiteY5" fmla="*/ 3195 h 69875"/>
              <a:gd name="connsiteX6" fmla="*/ 32141 w 167656"/>
              <a:gd name="connsiteY6" fmla="*/ 304 h 69875"/>
              <a:gd name="connsiteX7" fmla="*/ 6348 w 167656"/>
              <a:gd name="connsiteY7" fmla="*/ 57210 h 69875"/>
              <a:gd name="connsiteX8" fmla="*/ 13403 w 167656"/>
              <a:gd name="connsiteY8" fmla="*/ 69875 h 69875"/>
              <a:gd name="connsiteX9" fmla="*/ 38676 w 167656"/>
              <a:gd name="connsiteY9" fmla="*/ 61258 h 69875"/>
              <a:gd name="connsiteX10" fmla="*/ 60710 w 167656"/>
              <a:gd name="connsiteY10" fmla="*/ 66405 h 69875"/>
              <a:gd name="connsiteX11" fmla="*/ 102464 w 167656"/>
              <a:gd name="connsiteY11" fmla="*/ 61258 h 69875"/>
              <a:gd name="connsiteX12" fmla="*/ 100556 w 167656"/>
              <a:gd name="connsiteY12" fmla="*/ 29046 h 69875"/>
              <a:gd name="connsiteX13" fmla="*/ 113221 w 167656"/>
              <a:gd name="connsiteY13" fmla="*/ 34251 h 69875"/>
              <a:gd name="connsiteX14" fmla="*/ 143698 w 167656"/>
              <a:gd name="connsiteY14" fmla="*/ 59523 h 69875"/>
              <a:gd name="connsiteX15" fmla="*/ 160585 w 167656"/>
              <a:gd name="connsiteY15" fmla="*/ 35408 h 69875"/>
              <a:gd name="connsiteX16" fmla="*/ 153934 w 167656"/>
              <a:gd name="connsiteY16" fmla="*/ 11870 h 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656" h="69875">
                <a:moveTo>
                  <a:pt x="153934" y="11870"/>
                </a:moveTo>
                <a:cubicBezTo>
                  <a:pt x="145202" y="6659"/>
                  <a:pt x="135197" y="4069"/>
                  <a:pt x="125019" y="4410"/>
                </a:cubicBezTo>
                <a:cubicBezTo>
                  <a:pt x="120681" y="11217"/>
                  <a:pt x="112874" y="14993"/>
                  <a:pt x="104835" y="14183"/>
                </a:cubicBezTo>
                <a:cubicBezTo>
                  <a:pt x="93095" y="13397"/>
                  <a:pt x="81471" y="11460"/>
                  <a:pt x="70136" y="8400"/>
                </a:cubicBezTo>
                <a:lnTo>
                  <a:pt x="70136" y="10077"/>
                </a:lnTo>
                <a:cubicBezTo>
                  <a:pt x="69616" y="20429"/>
                  <a:pt x="60247" y="12969"/>
                  <a:pt x="49490" y="3195"/>
                </a:cubicBezTo>
                <a:cubicBezTo>
                  <a:pt x="43765" y="1911"/>
                  <a:pt x="37982" y="946"/>
                  <a:pt x="32141" y="304"/>
                </a:cubicBezTo>
                <a:cubicBezTo>
                  <a:pt x="-187" y="-3687"/>
                  <a:pt x="-6780" y="32516"/>
                  <a:pt x="6348" y="57210"/>
                </a:cubicBezTo>
                <a:cubicBezTo>
                  <a:pt x="8719" y="61837"/>
                  <a:pt x="11033" y="65827"/>
                  <a:pt x="13403" y="69875"/>
                </a:cubicBezTo>
                <a:cubicBezTo>
                  <a:pt x="22136" y="67967"/>
                  <a:pt x="30580" y="65075"/>
                  <a:pt x="38676" y="61258"/>
                </a:cubicBezTo>
                <a:cubicBezTo>
                  <a:pt x="47119" y="57788"/>
                  <a:pt x="47582" y="76179"/>
                  <a:pt x="60710" y="66405"/>
                </a:cubicBezTo>
                <a:cubicBezTo>
                  <a:pt x="73838" y="56632"/>
                  <a:pt x="86966" y="61258"/>
                  <a:pt x="102464" y="61258"/>
                </a:cubicBezTo>
                <a:cubicBezTo>
                  <a:pt x="117963" y="61258"/>
                  <a:pt x="99630" y="38820"/>
                  <a:pt x="100556" y="29046"/>
                </a:cubicBezTo>
                <a:cubicBezTo>
                  <a:pt x="101481" y="19273"/>
                  <a:pt x="118830" y="25634"/>
                  <a:pt x="113221" y="34251"/>
                </a:cubicBezTo>
                <a:cubicBezTo>
                  <a:pt x="107611" y="42868"/>
                  <a:pt x="121665" y="61258"/>
                  <a:pt x="143698" y="59523"/>
                </a:cubicBezTo>
                <a:cubicBezTo>
                  <a:pt x="165732" y="57788"/>
                  <a:pt x="149481" y="41133"/>
                  <a:pt x="160585" y="35408"/>
                </a:cubicBezTo>
                <a:cubicBezTo>
                  <a:pt x="171688" y="29682"/>
                  <a:pt x="169896" y="23089"/>
                  <a:pt x="153934" y="118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3" name="Frihåndsform: figur 522">
            <a:extLst>
              <a:ext uri="{FF2B5EF4-FFF2-40B4-BE49-F238E27FC236}">
                <a16:creationId xmlns:a16="http://schemas.microsoft.com/office/drawing/2014/main" id="{2C2BB0FB-6134-44A3-8808-5E74551F93CD}"/>
              </a:ext>
            </a:extLst>
          </p:cNvPr>
          <p:cNvSpPr/>
          <p:nvPr/>
        </p:nvSpPr>
        <p:spPr>
          <a:xfrm>
            <a:off x="10801830" y="2042223"/>
            <a:ext cx="115581" cy="42884"/>
          </a:xfrm>
          <a:custGeom>
            <a:avLst/>
            <a:gdLst>
              <a:gd name="connsiteX0" fmla="*/ 38181 w 115581"/>
              <a:gd name="connsiteY0" fmla="*/ 29063 h 42884"/>
              <a:gd name="connsiteX1" fmla="*/ 90230 w 115581"/>
              <a:gd name="connsiteY1" fmla="*/ 42885 h 42884"/>
              <a:gd name="connsiteX2" fmla="*/ 115560 w 115581"/>
              <a:gd name="connsiteY2" fmla="*/ 30798 h 42884"/>
              <a:gd name="connsiteX3" fmla="*/ 77102 w 115581"/>
              <a:gd name="connsiteY3" fmla="*/ 17034 h 42884"/>
              <a:gd name="connsiteX4" fmla="*/ 49921 w 115581"/>
              <a:gd name="connsiteY4" fmla="*/ 10672 h 42884"/>
              <a:gd name="connsiteX5" fmla="*/ 18056 w 115581"/>
              <a:gd name="connsiteY5" fmla="*/ 2634 h 42884"/>
              <a:gd name="connsiteX6" fmla="*/ 2152 w 115581"/>
              <a:gd name="connsiteY6" fmla="*/ 21603 h 42884"/>
              <a:gd name="connsiteX7" fmla="*/ 21353 w 115581"/>
              <a:gd name="connsiteY7" fmla="*/ 30798 h 42884"/>
              <a:gd name="connsiteX8" fmla="*/ 38181 w 115581"/>
              <a:gd name="connsiteY8" fmla="*/ 29063 h 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1" h="42884">
                <a:moveTo>
                  <a:pt x="38181" y="29063"/>
                </a:moveTo>
                <a:cubicBezTo>
                  <a:pt x="55011" y="35407"/>
                  <a:pt x="72476" y="40034"/>
                  <a:pt x="90230" y="42885"/>
                </a:cubicBezTo>
                <a:cubicBezTo>
                  <a:pt x="105266" y="40571"/>
                  <a:pt x="115098" y="36003"/>
                  <a:pt x="115560" y="30798"/>
                </a:cubicBezTo>
                <a:cubicBezTo>
                  <a:pt x="116486" y="22759"/>
                  <a:pt x="86644" y="10152"/>
                  <a:pt x="77102" y="17034"/>
                </a:cubicBezTo>
                <a:cubicBezTo>
                  <a:pt x="67560" y="23916"/>
                  <a:pt x="61198" y="6104"/>
                  <a:pt x="49921" y="10672"/>
                </a:cubicBezTo>
                <a:cubicBezTo>
                  <a:pt x="38645" y="15241"/>
                  <a:pt x="23666" y="14142"/>
                  <a:pt x="18056" y="2634"/>
                </a:cubicBezTo>
                <a:cubicBezTo>
                  <a:pt x="12447" y="-8875"/>
                  <a:pt x="-6291" y="21024"/>
                  <a:pt x="2152" y="21603"/>
                </a:cubicBezTo>
                <a:cubicBezTo>
                  <a:pt x="9266" y="22898"/>
                  <a:pt x="15859" y="26073"/>
                  <a:pt x="21353" y="30798"/>
                </a:cubicBezTo>
                <a:cubicBezTo>
                  <a:pt x="26269" y="27339"/>
                  <a:pt x="32630" y="26680"/>
                  <a:pt x="38181" y="290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4" name="Frihåndsform: figur 523">
            <a:extLst>
              <a:ext uri="{FF2B5EF4-FFF2-40B4-BE49-F238E27FC236}">
                <a16:creationId xmlns:a16="http://schemas.microsoft.com/office/drawing/2014/main" id="{58E2848C-3D52-47AB-ACAA-9358A8A1C07A}"/>
              </a:ext>
            </a:extLst>
          </p:cNvPr>
          <p:cNvSpPr/>
          <p:nvPr/>
        </p:nvSpPr>
        <p:spPr>
          <a:xfrm>
            <a:off x="8865481" y="1702320"/>
            <a:ext cx="52785" cy="17802"/>
          </a:xfrm>
          <a:custGeom>
            <a:avLst/>
            <a:gdLst>
              <a:gd name="connsiteX0" fmla="*/ 31272 w 52785"/>
              <a:gd name="connsiteY0" fmla="*/ 0 h 17802"/>
              <a:gd name="connsiteX1" fmla="*/ 28438 w 52785"/>
              <a:gd name="connsiteY1" fmla="*/ 578 h 17802"/>
              <a:gd name="connsiteX2" fmla="*/ 795 w 52785"/>
              <a:gd name="connsiteY2" fmla="*/ 13186 h 17802"/>
              <a:gd name="connsiteX3" fmla="*/ 39658 w 52785"/>
              <a:gd name="connsiteY3" fmla="*/ 15499 h 17802"/>
              <a:gd name="connsiteX4" fmla="*/ 52786 w 52785"/>
              <a:gd name="connsiteY4" fmla="*/ 11509 h 17802"/>
              <a:gd name="connsiteX5" fmla="*/ 31272 w 52785"/>
              <a:gd name="connsiteY5" fmla="*/ 0 h 1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5" h="17802">
                <a:moveTo>
                  <a:pt x="31272" y="0"/>
                </a:moveTo>
                <a:cubicBezTo>
                  <a:pt x="30405" y="463"/>
                  <a:pt x="29421" y="665"/>
                  <a:pt x="28438" y="578"/>
                </a:cubicBezTo>
                <a:cubicBezTo>
                  <a:pt x="21383" y="0"/>
                  <a:pt x="-4873" y="5725"/>
                  <a:pt x="795" y="13186"/>
                </a:cubicBezTo>
                <a:cubicBezTo>
                  <a:pt x="6462" y="20646"/>
                  <a:pt x="26588" y="17234"/>
                  <a:pt x="39658" y="15499"/>
                </a:cubicBezTo>
                <a:cubicBezTo>
                  <a:pt x="44226" y="15030"/>
                  <a:pt x="48737" y="13677"/>
                  <a:pt x="52786" y="11509"/>
                </a:cubicBezTo>
                <a:cubicBezTo>
                  <a:pt x="45787" y="8039"/>
                  <a:pt x="38732" y="3990"/>
                  <a:pt x="3127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5" name="Frihåndsform: figur 524">
            <a:extLst>
              <a:ext uri="{FF2B5EF4-FFF2-40B4-BE49-F238E27FC236}">
                <a16:creationId xmlns:a16="http://schemas.microsoft.com/office/drawing/2014/main" id="{3EA09F4E-903C-4163-9C96-ABDDF6C9AAB5}"/>
              </a:ext>
            </a:extLst>
          </p:cNvPr>
          <p:cNvSpPr/>
          <p:nvPr/>
        </p:nvSpPr>
        <p:spPr>
          <a:xfrm>
            <a:off x="10657049" y="2110474"/>
            <a:ext cx="25949" cy="16740"/>
          </a:xfrm>
          <a:custGeom>
            <a:avLst/>
            <a:gdLst>
              <a:gd name="connsiteX0" fmla="*/ 25949 w 25949"/>
              <a:gd name="connsiteY0" fmla="*/ 4533 h 16740"/>
              <a:gd name="connsiteX1" fmla="*/ 3916 w 25949"/>
              <a:gd name="connsiteY1" fmla="*/ 15463 h 16740"/>
              <a:gd name="connsiteX2" fmla="*/ 25949 w 25949"/>
              <a:gd name="connsiteY2" fmla="*/ 4533 h 1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9" h="16740">
                <a:moveTo>
                  <a:pt x="25949" y="4533"/>
                </a:moveTo>
                <a:cubicBezTo>
                  <a:pt x="25949" y="-8133"/>
                  <a:pt x="-12046" y="9101"/>
                  <a:pt x="3916" y="15463"/>
                </a:cubicBezTo>
                <a:cubicBezTo>
                  <a:pt x="11839" y="18296"/>
                  <a:pt x="25949" y="17140"/>
                  <a:pt x="25949" y="45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6" name="Frihåndsform: figur 525">
            <a:extLst>
              <a:ext uri="{FF2B5EF4-FFF2-40B4-BE49-F238E27FC236}">
                <a16:creationId xmlns:a16="http://schemas.microsoft.com/office/drawing/2014/main" id="{D0BDFC52-45BA-4450-9E3B-E52FE2D75711}"/>
              </a:ext>
            </a:extLst>
          </p:cNvPr>
          <p:cNvSpPr/>
          <p:nvPr/>
        </p:nvSpPr>
        <p:spPr>
          <a:xfrm>
            <a:off x="10668630" y="2134342"/>
            <a:ext cx="73422" cy="35979"/>
          </a:xfrm>
          <a:custGeom>
            <a:avLst/>
            <a:gdLst>
              <a:gd name="connsiteX0" fmla="*/ 69655 w 73422"/>
              <a:gd name="connsiteY0" fmla="*/ 35258 h 35979"/>
              <a:gd name="connsiteX1" fmla="*/ 39178 w 73422"/>
              <a:gd name="connsiteY1" fmla="*/ 559 h 35979"/>
              <a:gd name="connsiteX2" fmla="*/ 257 w 73422"/>
              <a:gd name="connsiteY2" fmla="*/ 21841 h 35979"/>
              <a:gd name="connsiteX3" fmla="*/ 69655 w 73422"/>
              <a:gd name="connsiteY3" fmla="*/ 35258 h 3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22" h="35979">
                <a:moveTo>
                  <a:pt x="69655" y="35258"/>
                </a:moveTo>
                <a:cubicBezTo>
                  <a:pt x="82320" y="31788"/>
                  <a:pt x="60749" y="4781"/>
                  <a:pt x="39178" y="559"/>
                </a:cubicBezTo>
                <a:cubicBezTo>
                  <a:pt x="17607" y="-3663"/>
                  <a:pt x="-2518" y="17272"/>
                  <a:pt x="257" y="21841"/>
                </a:cubicBezTo>
                <a:cubicBezTo>
                  <a:pt x="6850" y="32366"/>
                  <a:pt x="57453" y="38092"/>
                  <a:pt x="69655" y="352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7" name="Frihåndsform: figur 526">
            <a:extLst>
              <a:ext uri="{FF2B5EF4-FFF2-40B4-BE49-F238E27FC236}">
                <a16:creationId xmlns:a16="http://schemas.microsoft.com/office/drawing/2014/main" id="{F219444D-89A4-4DE0-8148-3309CF3260BC}"/>
              </a:ext>
            </a:extLst>
          </p:cNvPr>
          <p:cNvSpPr/>
          <p:nvPr/>
        </p:nvSpPr>
        <p:spPr>
          <a:xfrm>
            <a:off x="8616123" y="1743071"/>
            <a:ext cx="29871" cy="13105"/>
          </a:xfrm>
          <a:custGeom>
            <a:avLst/>
            <a:gdLst>
              <a:gd name="connsiteX0" fmla="*/ 29872 w 29871"/>
              <a:gd name="connsiteY0" fmla="*/ 5514 h 13105"/>
              <a:gd name="connsiteX1" fmla="*/ 956 w 29871"/>
              <a:gd name="connsiteY1" fmla="*/ 9562 h 13105"/>
              <a:gd name="connsiteX2" fmla="*/ 29872 w 29871"/>
              <a:gd name="connsiteY2" fmla="*/ 5514 h 1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71" h="13105">
                <a:moveTo>
                  <a:pt x="29872" y="5514"/>
                </a:moveTo>
                <a:cubicBezTo>
                  <a:pt x="29872" y="-7729"/>
                  <a:pt x="-6273" y="6671"/>
                  <a:pt x="956" y="9562"/>
                </a:cubicBezTo>
                <a:cubicBezTo>
                  <a:pt x="6855" y="11297"/>
                  <a:pt x="29872" y="18468"/>
                  <a:pt x="29872" y="551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8" name="Frihåndsform: figur 527">
            <a:extLst>
              <a:ext uri="{FF2B5EF4-FFF2-40B4-BE49-F238E27FC236}">
                <a16:creationId xmlns:a16="http://schemas.microsoft.com/office/drawing/2014/main" id="{C5E211E0-BB50-4D6A-AE5C-51C6DF619719}"/>
              </a:ext>
            </a:extLst>
          </p:cNvPr>
          <p:cNvSpPr/>
          <p:nvPr/>
        </p:nvSpPr>
        <p:spPr>
          <a:xfrm>
            <a:off x="7839012" y="2978777"/>
            <a:ext cx="73461" cy="37223"/>
          </a:xfrm>
          <a:custGeom>
            <a:avLst/>
            <a:gdLst>
              <a:gd name="connsiteX0" fmla="*/ 60781 w 73461"/>
              <a:gd name="connsiteY0" fmla="*/ 8735 h 37223"/>
              <a:gd name="connsiteX1" fmla="*/ 46728 w 73461"/>
              <a:gd name="connsiteY1" fmla="*/ 2374 h 37223"/>
              <a:gd name="connsiteX2" fmla="*/ 32674 w 73461"/>
              <a:gd name="connsiteY2" fmla="*/ 639 h 37223"/>
              <a:gd name="connsiteX3" fmla="*/ 36376 w 73461"/>
              <a:gd name="connsiteY3" fmla="*/ 4687 h 37223"/>
              <a:gd name="connsiteX4" fmla="*/ 28916 w 73461"/>
              <a:gd name="connsiteY4" fmla="*/ 20186 h 37223"/>
              <a:gd name="connsiteX5" fmla="*/ 17349 w 73461"/>
              <a:gd name="connsiteY5" fmla="*/ 20186 h 37223"/>
              <a:gd name="connsiteX6" fmla="*/ 1446 w 73461"/>
              <a:gd name="connsiteY6" fmla="*/ 21342 h 37223"/>
              <a:gd name="connsiteX7" fmla="*/ 0 w 73461"/>
              <a:gd name="connsiteY7" fmla="*/ 27646 h 37223"/>
              <a:gd name="connsiteX8" fmla="*/ 11566 w 73461"/>
              <a:gd name="connsiteY8" fmla="*/ 32851 h 37223"/>
              <a:gd name="connsiteX9" fmla="*/ 72520 w 73461"/>
              <a:gd name="connsiteY9" fmla="*/ 35743 h 37223"/>
              <a:gd name="connsiteX10" fmla="*/ 73446 w 73461"/>
              <a:gd name="connsiteY10" fmla="*/ 17352 h 37223"/>
              <a:gd name="connsiteX11" fmla="*/ 60781 w 73461"/>
              <a:gd name="connsiteY11" fmla="*/ 8735 h 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61" h="37223">
                <a:moveTo>
                  <a:pt x="60781" y="8735"/>
                </a:moveTo>
                <a:cubicBezTo>
                  <a:pt x="57484" y="10412"/>
                  <a:pt x="49215" y="7000"/>
                  <a:pt x="46728" y="2374"/>
                </a:cubicBezTo>
                <a:cubicBezTo>
                  <a:pt x="44820" y="-1038"/>
                  <a:pt x="38285" y="60"/>
                  <a:pt x="32674" y="639"/>
                </a:cubicBezTo>
                <a:cubicBezTo>
                  <a:pt x="34178" y="1726"/>
                  <a:pt x="35451" y="3102"/>
                  <a:pt x="36376" y="4687"/>
                </a:cubicBezTo>
                <a:cubicBezTo>
                  <a:pt x="39672" y="10991"/>
                  <a:pt x="23769" y="12147"/>
                  <a:pt x="28916" y="20186"/>
                </a:cubicBezTo>
                <a:cubicBezTo>
                  <a:pt x="34062" y="28224"/>
                  <a:pt x="17349" y="28224"/>
                  <a:pt x="17349" y="20186"/>
                </a:cubicBezTo>
                <a:cubicBezTo>
                  <a:pt x="17349" y="12147"/>
                  <a:pt x="462" y="16195"/>
                  <a:pt x="1446" y="21342"/>
                </a:cubicBezTo>
                <a:cubicBezTo>
                  <a:pt x="1619" y="23540"/>
                  <a:pt x="1098" y="25738"/>
                  <a:pt x="0" y="27646"/>
                </a:cubicBezTo>
                <a:cubicBezTo>
                  <a:pt x="3990" y="29098"/>
                  <a:pt x="7865" y="30833"/>
                  <a:pt x="11566" y="32851"/>
                </a:cubicBezTo>
                <a:cubicBezTo>
                  <a:pt x="14862" y="34586"/>
                  <a:pt x="56559" y="39733"/>
                  <a:pt x="72520" y="35743"/>
                </a:cubicBezTo>
                <a:cubicBezTo>
                  <a:pt x="72347" y="29595"/>
                  <a:pt x="72636" y="23447"/>
                  <a:pt x="73446" y="17352"/>
                </a:cubicBezTo>
                <a:cubicBezTo>
                  <a:pt x="73908" y="12726"/>
                  <a:pt x="64077" y="7000"/>
                  <a:pt x="60781" y="8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9" name="Frihåndsform: figur 528">
            <a:extLst>
              <a:ext uri="{FF2B5EF4-FFF2-40B4-BE49-F238E27FC236}">
                <a16:creationId xmlns:a16="http://schemas.microsoft.com/office/drawing/2014/main" id="{3CAE1367-E8E1-48DF-8B3E-E9C5E91DD18A}"/>
              </a:ext>
            </a:extLst>
          </p:cNvPr>
          <p:cNvSpPr/>
          <p:nvPr/>
        </p:nvSpPr>
        <p:spPr>
          <a:xfrm>
            <a:off x="10697499" y="3060380"/>
            <a:ext cx="42110" cy="271888"/>
          </a:xfrm>
          <a:custGeom>
            <a:avLst/>
            <a:gdLst>
              <a:gd name="connsiteX0" fmla="*/ 34193 w 42110"/>
              <a:gd name="connsiteY0" fmla="*/ 246652 h 271888"/>
              <a:gd name="connsiteX1" fmla="*/ 18290 w 42110"/>
              <a:gd name="connsiteY1" fmla="*/ 213919 h 271888"/>
              <a:gd name="connsiteX2" fmla="*/ 25287 w 42110"/>
              <a:gd name="connsiteY2" fmla="*/ 168521 h 271888"/>
              <a:gd name="connsiteX3" fmla="*/ 34251 w 42110"/>
              <a:gd name="connsiteY3" fmla="*/ 155839 h 271888"/>
              <a:gd name="connsiteX4" fmla="*/ 41249 w 42110"/>
              <a:gd name="connsiteY4" fmla="*/ 156955 h 271888"/>
              <a:gd name="connsiteX5" fmla="*/ 36101 w 42110"/>
              <a:gd name="connsiteY5" fmla="*/ 123586 h 271888"/>
              <a:gd name="connsiteX6" fmla="*/ 22049 w 42110"/>
              <a:gd name="connsiteY6" fmla="*/ 53494 h 271888"/>
              <a:gd name="connsiteX7" fmla="*/ 1866 w 42110"/>
              <a:gd name="connsiteY7" fmla="*/ 0 h 271888"/>
              <a:gd name="connsiteX8" fmla="*/ 1402 w 42110"/>
              <a:gd name="connsiteY8" fmla="*/ 28164 h 271888"/>
              <a:gd name="connsiteX9" fmla="*/ 8921 w 42110"/>
              <a:gd name="connsiteY9" fmla="*/ 83393 h 271888"/>
              <a:gd name="connsiteX10" fmla="*/ 7013 w 42110"/>
              <a:gd name="connsiteY10" fmla="*/ 190844 h 271888"/>
              <a:gd name="connsiteX11" fmla="*/ 2791 w 42110"/>
              <a:gd name="connsiteY11" fmla="*/ 269033 h 271888"/>
              <a:gd name="connsiteX12" fmla="*/ 18290 w 42110"/>
              <a:gd name="connsiteY12" fmla="*/ 250642 h 271888"/>
              <a:gd name="connsiteX13" fmla="*/ 38415 w 42110"/>
              <a:gd name="connsiteY13" fmla="*/ 271288 h 271888"/>
              <a:gd name="connsiteX14" fmla="*/ 34193 w 42110"/>
              <a:gd name="connsiteY14" fmla="*/ 246652 h 2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110" h="271888">
                <a:moveTo>
                  <a:pt x="34193" y="246652"/>
                </a:moveTo>
                <a:cubicBezTo>
                  <a:pt x="27196" y="248387"/>
                  <a:pt x="21586" y="227105"/>
                  <a:pt x="18290" y="213919"/>
                </a:cubicBezTo>
                <a:cubicBezTo>
                  <a:pt x="14993" y="200734"/>
                  <a:pt x="25287" y="185004"/>
                  <a:pt x="25287" y="168521"/>
                </a:cubicBezTo>
                <a:cubicBezTo>
                  <a:pt x="24246" y="162542"/>
                  <a:pt x="28294" y="156863"/>
                  <a:pt x="34251" y="155839"/>
                </a:cubicBezTo>
                <a:cubicBezTo>
                  <a:pt x="36680" y="155434"/>
                  <a:pt x="39109" y="155827"/>
                  <a:pt x="41249" y="156955"/>
                </a:cubicBezTo>
                <a:cubicBezTo>
                  <a:pt x="39398" y="144868"/>
                  <a:pt x="37952" y="133360"/>
                  <a:pt x="36101" y="123586"/>
                </a:cubicBezTo>
                <a:cubicBezTo>
                  <a:pt x="32343" y="100454"/>
                  <a:pt x="28121" y="76453"/>
                  <a:pt x="22049" y="53494"/>
                </a:cubicBezTo>
                <a:cubicBezTo>
                  <a:pt x="16902" y="33947"/>
                  <a:pt x="6087" y="18795"/>
                  <a:pt x="1866" y="0"/>
                </a:cubicBezTo>
                <a:cubicBezTo>
                  <a:pt x="-910" y="4627"/>
                  <a:pt x="4699" y="14979"/>
                  <a:pt x="1402" y="28164"/>
                </a:cubicBezTo>
                <a:cubicBezTo>
                  <a:pt x="-2819" y="44877"/>
                  <a:pt x="3311" y="68646"/>
                  <a:pt x="8921" y="83393"/>
                </a:cubicBezTo>
                <a:cubicBezTo>
                  <a:pt x="14530" y="98140"/>
                  <a:pt x="1402" y="177659"/>
                  <a:pt x="7013" y="190844"/>
                </a:cubicBezTo>
                <a:cubicBezTo>
                  <a:pt x="12622" y="204030"/>
                  <a:pt x="-1894" y="262093"/>
                  <a:pt x="2791" y="269033"/>
                </a:cubicBezTo>
                <a:cubicBezTo>
                  <a:pt x="11234" y="280599"/>
                  <a:pt x="5625" y="253476"/>
                  <a:pt x="18290" y="250642"/>
                </a:cubicBezTo>
                <a:cubicBezTo>
                  <a:pt x="30955" y="247809"/>
                  <a:pt x="30955" y="267298"/>
                  <a:pt x="38415" y="271288"/>
                </a:cubicBezTo>
                <a:cubicBezTo>
                  <a:pt x="45875" y="275279"/>
                  <a:pt x="40786" y="244917"/>
                  <a:pt x="34193" y="2466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0" name="Frihåndsform: figur 529">
            <a:extLst>
              <a:ext uri="{FF2B5EF4-FFF2-40B4-BE49-F238E27FC236}">
                <a16:creationId xmlns:a16="http://schemas.microsoft.com/office/drawing/2014/main" id="{00581716-B0D5-42C8-9AF2-3E9BC70FA4C6}"/>
              </a:ext>
            </a:extLst>
          </p:cNvPr>
          <p:cNvSpPr/>
          <p:nvPr/>
        </p:nvSpPr>
        <p:spPr>
          <a:xfrm>
            <a:off x="8513736" y="2356969"/>
            <a:ext cx="51051" cy="37152"/>
          </a:xfrm>
          <a:custGeom>
            <a:avLst/>
            <a:gdLst>
              <a:gd name="connsiteX0" fmla="*/ 4740 w 51051"/>
              <a:gd name="connsiteY0" fmla="*/ 29904 h 37152"/>
              <a:gd name="connsiteX1" fmla="*/ 48345 w 51051"/>
              <a:gd name="connsiteY1" fmla="*/ 18974 h 37152"/>
              <a:gd name="connsiteX2" fmla="*/ 27699 w 51051"/>
              <a:gd name="connsiteY2" fmla="*/ 583 h 37152"/>
              <a:gd name="connsiteX3" fmla="*/ 4740 w 51051"/>
              <a:gd name="connsiteY3" fmla="*/ 29904 h 3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1" h="37152">
                <a:moveTo>
                  <a:pt x="4740" y="29904"/>
                </a:moveTo>
                <a:cubicBezTo>
                  <a:pt x="23478" y="50550"/>
                  <a:pt x="39439" y="20708"/>
                  <a:pt x="48345" y="18974"/>
                </a:cubicBezTo>
                <a:cubicBezTo>
                  <a:pt x="57251" y="17239"/>
                  <a:pt x="42562" y="5730"/>
                  <a:pt x="27699" y="583"/>
                </a:cubicBezTo>
                <a:cubicBezTo>
                  <a:pt x="12258" y="-3465"/>
                  <a:pt x="-9775" y="14347"/>
                  <a:pt x="4740" y="299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1" name="Frihåndsform: figur 530">
            <a:extLst>
              <a:ext uri="{FF2B5EF4-FFF2-40B4-BE49-F238E27FC236}">
                <a16:creationId xmlns:a16="http://schemas.microsoft.com/office/drawing/2014/main" id="{46B3D3D4-50DB-4D10-A594-47AB82E582DF}"/>
              </a:ext>
            </a:extLst>
          </p:cNvPr>
          <p:cNvSpPr/>
          <p:nvPr/>
        </p:nvSpPr>
        <p:spPr>
          <a:xfrm>
            <a:off x="8785952" y="1700520"/>
            <a:ext cx="69561" cy="37266"/>
          </a:xfrm>
          <a:custGeom>
            <a:avLst/>
            <a:gdLst>
              <a:gd name="connsiteX0" fmla="*/ 68584 w 69561"/>
              <a:gd name="connsiteY0" fmla="*/ 21348 h 37266"/>
              <a:gd name="connsiteX1" fmla="*/ 58290 w 69561"/>
              <a:gd name="connsiteY1" fmla="*/ 6369 h 37266"/>
              <a:gd name="connsiteX2" fmla="*/ 19832 w 69561"/>
              <a:gd name="connsiteY2" fmla="*/ 5791 h 37266"/>
              <a:gd name="connsiteX3" fmla="*/ 1557 w 69561"/>
              <a:gd name="connsiteY3" fmla="*/ 31121 h 37266"/>
              <a:gd name="connsiteX4" fmla="*/ 68584 w 69561"/>
              <a:gd name="connsiteY4" fmla="*/ 21348 h 3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1" h="37266">
                <a:moveTo>
                  <a:pt x="68584" y="21348"/>
                </a:moveTo>
                <a:cubicBezTo>
                  <a:pt x="73268" y="13887"/>
                  <a:pt x="59678" y="13887"/>
                  <a:pt x="58290" y="6369"/>
                </a:cubicBezTo>
                <a:cubicBezTo>
                  <a:pt x="56902" y="-1149"/>
                  <a:pt x="17808" y="-2826"/>
                  <a:pt x="19832" y="5791"/>
                </a:cubicBezTo>
                <a:cubicBezTo>
                  <a:pt x="21855" y="14408"/>
                  <a:pt x="-6887" y="23140"/>
                  <a:pt x="1557" y="31121"/>
                </a:cubicBezTo>
                <a:cubicBezTo>
                  <a:pt x="18444" y="46620"/>
                  <a:pt x="63899" y="28808"/>
                  <a:pt x="68584" y="213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2" name="Frihåndsform: figur 531">
            <a:extLst>
              <a:ext uri="{FF2B5EF4-FFF2-40B4-BE49-F238E27FC236}">
                <a16:creationId xmlns:a16="http://schemas.microsoft.com/office/drawing/2014/main" id="{1DEBBF9F-F0C0-452A-AA66-15A95FEC505C}"/>
              </a:ext>
            </a:extLst>
          </p:cNvPr>
          <p:cNvSpPr/>
          <p:nvPr/>
        </p:nvSpPr>
        <p:spPr>
          <a:xfrm>
            <a:off x="9982579" y="2095261"/>
            <a:ext cx="42822" cy="23751"/>
          </a:xfrm>
          <a:custGeom>
            <a:avLst/>
            <a:gdLst>
              <a:gd name="connsiteX0" fmla="*/ 14652 w 42822"/>
              <a:gd name="connsiteY0" fmla="*/ 4767 h 23751"/>
              <a:gd name="connsiteX1" fmla="*/ 600 w 42822"/>
              <a:gd name="connsiteY1" fmla="*/ 18010 h 23751"/>
              <a:gd name="connsiteX2" fmla="*/ 42816 w 42822"/>
              <a:gd name="connsiteY2" fmla="*/ 9972 h 23751"/>
              <a:gd name="connsiteX3" fmla="*/ 14652 w 42822"/>
              <a:gd name="connsiteY3" fmla="*/ 4767 h 2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2" h="23751">
                <a:moveTo>
                  <a:pt x="14652" y="4767"/>
                </a:moveTo>
                <a:cubicBezTo>
                  <a:pt x="11876" y="11707"/>
                  <a:pt x="-3160" y="11707"/>
                  <a:pt x="600" y="18010"/>
                </a:cubicBezTo>
                <a:cubicBezTo>
                  <a:pt x="7655" y="28941"/>
                  <a:pt x="42354" y="23157"/>
                  <a:pt x="42816" y="9972"/>
                </a:cubicBezTo>
                <a:cubicBezTo>
                  <a:pt x="43279" y="-3214"/>
                  <a:pt x="17602" y="-1537"/>
                  <a:pt x="14652" y="47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3" name="Frihåndsform: figur 532">
            <a:extLst>
              <a:ext uri="{FF2B5EF4-FFF2-40B4-BE49-F238E27FC236}">
                <a16:creationId xmlns:a16="http://schemas.microsoft.com/office/drawing/2014/main" id="{DFF9DE1E-6ED0-4624-917F-4DD97504A939}"/>
              </a:ext>
            </a:extLst>
          </p:cNvPr>
          <p:cNvSpPr/>
          <p:nvPr/>
        </p:nvSpPr>
        <p:spPr>
          <a:xfrm>
            <a:off x="10780445" y="2211476"/>
            <a:ext cx="25040" cy="5220"/>
          </a:xfrm>
          <a:custGeom>
            <a:avLst/>
            <a:gdLst>
              <a:gd name="connsiteX0" fmla="*/ 0 w 25040"/>
              <a:gd name="connsiteY0" fmla="*/ 1787 h 5220"/>
              <a:gd name="connsiteX1" fmla="*/ 1908 w 25040"/>
              <a:gd name="connsiteY1" fmla="*/ 2365 h 5220"/>
              <a:gd name="connsiteX2" fmla="*/ 25041 w 25040"/>
              <a:gd name="connsiteY2" fmla="*/ 2365 h 5220"/>
              <a:gd name="connsiteX3" fmla="*/ 25041 w 25040"/>
              <a:gd name="connsiteY3" fmla="*/ 1208 h 5220"/>
              <a:gd name="connsiteX4" fmla="*/ 0 w 25040"/>
              <a:gd name="connsiteY4" fmla="*/ 1787 h 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40" h="5220">
                <a:moveTo>
                  <a:pt x="0" y="1787"/>
                </a:moveTo>
                <a:cubicBezTo>
                  <a:pt x="694" y="1706"/>
                  <a:pt x="1388" y="1914"/>
                  <a:pt x="1908" y="2365"/>
                </a:cubicBezTo>
                <a:cubicBezTo>
                  <a:pt x="10351" y="5257"/>
                  <a:pt x="25041" y="6992"/>
                  <a:pt x="25041" y="2365"/>
                </a:cubicBezTo>
                <a:lnTo>
                  <a:pt x="25041" y="1208"/>
                </a:lnTo>
                <a:cubicBezTo>
                  <a:pt x="16771" y="-579"/>
                  <a:pt x="8212" y="-382"/>
                  <a:pt x="0" y="17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4" name="Frihåndsform: figur 533">
            <a:extLst>
              <a:ext uri="{FF2B5EF4-FFF2-40B4-BE49-F238E27FC236}">
                <a16:creationId xmlns:a16="http://schemas.microsoft.com/office/drawing/2014/main" id="{7A5D2BD9-1F42-43EE-913A-86990E506F94}"/>
              </a:ext>
            </a:extLst>
          </p:cNvPr>
          <p:cNvSpPr/>
          <p:nvPr/>
        </p:nvSpPr>
        <p:spPr>
          <a:xfrm>
            <a:off x="8020069" y="1921973"/>
            <a:ext cx="3823726" cy="1575020"/>
          </a:xfrm>
          <a:custGeom>
            <a:avLst/>
            <a:gdLst>
              <a:gd name="connsiteX0" fmla="*/ 3720844 w 3823726"/>
              <a:gd name="connsiteY0" fmla="*/ 575243 h 1575020"/>
              <a:gd name="connsiteX1" fmla="*/ 3718010 w 3823726"/>
              <a:gd name="connsiteY1" fmla="*/ 577556 h 1575020"/>
              <a:gd name="connsiteX2" fmla="*/ 3728824 w 3823726"/>
              <a:gd name="connsiteY2" fmla="*/ 590163 h 1575020"/>
              <a:gd name="connsiteX3" fmla="*/ 3725528 w 3823726"/>
              <a:gd name="connsiteY3" fmla="*/ 607975 h 1575020"/>
              <a:gd name="connsiteX4" fmla="*/ 3710549 w 3823726"/>
              <a:gd name="connsiteY4" fmla="*/ 599937 h 1575020"/>
              <a:gd name="connsiteX5" fmla="*/ 3709567 w 3823726"/>
              <a:gd name="connsiteY5" fmla="*/ 571021 h 1575020"/>
              <a:gd name="connsiteX6" fmla="*/ 3709567 w 3823726"/>
              <a:gd name="connsiteY6" fmla="*/ 569286 h 1575020"/>
              <a:gd name="connsiteX7" fmla="*/ 3694125 w 3823726"/>
              <a:gd name="connsiteY7" fmla="*/ 548062 h 1575020"/>
              <a:gd name="connsiteX8" fmla="*/ 3693200 w 3823726"/>
              <a:gd name="connsiteY8" fmla="*/ 547484 h 1575020"/>
              <a:gd name="connsiteX9" fmla="*/ 3671629 w 3823726"/>
              <a:gd name="connsiteY9" fmla="*/ 544592 h 1575020"/>
              <a:gd name="connsiteX10" fmla="*/ 3617730 w 3823726"/>
              <a:gd name="connsiteY10" fmla="*/ 535975 h 1575020"/>
              <a:gd name="connsiteX11" fmla="*/ 3603677 w 3823726"/>
              <a:gd name="connsiteY11" fmla="*/ 494568 h 1575020"/>
              <a:gd name="connsiteX12" fmla="*/ 3583031 w 3823726"/>
              <a:gd name="connsiteY12" fmla="*/ 483001 h 1575020"/>
              <a:gd name="connsiteX13" fmla="*/ 3517392 w 3823726"/>
              <a:gd name="connsiteY13" fmla="*/ 450789 h 1575020"/>
              <a:gd name="connsiteX14" fmla="*/ 3500042 w 3823726"/>
              <a:gd name="connsiteY14" fmla="*/ 440437 h 1575020"/>
              <a:gd name="connsiteX15" fmla="*/ 3492061 w 3823726"/>
              <a:gd name="connsiteY15" fmla="*/ 443329 h 1575020"/>
              <a:gd name="connsiteX16" fmla="*/ 3392707 w 3823726"/>
              <a:gd name="connsiteY16" fmla="*/ 440437 h 1575020"/>
              <a:gd name="connsiteX17" fmla="*/ 3376283 w 3823726"/>
              <a:gd name="connsiteY17" fmla="*/ 426095 h 1575020"/>
              <a:gd name="connsiteX18" fmla="*/ 3364717 w 3823726"/>
              <a:gd name="connsiteY18" fmla="*/ 426673 h 1575020"/>
              <a:gd name="connsiteX19" fmla="*/ 3357256 w 3823726"/>
              <a:gd name="connsiteY19" fmla="*/ 444485 h 1575020"/>
              <a:gd name="connsiteX20" fmla="*/ 3368475 w 3823726"/>
              <a:gd name="connsiteY20" fmla="*/ 466866 h 1575020"/>
              <a:gd name="connsiteX21" fmla="*/ 3362692 w 3823726"/>
              <a:gd name="connsiteY21" fmla="*/ 493874 h 1575020"/>
              <a:gd name="connsiteX22" fmla="*/ 3330364 w 3823726"/>
              <a:gd name="connsiteY22" fmla="*/ 479531 h 1575020"/>
              <a:gd name="connsiteX23" fmla="*/ 3307868 w 3823726"/>
              <a:gd name="connsiteY23" fmla="*/ 462182 h 1575020"/>
              <a:gd name="connsiteX24" fmla="*/ 3225805 w 3823726"/>
              <a:gd name="connsiteY24" fmla="*/ 463339 h 1575020"/>
              <a:gd name="connsiteX25" fmla="*/ 3187405 w 3823726"/>
              <a:gd name="connsiteY25" fmla="*/ 448360 h 1575020"/>
              <a:gd name="connsiteX26" fmla="*/ 3149409 w 3823726"/>
              <a:gd name="connsiteY26" fmla="*/ 454721 h 1575020"/>
              <a:gd name="connsiteX27" fmla="*/ 3144725 w 3823726"/>
              <a:gd name="connsiteY27" fmla="*/ 480572 h 1575020"/>
              <a:gd name="connsiteX28" fmla="*/ 3138652 w 3823726"/>
              <a:gd name="connsiteY28" fmla="*/ 453565 h 1575020"/>
              <a:gd name="connsiteX29" fmla="*/ 3120378 w 3823726"/>
              <a:gd name="connsiteY29" fmla="*/ 445526 h 1575020"/>
              <a:gd name="connsiteX30" fmla="*/ 3107712 w 3823726"/>
              <a:gd name="connsiteY30" fmla="*/ 439743 h 1575020"/>
              <a:gd name="connsiteX31" fmla="*/ 3111934 w 3823726"/>
              <a:gd name="connsiteY31" fmla="*/ 421931 h 1575020"/>
              <a:gd name="connsiteX32" fmla="*/ 3112860 w 3823726"/>
              <a:gd name="connsiteY32" fmla="*/ 414471 h 1575020"/>
              <a:gd name="connsiteX33" fmla="*/ 3063182 w 3823726"/>
              <a:gd name="connsiteY33" fmla="*/ 398972 h 1575020"/>
              <a:gd name="connsiteX34" fmla="*/ 2979269 w 3823726"/>
              <a:gd name="connsiteY34" fmla="*/ 384572 h 1575020"/>
              <a:gd name="connsiteX35" fmla="*/ 2930054 w 3823726"/>
              <a:gd name="connsiteY35" fmla="*/ 386885 h 1575020"/>
              <a:gd name="connsiteX36" fmla="*/ 2924271 w 3823726"/>
              <a:gd name="connsiteY36" fmla="*/ 373063 h 1575020"/>
              <a:gd name="connsiteX37" fmla="*/ 2919124 w 3823726"/>
              <a:gd name="connsiteY37" fmla="*/ 367916 h 1575020"/>
              <a:gd name="connsiteX38" fmla="*/ 2907557 w 3823726"/>
              <a:gd name="connsiteY38" fmla="*/ 363868 h 1575020"/>
              <a:gd name="connsiteX39" fmla="*/ 2901774 w 3823726"/>
              <a:gd name="connsiteY39" fmla="*/ 361034 h 1575020"/>
              <a:gd name="connsiteX40" fmla="*/ 2895181 w 3823726"/>
              <a:gd name="connsiteY40" fmla="*/ 362712 h 1575020"/>
              <a:gd name="connsiteX41" fmla="*/ 2886275 w 3823726"/>
              <a:gd name="connsiteY41" fmla="*/ 358143 h 1575020"/>
              <a:gd name="connsiteX42" fmla="*/ 2856781 w 3823726"/>
              <a:gd name="connsiteY42" fmla="*/ 346576 h 1575020"/>
              <a:gd name="connsiteX43" fmla="*/ 2854410 w 3823726"/>
              <a:gd name="connsiteY43" fmla="*/ 337381 h 1575020"/>
              <a:gd name="connsiteX44" fmla="*/ 2873668 w 3823726"/>
              <a:gd name="connsiteY44" fmla="*/ 327029 h 1575020"/>
              <a:gd name="connsiteX45" fmla="*/ 2854873 w 3823726"/>
              <a:gd name="connsiteY45" fmla="*/ 325873 h 1575020"/>
              <a:gd name="connsiteX46" fmla="*/ 2837061 w 3823726"/>
              <a:gd name="connsiteY46" fmla="*/ 333911 h 1575020"/>
              <a:gd name="connsiteX47" fmla="*/ 2806120 w 3823726"/>
              <a:gd name="connsiteY47" fmla="*/ 310779 h 1575020"/>
              <a:gd name="connsiteX48" fmla="*/ 2797735 w 3823726"/>
              <a:gd name="connsiteY48" fmla="*/ 311357 h 1575020"/>
              <a:gd name="connsiteX49" fmla="*/ 2783624 w 3823726"/>
              <a:gd name="connsiteY49" fmla="*/ 338364 h 1575020"/>
              <a:gd name="connsiteX50" fmla="*/ 2758814 w 3823726"/>
              <a:gd name="connsiteY50" fmla="*/ 336051 h 1575020"/>
              <a:gd name="connsiteX51" fmla="*/ 2777089 w 3823726"/>
              <a:gd name="connsiteY51" fmla="*/ 322287 h 1575020"/>
              <a:gd name="connsiteX52" fmla="*/ 2750834 w 3823726"/>
              <a:gd name="connsiteY52" fmla="*/ 312514 h 1575020"/>
              <a:gd name="connsiteX53" fmla="*/ 2750834 w 3823726"/>
              <a:gd name="connsiteY53" fmla="*/ 307309 h 1575020"/>
              <a:gd name="connsiteX54" fmla="*/ 2727701 w 3823726"/>
              <a:gd name="connsiteY54" fmla="*/ 288340 h 1575020"/>
              <a:gd name="connsiteX55" fmla="*/ 2699595 w 3823726"/>
              <a:gd name="connsiteY55" fmla="*/ 286085 h 1575020"/>
              <a:gd name="connsiteX56" fmla="*/ 2663970 w 3823726"/>
              <a:gd name="connsiteY56" fmla="*/ 277468 h 1575020"/>
              <a:gd name="connsiteX57" fmla="*/ 2658823 w 3823726"/>
              <a:gd name="connsiteY57" fmla="*/ 290075 h 1575020"/>
              <a:gd name="connsiteX58" fmla="*/ 2638178 w 3823726"/>
              <a:gd name="connsiteY58" fmla="*/ 298692 h 1575020"/>
              <a:gd name="connsiteX59" fmla="*/ 2630197 w 3823726"/>
              <a:gd name="connsiteY59" fmla="*/ 298692 h 1575020"/>
              <a:gd name="connsiteX60" fmla="*/ 2631643 w 3823726"/>
              <a:gd name="connsiteY60" fmla="*/ 305053 h 1575020"/>
              <a:gd name="connsiteX61" fmla="*/ 2633493 w 3823726"/>
              <a:gd name="connsiteY61" fmla="*/ 315926 h 1575020"/>
              <a:gd name="connsiteX62" fmla="*/ 2635344 w 3823726"/>
              <a:gd name="connsiteY62" fmla="*/ 316504 h 1575020"/>
              <a:gd name="connsiteX63" fmla="*/ 2633956 w 3823726"/>
              <a:gd name="connsiteY63" fmla="*/ 321130 h 1575020"/>
              <a:gd name="connsiteX64" fmla="*/ 2633031 w 3823726"/>
              <a:gd name="connsiteY64" fmla="*/ 334895 h 1575020"/>
              <a:gd name="connsiteX65" fmla="*/ 2636327 w 3823726"/>
              <a:gd name="connsiteY65" fmla="*/ 350451 h 1575020"/>
              <a:gd name="connsiteX66" fmla="*/ 2621753 w 3823726"/>
              <a:gd name="connsiteY66" fmla="*/ 353863 h 1575020"/>
              <a:gd name="connsiteX67" fmla="*/ 2612384 w 3823726"/>
              <a:gd name="connsiteY67" fmla="*/ 359068 h 1575020"/>
              <a:gd name="connsiteX68" fmla="*/ 2597406 w 3823726"/>
              <a:gd name="connsiteY68" fmla="*/ 361381 h 1575020"/>
              <a:gd name="connsiteX69" fmla="*/ 2588500 w 3823726"/>
              <a:gd name="connsiteY69" fmla="*/ 365950 h 1575020"/>
              <a:gd name="connsiteX70" fmla="*/ 2576933 w 3823726"/>
              <a:gd name="connsiteY70" fmla="*/ 358490 h 1575020"/>
              <a:gd name="connsiteX71" fmla="*/ 2557734 w 3823726"/>
              <a:gd name="connsiteY71" fmla="*/ 367107 h 1575020"/>
              <a:gd name="connsiteX72" fmla="*/ 2526331 w 3823726"/>
              <a:gd name="connsiteY72" fmla="*/ 364215 h 1575020"/>
              <a:gd name="connsiteX73" fmla="*/ 2495854 w 3823726"/>
              <a:gd name="connsiteY73" fmla="*/ 361960 h 1575020"/>
              <a:gd name="connsiteX74" fmla="*/ 2486948 w 3823726"/>
              <a:gd name="connsiteY74" fmla="*/ 357911 h 1575020"/>
              <a:gd name="connsiteX75" fmla="*/ 2479487 w 3823726"/>
              <a:gd name="connsiteY75" fmla="*/ 356755 h 1575020"/>
              <a:gd name="connsiteX76" fmla="*/ 2452249 w 3823726"/>
              <a:gd name="connsiteY76" fmla="*/ 353863 h 1575020"/>
              <a:gd name="connsiteX77" fmla="*/ 2445251 w 3823726"/>
              <a:gd name="connsiteY77" fmla="*/ 367685 h 1575020"/>
              <a:gd name="connsiteX78" fmla="*/ 2430272 w 3823726"/>
              <a:gd name="connsiteY78" fmla="*/ 388967 h 1575020"/>
              <a:gd name="connsiteX79" fmla="*/ 2415699 w 3823726"/>
              <a:gd name="connsiteY79" fmla="*/ 383762 h 1575020"/>
              <a:gd name="connsiteX80" fmla="*/ 2380537 w 3823726"/>
              <a:gd name="connsiteY80" fmla="*/ 346403 h 1575020"/>
              <a:gd name="connsiteX81" fmla="*/ 2359024 w 3823726"/>
              <a:gd name="connsiteY81" fmla="*/ 318239 h 1575020"/>
              <a:gd name="connsiteX82" fmla="*/ 2368393 w 3823726"/>
              <a:gd name="connsiteY82" fmla="*/ 318817 h 1575020"/>
              <a:gd name="connsiteX83" fmla="*/ 2385222 w 3823726"/>
              <a:gd name="connsiteY83" fmla="*/ 321130 h 1575020"/>
              <a:gd name="connsiteX84" fmla="*/ 2388518 w 3823726"/>
              <a:gd name="connsiteY84" fmla="*/ 314249 h 1575020"/>
              <a:gd name="connsiteX85" fmla="*/ 2371169 w 3823726"/>
              <a:gd name="connsiteY85" fmla="*/ 298113 h 1575020"/>
              <a:gd name="connsiteX86" fmla="*/ 2357115 w 3823726"/>
              <a:gd name="connsiteY86" fmla="*/ 279145 h 1575020"/>
              <a:gd name="connsiteX87" fmla="*/ 2350234 w 3823726"/>
              <a:gd name="connsiteY87" fmla="*/ 271916 h 1575020"/>
              <a:gd name="connsiteX88" fmla="*/ 2315997 w 3823726"/>
              <a:gd name="connsiteY88" fmla="*/ 273859 h 1575020"/>
              <a:gd name="connsiteX89" fmla="*/ 2314609 w 3823726"/>
              <a:gd name="connsiteY89" fmla="*/ 272494 h 1575020"/>
              <a:gd name="connsiteX90" fmla="*/ 2242435 w 3823726"/>
              <a:gd name="connsiteY90" fmla="*/ 246643 h 1575020"/>
              <a:gd name="connsiteX91" fmla="*/ 2243361 w 3823726"/>
              <a:gd name="connsiteY91" fmla="*/ 249535 h 1575020"/>
              <a:gd name="connsiteX92" fmla="*/ 2242898 w 3823726"/>
              <a:gd name="connsiteY92" fmla="*/ 270759 h 1575020"/>
              <a:gd name="connsiteX93" fmla="*/ 2228845 w 3823726"/>
              <a:gd name="connsiteY93" fmla="*/ 271916 h 1575020"/>
              <a:gd name="connsiteX94" fmla="*/ 2199929 w 3823726"/>
              <a:gd name="connsiteY94" fmla="*/ 275386 h 1575020"/>
              <a:gd name="connsiteX95" fmla="*/ 2196170 w 3823726"/>
              <a:gd name="connsiteY95" fmla="*/ 274229 h 1575020"/>
              <a:gd name="connsiteX96" fmla="*/ 2188710 w 3823726"/>
              <a:gd name="connsiteY96" fmla="*/ 275386 h 1575020"/>
              <a:gd name="connsiteX97" fmla="*/ 2158695 w 3823726"/>
              <a:gd name="connsiteY97" fmla="*/ 269082 h 1575020"/>
              <a:gd name="connsiteX98" fmla="*/ 2156845 w 3823726"/>
              <a:gd name="connsiteY98" fmla="*/ 267925 h 1575020"/>
              <a:gd name="connsiteX99" fmla="*/ 2125442 w 3823726"/>
              <a:gd name="connsiteY99" fmla="*/ 260407 h 1575020"/>
              <a:gd name="connsiteX100" fmla="*/ 2124922 w 3823726"/>
              <a:gd name="connsiteY100" fmla="*/ 255839 h 1575020"/>
              <a:gd name="connsiteX101" fmla="*/ 2099649 w 3823726"/>
              <a:gd name="connsiteY101" fmla="*/ 250634 h 1575020"/>
              <a:gd name="connsiteX102" fmla="*/ 2065413 w 3823726"/>
              <a:gd name="connsiteY102" fmla="*/ 235713 h 1575020"/>
              <a:gd name="connsiteX103" fmla="*/ 2064025 w 3823726"/>
              <a:gd name="connsiteY103" fmla="*/ 234556 h 1575020"/>
              <a:gd name="connsiteX104" fmla="*/ 2011051 w 3823726"/>
              <a:gd name="connsiteY104" fmla="*/ 242595 h 1575020"/>
              <a:gd name="connsiteX105" fmla="*/ 2007755 w 3823726"/>
              <a:gd name="connsiteY105" fmla="*/ 257574 h 1575020"/>
              <a:gd name="connsiteX106" fmla="*/ 2003996 w 3823726"/>
              <a:gd name="connsiteY106" fmla="*/ 230566 h 1575020"/>
              <a:gd name="connsiteX107" fmla="*/ 1992429 w 3823726"/>
              <a:gd name="connsiteY107" fmla="*/ 227096 h 1575020"/>
              <a:gd name="connsiteX108" fmla="*/ 1968025 w 3823726"/>
              <a:gd name="connsiteY108" fmla="*/ 231144 h 1575020"/>
              <a:gd name="connsiteX109" fmla="*/ 1940843 w 3823726"/>
              <a:gd name="connsiteY109" fmla="*/ 214431 h 1575020"/>
              <a:gd name="connsiteX110" fmla="*/ 1914588 w 3823726"/>
              <a:gd name="connsiteY110" fmla="*/ 232822 h 1575020"/>
              <a:gd name="connsiteX111" fmla="*/ 1928699 w 3823726"/>
              <a:gd name="connsiteY111" fmla="*/ 237448 h 1575020"/>
              <a:gd name="connsiteX112" fmla="*/ 1899783 w 3823726"/>
              <a:gd name="connsiteY112" fmla="*/ 247222 h 1575020"/>
              <a:gd name="connsiteX113" fmla="*/ 1864158 w 3823726"/>
              <a:gd name="connsiteY113" fmla="*/ 262142 h 1575020"/>
              <a:gd name="connsiteX114" fmla="*/ 1825759 w 3823726"/>
              <a:gd name="connsiteY114" fmla="*/ 275964 h 1575020"/>
              <a:gd name="connsiteX115" fmla="*/ 1831542 w 3823726"/>
              <a:gd name="connsiteY115" fmla="*/ 256417 h 1575020"/>
              <a:gd name="connsiteX116" fmla="*/ 1853575 w 3823726"/>
              <a:gd name="connsiteY116" fmla="*/ 242595 h 1575020"/>
              <a:gd name="connsiteX117" fmla="*/ 1879368 w 3823726"/>
              <a:gd name="connsiteY117" fmla="*/ 232822 h 1575020"/>
              <a:gd name="connsiteX118" fmla="*/ 1898106 w 3823726"/>
              <a:gd name="connsiteY118" fmla="*/ 217901 h 1575020"/>
              <a:gd name="connsiteX119" fmla="*/ 1922453 w 3823726"/>
              <a:gd name="connsiteY119" fmla="*/ 200089 h 1575020"/>
              <a:gd name="connsiteX120" fmla="*/ 1962935 w 3823726"/>
              <a:gd name="connsiteY120" fmla="*/ 180542 h 1575020"/>
              <a:gd name="connsiteX121" fmla="*/ 1974212 w 3823726"/>
              <a:gd name="connsiteY121" fmla="*/ 165621 h 1575020"/>
              <a:gd name="connsiteX122" fmla="*/ 2002781 w 3823726"/>
              <a:gd name="connsiteY122" fmla="*/ 152378 h 1575020"/>
              <a:gd name="connsiteX123" fmla="*/ 2013596 w 3823726"/>
              <a:gd name="connsiteY123" fmla="*/ 135722 h 1575020"/>
              <a:gd name="connsiteX124" fmla="*/ 2003244 w 3823726"/>
              <a:gd name="connsiteY124" fmla="*/ 125949 h 1575020"/>
              <a:gd name="connsiteX125" fmla="*/ 2014810 w 3823726"/>
              <a:gd name="connsiteY125" fmla="*/ 120744 h 1575020"/>
              <a:gd name="connsiteX126" fmla="*/ 2008738 w 3823726"/>
              <a:gd name="connsiteY126" fmla="*/ 108137 h 1575020"/>
              <a:gd name="connsiteX127" fmla="*/ 2007292 w 3823726"/>
              <a:gd name="connsiteY127" fmla="*/ 104667 h 1575020"/>
              <a:gd name="connsiteX128" fmla="*/ 1988554 w 3823726"/>
              <a:gd name="connsiteY128" fmla="*/ 95471 h 1575020"/>
              <a:gd name="connsiteX129" fmla="*/ 1976352 w 3823726"/>
              <a:gd name="connsiteY129" fmla="*/ 76503 h 1575020"/>
              <a:gd name="connsiteX130" fmla="*/ 1912737 w 3823726"/>
              <a:gd name="connsiteY130" fmla="*/ 62739 h 1575020"/>
              <a:gd name="connsiteX131" fmla="*/ 1906202 w 3823726"/>
              <a:gd name="connsiteY131" fmla="*/ 59847 h 1575020"/>
              <a:gd name="connsiteX132" fmla="*/ 1888390 w 3823726"/>
              <a:gd name="connsiteY132" fmla="*/ 58112 h 1575020"/>
              <a:gd name="connsiteX133" fmla="*/ 1873238 w 3823726"/>
              <a:gd name="connsiteY133" fmla="*/ 66833 h 1575020"/>
              <a:gd name="connsiteX134" fmla="*/ 1872891 w 3823726"/>
              <a:gd name="connsiteY134" fmla="*/ 68464 h 1575020"/>
              <a:gd name="connsiteX135" fmla="*/ 1843397 w 3823726"/>
              <a:gd name="connsiteY135" fmla="*/ 71934 h 1575020"/>
              <a:gd name="connsiteX136" fmla="*/ 1860226 w 3823726"/>
              <a:gd name="connsiteY136" fmla="*/ 46025 h 1575020"/>
              <a:gd name="connsiteX137" fmla="*/ 1821826 w 3823726"/>
              <a:gd name="connsiteY137" fmla="*/ 42613 h 1575020"/>
              <a:gd name="connsiteX138" fmla="*/ 1794182 w 3823726"/>
              <a:gd name="connsiteY138" fmla="*/ 37408 h 1575020"/>
              <a:gd name="connsiteX139" fmla="*/ 1801180 w 3823726"/>
              <a:gd name="connsiteY139" fmla="*/ 33996 h 1575020"/>
              <a:gd name="connsiteX140" fmla="*/ 1823214 w 3823726"/>
              <a:gd name="connsiteY140" fmla="*/ 24223 h 1575020"/>
              <a:gd name="connsiteX141" fmla="*/ 1826048 w 3823726"/>
              <a:gd name="connsiteY141" fmla="*/ 13293 h 1575020"/>
              <a:gd name="connsiteX142" fmla="*/ 1806327 w 3823726"/>
              <a:gd name="connsiteY142" fmla="*/ 7509 h 1575020"/>
              <a:gd name="connsiteX143" fmla="*/ 1781517 w 3823726"/>
              <a:gd name="connsiteY143" fmla="*/ 49 h 1575020"/>
              <a:gd name="connsiteX144" fmla="*/ 1750578 w 3823726"/>
              <a:gd name="connsiteY144" fmla="*/ 8088 h 1575020"/>
              <a:gd name="connsiteX145" fmla="*/ 1724322 w 3823726"/>
              <a:gd name="connsiteY145" fmla="*/ 31221 h 1575020"/>
              <a:gd name="connsiteX146" fmla="*/ 1717267 w 3823726"/>
              <a:gd name="connsiteY146" fmla="*/ 37004 h 1575020"/>
              <a:gd name="connsiteX147" fmla="*/ 1712582 w 3823726"/>
              <a:gd name="connsiteY147" fmla="*/ 65168 h 1575020"/>
              <a:gd name="connsiteX148" fmla="*/ 1712582 w 3823726"/>
              <a:gd name="connsiteY148" fmla="*/ 67481 h 1575020"/>
              <a:gd name="connsiteX149" fmla="*/ 1701825 w 3823726"/>
              <a:gd name="connsiteY149" fmla="*/ 72628 h 1575020"/>
              <a:gd name="connsiteX150" fmla="*/ 1693845 w 3823726"/>
              <a:gd name="connsiteY150" fmla="*/ 73785 h 1575020"/>
              <a:gd name="connsiteX151" fmla="*/ 1683088 w 3823726"/>
              <a:gd name="connsiteY151" fmla="*/ 71529 h 1575020"/>
              <a:gd name="connsiteX152" fmla="*/ 1663887 w 3823726"/>
              <a:gd name="connsiteY152" fmla="*/ 77833 h 1575020"/>
              <a:gd name="connsiteX153" fmla="*/ 1679329 w 3823726"/>
              <a:gd name="connsiteY153" fmla="*/ 91597 h 1575020"/>
              <a:gd name="connsiteX154" fmla="*/ 1661517 w 3823726"/>
              <a:gd name="connsiteY154" fmla="*/ 87606 h 1575020"/>
              <a:gd name="connsiteX155" fmla="*/ 1640871 w 3823726"/>
              <a:gd name="connsiteY155" fmla="*/ 92753 h 1575020"/>
              <a:gd name="connsiteX156" fmla="*/ 1625430 w 3823726"/>
              <a:gd name="connsiteY156" fmla="*/ 96223 h 1575020"/>
              <a:gd name="connsiteX157" fmla="*/ 1613228 w 3823726"/>
              <a:gd name="connsiteY157" fmla="*/ 97958 h 1575020"/>
              <a:gd name="connsiteX158" fmla="*/ 1598712 w 3823726"/>
              <a:gd name="connsiteY158" fmla="*/ 103105 h 1575020"/>
              <a:gd name="connsiteX159" fmla="*/ 1585121 w 3823726"/>
              <a:gd name="connsiteY159" fmla="*/ 98537 h 1575020"/>
              <a:gd name="connsiteX160" fmla="*/ 1565459 w 3823726"/>
              <a:gd name="connsiteY160" fmla="*/ 108310 h 1575020"/>
              <a:gd name="connsiteX161" fmla="*/ 1554644 w 3823726"/>
              <a:gd name="connsiteY161" fmla="*/ 108310 h 1575020"/>
              <a:gd name="connsiteX162" fmla="*/ 1555106 w 3823726"/>
              <a:gd name="connsiteY162" fmla="*/ 108888 h 1575020"/>
              <a:gd name="connsiteX163" fmla="*/ 1516244 w 3823726"/>
              <a:gd name="connsiteY163" fmla="*/ 115770 h 1575020"/>
              <a:gd name="connsiteX164" fmla="*/ 1507337 w 3823726"/>
              <a:gd name="connsiteY164" fmla="*/ 119819 h 1575020"/>
              <a:gd name="connsiteX165" fmla="*/ 1405612 w 3823726"/>
              <a:gd name="connsiteY165" fmla="*/ 164060 h 1575020"/>
              <a:gd name="connsiteX166" fmla="*/ 1405149 w 3823726"/>
              <a:gd name="connsiteY166" fmla="*/ 164060 h 1575020"/>
              <a:gd name="connsiteX167" fmla="*/ 1410527 w 3823726"/>
              <a:gd name="connsiteY167" fmla="*/ 170242 h 1575020"/>
              <a:gd name="connsiteX168" fmla="*/ 1408908 w 3823726"/>
              <a:gd name="connsiteY168" fmla="*/ 173833 h 1575020"/>
              <a:gd name="connsiteX169" fmla="*/ 1388725 w 3823726"/>
              <a:gd name="connsiteY169" fmla="*/ 172677 h 1575020"/>
              <a:gd name="connsiteX170" fmla="*/ 1401390 w 3823726"/>
              <a:gd name="connsiteY170" fmla="*/ 181294 h 1575020"/>
              <a:gd name="connsiteX171" fmla="*/ 1411626 w 3823726"/>
              <a:gd name="connsiteY171" fmla="*/ 189928 h 1575020"/>
              <a:gd name="connsiteX172" fmla="*/ 1411684 w 3823726"/>
              <a:gd name="connsiteY172" fmla="*/ 191067 h 1575020"/>
              <a:gd name="connsiteX173" fmla="*/ 1393872 w 3823726"/>
              <a:gd name="connsiteY173" fmla="*/ 192224 h 1575020"/>
              <a:gd name="connsiteX174" fmla="*/ 1402778 w 3823726"/>
              <a:gd name="connsiteY174" fmla="*/ 199684 h 1575020"/>
              <a:gd name="connsiteX175" fmla="*/ 1410296 w 3823726"/>
              <a:gd name="connsiteY175" fmla="*/ 209458 h 1575020"/>
              <a:gd name="connsiteX176" fmla="*/ 1411221 w 3823726"/>
              <a:gd name="connsiteY176" fmla="*/ 210614 h 1575020"/>
              <a:gd name="connsiteX177" fmla="*/ 1408908 w 3823726"/>
              <a:gd name="connsiteY177" fmla="*/ 222643 h 1575020"/>
              <a:gd name="connsiteX178" fmla="*/ 1402315 w 3823726"/>
              <a:gd name="connsiteY178" fmla="*/ 224956 h 1575020"/>
              <a:gd name="connsiteX179" fmla="*/ 1380282 w 3823726"/>
              <a:gd name="connsiteY179" fmla="*/ 223800 h 1575020"/>
              <a:gd name="connsiteX180" fmla="*/ 1369062 w 3823726"/>
              <a:gd name="connsiteY180" fmla="*/ 228426 h 1575020"/>
              <a:gd name="connsiteX181" fmla="*/ 1367616 w 3823726"/>
              <a:gd name="connsiteY181" fmla="*/ 227270 h 1575020"/>
              <a:gd name="connsiteX182" fmla="*/ 1356859 w 3823726"/>
              <a:gd name="connsiteY182" fmla="*/ 230161 h 1575020"/>
              <a:gd name="connsiteX183" fmla="*/ 1299664 w 3823726"/>
              <a:gd name="connsiteY183" fmla="*/ 245660 h 1575020"/>
              <a:gd name="connsiteX184" fmla="*/ 1273409 w 3823726"/>
              <a:gd name="connsiteY184" fmla="*/ 237043 h 1575020"/>
              <a:gd name="connsiteX185" fmla="*/ 1265486 w 3823726"/>
              <a:gd name="connsiteY185" fmla="*/ 264629 h 1575020"/>
              <a:gd name="connsiteX186" fmla="*/ 1265948 w 3823726"/>
              <a:gd name="connsiteY186" fmla="*/ 284176 h 1575020"/>
              <a:gd name="connsiteX187" fmla="*/ 1297814 w 3823726"/>
              <a:gd name="connsiteY187" fmla="*/ 304302 h 1575020"/>
              <a:gd name="connsiteX188" fmla="*/ 1311404 w 3823726"/>
              <a:gd name="connsiteY188" fmla="*/ 331309 h 1575020"/>
              <a:gd name="connsiteX189" fmla="*/ 1271558 w 3823726"/>
              <a:gd name="connsiteY189" fmla="*/ 315752 h 1575020"/>
              <a:gd name="connsiteX190" fmla="*/ 1217659 w 3823726"/>
              <a:gd name="connsiteY190" fmla="*/ 299097 h 1575020"/>
              <a:gd name="connsiteX191" fmla="*/ 1200772 w 3823726"/>
              <a:gd name="connsiteY191" fmla="*/ 288745 h 1575020"/>
              <a:gd name="connsiteX192" fmla="*/ 1185794 w 3823726"/>
              <a:gd name="connsiteY192" fmla="*/ 302567 h 1575020"/>
              <a:gd name="connsiteX193" fmla="*/ 1195625 w 3823726"/>
              <a:gd name="connsiteY193" fmla="*/ 306557 h 1575020"/>
              <a:gd name="connsiteX194" fmla="*/ 1208290 w 3823726"/>
              <a:gd name="connsiteY194" fmla="*/ 315752 h 1575020"/>
              <a:gd name="connsiteX195" fmla="*/ 1188570 w 3823726"/>
              <a:gd name="connsiteY195" fmla="*/ 319800 h 1575020"/>
              <a:gd name="connsiteX196" fmla="*/ 1165437 w 3823726"/>
              <a:gd name="connsiteY196" fmla="*/ 322565 h 1575020"/>
              <a:gd name="connsiteX197" fmla="*/ 1163297 w 3823726"/>
              <a:gd name="connsiteY197" fmla="*/ 326104 h 1575020"/>
              <a:gd name="connsiteX198" fmla="*/ 1194699 w 3823726"/>
              <a:gd name="connsiteY198" fmla="*/ 355020 h 1575020"/>
              <a:gd name="connsiteX199" fmla="*/ 1215750 w 3823726"/>
              <a:gd name="connsiteY199" fmla="*/ 368842 h 1575020"/>
              <a:gd name="connsiteX200" fmla="*/ 1212512 w 3823726"/>
              <a:gd name="connsiteY200" fmla="*/ 376880 h 1575020"/>
              <a:gd name="connsiteX201" fmla="*/ 1185331 w 3823726"/>
              <a:gd name="connsiteY201" fmla="*/ 360225 h 1575020"/>
              <a:gd name="connsiteX202" fmla="*/ 1145485 w 3823726"/>
              <a:gd name="connsiteY202" fmla="*/ 356177 h 1575020"/>
              <a:gd name="connsiteX203" fmla="*/ 1144039 w 3823726"/>
              <a:gd name="connsiteY203" fmla="*/ 337786 h 1575020"/>
              <a:gd name="connsiteX204" fmla="*/ 1149823 w 3823726"/>
              <a:gd name="connsiteY204" fmla="*/ 310200 h 1575020"/>
              <a:gd name="connsiteX205" fmla="*/ 1139471 w 3823726"/>
              <a:gd name="connsiteY205" fmla="*/ 275501 h 1575020"/>
              <a:gd name="connsiteX206" fmla="*/ 1133687 w 3823726"/>
              <a:gd name="connsiteY206" fmla="*/ 286431 h 1575020"/>
              <a:gd name="connsiteX207" fmla="*/ 1127904 w 3823726"/>
              <a:gd name="connsiteY207" fmla="*/ 315694 h 1575020"/>
              <a:gd name="connsiteX208" fmla="*/ 1099740 w 3823726"/>
              <a:gd name="connsiteY208" fmla="*/ 333044 h 1575020"/>
              <a:gd name="connsiteX209" fmla="*/ 1090371 w 3823726"/>
              <a:gd name="connsiteY209" fmla="*/ 350393 h 1575020"/>
              <a:gd name="connsiteX210" fmla="*/ 1117090 w 3823726"/>
              <a:gd name="connsiteY210" fmla="*/ 388909 h 1575020"/>
              <a:gd name="connsiteX211" fmla="*/ 1103036 w 3823726"/>
              <a:gd name="connsiteY211" fmla="*/ 436042 h 1575020"/>
              <a:gd name="connsiteX212" fmla="*/ 1103962 w 3823726"/>
              <a:gd name="connsiteY212" fmla="*/ 464206 h 1575020"/>
              <a:gd name="connsiteX213" fmla="*/ 1122237 w 3823726"/>
              <a:gd name="connsiteY213" fmla="*/ 467618 h 1575020"/>
              <a:gd name="connsiteX214" fmla="*/ 1149938 w 3823726"/>
              <a:gd name="connsiteY214" fmla="*/ 460736 h 1575020"/>
              <a:gd name="connsiteX215" fmla="*/ 1194931 w 3823726"/>
              <a:gd name="connsiteY215" fmla="*/ 479126 h 1575020"/>
              <a:gd name="connsiteX216" fmla="*/ 1203837 w 3823726"/>
              <a:gd name="connsiteY216" fmla="*/ 500409 h 1575020"/>
              <a:gd name="connsiteX217" fmla="*/ 1193023 w 3823726"/>
              <a:gd name="connsiteY217" fmla="*/ 521112 h 1575020"/>
              <a:gd name="connsiteX218" fmla="*/ 1220203 w 3823726"/>
              <a:gd name="connsiteY218" fmla="*/ 542337 h 1575020"/>
              <a:gd name="connsiteX219" fmla="*/ 1193948 w 3823726"/>
              <a:gd name="connsiteY219" fmla="*/ 540081 h 1575020"/>
              <a:gd name="connsiteX220" fmla="*/ 1183191 w 3823726"/>
              <a:gd name="connsiteY220" fmla="*/ 522211 h 1575020"/>
              <a:gd name="connsiteX221" fmla="*/ 1188974 w 3823726"/>
              <a:gd name="connsiteY221" fmla="*/ 502144 h 1575020"/>
              <a:gd name="connsiteX222" fmla="*/ 1177408 w 3823726"/>
              <a:gd name="connsiteY222" fmla="*/ 484331 h 1575020"/>
              <a:gd name="connsiteX223" fmla="*/ 1162372 w 3823726"/>
              <a:gd name="connsiteY223" fmla="*/ 472765 h 1575020"/>
              <a:gd name="connsiteX224" fmla="*/ 1126285 w 3823726"/>
              <a:gd name="connsiteY224" fmla="*/ 484331 h 1575020"/>
              <a:gd name="connsiteX225" fmla="*/ 1130969 w 3823726"/>
              <a:gd name="connsiteY225" fmla="*/ 522789 h 1575020"/>
              <a:gd name="connsiteX226" fmla="*/ 1111307 w 3823726"/>
              <a:gd name="connsiteY226" fmla="*/ 555580 h 1575020"/>
              <a:gd name="connsiteX227" fmla="*/ 1093494 w 3823726"/>
              <a:gd name="connsiteY227" fmla="*/ 573970 h 1575020"/>
              <a:gd name="connsiteX228" fmla="*/ 1071923 w 3823726"/>
              <a:gd name="connsiteY228" fmla="*/ 596409 h 1575020"/>
              <a:gd name="connsiteX229" fmla="*/ 1050815 w 3823726"/>
              <a:gd name="connsiteY229" fmla="*/ 596409 h 1575020"/>
              <a:gd name="connsiteX230" fmla="*/ 1023634 w 3823726"/>
              <a:gd name="connsiteY230" fmla="*/ 598665 h 1575020"/>
              <a:gd name="connsiteX231" fmla="*/ 1004896 w 3823726"/>
              <a:gd name="connsiteY231" fmla="*/ 591783 h 1575020"/>
              <a:gd name="connsiteX232" fmla="*/ 993677 w 3823726"/>
              <a:gd name="connsiteY232" fmla="*/ 579696 h 1575020"/>
              <a:gd name="connsiteX233" fmla="*/ 1006342 w 3823726"/>
              <a:gd name="connsiteY233" fmla="*/ 583166 h 1575020"/>
              <a:gd name="connsiteX234" fmla="*/ 1019932 w 3823726"/>
              <a:gd name="connsiteY234" fmla="*/ 581431 h 1575020"/>
              <a:gd name="connsiteX235" fmla="*/ 1033523 w 3823726"/>
              <a:gd name="connsiteY235" fmla="*/ 587792 h 1575020"/>
              <a:gd name="connsiteX236" fmla="*/ 1045668 w 3823726"/>
              <a:gd name="connsiteY236" fmla="*/ 582587 h 1575020"/>
              <a:gd name="connsiteX237" fmla="*/ 1051451 w 3823726"/>
              <a:gd name="connsiteY237" fmla="*/ 576284 h 1575020"/>
              <a:gd name="connsiteX238" fmla="*/ 1061744 w 3823726"/>
              <a:gd name="connsiteY238" fmla="*/ 565932 h 1575020"/>
              <a:gd name="connsiteX239" fmla="*/ 1069263 w 3823726"/>
              <a:gd name="connsiteY239" fmla="*/ 550953 h 1575020"/>
              <a:gd name="connsiteX240" fmla="*/ 1075046 w 3823726"/>
              <a:gd name="connsiteY240" fmla="*/ 541758 h 1575020"/>
              <a:gd name="connsiteX241" fmla="*/ 1086265 w 3823726"/>
              <a:gd name="connsiteY241" fmla="*/ 532563 h 1575020"/>
              <a:gd name="connsiteX242" fmla="*/ 1090487 w 3823726"/>
              <a:gd name="connsiteY242" fmla="*/ 519377 h 1575020"/>
              <a:gd name="connsiteX243" fmla="*/ 1096617 w 3823726"/>
              <a:gd name="connsiteY243" fmla="*/ 500987 h 1575020"/>
              <a:gd name="connsiteX244" fmla="*/ 1097543 w 3823726"/>
              <a:gd name="connsiteY244" fmla="*/ 490635 h 1575020"/>
              <a:gd name="connsiteX245" fmla="*/ 1079268 w 3823726"/>
              <a:gd name="connsiteY245" fmla="*/ 466461 h 1575020"/>
              <a:gd name="connsiteX246" fmla="*/ 1078342 w 3823726"/>
              <a:gd name="connsiteY246" fmla="*/ 438297 h 1575020"/>
              <a:gd name="connsiteX247" fmla="*/ 1077880 w 3823726"/>
              <a:gd name="connsiteY247" fmla="*/ 411868 h 1575020"/>
              <a:gd name="connsiteX248" fmla="*/ 1083663 w 3823726"/>
              <a:gd name="connsiteY248" fmla="*/ 382548 h 1575020"/>
              <a:gd name="connsiteX249" fmla="*/ 1064463 w 3823726"/>
              <a:gd name="connsiteY249" fmla="*/ 350972 h 1575020"/>
              <a:gd name="connsiteX250" fmla="*/ 1071923 w 3823726"/>
              <a:gd name="connsiteY250" fmla="*/ 329690 h 1575020"/>
              <a:gd name="connsiteX251" fmla="*/ 1081813 w 3823726"/>
              <a:gd name="connsiteY251" fmla="*/ 282557 h 1575020"/>
              <a:gd name="connsiteX252" fmla="*/ 1052897 w 3823726"/>
              <a:gd name="connsiteY252" fmla="*/ 270990 h 1575020"/>
              <a:gd name="connsiteX253" fmla="*/ 1024791 w 3823726"/>
              <a:gd name="connsiteY253" fmla="*/ 270412 h 1575020"/>
              <a:gd name="connsiteX254" fmla="*/ 1020568 w 3823726"/>
              <a:gd name="connsiteY254" fmla="*/ 270990 h 1575020"/>
              <a:gd name="connsiteX255" fmla="*/ 1017735 w 3823726"/>
              <a:gd name="connsiteY255" fmla="*/ 289959 h 1575020"/>
              <a:gd name="connsiteX256" fmla="*/ 966669 w 3823726"/>
              <a:gd name="connsiteY256" fmla="*/ 356639 h 1575020"/>
              <a:gd name="connsiteX257" fmla="*/ 963836 w 3823726"/>
              <a:gd name="connsiteY257" fmla="*/ 357217 h 1575020"/>
              <a:gd name="connsiteX258" fmla="*/ 950708 w 3823726"/>
              <a:gd name="connsiteY258" fmla="*/ 379656 h 1575020"/>
              <a:gd name="connsiteX259" fmla="*/ 951170 w 3823726"/>
              <a:gd name="connsiteY259" fmla="*/ 379656 h 1575020"/>
              <a:gd name="connsiteX260" fmla="*/ 948395 w 3823726"/>
              <a:gd name="connsiteY260" fmla="*/ 402037 h 1575020"/>
              <a:gd name="connsiteX261" fmla="*/ 946949 w 3823726"/>
              <a:gd name="connsiteY261" fmla="*/ 415280 h 1575020"/>
              <a:gd name="connsiteX262" fmla="*/ 939026 w 3823726"/>
              <a:gd name="connsiteY262" fmla="*/ 434249 h 1575020"/>
              <a:gd name="connsiteX263" fmla="*/ 966669 w 3823726"/>
              <a:gd name="connsiteY263" fmla="*/ 446914 h 1575020"/>
              <a:gd name="connsiteX264" fmla="*/ 976964 w 3823726"/>
              <a:gd name="connsiteY264" fmla="*/ 469295 h 1575020"/>
              <a:gd name="connsiteX265" fmla="*/ 991016 w 3823726"/>
              <a:gd name="connsiteY265" fmla="*/ 477912 h 1575020"/>
              <a:gd name="connsiteX266" fmla="*/ 976501 w 3823726"/>
              <a:gd name="connsiteY266" fmla="*/ 505498 h 1575020"/>
              <a:gd name="connsiteX267" fmla="*/ 947932 w 3823726"/>
              <a:gd name="connsiteY267" fmla="*/ 478490 h 1575020"/>
              <a:gd name="connsiteX268" fmla="*/ 909936 w 3823726"/>
              <a:gd name="connsiteY268" fmla="*/ 458943 h 1575020"/>
              <a:gd name="connsiteX269" fmla="*/ 879460 w 3823726"/>
              <a:gd name="connsiteY269" fmla="*/ 444023 h 1575020"/>
              <a:gd name="connsiteX270" fmla="*/ 866332 w 3823726"/>
              <a:gd name="connsiteY270" fmla="*/ 446336 h 1575020"/>
              <a:gd name="connsiteX271" fmla="*/ 815266 w 3823726"/>
              <a:gd name="connsiteY271" fmla="*/ 428987 h 1575020"/>
              <a:gd name="connsiteX272" fmla="*/ 792769 w 3823726"/>
              <a:gd name="connsiteY272" fmla="*/ 426153 h 1575020"/>
              <a:gd name="connsiteX273" fmla="*/ 775420 w 3823726"/>
              <a:gd name="connsiteY273" fmla="*/ 410596 h 1575020"/>
              <a:gd name="connsiteX274" fmla="*/ 746851 w 3823726"/>
              <a:gd name="connsiteY274" fmla="*/ 399724 h 1575020"/>
              <a:gd name="connsiteX275" fmla="*/ 753386 w 3823726"/>
              <a:gd name="connsiteY275" fmla="*/ 422856 h 1575020"/>
              <a:gd name="connsiteX276" fmla="*/ 770736 w 3823726"/>
              <a:gd name="connsiteY276" fmla="*/ 430895 h 1575020"/>
              <a:gd name="connsiteX277" fmla="*/ 785714 w 3823726"/>
              <a:gd name="connsiteY277" fmla="*/ 443560 h 1575020"/>
              <a:gd name="connsiteX278" fmla="*/ 796529 w 3823726"/>
              <a:gd name="connsiteY278" fmla="*/ 466693 h 1575020"/>
              <a:gd name="connsiteX279" fmla="*/ 795892 w 3823726"/>
              <a:gd name="connsiteY279" fmla="*/ 479844 h 1575020"/>
              <a:gd name="connsiteX280" fmla="*/ 789011 w 3823726"/>
              <a:gd name="connsiteY280" fmla="*/ 482249 h 1575020"/>
              <a:gd name="connsiteX281" fmla="*/ 773107 w 3823726"/>
              <a:gd name="connsiteY281" fmla="*/ 491445 h 1575020"/>
              <a:gd name="connsiteX282" fmla="*/ 760905 w 3823726"/>
              <a:gd name="connsiteY282" fmla="*/ 497228 h 1575020"/>
              <a:gd name="connsiteX283" fmla="*/ 760905 w 3823726"/>
              <a:gd name="connsiteY283" fmla="*/ 480572 h 1575020"/>
              <a:gd name="connsiteX284" fmla="*/ 746851 w 3823726"/>
              <a:gd name="connsiteY284" fmla="*/ 467907 h 1575020"/>
              <a:gd name="connsiteX285" fmla="*/ 710764 w 3823726"/>
              <a:gd name="connsiteY285" fmla="*/ 489189 h 1575020"/>
              <a:gd name="connsiteX286" fmla="*/ 671381 w 3823726"/>
              <a:gd name="connsiteY286" fmla="*/ 489189 h 1575020"/>
              <a:gd name="connsiteX287" fmla="*/ 649347 w 3823726"/>
              <a:gd name="connsiteY287" fmla="*/ 508158 h 1575020"/>
              <a:gd name="connsiteX288" fmla="*/ 617944 w 3823726"/>
              <a:gd name="connsiteY288" fmla="*/ 505266 h 1575020"/>
              <a:gd name="connsiteX289" fmla="*/ 623728 w 3823726"/>
              <a:gd name="connsiteY289" fmla="*/ 497806 h 1575020"/>
              <a:gd name="connsiteX290" fmla="*/ 629511 w 3823726"/>
              <a:gd name="connsiteY290" fmla="*/ 489768 h 1575020"/>
              <a:gd name="connsiteX291" fmla="*/ 634716 w 3823726"/>
              <a:gd name="connsiteY291" fmla="*/ 470799 h 1575020"/>
              <a:gd name="connsiteX292" fmla="*/ 602850 w 3823726"/>
              <a:gd name="connsiteY292" fmla="*/ 481729 h 1575020"/>
              <a:gd name="connsiteX293" fmla="*/ 598109 w 3823726"/>
              <a:gd name="connsiteY293" fmla="*/ 497228 h 1575020"/>
              <a:gd name="connsiteX294" fmla="*/ 587814 w 3823726"/>
              <a:gd name="connsiteY294" fmla="*/ 489768 h 1575020"/>
              <a:gd name="connsiteX295" fmla="*/ 533916 w 3823726"/>
              <a:gd name="connsiteY295" fmla="*/ 508736 h 1575020"/>
              <a:gd name="connsiteX296" fmla="*/ 511419 w 3823726"/>
              <a:gd name="connsiteY296" fmla="*/ 525392 h 1575020"/>
              <a:gd name="connsiteX297" fmla="*/ 485626 w 3823726"/>
              <a:gd name="connsiteY297" fmla="*/ 534587 h 1575020"/>
              <a:gd name="connsiteX298" fmla="*/ 480478 w 3823726"/>
              <a:gd name="connsiteY298" fmla="*/ 563908 h 1575020"/>
              <a:gd name="connsiteX299" fmla="*/ 440633 w 3823726"/>
              <a:gd name="connsiteY299" fmla="*/ 570211 h 1575020"/>
              <a:gd name="connsiteX300" fmla="*/ 421896 w 3823726"/>
              <a:gd name="connsiteY300" fmla="*/ 548987 h 1575020"/>
              <a:gd name="connsiteX301" fmla="*/ 421433 w 3823726"/>
              <a:gd name="connsiteY301" fmla="*/ 531175 h 1575020"/>
              <a:gd name="connsiteX302" fmla="*/ 437857 w 3823726"/>
              <a:gd name="connsiteY302" fmla="*/ 523657 h 1575020"/>
              <a:gd name="connsiteX303" fmla="*/ 458445 w 3823726"/>
              <a:gd name="connsiteY303" fmla="*/ 522500 h 1575020"/>
              <a:gd name="connsiteX304" fmla="*/ 444392 w 3823726"/>
              <a:gd name="connsiteY304" fmla="*/ 495493 h 1575020"/>
              <a:gd name="connsiteX305" fmla="*/ 414377 w 3823726"/>
              <a:gd name="connsiteY305" fmla="*/ 485719 h 1575020"/>
              <a:gd name="connsiteX306" fmla="*/ 400324 w 3823726"/>
              <a:gd name="connsiteY306" fmla="*/ 486876 h 1575020"/>
              <a:gd name="connsiteX307" fmla="*/ 395640 w 3823726"/>
              <a:gd name="connsiteY307" fmla="*/ 497806 h 1575020"/>
              <a:gd name="connsiteX308" fmla="*/ 396565 w 3823726"/>
              <a:gd name="connsiteY308" fmla="*/ 512206 h 1575020"/>
              <a:gd name="connsiteX309" fmla="*/ 387659 w 3823726"/>
              <a:gd name="connsiteY309" fmla="*/ 543204 h 1575020"/>
              <a:gd name="connsiteX310" fmla="*/ 395177 w 3823726"/>
              <a:gd name="connsiteY310" fmla="*/ 552978 h 1575020"/>
              <a:gd name="connsiteX311" fmla="*/ 404083 w 3823726"/>
              <a:gd name="connsiteY311" fmla="*/ 577730 h 1575020"/>
              <a:gd name="connsiteX312" fmla="*/ 396565 w 3823726"/>
              <a:gd name="connsiteY312" fmla="*/ 598954 h 1575020"/>
              <a:gd name="connsiteX313" fmla="*/ 386271 w 3823726"/>
              <a:gd name="connsiteY313" fmla="*/ 598375 h 1575020"/>
              <a:gd name="connsiteX314" fmla="*/ 379273 w 3823726"/>
              <a:gd name="connsiteY314" fmla="*/ 590337 h 1575020"/>
              <a:gd name="connsiteX315" fmla="*/ 355794 w 3823726"/>
              <a:gd name="connsiteY315" fmla="*/ 585190 h 1575020"/>
              <a:gd name="connsiteX316" fmla="*/ 340816 w 3823726"/>
              <a:gd name="connsiteY316" fmla="*/ 593807 h 1575020"/>
              <a:gd name="connsiteX317" fmla="*/ 320169 w 3823726"/>
              <a:gd name="connsiteY317" fmla="*/ 604737 h 1575020"/>
              <a:gd name="connsiteX318" fmla="*/ 297673 w 3823726"/>
              <a:gd name="connsiteY318" fmla="*/ 624284 h 1575020"/>
              <a:gd name="connsiteX319" fmla="*/ 299119 w 3823726"/>
              <a:gd name="connsiteY319" fmla="*/ 648400 h 1575020"/>
              <a:gd name="connsiteX320" fmla="*/ 308950 w 3823726"/>
              <a:gd name="connsiteY320" fmla="*/ 670260 h 1575020"/>
              <a:gd name="connsiteX321" fmla="*/ 280844 w 3823726"/>
              <a:gd name="connsiteY321" fmla="*/ 667947 h 1575020"/>
              <a:gd name="connsiteX322" fmla="*/ 256439 w 3823726"/>
              <a:gd name="connsiteY322" fmla="*/ 661643 h 1575020"/>
              <a:gd name="connsiteX323" fmla="*/ 229721 w 3823726"/>
              <a:gd name="connsiteY323" fmla="*/ 642674 h 1575020"/>
              <a:gd name="connsiteX324" fmla="*/ 215668 w 3823726"/>
              <a:gd name="connsiteY324" fmla="*/ 658173 h 1575020"/>
              <a:gd name="connsiteX325" fmla="*/ 222723 w 3823726"/>
              <a:gd name="connsiteY325" fmla="*/ 674251 h 1575020"/>
              <a:gd name="connsiteX326" fmla="*/ 245856 w 3823726"/>
              <a:gd name="connsiteY326" fmla="*/ 683446 h 1575020"/>
              <a:gd name="connsiteX327" fmla="*/ 247706 w 3823726"/>
              <a:gd name="connsiteY327" fmla="*/ 700101 h 1575020"/>
              <a:gd name="connsiteX328" fmla="*/ 229894 w 3823726"/>
              <a:gd name="connsiteY328" fmla="*/ 703571 h 1575020"/>
              <a:gd name="connsiteX329" fmla="*/ 211619 w 3823726"/>
              <a:gd name="connsiteY329" fmla="*/ 697267 h 1575020"/>
              <a:gd name="connsiteX330" fmla="*/ 190048 w 3823726"/>
              <a:gd name="connsiteY330" fmla="*/ 682867 h 1575020"/>
              <a:gd name="connsiteX331" fmla="*/ 177904 w 3823726"/>
              <a:gd name="connsiteY331" fmla="*/ 666790 h 1575020"/>
              <a:gd name="connsiteX332" fmla="*/ 172120 w 3823726"/>
              <a:gd name="connsiteY332" fmla="*/ 646665 h 1575020"/>
              <a:gd name="connsiteX333" fmla="*/ 172583 w 3823726"/>
              <a:gd name="connsiteY333" fmla="*/ 628274 h 1575020"/>
              <a:gd name="connsiteX334" fmla="*/ 174492 w 3823726"/>
              <a:gd name="connsiteY334" fmla="*/ 610462 h 1575020"/>
              <a:gd name="connsiteX335" fmla="*/ 156217 w 3823726"/>
              <a:gd name="connsiteY335" fmla="*/ 594963 h 1575020"/>
              <a:gd name="connsiteX336" fmla="*/ 142163 w 3823726"/>
              <a:gd name="connsiteY336" fmla="*/ 582298 h 1575020"/>
              <a:gd name="connsiteX337" fmla="*/ 119031 w 3823726"/>
              <a:gd name="connsiteY337" fmla="*/ 559860 h 1575020"/>
              <a:gd name="connsiteX338" fmla="*/ 110645 w 3823726"/>
              <a:gd name="connsiteY338" fmla="*/ 550664 h 1575020"/>
              <a:gd name="connsiteX339" fmla="*/ 129383 w 3823726"/>
              <a:gd name="connsiteY339" fmla="*/ 558761 h 1575020"/>
              <a:gd name="connsiteX340" fmla="*/ 162174 w 3823726"/>
              <a:gd name="connsiteY340" fmla="*/ 575416 h 1575020"/>
              <a:gd name="connsiteX341" fmla="*/ 202656 w 3823726"/>
              <a:gd name="connsiteY341" fmla="*/ 590915 h 1575020"/>
              <a:gd name="connsiteX342" fmla="*/ 257480 w 3823726"/>
              <a:gd name="connsiteY342" fmla="*/ 601845 h 1575020"/>
              <a:gd name="connsiteX343" fmla="*/ 325490 w 3823726"/>
              <a:gd name="connsiteY343" fmla="*/ 566221 h 1575020"/>
              <a:gd name="connsiteX344" fmla="*/ 324044 w 3823726"/>
              <a:gd name="connsiteY344" fmla="*/ 536900 h 1575020"/>
              <a:gd name="connsiteX345" fmla="*/ 295129 w 3823726"/>
              <a:gd name="connsiteY345" fmla="*/ 517932 h 1575020"/>
              <a:gd name="connsiteX346" fmla="*/ 293220 w 3823726"/>
              <a:gd name="connsiteY346" fmla="*/ 516197 h 1575020"/>
              <a:gd name="connsiteX347" fmla="*/ 288998 w 3823726"/>
              <a:gd name="connsiteY347" fmla="*/ 515618 h 1575020"/>
              <a:gd name="connsiteX348" fmla="*/ 259504 w 3823726"/>
              <a:gd name="connsiteY348" fmla="*/ 500698 h 1575020"/>
              <a:gd name="connsiteX349" fmla="*/ 252911 w 3823726"/>
              <a:gd name="connsiteY349" fmla="*/ 486298 h 1575020"/>
              <a:gd name="connsiteX350" fmla="*/ 238395 w 3823726"/>
              <a:gd name="connsiteY350" fmla="*/ 474731 h 1575020"/>
              <a:gd name="connsiteX351" fmla="*/ 224805 w 3823726"/>
              <a:gd name="connsiteY351" fmla="*/ 467792 h 1575020"/>
              <a:gd name="connsiteX352" fmla="*/ 211215 w 3823726"/>
              <a:gd name="connsiteY352" fmla="*/ 467792 h 1575020"/>
              <a:gd name="connsiteX353" fmla="*/ 195311 w 3823726"/>
              <a:gd name="connsiteY353" fmla="*/ 461488 h 1575020"/>
              <a:gd name="connsiteX354" fmla="*/ 174202 w 3823726"/>
              <a:gd name="connsiteY354" fmla="*/ 449922 h 1575020"/>
              <a:gd name="connsiteX355" fmla="*/ 170906 w 3823726"/>
              <a:gd name="connsiteY355" fmla="*/ 448187 h 1575020"/>
              <a:gd name="connsiteX356" fmla="*/ 166222 w 3823726"/>
              <a:gd name="connsiteY356" fmla="*/ 445353 h 1575020"/>
              <a:gd name="connsiteX357" fmla="*/ 159687 w 3823726"/>
              <a:gd name="connsiteY357" fmla="*/ 441305 h 1575020"/>
              <a:gd name="connsiteX358" fmla="*/ 152169 w 3823726"/>
              <a:gd name="connsiteY358" fmla="*/ 444775 h 1575020"/>
              <a:gd name="connsiteX359" fmla="*/ 130597 w 3823726"/>
              <a:gd name="connsiteY359" fmla="*/ 443040 h 1575020"/>
              <a:gd name="connsiteX360" fmla="*/ 117470 w 3823726"/>
              <a:gd name="connsiteY360" fmla="*/ 433844 h 1575020"/>
              <a:gd name="connsiteX361" fmla="*/ 134819 w 3823726"/>
              <a:gd name="connsiteY361" fmla="*/ 427541 h 1575020"/>
              <a:gd name="connsiteX362" fmla="*/ 119378 w 3823726"/>
              <a:gd name="connsiteY362" fmla="*/ 420023 h 1575020"/>
              <a:gd name="connsiteX363" fmla="*/ 102491 w 3823726"/>
              <a:gd name="connsiteY363" fmla="*/ 423492 h 1575020"/>
              <a:gd name="connsiteX364" fmla="*/ 88438 w 3823726"/>
              <a:gd name="connsiteY364" fmla="*/ 422914 h 1575020"/>
              <a:gd name="connsiteX365" fmla="*/ 86992 w 3823726"/>
              <a:gd name="connsiteY365" fmla="*/ 421758 h 1575020"/>
              <a:gd name="connsiteX366" fmla="*/ 75426 w 3823726"/>
              <a:gd name="connsiteY366" fmla="*/ 431531 h 1575020"/>
              <a:gd name="connsiteX367" fmla="*/ 56168 w 3823726"/>
              <a:gd name="connsiteY367" fmla="*/ 442461 h 1575020"/>
              <a:gd name="connsiteX368" fmla="*/ 40264 w 3823726"/>
              <a:gd name="connsiteY368" fmla="*/ 459117 h 1575020"/>
              <a:gd name="connsiteX369" fmla="*/ 31358 w 3823726"/>
              <a:gd name="connsiteY369" fmla="*/ 467155 h 1575020"/>
              <a:gd name="connsiteX370" fmla="*/ 28062 w 3823726"/>
              <a:gd name="connsiteY370" fmla="*/ 482134 h 1575020"/>
              <a:gd name="connsiteX371" fmla="*/ 31358 w 3823726"/>
              <a:gd name="connsiteY371" fmla="*/ 497633 h 1575020"/>
              <a:gd name="connsiteX372" fmla="*/ 45874 w 3823726"/>
              <a:gd name="connsiteY372" fmla="*/ 507406 h 1575020"/>
              <a:gd name="connsiteX373" fmla="*/ 62761 w 3823726"/>
              <a:gd name="connsiteY373" fmla="*/ 528110 h 1575020"/>
              <a:gd name="connsiteX374" fmla="*/ 48245 w 3823726"/>
              <a:gd name="connsiteY374" fmla="*/ 548814 h 1575020"/>
              <a:gd name="connsiteX375" fmla="*/ 41190 w 3823726"/>
              <a:gd name="connsiteY375" fmla="*/ 565469 h 1575020"/>
              <a:gd name="connsiteX376" fmla="*/ 63224 w 3823726"/>
              <a:gd name="connsiteY376" fmla="*/ 607397 h 1575020"/>
              <a:gd name="connsiteX377" fmla="*/ 55705 w 3823726"/>
              <a:gd name="connsiteY377" fmla="*/ 624110 h 1575020"/>
              <a:gd name="connsiteX378" fmla="*/ 59002 w 3823726"/>
              <a:gd name="connsiteY378" fmla="*/ 645335 h 1575020"/>
              <a:gd name="connsiteX379" fmla="*/ 53219 w 3823726"/>
              <a:gd name="connsiteY379" fmla="*/ 653373 h 1575020"/>
              <a:gd name="connsiteX380" fmla="*/ 64785 w 3823726"/>
              <a:gd name="connsiteY380" fmla="*/ 662626 h 1575020"/>
              <a:gd name="connsiteX381" fmla="*/ 61546 w 3823726"/>
              <a:gd name="connsiteY381" fmla="*/ 676390 h 1575020"/>
              <a:gd name="connsiteX382" fmla="*/ 74211 w 3823726"/>
              <a:gd name="connsiteY382" fmla="*/ 691311 h 1575020"/>
              <a:gd name="connsiteX383" fmla="*/ 59638 w 3823726"/>
              <a:gd name="connsiteY383" fmla="*/ 706867 h 1575020"/>
              <a:gd name="connsiteX384" fmla="*/ 89653 w 3823726"/>
              <a:gd name="connsiteY384" fmla="*/ 733875 h 1575020"/>
              <a:gd name="connsiteX385" fmla="*/ 95436 w 3823726"/>
              <a:gd name="connsiteY385" fmla="*/ 756256 h 1575020"/>
              <a:gd name="connsiteX386" fmla="*/ 60737 w 3823726"/>
              <a:gd name="connsiteY386" fmla="*/ 795928 h 1575020"/>
              <a:gd name="connsiteX387" fmla="*/ 24650 w 3823726"/>
              <a:gd name="connsiteY387" fmla="*/ 830627 h 1575020"/>
              <a:gd name="connsiteX388" fmla="*/ 13373 w 3823726"/>
              <a:gd name="connsiteY388" fmla="*/ 847283 h 1575020"/>
              <a:gd name="connsiteX389" fmla="*/ 23204 w 3823726"/>
              <a:gd name="connsiteY389" fmla="*/ 843235 h 1575020"/>
              <a:gd name="connsiteX390" fmla="*/ 38240 w 3823726"/>
              <a:gd name="connsiteY390" fmla="*/ 861625 h 1575020"/>
              <a:gd name="connsiteX391" fmla="*/ 58828 w 3823726"/>
              <a:gd name="connsiteY391" fmla="*/ 866830 h 1575020"/>
              <a:gd name="connsiteX392" fmla="*/ 47609 w 3823726"/>
              <a:gd name="connsiteY392" fmla="*/ 870242 h 1575020"/>
              <a:gd name="connsiteX393" fmla="*/ 25112 w 3823726"/>
              <a:gd name="connsiteY393" fmla="*/ 879437 h 1575020"/>
              <a:gd name="connsiteX394" fmla="*/ 13546 w 3823726"/>
              <a:gd name="connsiteY394" fmla="*/ 890367 h 1575020"/>
              <a:gd name="connsiteX395" fmla="*/ 8862 w 3823726"/>
              <a:gd name="connsiteY395" fmla="*/ 908758 h 1575020"/>
              <a:gd name="connsiteX396" fmla="*/ 881 w 3823726"/>
              <a:gd name="connsiteY396" fmla="*/ 923158 h 1575020"/>
              <a:gd name="connsiteX397" fmla="*/ 2269 w 3823726"/>
              <a:gd name="connsiteY397" fmla="*/ 939235 h 1575020"/>
              <a:gd name="connsiteX398" fmla="*/ 7474 w 3823726"/>
              <a:gd name="connsiteY398" fmla="*/ 954156 h 1575020"/>
              <a:gd name="connsiteX399" fmla="*/ 1343 w 3823726"/>
              <a:gd name="connsiteY399" fmla="*/ 963351 h 1575020"/>
              <a:gd name="connsiteX400" fmla="*/ 4640 w 3823726"/>
              <a:gd name="connsiteY400" fmla="*/ 978329 h 1575020"/>
              <a:gd name="connsiteX401" fmla="*/ 7474 w 3823726"/>
              <a:gd name="connsiteY401" fmla="*/ 993828 h 1575020"/>
              <a:gd name="connsiteX402" fmla="*/ 14934 w 3823726"/>
              <a:gd name="connsiteY402" fmla="*/ 1009905 h 1575020"/>
              <a:gd name="connsiteX403" fmla="*/ 21064 w 3823726"/>
              <a:gd name="connsiteY403" fmla="*/ 1028874 h 1575020"/>
              <a:gd name="connsiteX404" fmla="*/ 33729 w 3823726"/>
              <a:gd name="connsiteY404" fmla="*/ 1033501 h 1575020"/>
              <a:gd name="connsiteX405" fmla="*/ 45874 w 3823726"/>
              <a:gd name="connsiteY405" fmla="*/ 1040383 h 1575020"/>
              <a:gd name="connsiteX406" fmla="*/ 58539 w 3823726"/>
              <a:gd name="connsiteY406" fmla="*/ 1040383 h 1575020"/>
              <a:gd name="connsiteX407" fmla="*/ 80573 w 3823726"/>
              <a:gd name="connsiteY407" fmla="*/ 1047843 h 1575020"/>
              <a:gd name="connsiteX408" fmla="*/ 82424 w 3823726"/>
              <a:gd name="connsiteY408" fmla="*/ 1066812 h 1575020"/>
              <a:gd name="connsiteX409" fmla="*/ 85257 w 3823726"/>
              <a:gd name="connsiteY409" fmla="*/ 1086359 h 1575020"/>
              <a:gd name="connsiteX410" fmla="*/ 96014 w 3823726"/>
              <a:gd name="connsiteY410" fmla="*/ 1103708 h 1575020"/>
              <a:gd name="connsiteX411" fmla="*/ 109605 w 3823726"/>
              <a:gd name="connsiteY411" fmla="*/ 1119265 h 1575020"/>
              <a:gd name="connsiteX412" fmla="*/ 122732 w 3823726"/>
              <a:gd name="connsiteY412" fmla="*/ 1133607 h 1575020"/>
              <a:gd name="connsiteX413" fmla="*/ 110588 w 3823726"/>
              <a:gd name="connsiteY413" fmla="*/ 1146851 h 1575020"/>
              <a:gd name="connsiteX414" fmla="*/ 93701 w 3823726"/>
              <a:gd name="connsiteY414" fmla="*/ 1143959 h 1575020"/>
              <a:gd name="connsiteX415" fmla="*/ 97460 w 3823726"/>
              <a:gd name="connsiteY415" fmla="*/ 1169810 h 1575020"/>
              <a:gd name="connsiteX416" fmla="*/ 107291 w 3823726"/>
              <a:gd name="connsiteY416" fmla="*/ 1184788 h 1575020"/>
              <a:gd name="connsiteX417" fmla="*/ 118048 w 3823726"/>
              <a:gd name="connsiteY417" fmla="*/ 1177848 h 1575020"/>
              <a:gd name="connsiteX418" fmla="*/ 133547 w 3823726"/>
              <a:gd name="connsiteY418" fmla="*/ 1177270 h 1575020"/>
              <a:gd name="connsiteX419" fmla="*/ 152747 w 3823726"/>
              <a:gd name="connsiteY419" fmla="*/ 1179583 h 1575020"/>
              <a:gd name="connsiteX420" fmla="*/ 156043 w 3823726"/>
              <a:gd name="connsiteY420" fmla="*/ 1200865 h 1575020"/>
              <a:gd name="connsiteX421" fmla="*/ 161190 w 3823726"/>
              <a:gd name="connsiteY421" fmla="*/ 1216364 h 1575020"/>
              <a:gd name="connsiteX422" fmla="*/ 178540 w 3823726"/>
              <a:gd name="connsiteY422" fmla="*/ 1221569 h 1575020"/>
              <a:gd name="connsiteX423" fmla="*/ 188834 w 3823726"/>
              <a:gd name="connsiteY423" fmla="*/ 1243372 h 1575020"/>
              <a:gd name="connsiteX424" fmla="*/ 197740 w 3823726"/>
              <a:gd name="connsiteY424" fmla="*/ 1249155 h 1575020"/>
              <a:gd name="connsiteX425" fmla="*/ 209307 w 3823726"/>
              <a:gd name="connsiteY425" fmla="*/ 1255459 h 1575020"/>
              <a:gd name="connsiteX426" fmla="*/ 221451 w 3823726"/>
              <a:gd name="connsiteY426" fmla="*/ 1254302 h 1575020"/>
              <a:gd name="connsiteX427" fmla="*/ 234579 w 3823726"/>
              <a:gd name="connsiteY427" fmla="*/ 1253145 h 1575020"/>
              <a:gd name="connsiteX428" fmla="*/ 244930 w 3823726"/>
              <a:gd name="connsiteY428" fmla="*/ 1268124 h 1575020"/>
              <a:gd name="connsiteX429" fmla="*/ 264131 w 3823726"/>
              <a:gd name="connsiteY429" fmla="*/ 1271536 h 1575020"/>
              <a:gd name="connsiteX430" fmla="*/ 283794 w 3823726"/>
              <a:gd name="connsiteY430" fmla="*/ 1277897 h 1575020"/>
              <a:gd name="connsiteX431" fmla="*/ 297384 w 3823726"/>
              <a:gd name="connsiteY431" fmla="*/ 1287671 h 1575020"/>
              <a:gd name="connsiteX432" fmla="*/ 290849 w 3823726"/>
              <a:gd name="connsiteY432" fmla="*/ 1299237 h 1575020"/>
              <a:gd name="connsiteX433" fmla="*/ 296632 w 3823726"/>
              <a:gd name="connsiteY433" fmla="*/ 1307334 h 1575020"/>
              <a:gd name="connsiteX434" fmla="*/ 288188 w 3823726"/>
              <a:gd name="connsiteY434" fmla="*/ 1314216 h 1575020"/>
              <a:gd name="connsiteX435" fmla="*/ 293335 w 3823726"/>
              <a:gd name="connsiteY435" fmla="*/ 1324567 h 1575020"/>
              <a:gd name="connsiteX436" fmla="*/ 289114 w 3823726"/>
              <a:gd name="connsiteY436" fmla="*/ 1341223 h 1575020"/>
              <a:gd name="connsiteX437" fmla="*/ 269914 w 3823726"/>
              <a:gd name="connsiteY437" fmla="*/ 1340644 h 1575020"/>
              <a:gd name="connsiteX438" fmla="*/ 251639 w 3823726"/>
              <a:gd name="connsiteY438" fmla="*/ 1355623 h 1575020"/>
              <a:gd name="connsiteX439" fmla="*/ 251177 w 3823726"/>
              <a:gd name="connsiteY439" fmla="*/ 1368809 h 1575020"/>
              <a:gd name="connsiteX440" fmla="*/ 275061 w 3823726"/>
              <a:gd name="connsiteY440" fmla="*/ 1368230 h 1575020"/>
              <a:gd name="connsiteX441" fmla="*/ 246145 w 3823726"/>
              <a:gd name="connsiteY441" fmla="*/ 1388356 h 1575020"/>
              <a:gd name="connsiteX442" fmla="*/ 255051 w 3823726"/>
              <a:gd name="connsiteY442" fmla="*/ 1403855 h 1575020"/>
              <a:gd name="connsiteX443" fmla="*/ 240998 w 3823726"/>
              <a:gd name="connsiteY443" fmla="*/ 1419989 h 1575020"/>
              <a:gd name="connsiteX444" fmla="*/ 228333 w 3823726"/>
              <a:gd name="connsiteY444" fmla="*/ 1432019 h 1575020"/>
              <a:gd name="connsiteX445" fmla="*/ 222550 w 3823726"/>
              <a:gd name="connsiteY445" fmla="*/ 1438380 h 1575020"/>
              <a:gd name="connsiteX446" fmla="*/ 240824 w 3823726"/>
              <a:gd name="connsiteY446" fmla="*/ 1456192 h 1575020"/>
              <a:gd name="connsiteX447" fmla="*/ 284372 w 3823726"/>
              <a:gd name="connsiteY447" fmla="*/ 1493551 h 1575020"/>
              <a:gd name="connsiteX448" fmla="*/ 290502 w 3823726"/>
              <a:gd name="connsiteY448" fmla="*/ 1499334 h 1575020"/>
              <a:gd name="connsiteX449" fmla="*/ 299408 w 3823726"/>
              <a:gd name="connsiteY449" fmla="*/ 1494766 h 1575020"/>
              <a:gd name="connsiteX450" fmla="*/ 327514 w 3823726"/>
              <a:gd name="connsiteY450" fmla="*/ 1504539 h 1575020"/>
              <a:gd name="connsiteX451" fmla="*/ 364064 w 3823726"/>
              <a:gd name="connsiteY451" fmla="*/ 1507951 h 1575020"/>
              <a:gd name="connsiteX452" fmla="*/ 378579 w 3823726"/>
              <a:gd name="connsiteY452" fmla="*/ 1518882 h 1575020"/>
              <a:gd name="connsiteX453" fmla="*/ 393153 w 3823726"/>
              <a:gd name="connsiteY453" fmla="*/ 1527498 h 1575020"/>
              <a:gd name="connsiteX454" fmla="*/ 417037 w 3823726"/>
              <a:gd name="connsiteY454" fmla="*/ 1524029 h 1575020"/>
              <a:gd name="connsiteX455" fmla="*/ 425481 w 3823726"/>
              <a:gd name="connsiteY455" fmla="*/ 1527498 h 1575020"/>
              <a:gd name="connsiteX456" fmla="*/ 432999 w 3823726"/>
              <a:gd name="connsiteY456" fmla="*/ 1544848 h 1575020"/>
              <a:gd name="connsiteX457" fmla="*/ 454975 w 3823726"/>
              <a:gd name="connsiteY457" fmla="*/ 1557513 h 1575020"/>
              <a:gd name="connsiteX458" fmla="*/ 472787 w 3823726"/>
              <a:gd name="connsiteY458" fmla="*/ 1572434 h 1575020"/>
              <a:gd name="connsiteX459" fmla="*/ 483139 w 3823726"/>
              <a:gd name="connsiteY459" fmla="*/ 1572434 h 1575020"/>
              <a:gd name="connsiteX460" fmla="*/ 498117 w 3823726"/>
              <a:gd name="connsiteY460" fmla="*/ 1559248 h 1575020"/>
              <a:gd name="connsiteX461" fmla="*/ 470937 w 3823726"/>
              <a:gd name="connsiteY461" fmla="*/ 1510380 h 1575020"/>
              <a:gd name="connsiteX462" fmla="*/ 462031 w 3823726"/>
              <a:gd name="connsiteY462" fmla="*/ 1472443 h 1575020"/>
              <a:gd name="connsiteX463" fmla="*/ 473597 w 3823726"/>
              <a:gd name="connsiteY463" fmla="*/ 1431961 h 1575020"/>
              <a:gd name="connsiteX464" fmla="*/ 515293 w 3823726"/>
              <a:gd name="connsiteY464" fmla="*/ 1402062 h 1575020"/>
              <a:gd name="connsiteX465" fmla="*/ 507776 w 3823726"/>
              <a:gd name="connsiteY465" fmla="*/ 1396915 h 1575020"/>
              <a:gd name="connsiteX466" fmla="*/ 502628 w 3823726"/>
              <a:gd name="connsiteY466" fmla="*/ 1384250 h 1575020"/>
              <a:gd name="connsiteX467" fmla="*/ 499332 w 3823726"/>
              <a:gd name="connsiteY467" fmla="*/ 1366900 h 1575020"/>
              <a:gd name="connsiteX468" fmla="*/ 484816 w 3823726"/>
              <a:gd name="connsiteY468" fmla="*/ 1347353 h 1575020"/>
              <a:gd name="connsiteX469" fmla="*/ 467929 w 3823726"/>
              <a:gd name="connsiteY469" fmla="*/ 1348510 h 1575020"/>
              <a:gd name="connsiteX470" fmla="*/ 463708 w 3823726"/>
              <a:gd name="connsiteY470" fmla="*/ 1333589 h 1575020"/>
              <a:gd name="connsiteX471" fmla="*/ 450117 w 3823726"/>
              <a:gd name="connsiteY471" fmla="*/ 1322659 h 1575020"/>
              <a:gd name="connsiteX472" fmla="*/ 455322 w 3823726"/>
              <a:gd name="connsiteY472" fmla="*/ 1305309 h 1575020"/>
              <a:gd name="connsiteX473" fmla="*/ 463708 w 3823726"/>
              <a:gd name="connsiteY473" fmla="*/ 1296693 h 1575020"/>
              <a:gd name="connsiteX474" fmla="*/ 456247 w 3823726"/>
              <a:gd name="connsiteY474" fmla="*/ 1282871 h 1575020"/>
              <a:gd name="connsiteX475" fmla="*/ 468912 w 3823726"/>
              <a:gd name="connsiteY475" fmla="*/ 1265521 h 1575020"/>
              <a:gd name="connsiteX476" fmla="*/ 482503 w 3823726"/>
              <a:gd name="connsiteY476" fmla="*/ 1255748 h 1575020"/>
              <a:gd name="connsiteX477" fmla="*/ 501241 w 3823726"/>
              <a:gd name="connsiteY477" fmla="*/ 1274138 h 1575020"/>
              <a:gd name="connsiteX478" fmla="*/ 503091 w 3823726"/>
              <a:gd name="connsiteY478" fmla="*/ 1256789 h 1575020"/>
              <a:gd name="connsiteX479" fmla="*/ 509221 w 3823726"/>
              <a:gd name="connsiteY479" fmla="*/ 1241868 h 1575020"/>
              <a:gd name="connsiteX480" fmla="*/ 521828 w 3823726"/>
              <a:gd name="connsiteY480" fmla="*/ 1228046 h 1575020"/>
              <a:gd name="connsiteX481" fmla="*/ 546696 w 3823726"/>
              <a:gd name="connsiteY481" fmla="*/ 1214282 h 1575020"/>
              <a:gd name="connsiteX482" fmla="*/ 564508 w 3823726"/>
              <a:gd name="connsiteY482" fmla="*/ 1207921 h 1575020"/>
              <a:gd name="connsiteX483" fmla="*/ 577174 w 3823726"/>
              <a:gd name="connsiteY483" fmla="*/ 1207921 h 1575020"/>
              <a:gd name="connsiteX484" fmla="*/ 594060 w 3823726"/>
              <a:gd name="connsiteY484" fmla="*/ 1207921 h 1575020"/>
              <a:gd name="connsiteX485" fmla="*/ 621241 w 3823726"/>
              <a:gd name="connsiteY485" fmla="*/ 1217694 h 1575020"/>
              <a:gd name="connsiteX486" fmla="*/ 640904 w 3823726"/>
              <a:gd name="connsiteY486" fmla="*/ 1237242 h 1575020"/>
              <a:gd name="connsiteX487" fmla="*/ 646687 w 3823726"/>
              <a:gd name="connsiteY487" fmla="*/ 1240711 h 1575020"/>
              <a:gd name="connsiteX488" fmla="*/ 660278 w 3823726"/>
              <a:gd name="connsiteY488" fmla="*/ 1240711 h 1575020"/>
              <a:gd name="connsiteX489" fmla="*/ 682311 w 3823726"/>
              <a:gd name="connsiteY489" fmla="*/ 1238398 h 1575020"/>
              <a:gd name="connsiteX490" fmla="*/ 705444 w 3823726"/>
              <a:gd name="connsiteY490" fmla="*/ 1229781 h 1575020"/>
              <a:gd name="connsiteX491" fmla="*/ 719034 w 3823726"/>
              <a:gd name="connsiteY491" fmla="*/ 1230938 h 1575020"/>
              <a:gd name="connsiteX492" fmla="*/ 742167 w 3823726"/>
              <a:gd name="connsiteY492" fmla="*/ 1232095 h 1575020"/>
              <a:gd name="connsiteX493" fmla="*/ 757608 w 3823726"/>
              <a:gd name="connsiteY493" fmla="*/ 1240711 h 1575020"/>
              <a:gd name="connsiteX494" fmla="*/ 769174 w 3823726"/>
              <a:gd name="connsiteY494" fmla="*/ 1249328 h 1575020"/>
              <a:gd name="connsiteX495" fmla="*/ 777560 w 3823726"/>
              <a:gd name="connsiteY495" fmla="*/ 1235507 h 1575020"/>
              <a:gd name="connsiteX496" fmla="*/ 795372 w 3823726"/>
              <a:gd name="connsiteY496" fmla="*/ 1244123 h 1575020"/>
              <a:gd name="connsiteX497" fmla="*/ 809946 w 3823726"/>
              <a:gd name="connsiteY497" fmla="*/ 1234350 h 1575020"/>
              <a:gd name="connsiteX498" fmla="*/ 803815 w 3823726"/>
              <a:gd name="connsiteY498" fmla="*/ 1214803 h 1575020"/>
              <a:gd name="connsiteX499" fmla="*/ 786986 w 3823726"/>
              <a:gd name="connsiteY499" fmla="*/ 1208499 h 1575020"/>
              <a:gd name="connsiteX500" fmla="*/ 780856 w 3823726"/>
              <a:gd name="connsiteY500" fmla="*/ 1193579 h 1575020"/>
              <a:gd name="connsiteX501" fmla="*/ 795372 w 3823726"/>
              <a:gd name="connsiteY501" fmla="*/ 1178600 h 1575020"/>
              <a:gd name="connsiteX502" fmla="*/ 799594 w 3823726"/>
              <a:gd name="connsiteY502" fmla="*/ 1159053 h 1575020"/>
              <a:gd name="connsiteX503" fmla="*/ 824462 w 3823726"/>
              <a:gd name="connsiteY503" fmla="*/ 1153906 h 1575020"/>
              <a:gd name="connsiteX504" fmla="*/ 803815 w 3823726"/>
              <a:gd name="connsiteY504" fmla="*/ 1141241 h 1575020"/>
              <a:gd name="connsiteX505" fmla="*/ 802890 w 3823726"/>
              <a:gd name="connsiteY505" fmla="*/ 1117704 h 1575020"/>
              <a:gd name="connsiteX506" fmla="*/ 822611 w 3823726"/>
              <a:gd name="connsiteY506" fmla="*/ 1116547 h 1575020"/>
              <a:gd name="connsiteX507" fmla="*/ 850717 w 3823726"/>
              <a:gd name="connsiteY507" fmla="*/ 1113077 h 1575020"/>
              <a:gd name="connsiteX508" fmla="*/ 886341 w 3823726"/>
              <a:gd name="connsiteY508" fmla="*/ 1104460 h 1575020"/>
              <a:gd name="connsiteX509" fmla="*/ 910226 w 3823726"/>
              <a:gd name="connsiteY509" fmla="*/ 1095843 h 1575020"/>
              <a:gd name="connsiteX510" fmla="*/ 943537 w 3823726"/>
              <a:gd name="connsiteY510" fmla="*/ 1088383 h 1575020"/>
              <a:gd name="connsiteX511" fmla="*/ 977716 w 3823726"/>
              <a:gd name="connsiteY511" fmla="*/ 1074561 h 1575020"/>
              <a:gd name="connsiteX512" fmla="*/ 1006631 w 3823726"/>
              <a:gd name="connsiteY512" fmla="*/ 1066522 h 1575020"/>
              <a:gd name="connsiteX513" fmla="*/ 1024906 w 3823726"/>
              <a:gd name="connsiteY513" fmla="*/ 1069414 h 1575020"/>
              <a:gd name="connsiteX514" fmla="*/ 1039885 w 3823726"/>
              <a:gd name="connsiteY514" fmla="*/ 1080344 h 1575020"/>
              <a:gd name="connsiteX515" fmla="*/ 1044106 w 3823726"/>
              <a:gd name="connsiteY515" fmla="*/ 1099891 h 1575020"/>
              <a:gd name="connsiteX516" fmla="*/ 1041272 w 3823726"/>
              <a:gd name="connsiteY516" fmla="*/ 1111458 h 1575020"/>
              <a:gd name="connsiteX517" fmla="*/ 1062844 w 3823726"/>
              <a:gd name="connsiteY517" fmla="*/ 1106831 h 1575020"/>
              <a:gd name="connsiteX518" fmla="*/ 1071750 w 3823726"/>
              <a:gd name="connsiteY518" fmla="*/ 1113713 h 1575020"/>
              <a:gd name="connsiteX519" fmla="*/ 1078342 w 3823726"/>
              <a:gd name="connsiteY519" fmla="*/ 1115448 h 1575020"/>
              <a:gd name="connsiteX520" fmla="*/ 1089099 w 3823726"/>
              <a:gd name="connsiteY520" fmla="*/ 1117183 h 1575020"/>
              <a:gd name="connsiteX521" fmla="*/ 1101764 w 3823726"/>
              <a:gd name="connsiteY521" fmla="*/ 1118918 h 1575020"/>
              <a:gd name="connsiteX522" fmla="*/ 1093321 w 3823726"/>
              <a:gd name="connsiteY522" fmla="*/ 1136730 h 1575020"/>
              <a:gd name="connsiteX523" fmla="*/ 1111133 w 3823726"/>
              <a:gd name="connsiteY523" fmla="*/ 1131525 h 1575020"/>
              <a:gd name="connsiteX524" fmla="*/ 1136463 w 3823726"/>
              <a:gd name="connsiteY524" fmla="*/ 1118918 h 1575020"/>
              <a:gd name="connsiteX525" fmla="*/ 1157976 w 3823726"/>
              <a:gd name="connsiteY525" fmla="*/ 1104518 h 1575020"/>
              <a:gd name="connsiteX526" fmla="*/ 1173476 w 3823726"/>
              <a:gd name="connsiteY526" fmla="*/ 1106253 h 1575020"/>
              <a:gd name="connsiteX527" fmla="*/ 1180011 w 3823726"/>
              <a:gd name="connsiteY527" fmla="*/ 1127535 h 1575020"/>
              <a:gd name="connsiteX528" fmla="*/ 1223153 w 3823726"/>
              <a:gd name="connsiteY528" fmla="*/ 1187853 h 1575020"/>
              <a:gd name="connsiteX529" fmla="*/ 1247500 w 3823726"/>
              <a:gd name="connsiteY529" fmla="*/ 1237878 h 1575020"/>
              <a:gd name="connsiteX530" fmla="*/ 1261148 w 3823726"/>
              <a:gd name="connsiteY530" fmla="*/ 1220066 h 1575020"/>
              <a:gd name="connsiteX531" fmla="*/ 1279423 w 3823726"/>
              <a:gd name="connsiteY531" fmla="*/ 1235564 h 1575020"/>
              <a:gd name="connsiteX532" fmla="*/ 1302555 w 3823726"/>
              <a:gd name="connsiteY532" fmla="*/ 1240191 h 1575020"/>
              <a:gd name="connsiteX533" fmla="*/ 1325978 w 3823726"/>
              <a:gd name="connsiteY533" fmla="*/ 1232152 h 1575020"/>
              <a:gd name="connsiteX534" fmla="*/ 1340956 w 3823726"/>
              <a:gd name="connsiteY534" fmla="*/ 1247073 h 1575020"/>
              <a:gd name="connsiteX535" fmla="*/ 1355529 w 3823726"/>
              <a:gd name="connsiteY535" fmla="*/ 1260837 h 1575020"/>
              <a:gd name="connsiteX536" fmla="*/ 1360677 w 3823726"/>
              <a:gd name="connsiteY536" fmla="*/ 1271189 h 1575020"/>
              <a:gd name="connsiteX537" fmla="*/ 1372243 w 3823726"/>
              <a:gd name="connsiteY537" fmla="*/ 1282755 h 1575020"/>
              <a:gd name="connsiteX538" fmla="*/ 1391038 w 3823726"/>
              <a:gd name="connsiteY538" fmla="*/ 1278765 h 1575020"/>
              <a:gd name="connsiteX539" fmla="*/ 1399423 w 3823726"/>
              <a:gd name="connsiteY539" fmla="*/ 1279343 h 1575020"/>
              <a:gd name="connsiteX540" fmla="*/ 1410701 w 3823726"/>
              <a:gd name="connsiteY540" fmla="*/ 1294264 h 1575020"/>
              <a:gd name="connsiteX541" fmla="*/ 1423829 w 3823726"/>
              <a:gd name="connsiteY541" fmla="*/ 1294264 h 1575020"/>
              <a:gd name="connsiteX542" fmla="*/ 1439733 w 3823726"/>
              <a:gd name="connsiteY542" fmla="*/ 1286803 h 1575020"/>
              <a:gd name="connsiteX543" fmla="*/ 1461304 w 3823726"/>
              <a:gd name="connsiteY543" fmla="*/ 1275237 h 1575020"/>
              <a:gd name="connsiteX544" fmla="*/ 1479578 w 3823726"/>
              <a:gd name="connsiteY544" fmla="*/ 1262572 h 1575020"/>
              <a:gd name="connsiteX545" fmla="*/ 1495077 w 3823726"/>
              <a:gd name="connsiteY545" fmla="*/ 1249964 h 1575020"/>
              <a:gd name="connsiteX546" fmla="*/ 1510981 w 3823726"/>
              <a:gd name="connsiteY546" fmla="*/ 1241868 h 1575020"/>
              <a:gd name="connsiteX547" fmla="*/ 1527868 w 3823726"/>
              <a:gd name="connsiteY547" fmla="*/ 1238456 h 1575020"/>
              <a:gd name="connsiteX548" fmla="*/ 1560658 w 3823726"/>
              <a:gd name="connsiteY548" fmla="*/ 1244760 h 1575020"/>
              <a:gd name="connsiteX549" fmla="*/ 1568176 w 3823726"/>
              <a:gd name="connsiteY549" fmla="*/ 1260316 h 1575020"/>
              <a:gd name="connsiteX550" fmla="*/ 1587839 w 3823726"/>
              <a:gd name="connsiteY550" fmla="*/ 1269512 h 1575020"/>
              <a:gd name="connsiteX551" fmla="*/ 1606635 w 3823726"/>
              <a:gd name="connsiteY551" fmla="*/ 1267777 h 1575020"/>
              <a:gd name="connsiteX552" fmla="*/ 1623463 w 3823726"/>
              <a:gd name="connsiteY552" fmla="*/ 1273560 h 1575020"/>
              <a:gd name="connsiteX553" fmla="*/ 1643184 w 3823726"/>
              <a:gd name="connsiteY553" fmla="*/ 1261994 h 1575020"/>
              <a:gd name="connsiteX554" fmla="*/ 1643646 w 3823726"/>
              <a:gd name="connsiteY554" fmla="*/ 1245338 h 1575020"/>
              <a:gd name="connsiteX555" fmla="*/ 1635203 w 3823726"/>
              <a:gd name="connsiteY555" fmla="*/ 1222205 h 1575020"/>
              <a:gd name="connsiteX556" fmla="*/ 1645035 w 3823726"/>
              <a:gd name="connsiteY556" fmla="*/ 1208384 h 1575020"/>
              <a:gd name="connsiteX557" fmla="*/ 1657700 w 3823726"/>
              <a:gd name="connsiteY557" fmla="*/ 1198610 h 1575020"/>
              <a:gd name="connsiteX558" fmla="*/ 1666143 w 3823726"/>
              <a:gd name="connsiteY558" fmla="*/ 1189415 h 1575020"/>
              <a:gd name="connsiteX559" fmla="*/ 1683492 w 3823726"/>
              <a:gd name="connsiteY559" fmla="*/ 1197453 h 1575020"/>
              <a:gd name="connsiteX560" fmla="*/ 1698008 w 3823726"/>
              <a:gd name="connsiteY560" fmla="*/ 1201502 h 1575020"/>
              <a:gd name="connsiteX561" fmla="*/ 1715358 w 3823726"/>
              <a:gd name="connsiteY561" fmla="*/ 1209540 h 1575020"/>
              <a:gd name="connsiteX562" fmla="*/ 1738490 w 3823726"/>
              <a:gd name="connsiteY562" fmla="*/ 1217579 h 1575020"/>
              <a:gd name="connsiteX563" fmla="*/ 1741324 w 3823726"/>
              <a:gd name="connsiteY563" fmla="*/ 1241695 h 1575020"/>
              <a:gd name="connsiteX564" fmla="*/ 1755840 w 3823726"/>
              <a:gd name="connsiteY564" fmla="*/ 1254938 h 1575020"/>
              <a:gd name="connsiteX565" fmla="*/ 1776486 w 3823726"/>
              <a:gd name="connsiteY565" fmla="*/ 1262398 h 1575020"/>
              <a:gd name="connsiteX566" fmla="*/ 1793315 w 3823726"/>
              <a:gd name="connsiteY566" fmla="*/ 1252625 h 1575020"/>
              <a:gd name="connsiteX567" fmla="*/ 1814886 w 3823726"/>
              <a:gd name="connsiteY567" fmla="*/ 1249213 h 1575020"/>
              <a:gd name="connsiteX568" fmla="*/ 1836458 w 3823726"/>
              <a:gd name="connsiteY568" fmla="*/ 1254996 h 1575020"/>
              <a:gd name="connsiteX569" fmla="*/ 1854732 w 3823726"/>
              <a:gd name="connsiteY569" fmla="*/ 1260779 h 1575020"/>
              <a:gd name="connsiteX570" fmla="*/ 1873932 w 3823726"/>
              <a:gd name="connsiteY570" fmla="*/ 1271709 h 1575020"/>
              <a:gd name="connsiteX571" fmla="*/ 1886597 w 3823726"/>
              <a:gd name="connsiteY571" fmla="*/ 1287266 h 1575020"/>
              <a:gd name="connsiteX572" fmla="*/ 1916612 w 3823726"/>
              <a:gd name="connsiteY572" fmla="*/ 1293570 h 1575020"/>
              <a:gd name="connsiteX573" fmla="*/ 1948014 w 3823726"/>
              <a:gd name="connsiteY573" fmla="*/ 1293570 h 1575020"/>
              <a:gd name="connsiteX574" fmla="*/ 1978492 w 3823726"/>
              <a:gd name="connsiteY574" fmla="*/ 1284374 h 1575020"/>
              <a:gd name="connsiteX575" fmla="*/ 1997229 w 3823726"/>
              <a:gd name="connsiteY575" fmla="*/ 1276336 h 1575020"/>
              <a:gd name="connsiteX576" fmla="*/ 2015966 w 3823726"/>
              <a:gd name="connsiteY576" fmla="*/ 1261357 h 1575020"/>
              <a:gd name="connsiteX577" fmla="*/ 2044882 w 3823726"/>
              <a:gd name="connsiteY577" fmla="*/ 1263092 h 1575020"/>
              <a:gd name="connsiteX578" fmla="*/ 2065008 w 3823726"/>
              <a:gd name="connsiteY578" fmla="*/ 1268297 h 1575020"/>
              <a:gd name="connsiteX579" fmla="*/ 2087042 w 3823726"/>
              <a:gd name="connsiteY579" fmla="*/ 1274601 h 1575020"/>
              <a:gd name="connsiteX580" fmla="*/ 2110175 w 3823726"/>
              <a:gd name="connsiteY580" fmla="*/ 1282061 h 1575020"/>
              <a:gd name="connsiteX581" fmla="*/ 2132209 w 3823726"/>
              <a:gd name="connsiteY581" fmla="*/ 1268297 h 1575020"/>
              <a:gd name="connsiteX582" fmla="*/ 2142502 w 3823726"/>
              <a:gd name="connsiteY582" fmla="*/ 1255632 h 1575020"/>
              <a:gd name="connsiteX583" fmla="*/ 2154069 w 3823726"/>
              <a:gd name="connsiteY583" fmla="*/ 1226716 h 1575020"/>
              <a:gd name="connsiteX584" fmla="*/ 2168584 w 3823726"/>
              <a:gd name="connsiteY584" fmla="*/ 1200287 h 1575020"/>
              <a:gd name="connsiteX585" fmla="*/ 2178879 w 3823726"/>
              <a:gd name="connsiteY585" fmla="*/ 1186465 h 1575020"/>
              <a:gd name="connsiteX586" fmla="*/ 2171881 w 3823726"/>
              <a:gd name="connsiteY586" fmla="*/ 1166918 h 1575020"/>
              <a:gd name="connsiteX587" fmla="*/ 2169972 w 3823726"/>
              <a:gd name="connsiteY587" fmla="*/ 1151998 h 1575020"/>
              <a:gd name="connsiteX588" fmla="*/ 2199987 w 3823726"/>
              <a:gd name="connsiteY588" fmla="*/ 1140431 h 1575020"/>
              <a:gd name="connsiteX589" fmla="*/ 2234686 w 3823726"/>
              <a:gd name="connsiteY589" fmla="*/ 1137019 h 1575020"/>
              <a:gd name="connsiteX590" fmla="*/ 2260942 w 3823726"/>
              <a:gd name="connsiteY590" fmla="*/ 1142166 h 1575020"/>
              <a:gd name="connsiteX591" fmla="*/ 2289510 w 3823726"/>
              <a:gd name="connsiteY591" fmla="*/ 1151940 h 1575020"/>
              <a:gd name="connsiteX592" fmla="*/ 2305010 w 3823726"/>
              <a:gd name="connsiteY592" fmla="*/ 1172644 h 1575020"/>
              <a:gd name="connsiteX593" fmla="*/ 2316229 w 3823726"/>
              <a:gd name="connsiteY593" fmla="*/ 1197916 h 1575020"/>
              <a:gd name="connsiteX594" fmla="*/ 2330282 w 3823726"/>
              <a:gd name="connsiteY594" fmla="*/ 1230707 h 1575020"/>
              <a:gd name="connsiteX595" fmla="*/ 2341848 w 3823726"/>
              <a:gd name="connsiteY595" fmla="*/ 1264596 h 1575020"/>
              <a:gd name="connsiteX596" fmla="*/ 2350754 w 3823726"/>
              <a:gd name="connsiteY596" fmla="*/ 1280095 h 1575020"/>
              <a:gd name="connsiteX597" fmla="*/ 2373887 w 3823726"/>
              <a:gd name="connsiteY597" fmla="*/ 1289868 h 1575020"/>
              <a:gd name="connsiteX598" fmla="*/ 2397019 w 3823726"/>
              <a:gd name="connsiteY598" fmla="*/ 1302533 h 1575020"/>
              <a:gd name="connsiteX599" fmla="*/ 2413906 w 3823726"/>
              <a:gd name="connsiteY599" fmla="*/ 1315777 h 1575020"/>
              <a:gd name="connsiteX600" fmla="*/ 2418590 w 3823726"/>
              <a:gd name="connsiteY600" fmla="*/ 1339893 h 1575020"/>
              <a:gd name="connsiteX601" fmla="*/ 2441723 w 3823726"/>
              <a:gd name="connsiteY601" fmla="*/ 1350823 h 1575020"/>
              <a:gd name="connsiteX602" fmla="*/ 2462369 w 3823726"/>
              <a:gd name="connsiteY602" fmla="*/ 1345040 h 1575020"/>
              <a:gd name="connsiteX603" fmla="*/ 2485502 w 3823726"/>
              <a:gd name="connsiteY603" fmla="*/ 1335266 h 1575020"/>
              <a:gd name="connsiteX604" fmla="*/ 2504239 w 3823726"/>
              <a:gd name="connsiteY604" fmla="*/ 1341049 h 1575020"/>
              <a:gd name="connsiteX605" fmla="*/ 2504702 w 3823726"/>
              <a:gd name="connsiteY605" fmla="*/ 1364182 h 1575020"/>
              <a:gd name="connsiteX606" fmla="*/ 2492037 w 3823726"/>
              <a:gd name="connsiteY606" fmla="*/ 1399864 h 1575020"/>
              <a:gd name="connsiteX607" fmla="*/ 2477984 w 3823726"/>
              <a:gd name="connsiteY607" fmla="*/ 1421088 h 1575020"/>
              <a:gd name="connsiteX608" fmla="*/ 2466765 w 3823726"/>
              <a:gd name="connsiteY608" fmla="*/ 1439479 h 1575020"/>
              <a:gd name="connsiteX609" fmla="*/ 2446118 w 3823726"/>
              <a:gd name="connsiteY609" fmla="*/ 1439479 h 1575020"/>
              <a:gd name="connsiteX610" fmla="*/ 2426919 w 3823726"/>
              <a:gd name="connsiteY610" fmla="*/ 1450409 h 1575020"/>
              <a:gd name="connsiteX611" fmla="*/ 2423622 w 3823726"/>
              <a:gd name="connsiteY611" fmla="*/ 1469956 h 1575020"/>
              <a:gd name="connsiteX612" fmla="*/ 2425010 w 3823726"/>
              <a:gd name="connsiteY612" fmla="*/ 1493089 h 1575020"/>
              <a:gd name="connsiteX613" fmla="*/ 2426919 w 3823726"/>
              <a:gd name="connsiteY613" fmla="*/ 1519518 h 1575020"/>
              <a:gd name="connsiteX614" fmla="*/ 2446581 w 3823726"/>
              <a:gd name="connsiteY614" fmla="*/ 1506853 h 1575020"/>
              <a:gd name="connsiteX615" fmla="*/ 2473762 w 3823726"/>
              <a:gd name="connsiteY615" fmla="*/ 1525243 h 1575020"/>
              <a:gd name="connsiteX616" fmla="*/ 2528124 w 3823726"/>
              <a:gd name="connsiteY616" fmla="*/ 1484761 h 1575020"/>
              <a:gd name="connsiteX617" fmla="*/ 2566582 w 3823726"/>
              <a:gd name="connsiteY617" fmla="*/ 1434216 h 1575020"/>
              <a:gd name="connsiteX618" fmla="*/ 2600818 w 3823726"/>
              <a:gd name="connsiteY618" fmla="*/ 1379623 h 1575020"/>
              <a:gd name="connsiteX619" fmla="*/ 2625628 w 3823726"/>
              <a:gd name="connsiteY619" fmla="*/ 1339950 h 1575020"/>
              <a:gd name="connsiteX620" fmla="*/ 2640144 w 3823726"/>
              <a:gd name="connsiteY620" fmla="*/ 1311787 h 1575020"/>
              <a:gd name="connsiteX621" fmla="*/ 2650033 w 3823726"/>
              <a:gd name="connsiteY621" fmla="*/ 1238225 h 1575020"/>
              <a:gd name="connsiteX622" fmla="*/ 2654717 w 3823726"/>
              <a:gd name="connsiteY622" fmla="*/ 1220875 h 1575020"/>
              <a:gd name="connsiteX623" fmla="*/ 2663623 w 3823726"/>
              <a:gd name="connsiteY623" fmla="*/ 1201328 h 1575020"/>
              <a:gd name="connsiteX624" fmla="*/ 2667382 w 3823726"/>
              <a:gd name="connsiteY624" fmla="*/ 1182938 h 1575020"/>
              <a:gd name="connsiteX625" fmla="*/ 2665936 w 3823726"/>
              <a:gd name="connsiteY625" fmla="*/ 1161656 h 1575020"/>
              <a:gd name="connsiteX626" fmla="*/ 2668770 w 3823726"/>
              <a:gd name="connsiteY626" fmla="*/ 1153617 h 1575020"/>
              <a:gd name="connsiteX627" fmla="*/ 2659865 w 3823726"/>
              <a:gd name="connsiteY627" fmla="*/ 1139795 h 1575020"/>
              <a:gd name="connsiteX628" fmla="*/ 2645811 w 3823726"/>
              <a:gd name="connsiteY628" fmla="*/ 1126031 h 1575020"/>
              <a:gd name="connsiteX629" fmla="*/ 2627536 w 3823726"/>
              <a:gd name="connsiteY629" fmla="*/ 1109376 h 1575020"/>
              <a:gd name="connsiteX630" fmla="*/ 2618167 w 3823726"/>
              <a:gd name="connsiteY630" fmla="*/ 1108797 h 1575020"/>
              <a:gd name="connsiteX631" fmla="*/ 2607816 w 3823726"/>
              <a:gd name="connsiteY631" fmla="*/ 1114581 h 1575020"/>
              <a:gd name="connsiteX632" fmla="*/ 2602669 w 3823726"/>
              <a:gd name="connsiteY632" fmla="*/ 1119785 h 1575020"/>
              <a:gd name="connsiteX633" fmla="*/ 2592375 w 3823726"/>
              <a:gd name="connsiteY633" fmla="*/ 1130658 h 1575020"/>
              <a:gd name="connsiteX634" fmla="*/ 2579247 w 3823726"/>
              <a:gd name="connsiteY634" fmla="*/ 1131814 h 1575020"/>
              <a:gd name="connsiteX635" fmla="*/ 2578321 w 3823726"/>
              <a:gd name="connsiteY635" fmla="*/ 1115159 h 1575020"/>
              <a:gd name="connsiteX636" fmla="*/ 2580172 w 3823726"/>
              <a:gd name="connsiteY636" fmla="*/ 1108277 h 1575020"/>
              <a:gd name="connsiteX637" fmla="*/ 2575488 w 3823726"/>
              <a:gd name="connsiteY637" fmla="*/ 1105964 h 1575020"/>
              <a:gd name="connsiteX638" fmla="*/ 2562823 w 3823726"/>
              <a:gd name="connsiteY638" fmla="*/ 1124354 h 1575020"/>
              <a:gd name="connsiteX639" fmla="*/ 2560047 w 3823726"/>
              <a:gd name="connsiteY639" fmla="*/ 1095438 h 1575020"/>
              <a:gd name="connsiteX640" fmla="*/ 2560047 w 3823726"/>
              <a:gd name="connsiteY640" fmla="*/ 1094860 h 1575020"/>
              <a:gd name="connsiteX641" fmla="*/ 2558138 w 3823726"/>
              <a:gd name="connsiteY641" fmla="*/ 1093125 h 1575020"/>
              <a:gd name="connsiteX642" fmla="*/ 2533329 w 3823726"/>
              <a:gd name="connsiteY642" fmla="*/ 1094860 h 1575020"/>
              <a:gd name="connsiteX643" fmla="*/ 2534254 w 3823726"/>
              <a:gd name="connsiteY643" fmla="*/ 1074156 h 1575020"/>
              <a:gd name="connsiteX644" fmla="*/ 2544548 w 3823726"/>
              <a:gd name="connsiteY644" fmla="*/ 1062590 h 1575020"/>
              <a:gd name="connsiteX645" fmla="*/ 2569416 w 3823726"/>
              <a:gd name="connsiteY645" fmla="*/ 1038995 h 1575020"/>
              <a:gd name="connsiteX646" fmla="*/ 2575488 w 3823726"/>
              <a:gd name="connsiteY646" fmla="*/ 1037838 h 1575020"/>
              <a:gd name="connsiteX647" fmla="*/ 2579247 w 3823726"/>
              <a:gd name="connsiteY647" fmla="*/ 1010252 h 1575020"/>
              <a:gd name="connsiteX648" fmla="*/ 2619729 w 3823726"/>
              <a:gd name="connsiteY648" fmla="*/ 965433 h 1575020"/>
              <a:gd name="connsiteX649" fmla="*/ 2662872 w 3823726"/>
              <a:gd name="connsiteY649" fmla="*/ 917143 h 1575020"/>
              <a:gd name="connsiteX650" fmla="*/ 2731286 w 3823726"/>
              <a:gd name="connsiteY650" fmla="*/ 899331 h 1575020"/>
              <a:gd name="connsiteX651" fmla="*/ 2732212 w 3823726"/>
              <a:gd name="connsiteY651" fmla="*/ 899331 h 1575020"/>
              <a:gd name="connsiteX652" fmla="*/ 2772694 w 3823726"/>
              <a:gd name="connsiteY652" fmla="*/ 907948 h 1575020"/>
              <a:gd name="connsiteX653" fmla="*/ 2773157 w 3823726"/>
              <a:gd name="connsiteY653" fmla="*/ 908526 h 1575020"/>
              <a:gd name="connsiteX654" fmla="*/ 2799412 w 3823726"/>
              <a:gd name="connsiteY654" fmla="*/ 900488 h 1575020"/>
              <a:gd name="connsiteX655" fmla="*/ 2838795 w 3823726"/>
              <a:gd name="connsiteY655" fmla="*/ 905635 h 1575020"/>
              <a:gd name="connsiteX656" fmla="*/ 2848627 w 3823726"/>
              <a:gd name="connsiteY656" fmla="*/ 897018 h 1575020"/>
              <a:gd name="connsiteX657" fmla="*/ 2881417 w 3823726"/>
              <a:gd name="connsiteY657" fmla="*/ 892449 h 1575020"/>
              <a:gd name="connsiteX658" fmla="*/ 2899230 w 3823726"/>
              <a:gd name="connsiteY658" fmla="*/ 896440 h 1575020"/>
              <a:gd name="connsiteX659" fmla="*/ 2915654 w 3823726"/>
              <a:gd name="connsiteY659" fmla="*/ 906213 h 1575020"/>
              <a:gd name="connsiteX660" fmla="*/ 2911432 w 3823726"/>
              <a:gd name="connsiteY660" fmla="*/ 914830 h 1575020"/>
              <a:gd name="connsiteX661" fmla="*/ 2903914 w 3823726"/>
              <a:gd name="connsiteY661" fmla="*/ 924604 h 1575020"/>
              <a:gd name="connsiteX662" fmla="*/ 2927394 w 3823726"/>
              <a:gd name="connsiteY662" fmla="*/ 920613 h 1575020"/>
              <a:gd name="connsiteX663" fmla="*/ 2929706 w 3823726"/>
              <a:gd name="connsiteY663" fmla="*/ 921192 h 1575020"/>
              <a:gd name="connsiteX664" fmla="*/ 2955500 w 3823726"/>
              <a:gd name="connsiteY664" fmla="*/ 914252 h 1575020"/>
              <a:gd name="connsiteX665" fmla="*/ 2968628 w 3823726"/>
              <a:gd name="connsiteY665" fmla="*/ 915408 h 1575020"/>
              <a:gd name="connsiteX666" fmla="*/ 2992975 w 3823726"/>
              <a:gd name="connsiteY666" fmla="*/ 908526 h 1575020"/>
              <a:gd name="connsiteX667" fmla="*/ 2983606 w 3823726"/>
              <a:gd name="connsiteY667" fmla="*/ 899910 h 1575020"/>
              <a:gd name="connsiteX668" fmla="*/ 2981755 w 3823726"/>
              <a:gd name="connsiteY668" fmla="*/ 876372 h 1575020"/>
              <a:gd name="connsiteX669" fmla="*/ 3015934 w 3823726"/>
              <a:gd name="connsiteY669" fmla="*/ 840112 h 1575020"/>
              <a:gd name="connsiteX670" fmla="*/ 3033283 w 3823726"/>
              <a:gd name="connsiteY670" fmla="*/ 828083 h 1575020"/>
              <a:gd name="connsiteX671" fmla="*/ 3045949 w 3823726"/>
              <a:gd name="connsiteY671" fmla="*/ 802752 h 1575020"/>
              <a:gd name="connsiteX672" fmla="*/ 3084406 w 3823726"/>
              <a:gd name="connsiteY672" fmla="*/ 798762 h 1575020"/>
              <a:gd name="connsiteX673" fmla="*/ 3099847 w 3823726"/>
              <a:gd name="connsiteY673" fmla="*/ 806801 h 1575020"/>
              <a:gd name="connsiteX674" fmla="*/ 3116734 w 3823726"/>
              <a:gd name="connsiteY674" fmla="*/ 798762 h 1575020"/>
              <a:gd name="connsiteX675" fmla="*/ 3105168 w 3823726"/>
              <a:gd name="connsiteY675" fmla="*/ 824613 h 1575020"/>
              <a:gd name="connsiteX676" fmla="*/ 3118296 w 3823726"/>
              <a:gd name="connsiteY676" fmla="*/ 835543 h 1575020"/>
              <a:gd name="connsiteX677" fmla="*/ 3112513 w 3823726"/>
              <a:gd name="connsiteY677" fmla="*/ 847109 h 1575020"/>
              <a:gd name="connsiteX678" fmla="*/ 3141081 w 3823726"/>
              <a:gd name="connsiteY678" fmla="*/ 832131 h 1575020"/>
              <a:gd name="connsiteX679" fmla="*/ 3180002 w 3823726"/>
              <a:gd name="connsiteY679" fmla="*/ 810328 h 1575020"/>
              <a:gd name="connsiteX680" fmla="*/ 3184687 w 3823726"/>
              <a:gd name="connsiteY680" fmla="*/ 783263 h 1575020"/>
              <a:gd name="connsiteX681" fmla="*/ 3225169 w 3823726"/>
              <a:gd name="connsiteY681" fmla="*/ 766608 h 1575020"/>
              <a:gd name="connsiteX682" fmla="*/ 3224706 w 3823726"/>
              <a:gd name="connsiteY682" fmla="*/ 772969 h 1575020"/>
              <a:gd name="connsiteX683" fmla="*/ 3206894 w 3823726"/>
              <a:gd name="connsiteY683" fmla="*/ 794193 h 1575020"/>
              <a:gd name="connsiteX684" fmla="*/ 3203135 w 3823726"/>
              <a:gd name="connsiteY684" fmla="*/ 818367 h 1575020"/>
              <a:gd name="connsiteX685" fmla="*/ 3196137 w 3823726"/>
              <a:gd name="connsiteY685" fmla="*/ 830974 h 1575020"/>
              <a:gd name="connsiteX686" fmla="*/ 3189082 w 3823726"/>
              <a:gd name="connsiteY686" fmla="*/ 843639 h 1575020"/>
              <a:gd name="connsiteX687" fmla="*/ 3158141 w 3823726"/>
              <a:gd name="connsiteY687" fmla="*/ 859717 h 1575020"/>
              <a:gd name="connsiteX688" fmla="*/ 3138942 w 3823726"/>
              <a:gd name="connsiteY688" fmla="*/ 885047 h 1575020"/>
              <a:gd name="connsiteX689" fmla="*/ 3095336 w 3823726"/>
              <a:gd name="connsiteY689" fmla="*/ 932700 h 1575020"/>
              <a:gd name="connsiteX690" fmla="*/ 3056936 w 3823726"/>
              <a:gd name="connsiteY690" fmla="*/ 963756 h 1575020"/>
              <a:gd name="connsiteX691" fmla="*/ 3034903 w 3823726"/>
              <a:gd name="connsiteY691" fmla="*/ 968961 h 1575020"/>
              <a:gd name="connsiteX692" fmla="*/ 3026922 w 3823726"/>
              <a:gd name="connsiteY692" fmla="*/ 1002850 h 1575020"/>
              <a:gd name="connsiteX693" fmla="*/ 3024088 w 3823726"/>
              <a:gd name="connsiteY693" fmla="*/ 1006320 h 1575020"/>
              <a:gd name="connsiteX694" fmla="*/ 3024550 w 3823726"/>
              <a:gd name="connsiteY694" fmla="*/ 1012623 h 1575020"/>
              <a:gd name="connsiteX695" fmla="*/ 3039124 w 3823726"/>
              <a:gd name="connsiteY695" fmla="*/ 1043679 h 1575020"/>
              <a:gd name="connsiteX696" fmla="*/ 3021312 w 3823726"/>
              <a:gd name="connsiteY696" fmla="*/ 1186176 h 1575020"/>
              <a:gd name="connsiteX697" fmla="*/ 3021312 w 3823726"/>
              <a:gd name="connsiteY697" fmla="*/ 1186755 h 1575020"/>
              <a:gd name="connsiteX698" fmla="*/ 3025014 w 3823726"/>
              <a:gd name="connsiteY698" fmla="*/ 1216653 h 1575020"/>
              <a:gd name="connsiteX699" fmla="*/ 3031143 w 3823726"/>
              <a:gd name="connsiteY699" fmla="*/ 1236779 h 1575020"/>
              <a:gd name="connsiteX700" fmla="*/ 3055953 w 3823726"/>
              <a:gd name="connsiteY700" fmla="*/ 1211506 h 1575020"/>
              <a:gd name="connsiteX701" fmla="*/ 3067520 w 3823726"/>
              <a:gd name="connsiteY701" fmla="*/ 1195371 h 1575020"/>
              <a:gd name="connsiteX702" fmla="*/ 3072667 w 3823726"/>
              <a:gd name="connsiteY702" fmla="*/ 1167207 h 1575020"/>
              <a:gd name="connsiteX703" fmla="*/ 3088628 w 3823726"/>
              <a:gd name="connsiteY703" fmla="*/ 1154600 h 1575020"/>
              <a:gd name="connsiteX704" fmla="*/ 3098922 w 3823726"/>
              <a:gd name="connsiteY704" fmla="*/ 1151130 h 1575020"/>
              <a:gd name="connsiteX705" fmla="*/ 3107828 w 3823726"/>
              <a:gd name="connsiteY705" fmla="*/ 1143092 h 1575020"/>
              <a:gd name="connsiteX706" fmla="*/ 3104069 w 3823726"/>
              <a:gd name="connsiteY706" fmla="*/ 1127014 h 1575020"/>
              <a:gd name="connsiteX707" fmla="*/ 3104532 w 3823726"/>
              <a:gd name="connsiteY707" fmla="*/ 1122388 h 1575020"/>
              <a:gd name="connsiteX708" fmla="*/ 3106903 w 3823726"/>
              <a:gd name="connsiteY708" fmla="*/ 1087342 h 1575020"/>
              <a:gd name="connsiteX709" fmla="*/ 3145766 w 3823726"/>
              <a:gd name="connsiteY709" fmla="*/ 1060913 h 1575020"/>
              <a:gd name="connsiteX710" fmla="*/ 3159877 w 3823726"/>
              <a:gd name="connsiteY710" fmla="*/ 1040787 h 1575020"/>
              <a:gd name="connsiteX711" fmla="*/ 3166874 w 3823726"/>
              <a:gd name="connsiteY711" fmla="*/ 1034484 h 1575020"/>
              <a:gd name="connsiteX712" fmla="*/ 3185149 w 3823726"/>
              <a:gd name="connsiteY712" fmla="*/ 1033327 h 1575020"/>
              <a:gd name="connsiteX713" fmla="*/ 3173930 w 3823726"/>
              <a:gd name="connsiteY713" fmla="*/ 1014937 h 1575020"/>
              <a:gd name="connsiteX714" fmla="*/ 3178614 w 3823726"/>
              <a:gd name="connsiteY714" fmla="*/ 983303 h 1575020"/>
              <a:gd name="connsiteX715" fmla="*/ 3178152 w 3823726"/>
              <a:gd name="connsiteY715" fmla="*/ 968382 h 1575020"/>
              <a:gd name="connsiteX716" fmla="*/ 3163116 w 3823726"/>
              <a:gd name="connsiteY716" fmla="*/ 969539 h 1575020"/>
              <a:gd name="connsiteX717" fmla="*/ 3160339 w 3823726"/>
              <a:gd name="connsiteY717" fmla="*/ 940623 h 1575020"/>
              <a:gd name="connsiteX718" fmla="*/ 3180002 w 3823726"/>
              <a:gd name="connsiteY718" fmla="*/ 915871 h 1575020"/>
              <a:gd name="connsiteX719" fmla="*/ 3197815 w 3823726"/>
              <a:gd name="connsiteY719" fmla="*/ 880825 h 1575020"/>
              <a:gd name="connsiteX720" fmla="*/ 3218460 w 3823726"/>
              <a:gd name="connsiteY720" fmla="*/ 879668 h 1575020"/>
              <a:gd name="connsiteX721" fmla="*/ 3227366 w 3823726"/>
              <a:gd name="connsiteY721" fmla="*/ 884873 h 1575020"/>
              <a:gd name="connsiteX722" fmla="*/ 3250499 w 3823726"/>
              <a:gd name="connsiteY722" fmla="*/ 857808 h 1575020"/>
              <a:gd name="connsiteX723" fmla="*/ 3255183 w 3823726"/>
              <a:gd name="connsiteY723" fmla="*/ 868738 h 1575020"/>
              <a:gd name="connsiteX724" fmla="*/ 3270624 w 3823726"/>
              <a:gd name="connsiteY724" fmla="*/ 873365 h 1575020"/>
              <a:gd name="connsiteX725" fmla="*/ 3277217 w 3823726"/>
              <a:gd name="connsiteY725" fmla="*/ 867582 h 1575020"/>
              <a:gd name="connsiteX726" fmla="*/ 3335801 w 3823726"/>
              <a:gd name="connsiteY726" fmla="*/ 862435 h 1575020"/>
              <a:gd name="connsiteX727" fmla="*/ 3343782 w 3823726"/>
              <a:gd name="connsiteY727" fmla="*/ 869895 h 1575020"/>
              <a:gd name="connsiteX728" fmla="*/ 3381256 w 3823726"/>
              <a:gd name="connsiteY728" fmla="*/ 841731 h 1575020"/>
              <a:gd name="connsiteX729" fmla="*/ 3464707 w 3823726"/>
              <a:gd name="connsiteY729" fmla="*/ 798068 h 1575020"/>
              <a:gd name="connsiteX730" fmla="*/ 3513459 w 3823726"/>
              <a:gd name="connsiteY730" fmla="*/ 769904 h 1575020"/>
              <a:gd name="connsiteX731" fmla="*/ 3522828 w 3823726"/>
              <a:gd name="connsiteY731" fmla="*/ 767591 h 1575020"/>
              <a:gd name="connsiteX732" fmla="*/ 3543416 w 3823726"/>
              <a:gd name="connsiteY732" fmla="*/ 773894 h 1575020"/>
              <a:gd name="connsiteX733" fmla="*/ 3569209 w 3823726"/>
              <a:gd name="connsiteY733" fmla="*/ 771639 h 1575020"/>
              <a:gd name="connsiteX734" fmla="*/ 3572505 w 3823726"/>
              <a:gd name="connsiteY734" fmla="*/ 760709 h 1575020"/>
              <a:gd name="connsiteX735" fmla="*/ 3561691 w 3823726"/>
              <a:gd name="connsiteY735" fmla="*/ 758396 h 1575020"/>
              <a:gd name="connsiteX736" fmla="*/ 3543879 w 3823726"/>
              <a:gd name="connsiteY736" fmla="*/ 739427 h 1575020"/>
              <a:gd name="connsiteX737" fmla="*/ 3519531 w 3823726"/>
              <a:gd name="connsiteY737" fmla="*/ 707793 h 1575020"/>
              <a:gd name="connsiteX738" fmla="*/ 3522828 w 3823726"/>
              <a:gd name="connsiteY738" fmla="*/ 675638 h 1575020"/>
              <a:gd name="connsiteX739" fmla="*/ 3517681 w 3823726"/>
              <a:gd name="connsiteY739" fmla="*/ 676795 h 1575020"/>
              <a:gd name="connsiteX740" fmla="*/ 3497960 w 3823726"/>
              <a:gd name="connsiteY740" fmla="*/ 671590 h 1575020"/>
              <a:gd name="connsiteX741" fmla="*/ 3521093 w 3823726"/>
              <a:gd name="connsiteY741" fmla="*/ 663552 h 1575020"/>
              <a:gd name="connsiteX742" fmla="*/ 3529074 w 3823726"/>
              <a:gd name="connsiteY742" fmla="*/ 669913 h 1575020"/>
              <a:gd name="connsiteX743" fmla="*/ 3541276 w 3823726"/>
              <a:gd name="connsiteY743" fmla="*/ 667022 h 1575020"/>
              <a:gd name="connsiteX744" fmla="*/ 3556717 w 3823726"/>
              <a:gd name="connsiteY744" fmla="*/ 654356 h 1575020"/>
              <a:gd name="connsiteX745" fmla="*/ 3593788 w 3823726"/>
              <a:gd name="connsiteY745" fmla="*/ 650366 h 1575020"/>
              <a:gd name="connsiteX746" fmla="*/ 3598472 w 3823726"/>
              <a:gd name="connsiteY746" fmla="*/ 641749 h 1575020"/>
              <a:gd name="connsiteX747" fmla="*/ 3594250 w 3823726"/>
              <a:gd name="connsiteY747" fmla="*/ 625036 h 1575020"/>
              <a:gd name="connsiteX748" fmla="*/ 3596101 w 3823726"/>
              <a:gd name="connsiteY748" fmla="*/ 611272 h 1575020"/>
              <a:gd name="connsiteX749" fmla="*/ 3605007 w 3823726"/>
              <a:gd name="connsiteY749" fmla="*/ 602077 h 1575020"/>
              <a:gd name="connsiteX750" fmla="*/ 3617672 w 3823726"/>
              <a:gd name="connsiteY750" fmla="*/ 601498 h 1575020"/>
              <a:gd name="connsiteX751" fmla="*/ 3614375 w 3823726"/>
              <a:gd name="connsiteY751" fmla="*/ 616419 h 1575020"/>
              <a:gd name="connsiteX752" fmla="*/ 3622819 w 3823726"/>
              <a:gd name="connsiteY752" fmla="*/ 635388 h 1575020"/>
              <a:gd name="connsiteX753" fmla="*/ 3647224 w 3823726"/>
              <a:gd name="connsiteY753" fmla="*/ 635966 h 1575020"/>
              <a:gd name="connsiteX754" fmla="*/ 3684236 w 3823726"/>
              <a:gd name="connsiteY754" fmla="*/ 650366 h 1575020"/>
              <a:gd name="connsiteX755" fmla="*/ 3690020 w 3823726"/>
              <a:gd name="connsiteY755" fmla="*/ 664708 h 1575020"/>
              <a:gd name="connsiteX756" fmla="*/ 3716738 w 3823726"/>
              <a:gd name="connsiteY756" fmla="*/ 671590 h 1575020"/>
              <a:gd name="connsiteX757" fmla="*/ 3735012 w 3823726"/>
              <a:gd name="connsiteY757" fmla="*/ 692294 h 1575020"/>
              <a:gd name="connsiteX758" fmla="*/ 3736921 w 3823726"/>
              <a:gd name="connsiteY758" fmla="*/ 691716 h 1575020"/>
              <a:gd name="connsiteX759" fmla="*/ 3750974 w 3823726"/>
              <a:gd name="connsiteY759" fmla="*/ 693451 h 1575020"/>
              <a:gd name="connsiteX760" fmla="*/ 3763639 w 3823726"/>
              <a:gd name="connsiteY760" fmla="*/ 689981 h 1575020"/>
              <a:gd name="connsiteX761" fmla="*/ 3753287 w 3823726"/>
              <a:gd name="connsiteY761" fmla="*/ 674482 h 1575020"/>
              <a:gd name="connsiteX762" fmla="*/ 3764853 w 3823726"/>
              <a:gd name="connsiteY762" fmla="*/ 677952 h 1575020"/>
              <a:gd name="connsiteX763" fmla="*/ 3767167 w 3823726"/>
              <a:gd name="connsiteY763" fmla="*/ 664130 h 1575020"/>
              <a:gd name="connsiteX764" fmla="*/ 3763928 w 3823726"/>
              <a:gd name="connsiteY764" fmla="*/ 636544 h 1575020"/>
              <a:gd name="connsiteX765" fmla="*/ 3771388 w 3823726"/>
              <a:gd name="connsiteY765" fmla="*/ 633074 h 1575020"/>
              <a:gd name="connsiteX766" fmla="*/ 3797644 w 3823726"/>
              <a:gd name="connsiteY766" fmla="*/ 639436 h 1575020"/>
              <a:gd name="connsiteX767" fmla="*/ 3791861 w 3823726"/>
              <a:gd name="connsiteY767" fmla="*/ 631397 h 1575020"/>
              <a:gd name="connsiteX768" fmla="*/ 3797008 w 3823726"/>
              <a:gd name="connsiteY768" fmla="*/ 629084 h 1575020"/>
              <a:gd name="connsiteX769" fmla="*/ 3809673 w 3823726"/>
              <a:gd name="connsiteY769" fmla="*/ 630819 h 1575020"/>
              <a:gd name="connsiteX770" fmla="*/ 3821875 w 3823726"/>
              <a:gd name="connsiteY770" fmla="*/ 615262 h 1575020"/>
              <a:gd name="connsiteX771" fmla="*/ 3823726 w 3823726"/>
              <a:gd name="connsiteY771" fmla="*/ 615262 h 1575020"/>
              <a:gd name="connsiteX772" fmla="*/ 3720844 w 3823726"/>
              <a:gd name="connsiteY772" fmla="*/ 575243 h 1575020"/>
              <a:gd name="connsiteX773" fmla="*/ 1889084 w 3823726"/>
              <a:gd name="connsiteY773" fmla="*/ 1163795 h 1575020"/>
              <a:gd name="connsiteX774" fmla="*/ 1829517 w 3823726"/>
              <a:gd name="connsiteY774" fmla="*/ 1206880 h 1575020"/>
              <a:gd name="connsiteX775" fmla="*/ 1777469 w 3823726"/>
              <a:gd name="connsiteY775" fmla="*/ 1225270 h 1575020"/>
              <a:gd name="connsiteX776" fmla="*/ 1822462 w 3823726"/>
              <a:gd name="connsiteY776" fmla="*/ 1191959 h 1575020"/>
              <a:gd name="connsiteX777" fmla="*/ 1884805 w 3823726"/>
              <a:gd name="connsiteY777" fmla="*/ 1121231 h 1575020"/>
              <a:gd name="connsiteX778" fmla="*/ 1914761 w 3823726"/>
              <a:gd name="connsiteY778" fmla="*/ 1064325 h 1575020"/>
              <a:gd name="connsiteX779" fmla="*/ 1889084 w 3823726"/>
              <a:gd name="connsiteY779" fmla="*/ 1163795 h 157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</a:cxnLst>
            <a:rect l="l" t="t" r="r" b="b"/>
            <a:pathLst>
              <a:path w="3823726" h="1575020">
                <a:moveTo>
                  <a:pt x="3720844" y="575243"/>
                </a:moveTo>
                <a:cubicBezTo>
                  <a:pt x="3718935" y="575821"/>
                  <a:pt x="3718010" y="576978"/>
                  <a:pt x="3718010" y="577556"/>
                </a:cubicBezTo>
                <a:cubicBezTo>
                  <a:pt x="3717547" y="583339"/>
                  <a:pt x="3724603" y="583860"/>
                  <a:pt x="3728824" y="590163"/>
                </a:cubicBezTo>
                <a:cubicBezTo>
                  <a:pt x="3733046" y="596467"/>
                  <a:pt x="3723041" y="600515"/>
                  <a:pt x="3725528" y="607975"/>
                </a:cubicBezTo>
                <a:cubicBezTo>
                  <a:pt x="3728015" y="615436"/>
                  <a:pt x="3715234" y="604563"/>
                  <a:pt x="3710549" y="599937"/>
                </a:cubicBezTo>
                <a:cubicBezTo>
                  <a:pt x="3705865" y="595310"/>
                  <a:pt x="3708179" y="579811"/>
                  <a:pt x="3709567" y="571021"/>
                </a:cubicBezTo>
                <a:lnTo>
                  <a:pt x="3709567" y="569286"/>
                </a:lnTo>
                <a:cubicBezTo>
                  <a:pt x="3701586" y="564793"/>
                  <a:pt x="3695918" y="557043"/>
                  <a:pt x="3694125" y="548062"/>
                </a:cubicBezTo>
                <a:cubicBezTo>
                  <a:pt x="3693663" y="548062"/>
                  <a:pt x="3693663" y="547484"/>
                  <a:pt x="3693200" y="547484"/>
                </a:cubicBezTo>
                <a:cubicBezTo>
                  <a:pt x="3685682" y="546327"/>
                  <a:pt x="3678164" y="545749"/>
                  <a:pt x="3671629" y="544592"/>
                </a:cubicBezTo>
                <a:cubicBezTo>
                  <a:pt x="3653817" y="542279"/>
                  <a:pt x="3635080" y="541700"/>
                  <a:pt x="3617730" y="535975"/>
                </a:cubicBezTo>
                <a:cubicBezTo>
                  <a:pt x="3598993" y="529671"/>
                  <a:pt x="3596158" y="508389"/>
                  <a:pt x="3603677" y="494568"/>
                </a:cubicBezTo>
                <a:cubicBezTo>
                  <a:pt x="3595696" y="491734"/>
                  <a:pt x="3587253" y="488784"/>
                  <a:pt x="3583031" y="483001"/>
                </a:cubicBezTo>
                <a:cubicBezTo>
                  <a:pt x="3574125" y="472071"/>
                  <a:pt x="3534279" y="451946"/>
                  <a:pt x="3517392" y="450789"/>
                </a:cubicBezTo>
                <a:cubicBezTo>
                  <a:pt x="3504264" y="449632"/>
                  <a:pt x="3503339" y="442750"/>
                  <a:pt x="3500042" y="440437"/>
                </a:cubicBezTo>
                <a:cubicBezTo>
                  <a:pt x="3497498" y="441721"/>
                  <a:pt x="3494838" y="442687"/>
                  <a:pt x="3492061" y="443329"/>
                </a:cubicBezTo>
                <a:cubicBezTo>
                  <a:pt x="3458751" y="449632"/>
                  <a:pt x="3425035" y="454895"/>
                  <a:pt x="3392707" y="440437"/>
                </a:cubicBezTo>
                <a:cubicBezTo>
                  <a:pt x="3385767" y="437696"/>
                  <a:pt x="3379926" y="432630"/>
                  <a:pt x="3376283" y="426095"/>
                </a:cubicBezTo>
                <a:cubicBezTo>
                  <a:pt x="3370500" y="424938"/>
                  <a:pt x="3366451" y="424938"/>
                  <a:pt x="3364717" y="426673"/>
                </a:cubicBezTo>
                <a:cubicBezTo>
                  <a:pt x="3360032" y="432977"/>
                  <a:pt x="3361940" y="442750"/>
                  <a:pt x="3357256" y="444485"/>
                </a:cubicBezTo>
                <a:cubicBezTo>
                  <a:pt x="3352571" y="446220"/>
                  <a:pt x="3357256" y="454259"/>
                  <a:pt x="3368475" y="466866"/>
                </a:cubicBezTo>
                <a:cubicBezTo>
                  <a:pt x="3379695" y="479474"/>
                  <a:pt x="3373160" y="488727"/>
                  <a:pt x="3362692" y="493874"/>
                </a:cubicBezTo>
                <a:cubicBezTo>
                  <a:pt x="3352225" y="499021"/>
                  <a:pt x="3335511" y="488727"/>
                  <a:pt x="3330364" y="479531"/>
                </a:cubicBezTo>
                <a:cubicBezTo>
                  <a:pt x="3325217" y="470336"/>
                  <a:pt x="3311569" y="473748"/>
                  <a:pt x="3307868" y="462182"/>
                </a:cubicBezTo>
                <a:cubicBezTo>
                  <a:pt x="3282537" y="475367"/>
                  <a:pt x="3252523" y="473112"/>
                  <a:pt x="3225805" y="463339"/>
                </a:cubicBezTo>
                <a:cubicBezTo>
                  <a:pt x="3214239" y="458712"/>
                  <a:pt x="3200532" y="454721"/>
                  <a:pt x="3187405" y="448360"/>
                </a:cubicBezTo>
                <a:cubicBezTo>
                  <a:pt x="3170517" y="449517"/>
                  <a:pt x="3152706" y="452408"/>
                  <a:pt x="3149409" y="454721"/>
                </a:cubicBezTo>
                <a:cubicBezTo>
                  <a:pt x="3143626" y="459869"/>
                  <a:pt x="3147559" y="478837"/>
                  <a:pt x="3144725" y="480572"/>
                </a:cubicBezTo>
                <a:cubicBezTo>
                  <a:pt x="3141891" y="482307"/>
                  <a:pt x="3138652" y="458134"/>
                  <a:pt x="3138652" y="453565"/>
                </a:cubicBezTo>
                <a:cubicBezTo>
                  <a:pt x="3138652" y="448996"/>
                  <a:pt x="3131135" y="445526"/>
                  <a:pt x="3120378" y="445526"/>
                </a:cubicBezTo>
                <a:cubicBezTo>
                  <a:pt x="3109621" y="445526"/>
                  <a:pt x="3103491" y="444948"/>
                  <a:pt x="3107712" y="439743"/>
                </a:cubicBezTo>
                <a:cubicBezTo>
                  <a:pt x="3111934" y="434538"/>
                  <a:pt x="3103491" y="428813"/>
                  <a:pt x="3111934" y="421931"/>
                </a:cubicBezTo>
                <a:cubicBezTo>
                  <a:pt x="3113901" y="419936"/>
                  <a:pt x="3114247" y="416882"/>
                  <a:pt x="3112860" y="414471"/>
                </a:cubicBezTo>
                <a:cubicBezTo>
                  <a:pt x="3097650" y="405732"/>
                  <a:pt x="3080648" y="400447"/>
                  <a:pt x="3063182" y="398972"/>
                </a:cubicBezTo>
                <a:cubicBezTo>
                  <a:pt x="3035076" y="394924"/>
                  <a:pt x="3006912" y="390875"/>
                  <a:pt x="2979269" y="384572"/>
                </a:cubicBezTo>
                <a:cubicBezTo>
                  <a:pt x="2964290" y="387463"/>
                  <a:pt x="2941794" y="386307"/>
                  <a:pt x="2930054" y="386885"/>
                </a:cubicBezTo>
                <a:cubicBezTo>
                  <a:pt x="2916926" y="387463"/>
                  <a:pt x="2927740" y="380524"/>
                  <a:pt x="2924271" y="373063"/>
                </a:cubicBezTo>
                <a:cubicBezTo>
                  <a:pt x="2922941" y="371016"/>
                  <a:pt x="2921147" y="369264"/>
                  <a:pt x="2919124" y="367916"/>
                </a:cubicBezTo>
                <a:cubicBezTo>
                  <a:pt x="2915191" y="366835"/>
                  <a:pt x="2911316" y="365487"/>
                  <a:pt x="2907557" y="363868"/>
                </a:cubicBezTo>
                <a:cubicBezTo>
                  <a:pt x="2905475" y="363226"/>
                  <a:pt x="2903567" y="362272"/>
                  <a:pt x="2901774" y="361034"/>
                </a:cubicBezTo>
                <a:cubicBezTo>
                  <a:pt x="2898478" y="360456"/>
                  <a:pt x="2895991" y="361034"/>
                  <a:pt x="2895181" y="362712"/>
                </a:cubicBezTo>
                <a:cubicBezTo>
                  <a:pt x="2891943" y="369073"/>
                  <a:pt x="2886275" y="362712"/>
                  <a:pt x="2886275" y="358143"/>
                </a:cubicBezTo>
                <a:cubicBezTo>
                  <a:pt x="2886275" y="353574"/>
                  <a:pt x="2865225" y="344321"/>
                  <a:pt x="2856781" y="346576"/>
                </a:cubicBezTo>
                <a:cubicBezTo>
                  <a:pt x="2848338" y="348832"/>
                  <a:pt x="2844578" y="337381"/>
                  <a:pt x="2854410" y="337381"/>
                </a:cubicBezTo>
                <a:cubicBezTo>
                  <a:pt x="2864241" y="337381"/>
                  <a:pt x="2880665" y="339694"/>
                  <a:pt x="2873668" y="327029"/>
                </a:cubicBezTo>
                <a:cubicBezTo>
                  <a:pt x="2867364" y="327498"/>
                  <a:pt x="2861060" y="327110"/>
                  <a:pt x="2854873" y="325873"/>
                </a:cubicBezTo>
                <a:cubicBezTo>
                  <a:pt x="2849089" y="328764"/>
                  <a:pt x="2839894" y="332812"/>
                  <a:pt x="2837061" y="333911"/>
                </a:cubicBezTo>
                <a:cubicBezTo>
                  <a:pt x="2819248" y="340851"/>
                  <a:pt x="2807566" y="326451"/>
                  <a:pt x="2806120" y="310779"/>
                </a:cubicBezTo>
                <a:cubicBezTo>
                  <a:pt x="2803287" y="310536"/>
                  <a:pt x="2800511" y="310732"/>
                  <a:pt x="2797735" y="311357"/>
                </a:cubicBezTo>
                <a:cubicBezTo>
                  <a:pt x="2791604" y="313670"/>
                  <a:pt x="2797215" y="323444"/>
                  <a:pt x="2783624" y="338364"/>
                </a:cubicBezTo>
                <a:cubicBezTo>
                  <a:pt x="2770033" y="353285"/>
                  <a:pt x="2756905" y="343511"/>
                  <a:pt x="2758814" y="336051"/>
                </a:cubicBezTo>
                <a:cubicBezTo>
                  <a:pt x="2760723" y="328591"/>
                  <a:pt x="2777089" y="329747"/>
                  <a:pt x="2777089" y="322287"/>
                </a:cubicBezTo>
                <a:cubicBezTo>
                  <a:pt x="2777089" y="314827"/>
                  <a:pt x="2753957" y="318817"/>
                  <a:pt x="2750834" y="312514"/>
                </a:cubicBezTo>
                <a:cubicBezTo>
                  <a:pt x="2749908" y="310906"/>
                  <a:pt x="2749908" y="308916"/>
                  <a:pt x="2750834" y="307309"/>
                </a:cubicBezTo>
                <a:cubicBezTo>
                  <a:pt x="2739267" y="308465"/>
                  <a:pt x="2730708" y="299270"/>
                  <a:pt x="2727701" y="288340"/>
                </a:cubicBezTo>
                <a:cubicBezTo>
                  <a:pt x="2718448" y="286576"/>
                  <a:pt x="2709021" y="285819"/>
                  <a:pt x="2699595" y="286085"/>
                </a:cubicBezTo>
                <a:cubicBezTo>
                  <a:pt x="2681782" y="288340"/>
                  <a:pt x="2673801" y="277988"/>
                  <a:pt x="2663970" y="277468"/>
                </a:cubicBezTo>
                <a:cubicBezTo>
                  <a:pt x="2654139" y="276947"/>
                  <a:pt x="2654139" y="283771"/>
                  <a:pt x="2658823" y="290075"/>
                </a:cubicBezTo>
                <a:cubicBezTo>
                  <a:pt x="2663508" y="296379"/>
                  <a:pt x="2649455" y="301005"/>
                  <a:pt x="2638178" y="298692"/>
                </a:cubicBezTo>
                <a:cubicBezTo>
                  <a:pt x="2635575" y="298113"/>
                  <a:pt x="2632799" y="298113"/>
                  <a:pt x="2630197" y="298692"/>
                </a:cubicBezTo>
                <a:cubicBezTo>
                  <a:pt x="2630659" y="301005"/>
                  <a:pt x="2631122" y="302740"/>
                  <a:pt x="2631643" y="305053"/>
                </a:cubicBezTo>
                <a:cubicBezTo>
                  <a:pt x="2632510" y="308627"/>
                  <a:pt x="2633146" y="312259"/>
                  <a:pt x="2633493" y="315926"/>
                </a:cubicBezTo>
                <a:cubicBezTo>
                  <a:pt x="2634187" y="315845"/>
                  <a:pt x="2634823" y="316059"/>
                  <a:pt x="2635344" y="316504"/>
                </a:cubicBezTo>
                <a:cubicBezTo>
                  <a:pt x="2637252" y="317661"/>
                  <a:pt x="2635806" y="319396"/>
                  <a:pt x="2633956" y="321130"/>
                </a:cubicBezTo>
                <a:cubicBezTo>
                  <a:pt x="2634361" y="325740"/>
                  <a:pt x="2634071" y="330383"/>
                  <a:pt x="2633031" y="334895"/>
                </a:cubicBezTo>
                <a:cubicBezTo>
                  <a:pt x="2636790" y="339521"/>
                  <a:pt x="2635806" y="346461"/>
                  <a:pt x="2636327" y="350451"/>
                </a:cubicBezTo>
                <a:cubicBezTo>
                  <a:pt x="2636848" y="354441"/>
                  <a:pt x="2627883" y="356755"/>
                  <a:pt x="2621753" y="353863"/>
                </a:cubicBezTo>
                <a:cubicBezTo>
                  <a:pt x="2619035" y="356229"/>
                  <a:pt x="2615855" y="358004"/>
                  <a:pt x="2612384" y="359068"/>
                </a:cubicBezTo>
                <a:cubicBezTo>
                  <a:pt x="2607585" y="360682"/>
                  <a:pt x="2602495" y="361462"/>
                  <a:pt x="2597406" y="361381"/>
                </a:cubicBezTo>
                <a:cubicBezTo>
                  <a:pt x="2596944" y="363058"/>
                  <a:pt x="2594110" y="365372"/>
                  <a:pt x="2588500" y="365950"/>
                </a:cubicBezTo>
                <a:cubicBezTo>
                  <a:pt x="2580982" y="367107"/>
                  <a:pt x="2578669" y="362480"/>
                  <a:pt x="2576933" y="358490"/>
                </a:cubicBezTo>
                <a:cubicBezTo>
                  <a:pt x="2572423" y="364446"/>
                  <a:pt x="2565194" y="367697"/>
                  <a:pt x="2557734" y="367107"/>
                </a:cubicBezTo>
                <a:cubicBezTo>
                  <a:pt x="2547209" y="367026"/>
                  <a:pt x="2536683" y="366060"/>
                  <a:pt x="2526331" y="364215"/>
                </a:cubicBezTo>
                <a:cubicBezTo>
                  <a:pt x="2516152" y="366262"/>
                  <a:pt x="2505627" y="365481"/>
                  <a:pt x="2495854" y="361960"/>
                </a:cubicBezTo>
                <a:cubicBezTo>
                  <a:pt x="2492731" y="360942"/>
                  <a:pt x="2489781" y="359583"/>
                  <a:pt x="2486948" y="357911"/>
                </a:cubicBezTo>
                <a:cubicBezTo>
                  <a:pt x="2484519" y="357246"/>
                  <a:pt x="2482032" y="356859"/>
                  <a:pt x="2479487" y="356755"/>
                </a:cubicBezTo>
                <a:cubicBezTo>
                  <a:pt x="2470466" y="355245"/>
                  <a:pt x="2461386" y="354280"/>
                  <a:pt x="2452249" y="353863"/>
                </a:cubicBezTo>
                <a:cubicBezTo>
                  <a:pt x="2450398" y="360803"/>
                  <a:pt x="2448547" y="367107"/>
                  <a:pt x="2445251" y="367685"/>
                </a:cubicBezTo>
                <a:cubicBezTo>
                  <a:pt x="2439179" y="368842"/>
                  <a:pt x="2436345" y="385034"/>
                  <a:pt x="2430272" y="388967"/>
                </a:cubicBezTo>
                <a:cubicBezTo>
                  <a:pt x="2424201" y="392900"/>
                  <a:pt x="2423680" y="382606"/>
                  <a:pt x="2415699" y="383762"/>
                </a:cubicBezTo>
                <a:cubicBezTo>
                  <a:pt x="2407718" y="384919"/>
                  <a:pt x="2381983" y="354846"/>
                  <a:pt x="2380537" y="346403"/>
                </a:cubicBezTo>
                <a:cubicBezTo>
                  <a:pt x="2379092" y="337960"/>
                  <a:pt x="2363188" y="321130"/>
                  <a:pt x="2359024" y="318239"/>
                </a:cubicBezTo>
                <a:cubicBezTo>
                  <a:pt x="2354861" y="315347"/>
                  <a:pt x="2363246" y="313092"/>
                  <a:pt x="2368393" y="318817"/>
                </a:cubicBezTo>
                <a:cubicBezTo>
                  <a:pt x="2372730" y="323473"/>
                  <a:pt x="2379786" y="324438"/>
                  <a:pt x="2385222" y="321130"/>
                </a:cubicBezTo>
                <a:cubicBezTo>
                  <a:pt x="2387188" y="319372"/>
                  <a:pt x="2388402" y="316891"/>
                  <a:pt x="2388518" y="314249"/>
                </a:cubicBezTo>
                <a:cubicBezTo>
                  <a:pt x="2381867" y="309876"/>
                  <a:pt x="2376026" y="304423"/>
                  <a:pt x="2371169" y="298113"/>
                </a:cubicBezTo>
                <a:cubicBezTo>
                  <a:pt x="2366022" y="291810"/>
                  <a:pt x="2361338" y="285506"/>
                  <a:pt x="2357115" y="279145"/>
                </a:cubicBezTo>
                <a:cubicBezTo>
                  <a:pt x="2354687" y="276866"/>
                  <a:pt x="2352373" y="274455"/>
                  <a:pt x="2350234" y="271916"/>
                </a:cubicBezTo>
                <a:cubicBezTo>
                  <a:pt x="2341327" y="281903"/>
                  <a:pt x="2326003" y="282771"/>
                  <a:pt x="2315997" y="273859"/>
                </a:cubicBezTo>
                <a:cubicBezTo>
                  <a:pt x="2315535" y="273425"/>
                  <a:pt x="2315072" y="272968"/>
                  <a:pt x="2314609" y="272494"/>
                </a:cubicBezTo>
                <a:cubicBezTo>
                  <a:pt x="2295872" y="254682"/>
                  <a:pt x="2268691" y="250113"/>
                  <a:pt x="2242435" y="246643"/>
                </a:cubicBezTo>
                <a:cubicBezTo>
                  <a:pt x="2242551" y="247661"/>
                  <a:pt x="2242841" y="248650"/>
                  <a:pt x="2243361" y="249535"/>
                </a:cubicBezTo>
                <a:cubicBezTo>
                  <a:pt x="2247583" y="260407"/>
                  <a:pt x="2243823" y="262142"/>
                  <a:pt x="2242898" y="270759"/>
                </a:cubicBezTo>
                <a:cubicBezTo>
                  <a:pt x="2241973" y="279376"/>
                  <a:pt x="2238214" y="275964"/>
                  <a:pt x="2228845" y="271916"/>
                </a:cubicBezTo>
                <a:cubicBezTo>
                  <a:pt x="2219476" y="267868"/>
                  <a:pt x="2219939" y="281111"/>
                  <a:pt x="2199929" y="275386"/>
                </a:cubicBezTo>
                <a:cubicBezTo>
                  <a:pt x="2198541" y="274807"/>
                  <a:pt x="2197154" y="274807"/>
                  <a:pt x="2196170" y="274229"/>
                </a:cubicBezTo>
                <a:cubicBezTo>
                  <a:pt x="2193741" y="274894"/>
                  <a:pt x="2191255" y="275282"/>
                  <a:pt x="2188710" y="275386"/>
                </a:cubicBezTo>
                <a:cubicBezTo>
                  <a:pt x="2178416" y="274987"/>
                  <a:pt x="2168296" y="272853"/>
                  <a:pt x="2158695" y="269082"/>
                </a:cubicBezTo>
                <a:cubicBezTo>
                  <a:pt x="2157944" y="269030"/>
                  <a:pt x="2157250" y="268596"/>
                  <a:pt x="2156845" y="267925"/>
                </a:cubicBezTo>
                <a:cubicBezTo>
                  <a:pt x="2150252" y="271337"/>
                  <a:pt x="2127929" y="268504"/>
                  <a:pt x="2125442" y="260407"/>
                </a:cubicBezTo>
                <a:cubicBezTo>
                  <a:pt x="2125038" y="258927"/>
                  <a:pt x="2124806" y="257383"/>
                  <a:pt x="2124922" y="255839"/>
                </a:cubicBezTo>
                <a:cubicBezTo>
                  <a:pt x="2116594" y="253543"/>
                  <a:pt x="2108208" y="251808"/>
                  <a:pt x="2099649" y="250634"/>
                </a:cubicBezTo>
                <a:cubicBezTo>
                  <a:pt x="2087331" y="248002"/>
                  <a:pt x="2075707" y="242931"/>
                  <a:pt x="2065413" y="235713"/>
                </a:cubicBezTo>
                <a:cubicBezTo>
                  <a:pt x="2064950" y="235135"/>
                  <a:pt x="2064487" y="235135"/>
                  <a:pt x="2064025" y="234556"/>
                </a:cubicBezTo>
                <a:cubicBezTo>
                  <a:pt x="2045750" y="236870"/>
                  <a:pt x="2015736" y="240340"/>
                  <a:pt x="2011051" y="242595"/>
                </a:cubicBezTo>
                <a:cubicBezTo>
                  <a:pt x="2006367" y="244851"/>
                  <a:pt x="2015736" y="256417"/>
                  <a:pt x="2007755" y="257574"/>
                </a:cubicBezTo>
                <a:cubicBezTo>
                  <a:pt x="1999774" y="258730"/>
                  <a:pt x="2005441" y="239183"/>
                  <a:pt x="2003996" y="230566"/>
                </a:cubicBezTo>
                <a:cubicBezTo>
                  <a:pt x="2002550" y="221949"/>
                  <a:pt x="1990405" y="220214"/>
                  <a:pt x="1992429" y="227096"/>
                </a:cubicBezTo>
                <a:cubicBezTo>
                  <a:pt x="1994453" y="233978"/>
                  <a:pt x="1973230" y="236291"/>
                  <a:pt x="1968025" y="231144"/>
                </a:cubicBezTo>
                <a:cubicBezTo>
                  <a:pt x="1960564" y="223308"/>
                  <a:pt x="1951195" y="217548"/>
                  <a:pt x="1940843" y="214431"/>
                </a:cubicBezTo>
                <a:cubicBezTo>
                  <a:pt x="1927253" y="210441"/>
                  <a:pt x="1910887" y="227675"/>
                  <a:pt x="1914588" y="232822"/>
                </a:cubicBezTo>
                <a:cubicBezTo>
                  <a:pt x="1918289" y="237969"/>
                  <a:pt x="1928699" y="233978"/>
                  <a:pt x="1928699" y="237448"/>
                </a:cubicBezTo>
                <a:cubicBezTo>
                  <a:pt x="1929624" y="244330"/>
                  <a:pt x="1899783" y="241438"/>
                  <a:pt x="1899783" y="247222"/>
                </a:cubicBezTo>
                <a:cubicBezTo>
                  <a:pt x="1899783" y="253005"/>
                  <a:pt x="1872139" y="260986"/>
                  <a:pt x="1864158" y="262142"/>
                </a:cubicBezTo>
                <a:cubicBezTo>
                  <a:pt x="1841026" y="265612"/>
                  <a:pt x="1836515" y="265612"/>
                  <a:pt x="1825759" y="275964"/>
                </a:cubicBezTo>
                <a:cubicBezTo>
                  <a:pt x="1815002" y="286316"/>
                  <a:pt x="1823388" y="266769"/>
                  <a:pt x="1831542" y="256417"/>
                </a:cubicBezTo>
                <a:cubicBezTo>
                  <a:pt x="1839696" y="246065"/>
                  <a:pt x="1848428" y="250634"/>
                  <a:pt x="1853575" y="242595"/>
                </a:cubicBezTo>
                <a:cubicBezTo>
                  <a:pt x="1858723" y="234556"/>
                  <a:pt x="1866241" y="235713"/>
                  <a:pt x="1879368" y="232822"/>
                </a:cubicBezTo>
                <a:cubicBezTo>
                  <a:pt x="1892496" y="229930"/>
                  <a:pt x="1892034" y="221255"/>
                  <a:pt x="1898106" y="217901"/>
                </a:cubicBezTo>
                <a:cubicBezTo>
                  <a:pt x="1904178" y="214547"/>
                  <a:pt x="1919677" y="207549"/>
                  <a:pt x="1922453" y="200089"/>
                </a:cubicBezTo>
                <a:cubicBezTo>
                  <a:pt x="1925229" y="192629"/>
                  <a:pt x="1956689" y="180542"/>
                  <a:pt x="1962935" y="180542"/>
                </a:cubicBezTo>
                <a:cubicBezTo>
                  <a:pt x="1969181" y="180542"/>
                  <a:pt x="1970453" y="165621"/>
                  <a:pt x="1974212" y="165621"/>
                </a:cubicBezTo>
                <a:cubicBezTo>
                  <a:pt x="1984159" y="162169"/>
                  <a:pt x="1993701" y="157733"/>
                  <a:pt x="2002781" y="152378"/>
                </a:cubicBezTo>
                <a:cubicBezTo>
                  <a:pt x="2008911" y="148919"/>
                  <a:pt x="2012902" y="142703"/>
                  <a:pt x="2013596" y="135722"/>
                </a:cubicBezTo>
                <a:cubicBezTo>
                  <a:pt x="2014058" y="130517"/>
                  <a:pt x="2004227" y="131096"/>
                  <a:pt x="2003244" y="125949"/>
                </a:cubicBezTo>
                <a:cubicBezTo>
                  <a:pt x="2002260" y="120802"/>
                  <a:pt x="2007929" y="124214"/>
                  <a:pt x="2014810" y="120744"/>
                </a:cubicBezTo>
                <a:cubicBezTo>
                  <a:pt x="2021692" y="117274"/>
                  <a:pt x="2014810" y="105823"/>
                  <a:pt x="2008738" y="108137"/>
                </a:cubicBezTo>
                <a:cubicBezTo>
                  <a:pt x="2005904" y="109293"/>
                  <a:pt x="2006367" y="107558"/>
                  <a:pt x="2007292" y="104667"/>
                </a:cubicBezTo>
                <a:cubicBezTo>
                  <a:pt x="2000642" y="102498"/>
                  <a:pt x="1994338" y="99404"/>
                  <a:pt x="1988554" y="95471"/>
                </a:cubicBezTo>
                <a:cubicBezTo>
                  <a:pt x="1982193" y="90966"/>
                  <a:pt x="1977798" y="84165"/>
                  <a:pt x="1976352" y="76503"/>
                </a:cubicBezTo>
                <a:cubicBezTo>
                  <a:pt x="1954897" y="73033"/>
                  <a:pt x="1933672" y="68441"/>
                  <a:pt x="1912737" y="62739"/>
                </a:cubicBezTo>
                <a:cubicBezTo>
                  <a:pt x="1910424" y="62108"/>
                  <a:pt x="1908226" y="61131"/>
                  <a:pt x="1906202" y="59847"/>
                </a:cubicBezTo>
                <a:cubicBezTo>
                  <a:pt x="1900188" y="60021"/>
                  <a:pt x="1894231" y="59437"/>
                  <a:pt x="1888390" y="58112"/>
                </a:cubicBezTo>
                <a:cubicBezTo>
                  <a:pt x="1881797" y="56331"/>
                  <a:pt x="1874973" y="60235"/>
                  <a:pt x="1873238" y="66833"/>
                </a:cubicBezTo>
                <a:cubicBezTo>
                  <a:pt x="1873065" y="67371"/>
                  <a:pt x="1872949" y="67915"/>
                  <a:pt x="1872891" y="68464"/>
                </a:cubicBezTo>
                <a:cubicBezTo>
                  <a:pt x="1872429" y="75924"/>
                  <a:pt x="1848082" y="73033"/>
                  <a:pt x="1843397" y="71934"/>
                </a:cubicBezTo>
                <a:cubicBezTo>
                  <a:pt x="1838713" y="70835"/>
                  <a:pt x="1860226" y="49495"/>
                  <a:pt x="1860226" y="46025"/>
                </a:cubicBezTo>
                <a:cubicBezTo>
                  <a:pt x="1860226" y="42555"/>
                  <a:pt x="1823676" y="46604"/>
                  <a:pt x="1821826" y="42613"/>
                </a:cubicBezTo>
                <a:cubicBezTo>
                  <a:pt x="1819976" y="38623"/>
                  <a:pt x="1802105" y="37408"/>
                  <a:pt x="1794182" y="37408"/>
                </a:cubicBezTo>
                <a:cubicBezTo>
                  <a:pt x="1786259" y="37408"/>
                  <a:pt x="1793720" y="35153"/>
                  <a:pt x="1801180" y="33996"/>
                </a:cubicBezTo>
                <a:cubicBezTo>
                  <a:pt x="1808640" y="32840"/>
                  <a:pt x="1815233" y="25900"/>
                  <a:pt x="1823214" y="24223"/>
                </a:cubicBezTo>
                <a:cubicBezTo>
                  <a:pt x="1831195" y="22546"/>
                  <a:pt x="1829344" y="19018"/>
                  <a:pt x="1826048" y="13293"/>
                </a:cubicBezTo>
                <a:cubicBezTo>
                  <a:pt x="1822751" y="7567"/>
                  <a:pt x="1814481" y="10401"/>
                  <a:pt x="1806327" y="7509"/>
                </a:cubicBezTo>
                <a:cubicBezTo>
                  <a:pt x="1798346" y="4121"/>
                  <a:pt x="1790019" y="1622"/>
                  <a:pt x="1781517" y="49"/>
                </a:cubicBezTo>
                <a:cubicBezTo>
                  <a:pt x="1774461" y="-529"/>
                  <a:pt x="1767002" y="4097"/>
                  <a:pt x="1750578" y="8088"/>
                </a:cubicBezTo>
                <a:cubicBezTo>
                  <a:pt x="1734153" y="12078"/>
                  <a:pt x="1732765" y="26478"/>
                  <a:pt x="1724322" y="31221"/>
                </a:cubicBezTo>
                <a:cubicBezTo>
                  <a:pt x="1721719" y="32822"/>
                  <a:pt x="1719348" y="34766"/>
                  <a:pt x="1717267" y="37004"/>
                </a:cubicBezTo>
                <a:cubicBezTo>
                  <a:pt x="1720563" y="46581"/>
                  <a:pt x="1718770" y="57164"/>
                  <a:pt x="1712582" y="65168"/>
                </a:cubicBezTo>
                <a:lnTo>
                  <a:pt x="1712582" y="67481"/>
                </a:lnTo>
                <a:cubicBezTo>
                  <a:pt x="1713565" y="72107"/>
                  <a:pt x="1708360" y="73785"/>
                  <a:pt x="1701825" y="72628"/>
                </a:cubicBezTo>
                <a:cubicBezTo>
                  <a:pt x="1699223" y="73333"/>
                  <a:pt x="1696562" y="73721"/>
                  <a:pt x="1693845" y="73785"/>
                </a:cubicBezTo>
                <a:cubicBezTo>
                  <a:pt x="1690143" y="73941"/>
                  <a:pt x="1686442" y="73166"/>
                  <a:pt x="1683088" y="71529"/>
                </a:cubicBezTo>
                <a:cubicBezTo>
                  <a:pt x="1673256" y="72107"/>
                  <a:pt x="1663367" y="73785"/>
                  <a:pt x="1663887" y="77833"/>
                </a:cubicBezTo>
                <a:cubicBezTo>
                  <a:pt x="1664351" y="84715"/>
                  <a:pt x="1680254" y="88185"/>
                  <a:pt x="1679329" y="91597"/>
                </a:cubicBezTo>
                <a:cubicBezTo>
                  <a:pt x="1678403" y="95009"/>
                  <a:pt x="1667126" y="91076"/>
                  <a:pt x="1661517" y="87606"/>
                </a:cubicBezTo>
                <a:cubicBezTo>
                  <a:pt x="1655907" y="84136"/>
                  <a:pt x="1643242" y="85871"/>
                  <a:pt x="1640871" y="92753"/>
                </a:cubicBezTo>
                <a:cubicBezTo>
                  <a:pt x="1638500" y="99635"/>
                  <a:pt x="1628726" y="97958"/>
                  <a:pt x="1625430" y="96223"/>
                </a:cubicBezTo>
                <a:cubicBezTo>
                  <a:pt x="1623059" y="95067"/>
                  <a:pt x="1617912" y="97958"/>
                  <a:pt x="1613228" y="97958"/>
                </a:cubicBezTo>
                <a:cubicBezTo>
                  <a:pt x="1608890" y="100798"/>
                  <a:pt x="1603916" y="102562"/>
                  <a:pt x="1598712" y="103105"/>
                </a:cubicBezTo>
                <a:cubicBezTo>
                  <a:pt x="1593796" y="103105"/>
                  <a:pt x="1589054" y="101503"/>
                  <a:pt x="1585121" y="98537"/>
                </a:cubicBezTo>
                <a:cubicBezTo>
                  <a:pt x="1580321" y="104493"/>
                  <a:pt x="1573092" y="108056"/>
                  <a:pt x="1565459" y="108310"/>
                </a:cubicBezTo>
                <a:lnTo>
                  <a:pt x="1554644" y="108310"/>
                </a:lnTo>
                <a:cubicBezTo>
                  <a:pt x="1555106" y="108310"/>
                  <a:pt x="1555106" y="108888"/>
                  <a:pt x="1555106" y="108888"/>
                </a:cubicBezTo>
                <a:cubicBezTo>
                  <a:pt x="1555569" y="111722"/>
                  <a:pt x="1517169" y="111144"/>
                  <a:pt x="1516244" y="115770"/>
                </a:cubicBezTo>
                <a:cubicBezTo>
                  <a:pt x="1515723" y="118084"/>
                  <a:pt x="1512485" y="119240"/>
                  <a:pt x="1507337" y="119819"/>
                </a:cubicBezTo>
                <a:cubicBezTo>
                  <a:pt x="1480619" y="147925"/>
                  <a:pt x="1441236" y="151973"/>
                  <a:pt x="1405612" y="164060"/>
                </a:cubicBezTo>
                <a:lnTo>
                  <a:pt x="1405149" y="164060"/>
                </a:lnTo>
                <a:cubicBezTo>
                  <a:pt x="1408330" y="164285"/>
                  <a:pt x="1410759" y="167055"/>
                  <a:pt x="1410527" y="170242"/>
                </a:cubicBezTo>
                <a:cubicBezTo>
                  <a:pt x="1410412" y="171589"/>
                  <a:pt x="1409833" y="172862"/>
                  <a:pt x="1408908" y="173833"/>
                </a:cubicBezTo>
                <a:cubicBezTo>
                  <a:pt x="1405612" y="178402"/>
                  <a:pt x="1392022" y="168628"/>
                  <a:pt x="1388725" y="172677"/>
                </a:cubicBezTo>
                <a:cubicBezTo>
                  <a:pt x="1385429" y="176725"/>
                  <a:pt x="1395318" y="181872"/>
                  <a:pt x="1401390" y="181294"/>
                </a:cubicBezTo>
                <a:cubicBezTo>
                  <a:pt x="1406595" y="180842"/>
                  <a:pt x="1411221" y="184711"/>
                  <a:pt x="1411626" y="189928"/>
                </a:cubicBezTo>
                <a:cubicBezTo>
                  <a:pt x="1411684" y="190304"/>
                  <a:pt x="1411684" y="190685"/>
                  <a:pt x="1411684" y="191067"/>
                </a:cubicBezTo>
                <a:cubicBezTo>
                  <a:pt x="1412147" y="196214"/>
                  <a:pt x="1397168" y="187597"/>
                  <a:pt x="1393872" y="192224"/>
                </a:cubicBezTo>
                <a:cubicBezTo>
                  <a:pt x="1390576" y="196850"/>
                  <a:pt x="1396243" y="198527"/>
                  <a:pt x="1402778" y="199684"/>
                </a:cubicBezTo>
                <a:cubicBezTo>
                  <a:pt x="1409313" y="200841"/>
                  <a:pt x="1404686" y="203154"/>
                  <a:pt x="1410296" y="209458"/>
                </a:cubicBezTo>
                <a:lnTo>
                  <a:pt x="1411221" y="210614"/>
                </a:lnTo>
                <a:cubicBezTo>
                  <a:pt x="1414981" y="215761"/>
                  <a:pt x="1407925" y="217496"/>
                  <a:pt x="1408908" y="222643"/>
                </a:cubicBezTo>
                <a:cubicBezTo>
                  <a:pt x="1409891" y="227790"/>
                  <a:pt x="1402315" y="230161"/>
                  <a:pt x="1402315" y="224956"/>
                </a:cubicBezTo>
                <a:cubicBezTo>
                  <a:pt x="1402315" y="219752"/>
                  <a:pt x="1384041" y="218653"/>
                  <a:pt x="1380282" y="223800"/>
                </a:cubicBezTo>
                <a:cubicBezTo>
                  <a:pt x="1376522" y="228947"/>
                  <a:pt x="1373747" y="233573"/>
                  <a:pt x="1369062" y="228426"/>
                </a:cubicBezTo>
                <a:cubicBezTo>
                  <a:pt x="1368599" y="227848"/>
                  <a:pt x="1368079" y="227848"/>
                  <a:pt x="1367616" y="227270"/>
                </a:cubicBezTo>
                <a:cubicBezTo>
                  <a:pt x="1364262" y="228947"/>
                  <a:pt x="1360619" y="229930"/>
                  <a:pt x="1356859" y="230161"/>
                </a:cubicBezTo>
                <a:cubicBezTo>
                  <a:pt x="1337197" y="230740"/>
                  <a:pt x="1318864" y="242769"/>
                  <a:pt x="1299664" y="245660"/>
                </a:cubicBezTo>
                <a:cubicBezTo>
                  <a:pt x="1290006" y="247696"/>
                  <a:pt x="1280001" y="244405"/>
                  <a:pt x="1273409" y="237043"/>
                </a:cubicBezTo>
                <a:cubicBezTo>
                  <a:pt x="1264965" y="241034"/>
                  <a:pt x="1257505" y="255434"/>
                  <a:pt x="1265486" y="264629"/>
                </a:cubicBezTo>
                <a:cubicBezTo>
                  <a:pt x="1273467" y="273824"/>
                  <a:pt x="1265948" y="278451"/>
                  <a:pt x="1265948" y="284176"/>
                </a:cubicBezTo>
                <a:cubicBezTo>
                  <a:pt x="1265948" y="289901"/>
                  <a:pt x="1286536" y="303145"/>
                  <a:pt x="1297814" y="304302"/>
                </a:cubicBezTo>
                <a:cubicBezTo>
                  <a:pt x="1309090" y="305458"/>
                  <a:pt x="1317939" y="321651"/>
                  <a:pt x="1311404" y="331309"/>
                </a:cubicBezTo>
                <a:cubicBezTo>
                  <a:pt x="1304869" y="340967"/>
                  <a:pt x="1284686" y="328417"/>
                  <a:pt x="1271558" y="315752"/>
                </a:cubicBezTo>
                <a:cubicBezTo>
                  <a:pt x="1258430" y="303087"/>
                  <a:pt x="1227952" y="298403"/>
                  <a:pt x="1217659" y="299097"/>
                </a:cubicBezTo>
                <a:cubicBezTo>
                  <a:pt x="1207365" y="299791"/>
                  <a:pt x="1213437" y="288166"/>
                  <a:pt x="1200772" y="288745"/>
                </a:cubicBezTo>
                <a:cubicBezTo>
                  <a:pt x="1188107" y="289323"/>
                  <a:pt x="1177639" y="302567"/>
                  <a:pt x="1185794" y="302567"/>
                </a:cubicBezTo>
                <a:cubicBezTo>
                  <a:pt x="1193948" y="302567"/>
                  <a:pt x="1199846" y="301988"/>
                  <a:pt x="1195625" y="306557"/>
                </a:cubicBezTo>
                <a:cubicBezTo>
                  <a:pt x="1191403" y="311126"/>
                  <a:pt x="1197938" y="310027"/>
                  <a:pt x="1208290" y="315752"/>
                </a:cubicBezTo>
                <a:cubicBezTo>
                  <a:pt x="1218642" y="321478"/>
                  <a:pt x="1199384" y="328417"/>
                  <a:pt x="1188570" y="319800"/>
                </a:cubicBezTo>
                <a:cubicBezTo>
                  <a:pt x="1181398" y="314173"/>
                  <a:pt x="1171046" y="315411"/>
                  <a:pt x="1165437" y="322565"/>
                </a:cubicBezTo>
                <a:cubicBezTo>
                  <a:pt x="1164569" y="323646"/>
                  <a:pt x="1163875" y="324838"/>
                  <a:pt x="1163297" y="326104"/>
                </a:cubicBezTo>
                <a:cubicBezTo>
                  <a:pt x="1160000" y="332466"/>
                  <a:pt x="1175962" y="351434"/>
                  <a:pt x="1194699" y="355020"/>
                </a:cubicBezTo>
                <a:cubicBezTo>
                  <a:pt x="1213437" y="358605"/>
                  <a:pt x="1207365" y="365372"/>
                  <a:pt x="1215750" y="368842"/>
                </a:cubicBezTo>
                <a:cubicBezTo>
                  <a:pt x="1224136" y="372311"/>
                  <a:pt x="1218121" y="376880"/>
                  <a:pt x="1212512" y="376880"/>
                </a:cubicBezTo>
                <a:cubicBezTo>
                  <a:pt x="1206902" y="376880"/>
                  <a:pt x="1194699" y="365950"/>
                  <a:pt x="1185331" y="360225"/>
                </a:cubicBezTo>
                <a:cubicBezTo>
                  <a:pt x="1175962" y="354499"/>
                  <a:pt x="1150632" y="362538"/>
                  <a:pt x="1145485" y="356177"/>
                </a:cubicBezTo>
                <a:cubicBezTo>
                  <a:pt x="1140338" y="349815"/>
                  <a:pt x="1148723" y="342991"/>
                  <a:pt x="1144039" y="337786"/>
                </a:cubicBezTo>
                <a:cubicBezTo>
                  <a:pt x="1139355" y="332581"/>
                  <a:pt x="1143576" y="321709"/>
                  <a:pt x="1149823" y="310200"/>
                </a:cubicBezTo>
                <a:cubicBezTo>
                  <a:pt x="1156068" y="298692"/>
                  <a:pt x="1148839" y="279145"/>
                  <a:pt x="1139471" y="275501"/>
                </a:cubicBezTo>
                <a:cubicBezTo>
                  <a:pt x="1130102" y="271858"/>
                  <a:pt x="1131084" y="283540"/>
                  <a:pt x="1133687" y="286431"/>
                </a:cubicBezTo>
                <a:cubicBezTo>
                  <a:pt x="1136289" y="289323"/>
                  <a:pt x="1134613" y="305400"/>
                  <a:pt x="1127904" y="315694"/>
                </a:cubicBezTo>
                <a:cubicBezTo>
                  <a:pt x="1121196" y="325988"/>
                  <a:pt x="1099740" y="326046"/>
                  <a:pt x="1099740" y="333044"/>
                </a:cubicBezTo>
                <a:cubicBezTo>
                  <a:pt x="1099740" y="340041"/>
                  <a:pt x="1085687" y="345651"/>
                  <a:pt x="1090371" y="350393"/>
                </a:cubicBezTo>
                <a:cubicBezTo>
                  <a:pt x="1095055" y="355136"/>
                  <a:pt x="1114314" y="380871"/>
                  <a:pt x="1117090" y="388909"/>
                </a:cubicBezTo>
                <a:cubicBezTo>
                  <a:pt x="1119865" y="396948"/>
                  <a:pt x="1100203" y="421642"/>
                  <a:pt x="1103036" y="436042"/>
                </a:cubicBezTo>
                <a:cubicBezTo>
                  <a:pt x="1105870" y="450442"/>
                  <a:pt x="1100203" y="457266"/>
                  <a:pt x="1103962" y="464206"/>
                </a:cubicBezTo>
                <a:cubicBezTo>
                  <a:pt x="1107721" y="471146"/>
                  <a:pt x="1116627" y="464784"/>
                  <a:pt x="1122237" y="467618"/>
                </a:cubicBezTo>
                <a:cubicBezTo>
                  <a:pt x="1127846" y="470452"/>
                  <a:pt x="1136810" y="463628"/>
                  <a:pt x="1149938" y="460736"/>
                </a:cubicBezTo>
                <a:cubicBezTo>
                  <a:pt x="1163066" y="457844"/>
                  <a:pt x="1186488" y="473980"/>
                  <a:pt x="1194931" y="479126"/>
                </a:cubicBezTo>
                <a:cubicBezTo>
                  <a:pt x="1203374" y="484274"/>
                  <a:pt x="1199152" y="492370"/>
                  <a:pt x="1203837" y="500409"/>
                </a:cubicBezTo>
                <a:cubicBezTo>
                  <a:pt x="1208521" y="508447"/>
                  <a:pt x="1193485" y="508447"/>
                  <a:pt x="1193023" y="521112"/>
                </a:cubicBezTo>
                <a:cubicBezTo>
                  <a:pt x="1192560" y="533777"/>
                  <a:pt x="1219278" y="538925"/>
                  <a:pt x="1220203" y="542337"/>
                </a:cubicBezTo>
                <a:cubicBezTo>
                  <a:pt x="1221129" y="545749"/>
                  <a:pt x="1201466" y="542915"/>
                  <a:pt x="1193948" y="540081"/>
                </a:cubicBezTo>
                <a:cubicBezTo>
                  <a:pt x="1186430" y="537247"/>
                  <a:pt x="1185562" y="524524"/>
                  <a:pt x="1183191" y="522211"/>
                </a:cubicBezTo>
                <a:cubicBezTo>
                  <a:pt x="1180820" y="519898"/>
                  <a:pt x="1188338" y="509604"/>
                  <a:pt x="1188974" y="502144"/>
                </a:cubicBezTo>
                <a:cubicBezTo>
                  <a:pt x="1189611" y="494683"/>
                  <a:pt x="1180589" y="489478"/>
                  <a:pt x="1177408" y="484331"/>
                </a:cubicBezTo>
                <a:cubicBezTo>
                  <a:pt x="1174227" y="479184"/>
                  <a:pt x="1168502" y="471088"/>
                  <a:pt x="1162372" y="472765"/>
                </a:cubicBezTo>
                <a:cubicBezTo>
                  <a:pt x="1156242" y="474442"/>
                  <a:pt x="1133456" y="476756"/>
                  <a:pt x="1126285" y="484331"/>
                </a:cubicBezTo>
                <a:cubicBezTo>
                  <a:pt x="1119114" y="491907"/>
                  <a:pt x="1127268" y="512495"/>
                  <a:pt x="1130969" y="522789"/>
                </a:cubicBezTo>
                <a:cubicBezTo>
                  <a:pt x="1134671" y="533083"/>
                  <a:pt x="1110843" y="547541"/>
                  <a:pt x="1111307" y="555580"/>
                </a:cubicBezTo>
                <a:cubicBezTo>
                  <a:pt x="1111769" y="563619"/>
                  <a:pt x="1103788" y="567667"/>
                  <a:pt x="1093494" y="573970"/>
                </a:cubicBezTo>
                <a:cubicBezTo>
                  <a:pt x="1083200" y="580274"/>
                  <a:pt x="1071460" y="585537"/>
                  <a:pt x="1071923" y="596409"/>
                </a:cubicBezTo>
                <a:cubicBezTo>
                  <a:pt x="1072386" y="607281"/>
                  <a:pt x="1057870" y="601556"/>
                  <a:pt x="1050815" y="596409"/>
                </a:cubicBezTo>
                <a:cubicBezTo>
                  <a:pt x="1043759" y="591262"/>
                  <a:pt x="1033986" y="599243"/>
                  <a:pt x="1023634" y="598665"/>
                </a:cubicBezTo>
                <a:cubicBezTo>
                  <a:pt x="1013281" y="598086"/>
                  <a:pt x="1013339" y="587792"/>
                  <a:pt x="1004896" y="591783"/>
                </a:cubicBezTo>
                <a:cubicBezTo>
                  <a:pt x="996453" y="595773"/>
                  <a:pt x="990843" y="587214"/>
                  <a:pt x="993677" y="579696"/>
                </a:cubicBezTo>
                <a:cubicBezTo>
                  <a:pt x="996511" y="572178"/>
                  <a:pt x="1005243" y="578019"/>
                  <a:pt x="1006342" y="583166"/>
                </a:cubicBezTo>
                <a:cubicBezTo>
                  <a:pt x="1007441" y="588313"/>
                  <a:pt x="1012877" y="586057"/>
                  <a:pt x="1019932" y="581431"/>
                </a:cubicBezTo>
                <a:cubicBezTo>
                  <a:pt x="1026988" y="576804"/>
                  <a:pt x="1023171" y="587214"/>
                  <a:pt x="1033523" y="587792"/>
                </a:cubicBezTo>
                <a:cubicBezTo>
                  <a:pt x="1043875" y="588371"/>
                  <a:pt x="1038207" y="581431"/>
                  <a:pt x="1045668" y="582587"/>
                </a:cubicBezTo>
                <a:cubicBezTo>
                  <a:pt x="1053128" y="583744"/>
                  <a:pt x="1053649" y="580274"/>
                  <a:pt x="1051451" y="576284"/>
                </a:cubicBezTo>
                <a:cubicBezTo>
                  <a:pt x="1049253" y="572293"/>
                  <a:pt x="1057234" y="568245"/>
                  <a:pt x="1061744" y="565932"/>
                </a:cubicBezTo>
                <a:cubicBezTo>
                  <a:pt x="1067528" y="563040"/>
                  <a:pt x="1064578" y="553845"/>
                  <a:pt x="1069263" y="550953"/>
                </a:cubicBezTo>
                <a:cubicBezTo>
                  <a:pt x="1073948" y="548062"/>
                  <a:pt x="1070651" y="542337"/>
                  <a:pt x="1075046" y="541758"/>
                </a:cubicBezTo>
                <a:cubicBezTo>
                  <a:pt x="1079441" y="541180"/>
                  <a:pt x="1082101" y="532563"/>
                  <a:pt x="1086265" y="532563"/>
                </a:cubicBezTo>
                <a:cubicBezTo>
                  <a:pt x="1090429" y="532563"/>
                  <a:pt x="1093321" y="523946"/>
                  <a:pt x="1090487" y="519377"/>
                </a:cubicBezTo>
                <a:cubicBezTo>
                  <a:pt x="1087654" y="514809"/>
                  <a:pt x="1092395" y="502722"/>
                  <a:pt x="1096617" y="500987"/>
                </a:cubicBezTo>
                <a:cubicBezTo>
                  <a:pt x="1100839" y="499252"/>
                  <a:pt x="1101302" y="494625"/>
                  <a:pt x="1097543" y="490635"/>
                </a:cubicBezTo>
                <a:cubicBezTo>
                  <a:pt x="1093783" y="486645"/>
                  <a:pt x="1077880" y="474558"/>
                  <a:pt x="1079268" y="466461"/>
                </a:cubicBezTo>
                <a:cubicBezTo>
                  <a:pt x="1080655" y="458365"/>
                  <a:pt x="1076434" y="444080"/>
                  <a:pt x="1078342" y="438297"/>
                </a:cubicBezTo>
                <a:cubicBezTo>
                  <a:pt x="1079557" y="429519"/>
                  <a:pt x="1079383" y="420601"/>
                  <a:pt x="1077880" y="411868"/>
                </a:cubicBezTo>
                <a:cubicBezTo>
                  <a:pt x="1077359" y="404408"/>
                  <a:pt x="1081581" y="396369"/>
                  <a:pt x="1083663" y="382548"/>
                </a:cubicBezTo>
                <a:cubicBezTo>
                  <a:pt x="1085745" y="368726"/>
                  <a:pt x="1071460" y="354384"/>
                  <a:pt x="1064463" y="350972"/>
                </a:cubicBezTo>
                <a:cubicBezTo>
                  <a:pt x="1057465" y="347559"/>
                  <a:pt x="1062092" y="340041"/>
                  <a:pt x="1071923" y="329690"/>
                </a:cubicBezTo>
                <a:cubicBezTo>
                  <a:pt x="1081755" y="319338"/>
                  <a:pt x="1082737" y="288860"/>
                  <a:pt x="1081813" y="282557"/>
                </a:cubicBezTo>
                <a:cubicBezTo>
                  <a:pt x="1080887" y="276253"/>
                  <a:pt x="1060704" y="269892"/>
                  <a:pt x="1052897" y="270990"/>
                </a:cubicBezTo>
                <a:cubicBezTo>
                  <a:pt x="1043528" y="271326"/>
                  <a:pt x="1034159" y="271135"/>
                  <a:pt x="1024791" y="270412"/>
                </a:cubicBezTo>
                <a:cubicBezTo>
                  <a:pt x="1023460" y="270881"/>
                  <a:pt x="1022014" y="271077"/>
                  <a:pt x="1020568" y="270990"/>
                </a:cubicBezTo>
                <a:cubicBezTo>
                  <a:pt x="1022130" y="277444"/>
                  <a:pt x="1021089" y="284240"/>
                  <a:pt x="1017735" y="289959"/>
                </a:cubicBezTo>
                <a:cubicBezTo>
                  <a:pt x="1004144" y="316388"/>
                  <a:pt x="997609" y="346866"/>
                  <a:pt x="966669" y="356639"/>
                </a:cubicBezTo>
                <a:cubicBezTo>
                  <a:pt x="965802" y="357107"/>
                  <a:pt x="964818" y="357304"/>
                  <a:pt x="963836" y="357217"/>
                </a:cubicBezTo>
                <a:cubicBezTo>
                  <a:pt x="959614" y="364678"/>
                  <a:pt x="954930" y="372138"/>
                  <a:pt x="950708" y="379656"/>
                </a:cubicBezTo>
                <a:lnTo>
                  <a:pt x="951170" y="379656"/>
                </a:lnTo>
                <a:cubicBezTo>
                  <a:pt x="954930" y="381911"/>
                  <a:pt x="950708" y="399203"/>
                  <a:pt x="948395" y="402037"/>
                </a:cubicBezTo>
                <a:cubicBezTo>
                  <a:pt x="946081" y="404871"/>
                  <a:pt x="953079" y="410654"/>
                  <a:pt x="946949" y="415280"/>
                </a:cubicBezTo>
                <a:cubicBezTo>
                  <a:pt x="940819" y="419907"/>
                  <a:pt x="935730" y="429044"/>
                  <a:pt x="939026" y="434249"/>
                </a:cubicBezTo>
                <a:cubicBezTo>
                  <a:pt x="942323" y="439454"/>
                  <a:pt x="959614" y="441709"/>
                  <a:pt x="966669" y="446914"/>
                </a:cubicBezTo>
                <a:cubicBezTo>
                  <a:pt x="973725" y="452119"/>
                  <a:pt x="971353" y="460678"/>
                  <a:pt x="976964" y="469295"/>
                </a:cubicBezTo>
                <a:cubicBezTo>
                  <a:pt x="982573" y="477912"/>
                  <a:pt x="988530" y="472765"/>
                  <a:pt x="991016" y="477912"/>
                </a:cubicBezTo>
                <a:cubicBezTo>
                  <a:pt x="993503" y="483059"/>
                  <a:pt x="981185" y="504919"/>
                  <a:pt x="976501" y="505498"/>
                </a:cubicBezTo>
                <a:cubicBezTo>
                  <a:pt x="971817" y="506076"/>
                  <a:pt x="953368" y="483695"/>
                  <a:pt x="947932" y="478490"/>
                </a:cubicBezTo>
                <a:cubicBezTo>
                  <a:pt x="942496" y="473286"/>
                  <a:pt x="920751" y="465825"/>
                  <a:pt x="909936" y="458943"/>
                </a:cubicBezTo>
                <a:cubicBezTo>
                  <a:pt x="899122" y="452061"/>
                  <a:pt x="890737" y="453160"/>
                  <a:pt x="879460" y="444023"/>
                </a:cubicBezTo>
                <a:cubicBezTo>
                  <a:pt x="875122" y="445110"/>
                  <a:pt x="870785" y="445885"/>
                  <a:pt x="866332" y="446336"/>
                </a:cubicBezTo>
                <a:cubicBezTo>
                  <a:pt x="847594" y="448296"/>
                  <a:pt x="828914" y="441958"/>
                  <a:pt x="815266" y="428987"/>
                </a:cubicBezTo>
                <a:cubicBezTo>
                  <a:pt x="804972" y="427309"/>
                  <a:pt x="797454" y="424996"/>
                  <a:pt x="792769" y="426153"/>
                </a:cubicBezTo>
                <a:cubicBezTo>
                  <a:pt x="785252" y="427309"/>
                  <a:pt x="788085" y="417536"/>
                  <a:pt x="775420" y="410596"/>
                </a:cubicBezTo>
                <a:cubicBezTo>
                  <a:pt x="762755" y="403656"/>
                  <a:pt x="754312" y="395097"/>
                  <a:pt x="746851" y="399724"/>
                </a:cubicBezTo>
                <a:cubicBezTo>
                  <a:pt x="739391" y="404350"/>
                  <a:pt x="742167" y="420948"/>
                  <a:pt x="753386" y="422856"/>
                </a:cubicBezTo>
                <a:cubicBezTo>
                  <a:pt x="764605" y="424765"/>
                  <a:pt x="759170" y="432052"/>
                  <a:pt x="770736" y="430895"/>
                </a:cubicBezTo>
                <a:cubicBezTo>
                  <a:pt x="782302" y="429738"/>
                  <a:pt x="786177" y="434943"/>
                  <a:pt x="785714" y="443560"/>
                </a:cubicBezTo>
                <a:cubicBezTo>
                  <a:pt x="785252" y="452177"/>
                  <a:pt x="791497" y="460910"/>
                  <a:pt x="796529" y="466693"/>
                </a:cubicBezTo>
                <a:cubicBezTo>
                  <a:pt x="799998" y="470498"/>
                  <a:pt x="799710" y="476385"/>
                  <a:pt x="795892" y="479844"/>
                </a:cubicBezTo>
                <a:cubicBezTo>
                  <a:pt x="794042" y="481555"/>
                  <a:pt x="791555" y="482423"/>
                  <a:pt x="789011" y="482249"/>
                </a:cubicBezTo>
                <a:cubicBezTo>
                  <a:pt x="779642" y="482249"/>
                  <a:pt x="768886" y="483984"/>
                  <a:pt x="773107" y="491445"/>
                </a:cubicBezTo>
                <a:cubicBezTo>
                  <a:pt x="777329" y="498905"/>
                  <a:pt x="770273" y="501218"/>
                  <a:pt x="760905" y="497228"/>
                </a:cubicBezTo>
                <a:cubicBezTo>
                  <a:pt x="751536" y="493237"/>
                  <a:pt x="757146" y="485141"/>
                  <a:pt x="760905" y="480572"/>
                </a:cubicBezTo>
                <a:cubicBezTo>
                  <a:pt x="764663" y="476004"/>
                  <a:pt x="752461" y="470221"/>
                  <a:pt x="746851" y="467907"/>
                </a:cubicBezTo>
                <a:cubicBezTo>
                  <a:pt x="741242" y="465594"/>
                  <a:pt x="717299" y="486298"/>
                  <a:pt x="710764" y="489189"/>
                </a:cubicBezTo>
                <a:cubicBezTo>
                  <a:pt x="704229" y="492081"/>
                  <a:pt x="687632" y="484042"/>
                  <a:pt x="671381" y="489189"/>
                </a:cubicBezTo>
                <a:cubicBezTo>
                  <a:pt x="655130" y="494336"/>
                  <a:pt x="655882" y="509893"/>
                  <a:pt x="649347" y="508158"/>
                </a:cubicBezTo>
                <a:cubicBezTo>
                  <a:pt x="642812" y="506423"/>
                  <a:pt x="624479" y="510471"/>
                  <a:pt x="617944" y="505266"/>
                </a:cubicBezTo>
                <a:cubicBezTo>
                  <a:pt x="611409" y="500062"/>
                  <a:pt x="616557" y="497228"/>
                  <a:pt x="623728" y="497806"/>
                </a:cubicBezTo>
                <a:cubicBezTo>
                  <a:pt x="630899" y="498384"/>
                  <a:pt x="633559" y="495493"/>
                  <a:pt x="629511" y="489768"/>
                </a:cubicBezTo>
                <a:cubicBezTo>
                  <a:pt x="625463" y="484042"/>
                  <a:pt x="635294" y="474847"/>
                  <a:pt x="634716" y="470799"/>
                </a:cubicBezTo>
                <a:cubicBezTo>
                  <a:pt x="634138" y="466751"/>
                  <a:pt x="607014" y="477681"/>
                  <a:pt x="602850" y="481729"/>
                </a:cubicBezTo>
                <a:cubicBezTo>
                  <a:pt x="598687" y="485777"/>
                  <a:pt x="603314" y="494336"/>
                  <a:pt x="598109" y="497228"/>
                </a:cubicBezTo>
                <a:cubicBezTo>
                  <a:pt x="592904" y="500119"/>
                  <a:pt x="593424" y="492081"/>
                  <a:pt x="587814" y="489768"/>
                </a:cubicBezTo>
                <a:cubicBezTo>
                  <a:pt x="582205" y="487454"/>
                  <a:pt x="541549" y="498384"/>
                  <a:pt x="533916" y="508736"/>
                </a:cubicBezTo>
                <a:cubicBezTo>
                  <a:pt x="526281" y="519088"/>
                  <a:pt x="511419" y="519666"/>
                  <a:pt x="511419" y="525392"/>
                </a:cubicBezTo>
                <a:cubicBezTo>
                  <a:pt x="511419" y="531117"/>
                  <a:pt x="493144" y="530597"/>
                  <a:pt x="485626" y="534587"/>
                </a:cubicBezTo>
                <a:cubicBezTo>
                  <a:pt x="478108" y="538577"/>
                  <a:pt x="483313" y="555869"/>
                  <a:pt x="480478" y="563908"/>
                </a:cubicBezTo>
                <a:cubicBezTo>
                  <a:pt x="477645" y="571946"/>
                  <a:pt x="449076" y="569691"/>
                  <a:pt x="440633" y="570211"/>
                </a:cubicBezTo>
                <a:cubicBezTo>
                  <a:pt x="432189" y="570732"/>
                  <a:pt x="429067" y="550664"/>
                  <a:pt x="421896" y="548987"/>
                </a:cubicBezTo>
                <a:cubicBezTo>
                  <a:pt x="414724" y="547310"/>
                  <a:pt x="419061" y="536322"/>
                  <a:pt x="421433" y="531175"/>
                </a:cubicBezTo>
                <a:cubicBezTo>
                  <a:pt x="423804" y="526028"/>
                  <a:pt x="428951" y="530597"/>
                  <a:pt x="437857" y="523657"/>
                </a:cubicBezTo>
                <a:cubicBezTo>
                  <a:pt x="446763" y="516717"/>
                  <a:pt x="455206" y="527127"/>
                  <a:pt x="458445" y="522500"/>
                </a:cubicBezTo>
                <a:cubicBezTo>
                  <a:pt x="461683" y="517874"/>
                  <a:pt x="445317" y="505845"/>
                  <a:pt x="444392" y="495493"/>
                </a:cubicBezTo>
                <a:cubicBezTo>
                  <a:pt x="443467" y="485141"/>
                  <a:pt x="424729" y="482307"/>
                  <a:pt x="414377" y="485719"/>
                </a:cubicBezTo>
                <a:cubicBezTo>
                  <a:pt x="409866" y="487258"/>
                  <a:pt x="405009" y="487657"/>
                  <a:pt x="400324" y="486876"/>
                </a:cubicBezTo>
                <a:cubicBezTo>
                  <a:pt x="399514" y="490791"/>
                  <a:pt x="397895" y="494504"/>
                  <a:pt x="395640" y="497806"/>
                </a:cubicBezTo>
                <a:cubicBezTo>
                  <a:pt x="397548" y="502433"/>
                  <a:pt x="395177" y="508158"/>
                  <a:pt x="396565" y="512206"/>
                </a:cubicBezTo>
                <a:cubicBezTo>
                  <a:pt x="398474" y="518510"/>
                  <a:pt x="393789" y="532274"/>
                  <a:pt x="387659" y="543204"/>
                </a:cubicBezTo>
                <a:cubicBezTo>
                  <a:pt x="381529" y="554134"/>
                  <a:pt x="385808" y="553556"/>
                  <a:pt x="395177" y="552978"/>
                </a:cubicBezTo>
                <a:cubicBezTo>
                  <a:pt x="404546" y="552399"/>
                  <a:pt x="404083" y="566799"/>
                  <a:pt x="404083" y="577730"/>
                </a:cubicBezTo>
                <a:cubicBezTo>
                  <a:pt x="404083" y="588660"/>
                  <a:pt x="396565" y="591493"/>
                  <a:pt x="396565" y="598954"/>
                </a:cubicBezTo>
                <a:cubicBezTo>
                  <a:pt x="396565" y="606414"/>
                  <a:pt x="389105" y="595542"/>
                  <a:pt x="386271" y="598375"/>
                </a:cubicBezTo>
                <a:cubicBezTo>
                  <a:pt x="383438" y="601209"/>
                  <a:pt x="380488" y="596698"/>
                  <a:pt x="379273" y="590337"/>
                </a:cubicBezTo>
                <a:cubicBezTo>
                  <a:pt x="378059" y="583975"/>
                  <a:pt x="363775" y="587503"/>
                  <a:pt x="355794" y="585190"/>
                </a:cubicBezTo>
                <a:cubicBezTo>
                  <a:pt x="347813" y="582876"/>
                  <a:pt x="344574" y="586925"/>
                  <a:pt x="340816" y="593807"/>
                </a:cubicBezTo>
                <a:cubicBezTo>
                  <a:pt x="337056" y="600689"/>
                  <a:pt x="325837" y="603580"/>
                  <a:pt x="320169" y="604737"/>
                </a:cubicBezTo>
                <a:cubicBezTo>
                  <a:pt x="314502" y="605893"/>
                  <a:pt x="303803" y="619079"/>
                  <a:pt x="297673" y="624284"/>
                </a:cubicBezTo>
                <a:cubicBezTo>
                  <a:pt x="291543" y="629489"/>
                  <a:pt x="290213" y="638626"/>
                  <a:pt x="299119" y="648400"/>
                </a:cubicBezTo>
                <a:cubicBezTo>
                  <a:pt x="308025" y="658173"/>
                  <a:pt x="309413" y="665055"/>
                  <a:pt x="308950" y="670260"/>
                </a:cubicBezTo>
                <a:cubicBezTo>
                  <a:pt x="308487" y="675465"/>
                  <a:pt x="284546" y="673672"/>
                  <a:pt x="280844" y="667947"/>
                </a:cubicBezTo>
                <a:cubicBezTo>
                  <a:pt x="277143" y="662221"/>
                  <a:pt x="261586" y="659908"/>
                  <a:pt x="256439" y="661643"/>
                </a:cubicBezTo>
                <a:cubicBezTo>
                  <a:pt x="251292" y="663378"/>
                  <a:pt x="237239" y="643253"/>
                  <a:pt x="229721" y="642674"/>
                </a:cubicBezTo>
                <a:cubicBezTo>
                  <a:pt x="222203" y="642096"/>
                  <a:pt x="218154" y="653026"/>
                  <a:pt x="215668" y="658173"/>
                </a:cubicBezTo>
                <a:cubicBezTo>
                  <a:pt x="213181" y="663320"/>
                  <a:pt x="218964" y="665055"/>
                  <a:pt x="222723" y="674251"/>
                </a:cubicBezTo>
                <a:cubicBezTo>
                  <a:pt x="226482" y="683446"/>
                  <a:pt x="239089" y="683446"/>
                  <a:pt x="245856" y="683446"/>
                </a:cubicBezTo>
                <a:cubicBezTo>
                  <a:pt x="252622" y="683446"/>
                  <a:pt x="250077" y="695533"/>
                  <a:pt x="247706" y="700101"/>
                </a:cubicBezTo>
                <a:cubicBezTo>
                  <a:pt x="245336" y="704670"/>
                  <a:pt x="233653" y="708776"/>
                  <a:pt x="229894" y="703571"/>
                </a:cubicBezTo>
                <a:cubicBezTo>
                  <a:pt x="226135" y="698366"/>
                  <a:pt x="211619" y="703571"/>
                  <a:pt x="211619" y="697267"/>
                </a:cubicBezTo>
                <a:cubicBezTo>
                  <a:pt x="209075" y="687719"/>
                  <a:pt x="199822" y="681543"/>
                  <a:pt x="190048" y="682867"/>
                </a:cubicBezTo>
                <a:cubicBezTo>
                  <a:pt x="179292" y="685181"/>
                  <a:pt x="177383" y="676564"/>
                  <a:pt x="177904" y="666790"/>
                </a:cubicBezTo>
                <a:cubicBezTo>
                  <a:pt x="178424" y="657017"/>
                  <a:pt x="171774" y="651291"/>
                  <a:pt x="172120" y="646665"/>
                </a:cubicBezTo>
                <a:cubicBezTo>
                  <a:pt x="172468" y="642038"/>
                  <a:pt x="167436" y="632901"/>
                  <a:pt x="172583" y="628274"/>
                </a:cubicBezTo>
                <a:cubicBezTo>
                  <a:pt x="177730" y="623648"/>
                  <a:pt x="174029" y="616708"/>
                  <a:pt x="174492" y="610462"/>
                </a:cubicBezTo>
                <a:cubicBezTo>
                  <a:pt x="174954" y="604216"/>
                  <a:pt x="165123" y="594963"/>
                  <a:pt x="156217" y="594963"/>
                </a:cubicBezTo>
                <a:cubicBezTo>
                  <a:pt x="147310" y="594963"/>
                  <a:pt x="149161" y="584611"/>
                  <a:pt x="142163" y="582298"/>
                </a:cubicBezTo>
                <a:cubicBezTo>
                  <a:pt x="135166" y="579985"/>
                  <a:pt x="120130" y="565643"/>
                  <a:pt x="119031" y="559860"/>
                </a:cubicBezTo>
                <a:cubicBezTo>
                  <a:pt x="117932" y="554076"/>
                  <a:pt x="106886" y="552978"/>
                  <a:pt x="110645" y="550664"/>
                </a:cubicBezTo>
                <a:cubicBezTo>
                  <a:pt x="114405" y="548351"/>
                  <a:pt x="123253" y="551243"/>
                  <a:pt x="129383" y="558761"/>
                </a:cubicBezTo>
                <a:cubicBezTo>
                  <a:pt x="137942" y="568118"/>
                  <a:pt x="149566" y="574040"/>
                  <a:pt x="162174" y="575416"/>
                </a:cubicBezTo>
                <a:cubicBezTo>
                  <a:pt x="178598" y="577730"/>
                  <a:pt x="185306" y="586983"/>
                  <a:pt x="202656" y="590915"/>
                </a:cubicBezTo>
                <a:cubicBezTo>
                  <a:pt x="220005" y="594848"/>
                  <a:pt x="231572" y="597219"/>
                  <a:pt x="257480" y="601845"/>
                </a:cubicBezTo>
                <a:cubicBezTo>
                  <a:pt x="283389" y="606472"/>
                  <a:pt x="318435" y="574838"/>
                  <a:pt x="325490" y="566221"/>
                </a:cubicBezTo>
                <a:cubicBezTo>
                  <a:pt x="331273" y="558761"/>
                  <a:pt x="325953" y="544939"/>
                  <a:pt x="324044" y="536900"/>
                </a:cubicBezTo>
                <a:cubicBezTo>
                  <a:pt x="313288" y="535744"/>
                  <a:pt x="302994" y="527705"/>
                  <a:pt x="295129" y="517932"/>
                </a:cubicBezTo>
                <a:cubicBezTo>
                  <a:pt x="294203" y="517353"/>
                  <a:pt x="293741" y="516197"/>
                  <a:pt x="293220" y="516197"/>
                </a:cubicBezTo>
                <a:cubicBezTo>
                  <a:pt x="291775" y="516098"/>
                  <a:pt x="290386" y="515907"/>
                  <a:pt x="288998" y="515618"/>
                </a:cubicBezTo>
                <a:cubicBezTo>
                  <a:pt x="277432" y="515404"/>
                  <a:pt x="266559" y="509910"/>
                  <a:pt x="259504" y="500698"/>
                </a:cubicBezTo>
                <a:cubicBezTo>
                  <a:pt x="256266" y="496447"/>
                  <a:pt x="254010" y="491526"/>
                  <a:pt x="252911" y="486298"/>
                </a:cubicBezTo>
                <a:cubicBezTo>
                  <a:pt x="249210" y="483464"/>
                  <a:pt x="244526" y="479994"/>
                  <a:pt x="238395" y="474731"/>
                </a:cubicBezTo>
                <a:cubicBezTo>
                  <a:pt x="233248" y="473956"/>
                  <a:pt x="228448" y="471516"/>
                  <a:pt x="224805" y="467792"/>
                </a:cubicBezTo>
                <a:cubicBezTo>
                  <a:pt x="229027" y="471840"/>
                  <a:pt x="214048" y="468370"/>
                  <a:pt x="211215" y="467792"/>
                </a:cubicBezTo>
                <a:cubicBezTo>
                  <a:pt x="205605" y="466531"/>
                  <a:pt x="200227" y="464403"/>
                  <a:pt x="195311" y="461488"/>
                </a:cubicBezTo>
                <a:cubicBezTo>
                  <a:pt x="188256" y="458018"/>
                  <a:pt x="181200" y="454028"/>
                  <a:pt x="174202" y="449922"/>
                </a:cubicBezTo>
                <a:cubicBezTo>
                  <a:pt x="172930" y="449725"/>
                  <a:pt x="171774" y="449112"/>
                  <a:pt x="170906" y="448187"/>
                </a:cubicBezTo>
                <a:cubicBezTo>
                  <a:pt x="169518" y="447088"/>
                  <a:pt x="167609" y="446510"/>
                  <a:pt x="166222" y="445353"/>
                </a:cubicBezTo>
                <a:cubicBezTo>
                  <a:pt x="163908" y="444196"/>
                  <a:pt x="161538" y="442461"/>
                  <a:pt x="159687" y="441305"/>
                </a:cubicBezTo>
                <a:cubicBezTo>
                  <a:pt x="156969" y="441964"/>
                  <a:pt x="154424" y="443138"/>
                  <a:pt x="152169" y="444775"/>
                </a:cubicBezTo>
                <a:cubicBezTo>
                  <a:pt x="146386" y="449922"/>
                  <a:pt x="140603" y="440148"/>
                  <a:pt x="130597" y="443040"/>
                </a:cubicBezTo>
                <a:cubicBezTo>
                  <a:pt x="120592" y="445931"/>
                  <a:pt x="114693" y="437893"/>
                  <a:pt x="117470" y="433844"/>
                </a:cubicBezTo>
                <a:cubicBezTo>
                  <a:pt x="120246" y="429796"/>
                  <a:pt x="135744" y="433266"/>
                  <a:pt x="134819" y="427541"/>
                </a:cubicBezTo>
                <a:cubicBezTo>
                  <a:pt x="133894" y="421815"/>
                  <a:pt x="129036" y="427541"/>
                  <a:pt x="119378" y="420023"/>
                </a:cubicBezTo>
                <a:cubicBezTo>
                  <a:pt x="109720" y="412504"/>
                  <a:pt x="104804" y="417767"/>
                  <a:pt x="102491" y="423492"/>
                </a:cubicBezTo>
                <a:cubicBezTo>
                  <a:pt x="100178" y="429218"/>
                  <a:pt x="93122" y="428119"/>
                  <a:pt x="88438" y="422914"/>
                </a:cubicBezTo>
                <a:cubicBezTo>
                  <a:pt x="87975" y="422336"/>
                  <a:pt x="87455" y="421758"/>
                  <a:pt x="86992" y="421758"/>
                </a:cubicBezTo>
                <a:cubicBezTo>
                  <a:pt x="85605" y="432109"/>
                  <a:pt x="80457" y="433324"/>
                  <a:pt x="75426" y="431531"/>
                </a:cubicBezTo>
                <a:cubicBezTo>
                  <a:pt x="69296" y="429796"/>
                  <a:pt x="62761" y="442461"/>
                  <a:pt x="56168" y="442461"/>
                </a:cubicBezTo>
                <a:cubicBezTo>
                  <a:pt x="49576" y="442461"/>
                  <a:pt x="41653" y="451656"/>
                  <a:pt x="40264" y="459117"/>
                </a:cubicBezTo>
                <a:cubicBezTo>
                  <a:pt x="38876" y="466577"/>
                  <a:pt x="31358" y="462587"/>
                  <a:pt x="31358" y="467155"/>
                </a:cubicBezTo>
                <a:cubicBezTo>
                  <a:pt x="31879" y="472372"/>
                  <a:pt x="30722" y="477611"/>
                  <a:pt x="28062" y="482134"/>
                </a:cubicBezTo>
                <a:cubicBezTo>
                  <a:pt x="24766" y="487281"/>
                  <a:pt x="28062" y="489594"/>
                  <a:pt x="31358" y="497633"/>
                </a:cubicBezTo>
                <a:cubicBezTo>
                  <a:pt x="34655" y="505671"/>
                  <a:pt x="42577" y="505093"/>
                  <a:pt x="45874" y="507406"/>
                </a:cubicBezTo>
                <a:cubicBezTo>
                  <a:pt x="49170" y="509719"/>
                  <a:pt x="62761" y="522905"/>
                  <a:pt x="62761" y="528110"/>
                </a:cubicBezTo>
                <a:cubicBezTo>
                  <a:pt x="62761" y="533315"/>
                  <a:pt x="52467" y="545459"/>
                  <a:pt x="48245" y="548814"/>
                </a:cubicBezTo>
                <a:cubicBezTo>
                  <a:pt x="44023" y="552168"/>
                  <a:pt x="38356" y="560380"/>
                  <a:pt x="41190" y="565469"/>
                </a:cubicBezTo>
                <a:cubicBezTo>
                  <a:pt x="44023" y="570558"/>
                  <a:pt x="55705" y="590742"/>
                  <a:pt x="63224" y="607397"/>
                </a:cubicBezTo>
                <a:cubicBezTo>
                  <a:pt x="70741" y="624053"/>
                  <a:pt x="60390" y="616592"/>
                  <a:pt x="55705" y="624110"/>
                </a:cubicBezTo>
                <a:cubicBezTo>
                  <a:pt x="51021" y="631629"/>
                  <a:pt x="57614" y="640766"/>
                  <a:pt x="59002" y="645335"/>
                </a:cubicBezTo>
                <a:cubicBezTo>
                  <a:pt x="60390" y="649903"/>
                  <a:pt x="53219" y="649383"/>
                  <a:pt x="53219" y="653373"/>
                </a:cubicBezTo>
                <a:cubicBezTo>
                  <a:pt x="53219" y="657364"/>
                  <a:pt x="64438" y="659156"/>
                  <a:pt x="64785" y="662626"/>
                </a:cubicBezTo>
                <a:cubicBezTo>
                  <a:pt x="65132" y="666096"/>
                  <a:pt x="57787" y="670087"/>
                  <a:pt x="61546" y="676390"/>
                </a:cubicBezTo>
                <a:cubicBezTo>
                  <a:pt x="65306" y="682694"/>
                  <a:pt x="73113" y="682694"/>
                  <a:pt x="74211" y="691311"/>
                </a:cubicBezTo>
                <a:cubicBezTo>
                  <a:pt x="75310" y="699928"/>
                  <a:pt x="58713" y="700506"/>
                  <a:pt x="59638" y="706867"/>
                </a:cubicBezTo>
                <a:cubicBezTo>
                  <a:pt x="60563" y="713229"/>
                  <a:pt x="80284" y="721788"/>
                  <a:pt x="89653" y="733875"/>
                </a:cubicBezTo>
                <a:cubicBezTo>
                  <a:pt x="99021" y="745962"/>
                  <a:pt x="98096" y="749374"/>
                  <a:pt x="95436" y="756256"/>
                </a:cubicBezTo>
                <a:cubicBezTo>
                  <a:pt x="91214" y="769499"/>
                  <a:pt x="66520" y="781008"/>
                  <a:pt x="60737" y="795928"/>
                </a:cubicBezTo>
                <a:cubicBezTo>
                  <a:pt x="54954" y="810849"/>
                  <a:pt x="34481" y="819061"/>
                  <a:pt x="24650" y="830627"/>
                </a:cubicBezTo>
                <a:cubicBezTo>
                  <a:pt x="20428" y="835873"/>
                  <a:pt x="16669" y="841442"/>
                  <a:pt x="13373" y="847283"/>
                </a:cubicBezTo>
                <a:cubicBezTo>
                  <a:pt x="16785" y="846277"/>
                  <a:pt x="20081" y="844923"/>
                  <a:pt x="23204" y="843235"/>
                </a:cubicBezTo>
                <a:cubicBezTo>
                  <a:pt x="28987" y="839823"/>
                  <a:pt x="32573" y="855900"/>
                  <a:pt x="38240" y="861625"/>
                </a:cubicBezTo>
                <a:cubicBezTo>
                  <a:pt x="43907" y="867350"/>
                  <a:pt x="55069" y="862203"/>
                  <a:pt x="58828" y="866830"/>
                </a:cubicBezTo>
                <a:cubicBezTo>
                  <a:pt x="62588" y="871456"/>
                  <a:pt x="55532" y="871977"/>
                  <a:pt x="47609" y="870242"/>
                </a:cubicBezTo>
                <a:cubicBezTo>
                  <a:pt x="39686" y="868507"/>
                  <a:pt x="37257" y="874290"/>
                  <a:pt x="25112" y="879437"/>
                </a:cubicBezTo>
                <a:cubicBezTo>
                  <a:pt x="15743" y="882907"/>
                  <a:pt x="16669" y="886955"/>
                  <a:pt x="13546" y="890367"/>
                </a:cubicBezTo>
                <a:cubicBezTo>
                  <a:pt x="19329" y="900141"/>
                  <a:pt x="11696" y="901297"/>
                  <a:pt x="8862" y="908758"/>
                </a:cubicBezTo>
                <a:cubicBezTo>
                  <a:pt x="6028" y="916218"/>
                  <a:pt x="1343" y="917953"/>
                  <a:pt x="881" y="923158"/>
                </a:cubicBezTo>
                <a:cubicBezTo>
                  <a:pt x="997" y="928542"/>
                  <a:pt x="1459" y="933915"/>
                  <a:pt x="2269" y="939235"/>
                </a:cubicBezTo>
                <a:cubicBezTo>
                  <a:pt x="2327" y="944642"/>
                  <a:pt x="4177" y="949882"/>
                  <a:pt x="7474" y="954156"/>
                </a:cubicBezTo>
                <a:cubicBezTo>
                  <a:pt x="11175" y="960517"/>
                  <a:pt x="4177" y="960517"/>
                  <a:pt x="1343" y="963351"/>
                </a:cubicBezTo>
                <a:cubicBezTo>
                  <a:pt x="-1490" y="966185"/>
                  <a:pt x="419" y="973124"/>
                  <a:pt x="4640" y="978329"/>
                </a:cubicBezTo>
                <a:cubicBezTo>
                  <a:pt x="8168" y="982661"/>
                  <a:pt x="9266" y="988519"/>
                  <a:pt x="7474" y="993828"/>
                </a:cubicBezTo>
                <a:cubicBezTo>
                  <a:pt x="6028" y="998455"/>
                  <a:pt x="11175" y="1005394"/>
                  <a:pt x="14934" y="1009905"/>
                </a:cubicBezTo>
                <a:cubicBezTo>
                  <a:pt x="18693" y="1014416"/>
                  <a:pt x="18231" y="1026040"/>
                  <a:pt x="21064" y="1028874"/>
                </a:cubicBezTo>
                <a:cubicBezTo>
                  <a:pt x="24014" y="1032795"/>
                  <a:pt x="28987" y="1034611"/>
                  <a:pt x="33729" y="1033501"/>
                </a:cubicBezTo>
                <a:cubicBezTo>
                  <a:pt x="39512" y="1031766"/>
                  <a:pt x="43098" y="1034657"/>
                  <a:pt x="45874" y="1040383"/>
                </a:cubicBezTo>
                <a:cubicBezTo>
                  <a:pt x="48650" y="1046108"/>
                  <a:pt x="52467" y="1043274"/>
                  <a:pt x="58539" y="1040383"/>
                </a:cubicBezTo>
                <a:cubicBezTo>
                  <a:pt x="64612" y="1037491"/>
                  <a:pt x="77276" y="1046166"/>
                  <a:pt x="80573" y="1047843"/>
                </a:cubicBezTo>
                <a:cubicBezTo>
                  <a:pt x="83869" y="1049520"/>
                  <a:pt x="81961" y="1060508"/>
                  <a:pt x="82424" y="1066812"/>
                </a:cubicBezTo>
                <a:cubicBezTo>
                  <a:pt x="82886" y="1073115"/>
                  <a:pt x="79185" y="1082368"/>
                  <a:pt x="85257" y="1086359"/>
                </a:cubicBezTo>
                <a:cubicBezTo>
                  <a:pt x="91330" y="1090349"/>
                  <a:pt x="89479" y="1100759"/>
                  <a:pt x="96014" y="1103708"/>
                </a:cubicBezTo>
                <a:cubicBezTo>
                  <a:pt x="102549" y="1106658"/>
                  <a:pt x="105440" y="1118108"/>
                  <a:pt x="109605" y="1119265"/>
                </a:cubicBezTo>
                <a:cubicBezTo>
                  <a:pt x="115793" y="1121960"/>
                  <a:pt x="120592" y="1127176"/>
                  <a:pt x="122732" y="1133607"/>
                </a:cubicBezTo>
                <a:cubicBezTo>
                  <a:pt x="123715" y="1139390"/>
                  <a:pt x="115272" y="1143959"/>
                  <a:pt x="110588" y="1146851"/>
                </a:cubicBezTo>
                <a:cubicBezTo>
                  <a:pt x="105904" y="1149742"/>
                  <a:pt x="96997" y="1139390"/>
                  <a:pt x="93701" y="1143959"/>
                </a:cubicBezTo>
                <a:cubicBezTo>
                  <a:pt x="90404" y="1148528"/>
                  <a:pt x="94626" y="1156624"/>
                  <a:pt x="97460" y="1169810"/>
                </a:cubicBezTo>
                <a:cubicBezTo>
                  <a:pt x="100293" y="1182996"/>
                  <a:pt x="102144" y="1184788"/>
                  <a:pt x="107291" y="1184788"/>
                </a:cubicBezTo>
                <a:cubicBezTo>
                  <a:pt x="112439" y="1184788"/>
                  <a:pt x="114809" y="1180162"/>
                  <a:pt x="118048" y="1177848"/>
                </a:cubicBezTo>
                <a:cubicBezTo>
                  <a:pt x="121286" y="1175535"/>
                  <a:pt x="130250" y="1179005"/>
                  <a:pt x="133547" y="1177270"/>
                </a:cubicBezTo>
                <a:cubicBezTo>
                  <a:pt x="136843" y="1175535"/>
                  <a:pt x="150434" y="1175015"/>
                  <a:pt x="152747" y="1179583"/>
                </a:cubicBezTo>
                <a:cubicBezTo>
                  <a:pt x="156101" y="1186147"/>
                  <a:pt x="157258" y="1193602"/>
                  <a:pt x="156043" y="1200865"/>
                </a:cubicBezTo>
                <a:cubicBezTo>
                  <a:pt x="154135" y="1205492"/>
                  <a:pt x="158819" y="1210061"/>
                  <a:pt x="161190" y="1216364"/>
                </a:cubicBezTo>
                <a:cubicBezTo>
                  <a:pt x="163562" y="1222668"/>
                  <a:pt x="174781" y="1219256"/>
                  <a:pt x="178540" y="1221569"/>
                </a:cubicBezTo>
                <a:cubicBezTo>
                  <a:pt x="182299" y="1223882"/>
                  <a:pt x="190742" y="1237068"/>
                  <a:pt x="188834" y="1243372"/>
                </a:cubicBezTo>
                <a:cubicBezTo>
                  <a:pt x="186926" y="1249675"/>
                  <a:pt x="193981" y="1250890"/>
                  <a:pt x="197740" y="1249155"/>
                </a:cubicBezTo>
                <a:cubicBezTo>
                  <a:pt x="201499" y="1247420"/>
                  <a:pt x="205258" y="1251989"/>
                  <a:pt x="209307" y="1255459"/>
                </a:cubicBezTo>
                <a:cubicBezTo>
                  <a:pt x="213123" y="1257980"/>
                  <a:pt x="218154" y="1257500"/>
                  <a:pt x="221451" y="1254302"/>
                </a:cubicBezTo>
                <a:cubicBezTo>
                  <a:pt x="225673" y="1251468"/>
                  <a:pt x="232266" y="1248519"/>
                  <a:pt x="234579" y="1253145"/>
                </a:cubicBezTo>
                <a:cubicBezTo>
                  <a:pt x="236892" y="1257772"/>
                  <a:pt x="244930" y="1265810"/>
                  <a:pt x="244930" y="1268124"/>
                </a:cubicBezTo>
                <a:cubicBezTo>
                  <a:pt x="244930" y="1270437"/>
                  <a:pt x="258058" y="1268124"/>
                  <a:pt x="264131" y="1271536"/>
                </a:cubicBezTo>
                <a:cubicBezTo>
                  <a:pt x="270203" y="1274948"/>
                  <a:pt x="277259" y="1273271"/>
                  <a:pt x="283794" y="1277897"/>
                </a:cubicBezTo>
                <a:cubicBezTo>
                  <a:pt x="290329" y="1282524"/>
                  <a:pt x="296921" y="1283044"/>
                  <a:pt x="297384" y="1287671"/>
                </a:cubicBezTo>
                <a:cubicBezTo>
                  <a:pt x="297846" y="1292297"/>
                  <a:pt x="290849" y="1296866"/>
                  <a:pt x="290849" y="1299237"/>
                </a:cubicBezTo>
                <a:cubicBezTo>
                  <a:pt x="290849" y="1301608"/>
                  <a:pt x="296632" y="1303864"/>
                  <a:pt x="296632" y="1307334"/>
                </a:cubicBezTo>
                <a:cubicBezTo>
                  <a:pt x="296632" y="1310803"/>
                  <a:pt x="289114" y="1310746"/>
                  <a:pt x="288188" y="1314216"/>
                </a:cubicBezTo>
                <a:cubicBezTo>
                  <a:pt x="287263" y="1317685"/>
                  <a:pt x="292411" y="1321676"/>
                  <a:pt x="293335" y="1324567"/>
                </a:cubicBezTo>
                <a:cubicBezTo>
                  <a:pt x="294261" y="1327459"/>
                  <a:pt x="289114" y="1338331"/>
                  <a:pt x="289114" y="1341223"/>
                </a:cubicBezTo>
                <a:cubicBezTo>
                  <a:pt x="289114" y="1344114"/>
                  <a:pt x="273673" y="1340644"/>
                  <a:pt x="269914" y="1340644"/>
                </a:cubicBezTo>
                <a:cubicBezTo>
                  <a:pt x="266155" y="1340644"/>
                  <a:pt x="255398" y="1355045"/>
                  <a:pt x="251639" y="1355623"/>
                </a:cubicBezTo>
                <a:cubicBezTo>
                  <a:pt x="247880" y="1356201"/>
                  <a:pt x="249789" y="1363083"/>
                  <a:pt x="251177" y="1368809"/>
                </a:cubicBezTo>
                <a:cubicBezTo>
                  <a:pt x="262453" y="1366495"/>
                  <a:pt x="273673" y="1365339"/>
                  <a:pt x="275061" y="1368230"/>
                </a:cubicBezTo>
                <a:cubicBezTo>
                  <a:pt x="276969" y="1373435"/>
                  <a:pt x="250713" y="1386621"/>
                  <a:pt x="246145" y="1388356"/>
                </a:cubicBezTo>
                <a:cubicBezTo>
                  <a:pt x="241576" y="1390091"/>
                  <a:pt x="255514" y="1399286"/>
                  <a:pt x="255051" y="1403855"/>
                </a:cubicBezTo>
                <a:cubicBezTo>
                  <a:pt x="254588" y="1408423"/>
                  <a:pt x="239552" y="1410216"/>
                  <a:pt x="240998" y="1419989"/>
                </a:cubicBezTo>
                <a:cubicBezTo>
                  <a:pt x="242444" y="1429763"/>
                  <a:pt x="236313" y="1432019"/>
                  <a:pt x="228333" y="1432019"/>
                </a:cubicBezTo>
                <a:cubicBezTo>
                  <a:pt x="220352" y="1432019"/>
                  <a:pt x="218502" y="1437802"/>
                  <a:pt x="222550" y="1438380"/>
                </a:cubicBezTo>
                <a:cubicBezTo>
                  <a:pt x="226598" y="1438958"/>
                  <a:pt x="225788" y="1451566"/>
                  <a:pt x="240824" y="1456192"/>
                </a:cubicBezTo>
                <a:cubicBezTo>
                  <a:pt x="255861" y="1460819"/>
                  <a:pt x="271706" y="1477416"/>
                  <a:pt x="284372" y="1493551"/>
                </a:cubicBezTo>
                <a:cubicBezTo>
                  <a:pt x="286164" y="1495726"/>
                  <a:pt x="288246" y="1497669"/>
                  <a:pt x="290502" y="1499334"/>
                </a:cubicBezTo>
                <a:cubicBezTo>
                  <a:pt x="292989" y="1497033"/>
                  <a:pt x="296054" y="1495454"/>
                  <a:pt x="299408" y="1494766"/>
                </a:cubicBezTo>
                <a:cubicBezTo>
                  <a:pt x="309644" y="1494563"/>
                  <a:pt x="319591" y="1498028"/>
                  <a:pt x="327514" y="1504539"/>
                </a:cubicBezTo>
                <a:cubicBezTo>
                  <a:pt x="335032" y="1510843"/>
                  <a:pt x="360767" y="1503383"/>
                  <a:pt x="364064" y="1507951"/>
                </a:cubicBezTo>
                <a:cubicBezTo>
                  <a:pt x="367360" y="1512520"/>
                  <a:pt x="373433" y="1518882"/>
                  <a:pt x="378579" y="1518882"/>
                </a:cubicBezTo>
                <a:cubicBezTo>
                  <a:pt x="383726" y="1518882"/>
                  <a:pt x="388931" y="1531547"/>
                  <a:pt x="393153" y="1527498"/>
                </a:cubicBezTo>
                <a:cubicBezTo>
                  <a:pt x="397374" y="1523450"/>
                  <a:pt x="412816" y="1524029"/>
                  <a:pt x="417037" y="1524029"/>
                </a:cubicBezTo>
                <a:cubicBezTo>
                  <a:pt x="421259" y="1524029"/>
                  <a:pt x="421259" y="1527498"/>
                  <a:pt x="425481" y="1527498"/>
                </a:cubicBezTo>
                <a:cubicBezTo>
                  <a:pt x="429703" y="1527498"/>
                  <a:pt x="429703" y="1545889"/>
                  <a:pt x="432999" y="1544848"/>
                </a:cubicBezTo>
                <a:cubicBezTo>
                  <a:pt x="436296" y="1543807"/>
                  <a:pt x="447515" y="1555778"/>
                  <a:pt x="454975" y="1557513"/>
                </a:cubicBezTo>
                <a:cubicBezTo>
                  <a:pt x="462435" y="1559248"/>
                  <a:pt x="469549" y="1573590"/>
                  <a:pt x="472787" y="1572434"/>
                </a:cubicBezTo>
                <a:cubicBezTo>
                  <a:pt x="476026" y="1571277"/>
                  <a:pt x="481230" y="1578795"/>
                  <a:pt x="483139" y="1572434"/>
                </a:cubicBezTo>
                <a:cubicBezTo>
                  <a:pt x="485047" y="1566072"/>
                  <a:pt x="495284" y="1569600"/>
                  <a:pt x="498117" y="1559248"/>
                </a:cubicBezTo>
                <a:cubicBezTo>
                  <a:pt x="484990" y="1540279"/>
                  <a:pt x="470937" y="1518766"/>
                  <a:pt x="470937" y="1510380"/>
                </a:cubicBezTo>
                <a:cubicBezTo>
                  <a:pt x="471399" y="1496559"/>
                  <a:pt x="476720" y="1487248"/>
                  <a:pt x="462031" y="1472443"/>
                </a:cubicBezTo>
                <a:cubicBezTo>
                  <a:pt x="447341" y="1457638"/>
                  <a:pt x="463418" y="1447749"/>
                  <a:pt x="473597" y="1431961"/>
                </a:cubicBezTo>
                <a:cubicBezTo>
                  <a:pt x="482966" y="1418197"/>
                  <a:pt x="502513" y="1411835"/>
                  <a:pt x="515293" y="1402062"/>
                </a:cubicBezTo>
                <a:cubicBezTo>
                  <a:pt x="513038" y="1399980"/>
                  <a:pt x="510551" y="1398245"/>
                  <a:pt x="507776" y="1396915"/>
                </a:cubicBezTo>
                <a:cubicBezTo>
                  <a:pt x="498407" y="1391768"/>
                  <a:pt x="495110" y="1387141"/>
                  <a:pt x="502628" y="1384250"/>
                </a:cubicBezTo>
                <a:cubicBezTo>
                  <a:pt x="510146" y="1381358"/>
                  <a:pt x="506850" y="1376789"/>
                  <a:pt x="499332" y="1366900"/>
                </a:cubicBezTo>
                <a:cubicBezTo>
                  <a:pt x="491814" y="1357011"/>
                  <a:pt x="489038" y="1347353"/>
                  <a:pt x="484816" y="1347353"/>
                </a:cubicBezTo>
                <a:cubicBezTo>
                  <a:pt x="479148" y="1346653"/>
                  <a:pt x="473423" y="1347047"/>
                  <a:pt x="467929" y="1348510"/>
                </a:cubicBezTo>
                <a:cubicBezTo>
                  <a:pt x="462146" y="1350823"/>
                  <a:pt x="462782" y="1342206"/>
                  <a:pt x="463708" y="1333589"/>
                </a:cubicBezTo>
                <a:cubicBezTo>
                  <a:pt x="464633" y="1324972"/>
                  <a:pt x="452488" y="1326129"/>
                  <a:pt x="450117" y="1322659"/>
                </a:cubicBezTo>
                <a:cubicBezTo>
                  <a:pt x="447746" y="1319189"/>
                  <a:pt x="453414" y="1306582"/>
                  <a:pt x="455322" y="1305309"/>
                </a:cubicBezTo>
                <a:cubicBezTo>
                  <a:pt x="457231" y="1304037"/>
                  <a:pt x="463708" y="1300105"/>
                  <a:pt x="463708" y="1296693"/>
                </a:cubicBezTo>
                <a:cubicBezTo>
                  <a:pt x="463708" y="1293280"/>
                  <a:pt x="452488" y="1291488"/>
                  <a:pt x="456247" y="1282871"/>
                </a:cubicBezTo>
                <a:cubicBezTo>
                  <a:pt x="460007" y="1274254"/>
                  <a:pt x="468912" y="1274254"/>
                  <a:pt x="468912" y="1265521"/>
                </a:cubicBezTo>
                <a:cubicBezTo>
                  <a:pt x="468912" y="1256789"/>
                  <a:pt x="474695" y="1249444"/>
                  <a:pt x="482503" y="1255748"/>
                </a:cubicBezTo>
                <a:cubicBezTo>
                  <a:pt x="490310" y="1262051"/>
                  <a:pt x="492797" y="1278186"/>
                  <a:pt x="501241" y="1274138"/>
                </a:cubicBezTo>
                <a:cubicBezTo>
                  <a:pt x="509684" y="1270090"/>
                  <a:pt x="504537" y="1261473"/>
                  <a:pt x="503091" y="1256789"/>
                </a:cubicBezTo>
                <a:cubicBezTo>
                  <a:pt x="501645" y="1252104"/>
                  <a:pt x="499795" y="1244123"/>
                  <a:pt x="509221" y="1241868"/>
                </a:cubicBezTo>
                <a:cubicBezTo>
                  <a:pt x="518648" y="1239613"/>
                  <a:pt x="514368" y="1228046"/>
                  <a:pt x="521828" y="1228046"/>
                </a:cubicBezTo>
                <a:cubicBezTo>
                  <a:pt x="529289" y="1228046"/>
                  <a:pt x="542475" y="1217116"/>
                  <a:pt x="546696" y="1214282"/>
                </a:cubicBezTo>
                <a:cubicBezTo>
                  <a:pt x="550918" y="1211449"/>
                  <a:pt x="560286" y="1205608"/>
                  <a:pt x="564508" y="1207921"/>
                </a:cubicBezTo>
                <a:cubicBezTo>
                  <a:pt x="568730" y="1210234"/>
                  <a:pt x="573877" y="1216538"/>
                  <a:pt x="577174" y="1207921"/>
                </a:cubicBezTo>
                <a:cubicBezTo>
                  <a:pt x="580470" y="1199304"/>
                  <a:pt x="592614" y="1202774"/>
                  <a:pt x="594060" y="1207921"/>
                </a:cubicBezTo>
                <a:cubicBezTo>
                  <a:pt x="595506" y="1213068"/>
                  <a:pt x="614648" y="1213126"/>
                  <a:pt x="621241" y="1217694"/>
                </a:cubicBezTo>
                <a:cubicBezTo>
                  <a:pt x="627834" y="1222263"/>
                  <a:pt x="640904" y="1232673"/>
                  <a:pt x="640904" y="1237242"/>
                </a:cubicBezTo>
                <a:cubicBezTo>
                  <a:pt x="640904" y="1241810"/>
                  <a:pt x="646687" y="1249907"/>
                  <a:pt x="646687" y="1240711"/>
                </a:cubicBezTo>
                <a:cubicBezTo>
                  <a:pt x="646687" y="1231516"/>
                  <a:pt x="651892" y="1234350"/>
                  <a:pt x="660278" y="1240711"/>
                </a:cubicBezTo>
                <a:cubicBezTo>
                  <a:pt x="668663" y="1247073"/>
                  <a:pt x="679998" y="1244123"/>
                  <a:pt x="682311" y="1238398"/>
                </a:cubicBezTo>
                <a:cubicBezTo>
                  <a:pt x="684624" y="1232673"/>
                  <a:pt x="700124" y="1224576"/>
                  <a:pt x="705444" y="1229781"/>
                </a:cubicBezTo>
                <a:cubicBezTo>
                  <a:pt x="710764" y="1234986"/>
                  <a:pt x="712962" y="1238398"/>
                  <a:pt x="719034" y="1230938"/>
                </a:cubicBezTo>
                <a:cubicBezTo>
                  <a:pt x="725107" y="1223478"/>
                  <a:pt x="739680" y="1224576"/>
                  <a:pt x="742167" y="1232095"/>
                </a:cubicBezTo>
                <a:cubicBezTo>
                  <a:pt x="744654" y="1239613"/>
                  <a:pt x="751536" y="1240711"/>
                  <a:pt x="757608" y="1240711"/>
                </a:cubicBezTo>
                <a:cubicBezTo>
                  <a:pt x="763681" y="1240711"/>
                  <a:pt x="765126" y="1251584"/>
                  <a:pt x="769174" y="1249328"/>
                </a:cubicBezTo>
                <a:cubicBezTo>
                  <a:pt x="773223" y="1247073"/>
                  <a:pt x="772413" y="1234350"/>
                  <a:pt x="777560" y="1235507"/>
                </a:cubicBezTo>
                <a:cubicBezTo>
                  <a:pt x="782707" y="1236663"/>
                  <a:pt x="786986" y="1244123"/>
                  <a:pt x="795372" y="1244123"/>
                </a:cubicBezTo>
                <a:cubicBezTo>
                  <a:pt x="803758" y="1244123"/>
                  <a:pt x="809946" y="1241868"/>
                  <a:pt x="809946" y="1234350"/>
                </a:cubicBezTo>
                <a:cubicBezTo>
                  <a:pt x="809946" y="1226832"/>
                  <a:pt x="808963" y="1214803"/>
                  <a:pt x="803815" y="1214803"/>
                </a:cubicBezTo>
                <a:cubicBezTo>
                  <a:pt x="798668" y="1214803"/>
                  <a:pt x="793521" y="1208499"/>
                  <a:pt x="786986" y="1208499"/>
                </a:cubicBezTo>
                <a:cubicBezTo>
                  <a:pt x="780452" y="1208499"/>
                  <a:pt x="774321" y="1195892"/>
                  <a:pt x="780856" y="1193579"/>
                </a:cubicBezTo>
                <a:cubicBezTo>
                  <a:pt x="787391" y="1191265"/>
                  <a:pt x="797744" y="1184962"/>
                  <a:pt x="795372" y="1178600"/>
                </a:cubicBezTo>
                <a:cubicBezTo>
                  <a:pt x="793001" y="1172239"/>
                  <a:pt x="791208" y="1160210"/>
                  <a:pt x="799594" y="1159053"/>
                </a:cubicBezTo>
                <a:cubicBezTo>
                  <a:pt x="807979" y="1157897"/>
                  <a:pt x="825850" y="1157897"/>
                  <a:pt x="824462" y="1153906"/>
                </a:cubicBezTo>
                <a:cubicBezTo>
                  <a:pt x="823074" y="1149916"/>
                  <a:pt x="806649" y="1147603"/>
                  <a:pt x="803815" y="1141241"/>
                </a:cubicBezTo>
                <a:cubicBezTo>
                  <a:pt x="800982" y="1134880"/>
                  <a:pt x="799594" y="1120017"/>
                  <a:pt x="802890" y="1117704"/>
                </a:cubicBezTo>
                <a:cubicBezTo>
                  <a:pt x="806187" y="1115390"/>
                  <a:pt x="816481" y="1118860"/>
                  <a:pt x="822611" y="1116547"/>
                </a:cubicBezTo>
                <a:cubicBezTo>
                  <a:pt x="828741" y="1114234"/>
                  <a:pt x="842274" y="1120017"/>
                  <a:pt x="850717" y="1113077"/>
                </a:cubicBezTo>
                <a:cubicBezTo>
                  <a:pt x="859161" y="1106137"/>
                  <a:pt x="876973" y="1104460"/>
                  <a:pt x="886341" y="1104460"/>
                </a:cubicBezTo>
                <a:cubicBezTo>
                  <a:pt x="895710" y="1104460"/>
                  <a:pt x="903228" y="1097000"/>
                  <a:pt x="910226" y="1095843"/>
                </a:cubicBezTo>
                <a:cubicBezTo>
                  <a:pt x="921503" y="1094160"/>
                  <a:pt x="932607" y="1091668"/>
                  <a:pt x="943537" y="1088383"/>
                </a:cubicBezTo>
                <a:cubicBezTo>
                  <a:pt x="948684" y="1086070"/>
                  <a:pt x="976790" y="1080923"/>
                  <a:pt x="977716" y="1074561"/>
                </a:cubicBezTo>
                <a:cubicBezTo>
                  <a:pt x="978640" y="1068200"/>
                  <a:pt x="1000848" y="1063689"/>
                  <a:pt x="1006631" y="1066522"/>
                </a:cubicBezTo>
                <a:cubicBezTo>
                  <a:pt x="1012415" y="1069356"/>
                  <a:pt x="1019759" y="1072306"/>
                  <a:pt x="1024906" y="1069414"/>
                </a:cubicBezTo>
                <a:cubicBezTo>
                  <a:pt x="1030053" y="1066522"/>
                  <a:pt x="1040809" y="1073983"/>
                  <a:pt x="1039885" y="1080344"/>
                </a:cubicBezTo>
                <a:cubicBezTo>
                  <a:pt x="1038959" y="1086706"/>
                  <a:pt x="1044569" y="1094686"/>
                  <a:pt x="1044106" y="1099891"/>
                </a:cubicBezTo>
                <a:cubicBezTo>
                  <a:pt x="1043643" y="1105096"/>
                  <a:pt x="1038323" y="1107352"/>
                  <a:pt x="1041272" y="1111458"/>
                </a:cubicBezTo>
                <a:cubicBezTo>
                  <a:pt x="1044222" y="1115564"/>
                  <a:pt x="1058622" y="1112556"/>
                  <a:pt x="1062844" y="1106831"/>
                </a:cubicBezTo>
                <a:cubicBezTo>
                  <a:pt x="1067065" y="1101106"/>
                  <a:pt x="1071750" y="1109144"/>
                  <a:pt x="1071750" y="1113713"/>
                </a:cubicBezTo>
                <a:cubicBezTo>
                  <a:pt x="1071750" y="1118282"/>
                  <a:pt x="1078342" y="1121231"/>
                  <a:pt x="1078342" y="1115448"/>
                </a:cubicBezTo>
                <a:cubicBezTo>
                  <a:pt x="1078342" y="1109665"/>
                  <a:pt x="1086786" y="1113713"/>
                  <a:pt x="1089099" y="1117183"/>
                </a:cubicBezTo>
                <a:cubicBezTo>
                  <a:pt x="1091412" y="1120653"/>
                  <a:pt x="1101764" y="1112556"/>
                  <a:pt x="1101764" y="1118918"/>
                </a:cubicBezTo>
                <a:cubicBezTo>
                  <a:pt x="1101764" y="1125279"/>
                  <a:pt x="1087248" y="1129848"/>
                  <a:pt x="1093321" y="1136730"/>
                </a:cubicBezTo>
                <a:cubicBezTo>
                  <a:pt x="1099393" y="1143612"/>
                  <a:pt x="1103152" y="1128692"/>
                  <a:pt x="1111133" y="1131525"/>
                </a:cubicBezTo>
                <a:cubicBezTo>
                  <a:pt x="1119114" y="1134359"/>
                  <a:pt x="1129408" y="1121231"/>
                  <a:pt x="1136463" y="1118918"/>
                </a:cubicBezTo>
                <a:cubicBezTo>
                  <a:pt x="1143518" y="1116605"/>
                  <a:pt x="1151441" y="1109144"/>
                  <a:pt x="1157976" y="1104518"/>
                </a:cubicBezTo>
                <a:cubicBezTo>
                  <a:pt x="1164511" y="1099891"/>
                  <a:pt x="1177697" y="1101684"/>
                  <a:pt x="1173476" y="1106253"/>
                </a:cubicBezTo>
                <a:cubicBezTo>
                  <a:pt x="1169254" y="1110822"/>
                  <a:pt x="1164569" y="1120653"/>
                  <a:pt x="1180011" y="1127535"/>
                </a:cubicBezTo>
                <a:cubicBezTo>
                  <a:pt x="1195451" y="1134417"/>
                  <a:pt x="1213322" y="1170041"/>
                  <a:pt x="1223153" y="1187853"/>
                </a:cubicBezTo>
                <a:cubicBezTo>
                  <a:pt x="1232985" y="1205665"/>
                  <a:pt x="1242353" y="1237878"/>
                  <a:pt x="1247500" y="1237878"/>
                </a:cubicBezTo>
                <a:cubicBezTo>
                  <a:pt x="1252647" y="1237878"/>
                  <a:pt x="1254093" y="1221800"/>
                  <a:pt x="1261148" y="1220066"/>
                </a:cubicBezTo>
                <a:cubicBezTo>
                  <a:pt x="1268204" y="1218331"/>
                  <a:pt x="1271905" y="1233829"/>
                  <a:pt x="1279423" y="1235564"/>
                </a:cubicBezTo>
                <a:cubicBezTo>
                  <a:pt x="1286941" y="1237299"/>
                  <a:pt x="1296772" y="1242446"/>
                  <a:pt x="1302555" y="1240191"/>
                </a:cubicBezTo>
                <a:cubicBezTo>
                  <a:pt x="1308339" y="1237936"/>
                  <a:pt x="1321293" y="1229261"/>
                  <a:pt x="1325978" y="1232152"/>
                </a:cubicBezTo>
                <a:cubicBezTo>
                  <a:pt x="1330662" y="1235044"/>
                  <a:pt x="1336734" y="1234986"/>
                  <a:pt x="1340956" y="1247073"/>
                </a:cubicBezTo>
                <a:cubicBezTo>
                  <a:pt x="1345177" y="1259160"/>
                  <a:pt x="1351481" y="1260837"/>
                  <a:pt x="1355529" y="1260837"/>
                </a:cubicBezTo>
                <a:cubicBezTo>
                  <a:pt x="1359577" y="1260837"/>
                  <a:pt x="1360677" y="1266620"/>
                  <a:pt x="1360677" y="1271189"/>
                </a:cubicBezTo>
                <a:cubicBezTo>
                  <a:pt x="1361833" y="1277035"/>
                  <a:pt x="1366402" y="1281604"/>
                  <a:pt x="1372243" y="1282755"/>
                </a:cubicBezTo>
                <a:cubicBezTo>
                  <a:pt x="1378720" y="1282605"/>
                  <a:pt x="1385081" y="1281251"/>
                  <a:pt x="1391038" y="1278765"/>
                </a:cubicBezTo>
                <a:cubicBezTo>
                  <a:pt x="1394276" y="1276451"/>
                  <a:pt x="1398499" y="1273560"/>
                  <a:pt x="1399423" y="1279343"/>
                </a:cubicBezTo>
                <a:cubicBezTo>
                  <a:pt x="1400349" y="1285126"/>
                  <a:pt x="1406479" y="1294264"/>
                  <a:pt x="1410701" y="1294264"/>
                </a:cubicBezTo>
                <a:cubicBezTo>
                  <a:pt x="1414923" y="1294264"/>
                  <a:pt x="1423366" y="1298254"/>
                  <a:pt x="1423829" y="1294264"/>
                </a:cubicBezTo>
                <a:cubicBezTo>
                  <a:pt x="1424291" y="1290273"/>
                  <a:pt x="1435395" y="1287960"/>
                  <a:pt x="1439733" y="1286803"/>
                </a:cubicBezTo>
                <a:cubicBezTo>
                  <a:pt x="1444070" y="1285647"/>
                  <a:pt x="1458528" y="1282755"/>
                  <a:pt x="1461304" y="1275237"/>
                </a:cubicBezTo>
                <a:cubicBezTo>
                  <a:pt x="1464080" y="1267719"/>
                  <a:pt x="1475820" y="1267777"/>
                  <a:pt x="1479578" y="1262572"/>
                </a:cubicBezTo>
                <a:cubicBezTo>
                  <a:pt x="1483337" y="1257367"/>
                  <a:pt x="1492706" y="1255112"/>
                  <a:pt x="1495077" y="1249964"/>
                </a:cubicBezTo>
                <a:cubicBezTo>
                  <a:pt x="1497448" y="1244818"/>
                  <a:pt x="1509593" y="1245916"/>
                  <a:pt x="1510981" y="1241868"/>
                </a:cubicBezTo>
                <a:cubicBezTo>
                  <a:pt x="1512369" y="1237820"/>
                  <a:pt x="1522547" y="1236721"/>
                  <a:pt x="1527868" y="1238456"/>
                </a:cubicBezTo>
                <a:cubicBezTo>
                  <a:pt x="1533188" y="1240191"/>
                  <a:pt x="1556784" y="1245916"/>
                  <a:pt x="1560658" y="1244760"/>
                </a:cubicBezTo>
                <a:cubicBezTo>
                  <a:pt x="1564533" y="1243603"/>
                  <a:pt x="1564880" y="1259738"/>
                  <a:pt x="1568176" y="1260316"/>
                </a:cubicBezTo>
                <a:cubicBezTo>
                  <a:pt x="1571473" y="1260895"/>
                  <a:pt x="1584138" y="1272924"/>
                  <a:pt x="1587839" y="1269512"/>
                </a:cubicBezTo>
                <a:cubicBezTo>
                  <a:pt x="1592871" y="1264474"/>
                  <a:pt x="1600794" y="1263746"/>
                  <a:pt x="1606635" y="1267777"/>
                </a:cubicBezTo>
                <a:cubicBezTo>
                  <a:pt x="1613632" y="1272924"/>
                  <a:pt x="1620687" y="1279343"/>
                  <a:pt x="1623463" y="1273560"/>
                </a:cubicBezTo>
                <a:cubicBezTo>
                  <a:pt x="1626240" y="1267777"/>
                  <a:pt x="1640813" y="1265521"/>
                  <a:pt x="1643184" y="1261994"/>
                </a:cubicBezTo>
                <a:cubicBezTo>
                  <a:pt x="1645555" y="1258466"/>
                  <a:pt x="1647406" y="1248808"/>
                  <a:pt x="1643646" y="1245338"/>
                </a:cubicBezTo>
                <a:cubicBezTo>
                  <a:pt x="1639541" y="1238167"/>
                  <a:pt x="1636649" y="1230342"/>
                  <a:pt x="1635203" y="1222205"/>
                </a:cubicBezTo>
                <a:cubicBezTo>
                  <a:pt x="1633815" y="1215265"/>
                  <a:pt x="1643646" y="1214109"/>
                  <a:pt x="1645035" y="1208384"/>
                </a:cubicBezTo>
                <a:cubicBezTo>
                  <a:pt x="1646423" y="1202658"/>
                  <a:pt x="1654866" y="1202080"/>
                  <a:pt x="1657700" y="1198610"/>
                </a:cubicBezTo>
                <a:cubicBezTo>
                  <a:pt x="1660533" y="1195140"/>
                  <a:pt x="1660996" y="1187680"/>
                  <a:pt x="1666143" y="1189415"/>
                </a:cubicBezTo>
                <a:cubicBezTo>
                  <a:pt x="1672273" y="1191335"/>
                  <a:pt x="1678057" y="1194036"/>
                  <a:pt x="1683492" y="1197453"/>
                </a:cubicBezTo>
                <a:cubicBezTo>
                  <a:pt x="1687830" y="1200229"/>
                  <a:pt x="1692861" y="1201640"/>
                  <a:pt x="1698008" y="1201502"/>
                </a:cubicBezTo>
                <a:cubicBezTo>
                  <a:pt x="1704255" y="1202959"/>
                  <a:pt x="1710211" y="1205694"/>
                  <a:pt x="1715358" y="1209540"/>
                </a:cubicBezTo>
                <a:cubicBezTo>
                  <a:pt x="1720042" y="1213010"/>
                  <a:pt x="1735483" y="1213010"/>
                  <a:pt x="1738490" y="1217579"/>
                </a:cubicBezTo>
                <a:cubicBezTo>
                  <a:pt x="1741498" y="1222147"/>
                  <a:pt x="1737566" y="1236547"/>
                  <a:pt x="1741324" y="1241695"/>
                </a:cubicBezTo>
                <a:cubicBezTo>
                  <a:pt x="1745083" y="1246842"/>
                  <a:pt x="1752890" y="1257251"/>
                  <a:pt x="1755840" y="1254938"/>
                </a:cubicBezTo>
                <a:cubicBezTo>
                  <a:pt x="1758789" y="1252625"/>
                  <a:pt x="1771801" y="1262977"/>
                  <a:pt x="1776486" y="1262398"/>
                </a:cubicBezTo>
                <a:cubicBezTo>
                  <a:pt x="1781170" y="1261820"/>
                  <a:pt x="1789093" y="1252625"/>
                  <a:pt x="1793315" y="1252625"/>
                </a:cubicBezTo>
                <a:cubicBezTo>
                  <a:pt x="1797537" y="1252625"/>
                  <a:pt x="1810664" y="1248634"/>
                  <a:pt x="1814886" y="1249213"/>
                </a:cubicBezTo>
                <a:cubicBezTo>
                  <a:pt x="1819108" y="1249791"/>
                  <a:pt x="1834086" y="1256673"/>
                  <a:pt x="1836458" y="1254996"/>
                </a:cubicBezTo>
                <a:cubicBezTo>
                  <a:pt x="1838828" y="1253319"/>
                  <a:pt x="1852419" y="1255574"/>
                  <a:pt x="1854732" y="1260779"/>
                </a:cubicBezTo>
                <a:cubicBezTo>
                  <a:pt x="1857045" y="1265984"/>
                  <a:pt x="1873932" y="1265984"/>
                  <a:pt x="1873932" y="1271709"/>
                </a:cubicBezTo>
                <a:cubicBezTo>
                  <a:pt x="1873932" y="1277434"/>
                  <a:pt x="1883821" y="1280904"/>
                  <a:pt x="1886597" y="1287266"/>
                </a:cubicBezTo>
                <a:cubicBezTo>
                  <a:pt x="1889374" y="1293627"/>
                  <a:pt x="1912391" y="1289521"/>
                  <a:pt x="1916612" y="1293570"/>
                </a:cubicBezTo>
                <a:cubicBezTo>
                  <a:pt x="1920834" y="1297618"/>
                  <a:pt x="1947090" y="1297040"/>
                  <a:pt x="1948014" y="1293570"/>
                </a:cubicBezTo>
                <a:cubicBezTo>
                  <a:pt x="1948940" y="1290100"/>
                  <a:pt x="1973808" y="1288422"/>
                  <a:pt x="1978492" y="1284374"/>
                </a:cubicBezTo>
                <a:cubicBezTo>
                  <a:pt x="1983176" y="1280326"/>
                  <a:pt x="1996767" y="1282061"/>
                  <a:pt x="1997229" y="1276336"/>
                </a:cubicBezTo>
                <a:cubicBezTo>
                  <a:pt x="1997692" y="1270610"/>
                  <a:pt x="2010357" y="1266562"/>
                  <a:pt x="2015966" y="1261357"/>
                </a:cubicBezTo>
                <a:cubicBezTo>
                  <a:pt x="2021577" y="1256152"/>
                  <a:pt x="2043610" y="1257367"/>
                  <a:pt x="2044882" y="1263092"/>
                </a:cubicBezTo>
                <a:cubicBezTo>
                  <a:pt x="2046155" y="1268818"/>
                  <a:pt x="2059398" y="1270553"/>
                  <a:pt x="2065008" y="1268297"/>
                </a:cubicBezTo>
                <a:cubicBezTo>
                  <a:pt x="2070618" y="1266042"/>
                  <a:pt x="2085191" y="1268876"/>
                  <a:pt x="2087042" y="1274601"/>
                </a:cubicBezTo>
                <a:cubicBezTo>
                  <a:pt x="2088893" y="1280326"/>
                  <a:pt x="2105779" y="1283796"/>
                  <a:pt x="2110175" y="1282061"/>
                </a:cubicBezTo>
                <a:cubicBezTo>
                  <a:pt x="2114570" y="1280326"/>
                  <a:pt x="2127524" y="1268876"/>
                  <a:pt x="2132209" y="1268297"/>
                </a:cubicBezTo>
                <a:cubicBezTo>
                  <a:pt x="2136893" y="1267719"/>
                  <a:pt x="2143775" y="1261936"/>
                  <a:pt x="2142502" y="1255632"/>
                </a:cubicBezTo>
                <a:cubicBezTo>
                  <a:pt x="2141230" y="1249328"/>
                  <a:pt x="2152392" y="1233193"/>
                  <a:pt x="2154069" y="1226716"/>
                </a:cubicBezTo>
                <a:cubicBezTo>
                  <a:pt x="2155746" y="1220239"/>
                  <a:pt x="2165288" y="1202022"/>
                  <a:pt x="2168584" y="1200287"/>
                </a:cubicBezTo>
                <a:cubicBezTo>
                  <a:pt x="2171881" y="1198552"/>
                  <a:pt x="2180151" y="1191092"/>
                  <a:pt x="2178879" y="1186465"/>
                </a:cubicBezTo>
                <a:cubicBezTo>
                  <a:pt x="2177606" y="1181839"/>
                  <a:pt x="2176103" y="1166918"/>
                  <a:pt x="2171881" y="1166918"/>
                </a:cubicBezTo>
                <a:cubicBezTo>
                  <a:pt x="2167660" y="1166918"/>
                  <a:pt x="2160315" y="1167496"/>
                  <a:pt x="2169972" y="1151998"/>
                </a:cubicBezTo>
                <a:cubicBezTo>
                  <a:pt x="2179630" y="1136499"/>
                  <a:pt x="2197154" y="1140431"/>
                  <a:pt x="2199987" y="1140431"/>
                </a:cubicBezTo>
                <a:cubicBezTo>
                  <a:pt x="2202821" y="1140431"/>
                  <a:pt x="2224854" y="1134128"/>
                  <a:pt x="2234686" y="1137019"/>
                </a:cubicBezTo>
                <a:cubicBezTo>
                  <a:pt x="2244517" y="1139911"/>
                  <a:pt x="2250590" y="1135284"/>
                  <a:pt x="2260942" y="1142166"/>
                </a:cubicBezTo>
                <a:cubicBezTo>
                  <a:pt x="2271293" y="1149048"/>
                  <a:pt x="2285751" y="1146214"/>
                  <a:pt x="2289510" y="1151940"/>
                </a:cubicBezTo>
                <a:cubicBezTo>
                  <a:pt x="2293270" y="1157665"/>
                  <a:pt x="2306860" y="1162870"/>
                  <a:pt x="2305010" y="1172644"/>
                </a:cubicBezTo>
                <a:cubicBezTo>
                  <a:pt x="2303159" y="1182417"/>
                  <a:pt x="2312469" y="1176634"/>
                  <a:pt x="2316229" y="1197916"/>
                </a:cubicBezTo>
                <a:cubicBezTo>
                  <a:pt x="2319988" y="1219198"/>
                  <a:pt x="2327795" y="1221049"/>
                  <a:pt x="2330282" y="1230707"/>
                </a:cubicBezTo>
                <a:cubicBezTo>
                  <a:pt x="2332768" y="1240364"/>
                  <a:pt x="2343409" y="1258871"/>
                  <a:pt x="2341848" y="1264596"/>
                </a:cubicBezTo>
                <a:cubicBezTo>
                  <a:pt x="2340287" y="1270321"/>
                  <a:pt x="2339015" y="1279517"/>
                  <a:pt x="2350754" y="1280095"/>
                </a:cubicBezTo>
                <a:cubicBezTo>
                  <a:pt x="2362494" y="1280673"/>
                  <a:pt x="2370879" y="1291661"/>
                  <a:pt x="2373887" y="1289868"/>
                </a:cubicBezTo>
                <a:cubicBezTo>
                  <a:pt x="2376894" y="1288075"/>
                  <a:pt x="2390774" y="1293917"/>
                  <a:pt x="2397019" y="1302533"/>
                </a:cubicBezTo>
                <a:cubicBezTo>
                  <a:pt x="2403266" y="1311150"/>
                  <a:pt x="2414369" y="1306582"/>
                  <a:pt x="2413906" y="1315777"/>
                </a:cubicBezTo>
                <a:cubicBezTo>
                  <a:pt x="2413444" y="1324972"/>
                  <a:pt x="2419690" y="1332432"/>
                  <a:pt x="2418590" y="1339893"/>
                </a:cubicBezTo>
                <a:cubicBezTo>
                  <a:pt x="2417492" y="1347353"/>
                  <a:pt x="2431718" y="1352558"/>
                  <a:pt x="2441723" y="1350823"/>
                </a:cubicBezTo>
                <a:cubicBezTo>
                  <a:pt x="2451729" y="1349088"/>
                  <a:pt x="2458610" y="1354813"/>
                  <a:pt x="2462369" y="1345040"/>
                </a:cubicBezTo>
                <a:cubicBezTo>
                  <a:pt x="2466129" y="1335266"/>
                  <a:pt x="2480644" y="1339257"/>
                  <a:pt x="2485502" y="1335266"/>
                </a:cubicBezTo>
                <a:cubicBezTo>
                  <a:pt x="2490360" y="1331276"/>
                  <a:pt x="2505165" y="1326071"/>
                  <a:pt x="2504239" y="1341049"/>
                </a:cubicBezTo>
                <a:cubicBezTo>
                  <a:pt x="2503314" y="1356028"/>
                  <a:pt x="2511758" y="1359440"/>
                  <a:pt x="2504702" y="1364182"/>
                </a:cubicBezTo>
                <a:cubicBezTo>
                  <a:pt x="2497647" y="1368924"/>
                  <a:pt x="2494408" y="1390669"/>
                  <a:pt x="2492037" y="1399864"/>
                </a:cubicBezTo>
                <a:cubicBezTo>
                  <a:pt x="2489666" y="1409059"/>
                  <a:pt x="2479429" y="1411430"/>
                  <a:pt x="2477984" y="1421088"/>
                </a:cubicBezTo>
                <a:cubicBezTo>
                  <a:pt x="2476538" y="1430746"/>
                  <a:pt x="2466765" y="1432019"/>
                  <a:pt x="2466765" y="1439479"/>
                </a:cubicBezTo>
                <a:cubicBezTo>
                  <a:pt x="2466765" y="1446939"/>
                  <a:pt x="2452711" y="1445262"/>
                  <a:pt x="2446118" y="1439479"/>
                </a:cubicBezTo>
                <a:cubicBezTo>
                  <a:pt x="2439525" y="1433696"/>
                  <a:pt x="2432066" y="1450409"/>
                  <a:pt x="2426919" y="1450409"/>
                </a:cubicBezTo>
                <a:cubicBezTo>
                  <a:pt x="2421771" y="1450409"/>
                  <a:pt x="2422234" y="1464231"/>
                  <a:pt x="2423622" y="1469956"/>
                </a:cubicBezTo>
                <a:cubicBezTo>
                  <a:pt x="2425010" y="1475681"/>
                  <a:pt x="2421771" y="1483200"/>
                  <a:pt x="2425010" y="1493089"/>
                </a:cubicBezTo>
                <a:cubicBezTo>
                  <a:pt x="2426919" y="1498236"/>
                  <a:pt x="2425993" y="1508588"/>
                  <a:pt x="2426919" y="1519518"/>
                </a:cubicBezTo>
                <a:cubicBezTo>
                  <a:pt x="2435362" y="1512057"/>
                  <a:pt x="2442822" y="1506853"/>
                  <a:pt x="2446581" y="1506853"/>
                </a:cubicBezTo>
                <a:cubicBezTo>
                  <a:pt x="2455487" y="1506853"/>
                  <a:pt x="2463931" y="1524665"/>
                  <a:pt x="2473762" y="1525243"/>
                </a:cubicBezTo>
                <a:cubicBezTo>
                  <a:pt x="2483594" y="1525821"/>
                  <a:pt x="2527661" y="1490544"/>
                  <a:pt x="2528124" y="1484761"/>
                </a:cubicBezTo>
                <a:cubicBezTo>
                  <a:pt x="2528586" y="1478978"/>
                  <a:pt x="2554380" y="1449715"/>
                  <a:pt x="2566582" y="1434216"/>
                </a:cubicBezTo>
                <a:cubicBezTo>
                  <a:pt x="2578784" y="1418717"/>
                  <a:pt x="2594688" y="1396857"/>
                  <a:pt x="2600818" y="1379623"/>
                </a:cubicBezTo>
                <a:cubicBezTo>
                  <a:pt x="2604519" y="1368693"/>
                  <a:pt x="2621406" y="1347989"/>
                  <a:pt x="2625628" y="1339950"/>
                </a:cubicBezTo>
                <a:cubicBezTo>
                  <a:pt x="2631469" y="1331114"/>
                  <a:pt x="2636327" y="1321670"/>
                  <a:pt x="2640144" y="1311787"/>
                </a:cubicBezTo>
                <a:cubicBezTo>
                  <a:pt x="2647662" y="1292239"/>
                  <a:pt x="2647662" y="1241637"/>
                  <a:pt x="2650033" y="1238225"/>
                </a:cubicBezTo>
                <a:cubicBezTo>
                  <a:pt x="2652404" y="1234813"/>
                  <a:pt x="2650958" y="1226138"/>
                  <a:pt x="2654717" y="1220875"/>
                </a:cubicBezTo>
                <a:cubicBezTo>
                  <a:pt x="2658477" y="1215612"/>
                  <a:pt x="2656568" y="1208210"/>
                  <a:pt x="2663623" y="1201328"/>
                </a:cubicBezTo>
                <a:cubicBezTo>
                  <a:pt x="2668886" y="1196748"/>
                  <a:pt x="2670447" y="1189212"/>
                  <a:pt x="2667382" y="1182938"/>
                </a:cubicBezTo>
                <a:cubicBezTo>
                  <a:pt x="2665474" y="1177733"/>
                  <a:pt x="2667845" y="1165588"/>
                  <a:pt x="2665936" y="1161656"/>
                </a:cubicBezTo>
                <a:cubicBezTo>
                  <a:pt x="2664028" y="1157723"/>
                  <a:pt x="2664549" y="1156509"/>
                  <a:pt x="2668770" y="1153617"/>
                </a:cubicBezTo>
                <a:cubicBezTo>
                  <a:pt x="2672992" y="1150725"/>
                  <a:pt x="2665936" y="1143265"/>
                  <a:pt x="2659865" y="1139795"/>
                </a:cubicBezTo>
                <a:cubicBezTo>
                  <a:pt x="2653792" y="1136325"/>
                  <a:pt x="2646274" y="1133492"/>
                  <a:pt x="2645811" y="1126031"/>
                </a:cubicBezTo>
                <a:cubicBezTo>
                  <a:pt x="2644134" y="1117010"/>
                  <a:pt x="2636674" y="1110209"/>
                  <a:pt x="2627536" y="1109376"/>
                </a:cubicBezTo>
                <a:cubicBezTo>
                  <a:pt x="2624414" y="1109457"/>
                  <a:pt x="2621291" y="1109266"/>
                  <a:pt x="2618167" y="1108797"/>
                </a:cubicBezTo>
                <a:cubicBezTo>
                  <a:pt x="2615218" y="1111539"/>
                  <a:pt x="2611690" y="1113522"/>
                  <a:pt x="2607816" y="1114581"/>
                </a:cubicBezTo>
                <a:cubicBezTo>
                  <a:pt x="2607816" y="1118051"/>
                  <a:pt x="2605503" y="1120884"/>
                  <a:pt x="2602669" y="1119785"/>
                </a:cubicBezTo>
                <a:cubicBezTo>
                  <a:pt x="2598910" y="1118629"/>
                  <a:pt x="2596886" y="1122041"/>
                  <a:pt x="2592375" y="1130658"/>
                </a:cubicBezTo>
                <a:cubicBezTo>
                  <a:pt x="2587864" y="1139275"/>
                  <a:pt x="2571729" y="1139853"/>
                  <a:pt x="2579247" y="1131814"/>
                </a:cubicBezTo>
                <a:cubicBezTo>
                  <a:pt x="2586765" y="1123776"/>
                  <a:pt x="2576876" y="1123776"/>
                  <a:pt x="2578321" y="1115159"/>
                </a:cubicBezTo>
                <a:cubicBezTo>
                  <a:pt x="2578784" y="1112846"/>
                  <a:pt x="2579710" y="1110012"/>
                  <a:pt x="2580172" y="1108277"/>
                </a:cubicBezTo>
                <a:cubicBezTo>
                  <a:pt x="2578784" y="1107699"/>
                  <a:pt x="2576876" y="1106542"/>
                  <a:pt x="2575488" y="1105964"/>
                </a:cubicBezTo>
                <a:cubicBezTo>
                  <a:pt x="2569416" y="1111747"/>
                  <a:pt x="2568953" y="1122619"/>
                  <a:pt x="2562823" y="1124354"/>
                </a:cubicBezTo>
                <a:cubicBezTo>
                  <a:pt x="2556692" y="1126089"/>
                  <a:pt x="2558138" y="1101915"/>
                  <a:pt x="2560047" y="1095438"/>
                </a:cubicBezTo>
                <a:lnTo>
                  <a:pt x="2560047" y="1094860"/>
                </a:lnTo>
                <a:cubicBezTo>
                  <a:pt x="2559526" y="1094282"/>
                  <a:pt x="2558601" y="1093703"/>
                  <a:pt x="2558138" y="1093125"/>
                </a:cubicBezTo>
                <a:cubicBezTo>
                  <a:pt x="2553917" y="1092547"/>
                  <a:pt x="2543622" y="1096017"/>
                  <a:pt x="2533329" y="1094860"/>
                </a:cubicBezTo>
                <a:cubicBezTo>
                  <a:pt x="2518755" y="1093703"/>
                  <a:pt x="2522514" y="1081674"/>
                  <a:pt x="2534254" y="1074156"/>
                </a:cubicBezTo>
                <a:cubicBezTo>
                  <a:pt x="2538938" y="1071600"/>
                  <a:pt x="2542524" y="1067512"/>
                  <a:pt x="2544548" y="1062590"/>
                </a:cubicBezTo>
                <a:cubicBezTo>
                  <a:pt x="2545473" y="1049474"/>
                  <a:pt x="2556288" y="1039232"/>
                  <a:pt x="2569416" y="1038995"/>
                </a:cubicBezTo>
                <a:cubicBezTo>
                  <a:pt x="2569878" y="1038995"/>
                  <a:pt x="2572654" y="1038416"/>
                  <a:pt x="2575488" y="1037838"/>
                </a:cubicBezTo>
                <a:cubicBezTo>
                  <a:pt x="2573406" y="1028492"/>
                  <a:pt x="2574736" y="1018696"/>
                  <a:pt x="2579247" y="1010252"/>
                </a:cubicBezTo>
                <a:cubicBezTo>
                  <a:pt x="2588153" y="993597"/>
                  <a:pt x="2605965" y="977520"/>
                  <a:pt x="2619729" y="965433"/>
                </a:cubicBezTo>
                <a:cubicBezTo>
                  <a:pt x="2637079" y="951091"/>
                  <a:pt x="2646910" y="932064"/>
                  <a:pt x="2662872" y="917143"/>
                </a:cubicBezTo>
                <a:cubicBezTo>
                  <a:pt x="2681551" y="900696"/>
                  <a:pt x="2706940" y="894086"/>
                  <a:pt x="2731286" y="899331"/>
                </a:cubicBezTo>
                <a:lnTo>
                  <a:pt x="2732212" y="899331"/>
                </a:lnTo>
                <a:cubicBezTo>
                  <a:pt x="2749098" y="898753"/>
                  <a:pt x="2768299" y="903379"/>
                  <a:pt x="2772694" y="907948"/>
                </a:cubicBezTo>
                <a:cubicBezTo>
                  <a:pt x="2772694" y="907948"/>
                  <a:pt x="2773157" y="907948"/>
                  <a:pt x="2773157" y="908526"/>
                </a:cubicBezTo>
                <a:cubicBezTo>
                  <a:pt x="2782063" y="906375"/>
                  <a:pt x="2790853" y="903692"/>
                  <a:pt x="2799412" y="900488"/>
                </a:cubicBezTo>
                <a:cubicBezTo>
                  <a:pt x="2812713" y="896868"/>
                  <a:pt x="2826882" y="898718"/>
                  <a:pt x="2838795" y="905635"/>
                </a:cubicBezTo>
                <a:cubicBezTo>
                  <a:pt x="2842554" y="905635"/>
                  <a:pt x="2845793" y="903379"/>
                  <a:pt x="2848627" y="897018"/>
                </a:cubicBezTo>
                <a:cubicBezTo>
                  <a:pt x="2853311" y="886146"/>
                  <a:pt x="2876270" y="887823"/>
                  <a:pt x="2881417" y="892449"/>
                </a:cubicBezTo>
                <a:cubicBezTo>
                  <a:pt x="2886564" y="897076"/>
                  <a:pt x="2890786" y="903379"/>
                  <a:pt x="2899230" y="896440"/>
                </a:cubicBezTo>
                <a:cubicBezTo>
                  <a:pt x="2907673" y="889500"/>
                  <a:pt x="2907673" y="905057"/>
                  <a:pt x="2915654" y="906213"/>
                </a:cubicBezTo>
                <a:cubicBezTo>
                  <a:pt x="2923635" y="907370"/>
                  <a:pt x="2918487" y="915408"/>
                  <a:pt x="2911432" y="914830"/>
                </a:cubicBezTo>
                <a:cubicBezTo>
                  <a:pt x="2904376" y="914252"/>
                  <a:pt x="2895991" y="918878"/>
                  <a:pt x="2903914" y="924604"/>
                </a:cubicBezTo>
                <a:cubicBezTo>
                  <a:pt x="2911837" y="930329"/>
                  <a:pt x="2921263" y="919457"/>
                  <a:pt x="2927394" y="920613"/>
                </a:cubicBezTo>
                <a:cubicBezTo>
                  <a:pt x="2928203" y="920527"/>
                  <a:pt x="2929013" y="920729"/>
                  <a:pt x="2929706" y="921192"/>
                </a:cubicBezTo>
                <a:cubicBezTo>
                  <a:pt x="2935375" y="912748"/>
                  <a:pt x="2946362" y="909787"/>
                  <a:pt x="2955500" y="914252"/>
                </a:cubicBezTo>
                <a:cubicBezTo>
                  <a:pt x="2961283" y="912575"/>
                  <a:pt x="2963943" y="920613"/>
                  <a:pt x="2968628" y="915408"/>
                </a:cubicBezTo>
                <a:cubicBezTo>
                  <a:pt x="2974411" y="909625"/>
                  <a:pt x="2986902" y="907948"/>
                  <a:pt x="2992975" y="908526"/>
                </a:cubicBezTo>
                <a:cubicBezTo>
                  <a:pt x="2999047" y="909105"/>
                  <a:pt x="2993900" y="899910"/>
                  <a:pt x="2983606" y="899910"/>
                </a:cubicBezTo>
                <a:cubicBezTo>
                  <a:pt x="2973312" y="899910"/>
                  <a:pt x="2973312" y="893606"/>
                  <a:pt x="2981755" y="876372"/>
                </a:cubicBezTo>
                <a:cubicBezTo>
                  <a:pt x="2990199" y="859138"/>
                  <a:pt x="3006103" y="850464"/>
                  <a:pt x="3015934" y="840112"/>
                </a:cubicBezTo>
                <a:cubicBezTo>
                  <a:pt x="3025765" y="829760"/>
                  <a:pt x="3033283" y="834965"/>
                  <a:pt x="3033283" y="828083"/>
                </a:cubicBezTo>
                <a:cubicBezTo>
                  <a:pt x="3033283" y="821201"/>
                  <a:pt x="3037968" y="802752"/>
                  <a:pt x="3045949" y="802752"/>
                </a:cubicBezTo>
                <a:cubicBezTo>
                  <a:pt x="3053929" y="802752"/>
                  <a:pt x="3072667" y="806222"/>
                  <a:pt x="3084406" y="798762"/>
                </a:cubicBezTo>
                <a:cubicBezTo>
                  <a:pt x="3096146" y="791302"/>
                  <a:pt x="3095163" y="804545"/>
                  <a:pt x="3099847" y="806801"/>
                </a:cubicBezTo>
                <a:cubicBezTo>
                  <a:pt x="3104532" y="809056"/>
                  <a:pt x="3111414" y="794714"/>
                  <a:pt x="3116734" y="798762"/>
                </a:cubicBezTo>
                <a:cubicBezTo>
                  <a:pt x="3122055" y="802810"/>
                  <a:pt x="3108291" y="812526"/>
                  <a:pt x="3105168" y="824613"/>
                </a:cubicBezTo>
                <a:cubicBezTo>
                  <a:pt x="3102045" y="836700"/>
                  <a:pt x="3112686" y="832073"/>
                  <a:pt x="3118296" y="835543"/>
                </a:cubicBezTo>
                <a:cubicBezTo>
                  <a:pt x="3123906" y="839013"/>
                  <a:pt x="3110836" y="843582"/>
                  <a:pt x="3112513" y="847109"/>
                </a:cubicBezTo>
                <a:cubicBezTo>
                  <a:pt x="3114190" y="850637"/>
                  <a:pt x="3125640" y="850521"/>
                  <a:pt x="3141081" y="832131"/>
                </a:cubicBezTo>
                <a:cubicBezTo>
                  <a:pt x="3156523" y="813740"/>
                  <a:pt x="3169997" y="808998"/>
                  <a:pt x="3180002" y="810328"/>
                </a:cubicBezTo>
                <a:cubicBezTo>
                  <a:pt x="3190007" y="811658"/>
                  <a:pt x="3184224" y="799976"/>
                  <a:pt x="3184687" y="783263"/>
                </a:cubicBezTo>
                <a:cubicBezTo>
                  <a:pt x="3185149" y="766550"/>
                  <a:pt x="3215164" y="761461"/>
                  <a:pt x="3225169" y="766608"/>
                </a:cubicBezTo>
                <a:cubicBezTo>
                  <a:pt x="3235174" y="771755"/>
                  <a:pt x="3234074" y="775803"/>
                  <a:pt x="3224706" y="772969"/>
                </a:cubicBezTo>
                <a:cubicBezTo>
                  <a:pt x="3215337" y="770135"/>
                  <a:pt x="3206431" y="779851"/>
                  <a:pt x="3206894" y="794193"/>
                </a:cubicBezTo>
                <a:cubicBezTo>
                  <a:pt x="3207356" y="808536"/>
                  <a:pt x="3198451" y="812584"/>
                  <a:pt x="3203135" y="818367"/>
                </a:cubicBezTo>
                <a:cubicBezTo>
                  <a:pt x="3207819" y="824150"/>
                  <a:pt x="3196600" y="824671"/>
                  <a:pt x="3196137" y="830974"/>
                </a:cubicBezTo>
                <a:cubicBezTo>
                  <a:pt x="3195674" y="837278"/>
                  <a:pt x="3196137" y="841326"/>
                  <a:pt x="3189082" y="843639"/>
                </a:cubicBezTo>
                <a:cubicBezTo>
                  <a:pt x="3182026" y="845953"/>
                  <a:pt x="3159067" y="848786"/>
                  <a:pt x="3158141" y="859717"/>
                </a:cubicBezTo>
                <a:cubicBezTo>
                  <a:pt x="3157217" y="870647"/>
                  <a:pt x="3145014" y="871803"/>
                  <a:pt x="3138942" y="885047"/>
                </a:cubicBezTo>
                <a:cubicBezTo>
                  <a:pt x="3132869" y="898290"/>
                  <a:pt x="3110315" y="906271"/>
                  <a:pt x="3095336" y="932700"/>
                </a:cubicBezTo>
                <a:cubicBezTo>
                  <a:pt x="3080358" y="959129"/>
                  <a:pt x="3056936" y="959187"/>
                  <a:pt x="3056936" y="963756"/>
                </a:cubicBezTo>
                <a:cubicBezTo>
                  <a:pt x="3056936" y="968324"/>
                  <a:pt x="3040512" y="968382"/>
                  <a:pt x="3034903" y="968961"/>
                </a:cubicBezTo>
                <a:cubicBezTo>
                  <a:pt x="3029293" y="969539"/>
                  <a:pt x="3040050" y="985616"/>
                  <a:pt x="3026922" y="1002850"/>
                </a:cubicBezTo>
                <a:lnTo>
                  <a:pt x="3024088" y="1006320"/>
                </a:lnTo>
                <a:cubicBezTo>
                  <a:pt x="3024724" y="1008361"/>
                  <a:pt x="3024840" y="1010513"/>
                  <a:pt x="3024550" y="1012623"/>
                </a:cubicBezTo>
                <a:cubicBezTo>
                  <a:pt x="3036522" y="1017857"/>
                  <a:pt x="3042768" y="1031135"/>
                  <a:pt x="3039124" y="1043679"/>
                </a:cubicBezTo>
                <a:cubicBezTo>
                  <a:pt x="3028483" y="1090471"/>
                  <a:pt x="3022527" y="1138205"/>
                  <a:pt x="3021312" y="1186176"/>
                </a:cubicBezTo>
                <a:lnTo>
                  <a:pt x="3021312" y="1186755"/>
                </a:lnTo>
                <a:cubicBezTo>
                  <a:pt x="3022237" y="1199420"/>
                  <a:pt x="3021775" y="1212663"/>
                  <a:pt x="3025014" y="1216653"/>
                </a:cubicBezTo>
                <a:cubicBezTo>
                  <a:pt x="3029698" y="1222957"/>
                  <a:pt x="3028310" y="1233309"/>
                  <a:pt x="3031143" y="1236779"/>
                </a:cubicBezTo>
                <a:cubicBezTo>
                  <a:pt x="3033977" y="1240249"/>
                  <a:pt x="3047047" y="1220123"/>
                  <a:pt x="3055953" y="1211506"/>
                </a:cubicBezTo>
                <a:cubicBezTo>
                  <a:pt x="3064859" y="1202890"/>
                  <a:pt x="3062083" y="1199940"/>
                  <a:pt x="3067520" y="1195371"/>
                </a:cubicBezTo>
                <a:cubicBezTo>
                  <a:pt x="3072956" y="1190803"/>
                  <a:pt x="3070816" y="1171834"/>
                  <a:pt x="3072667" y="1167207"/>
                </a:cubicBezTo>
                <a:cubicBezTo>
                  <a:pt x="3074517" y="1162581"/>
                  <a:pt x="3085332" y="1159747"/>
                  <a:pt x="3088628" y="1154600"/>
                </a:cubicBezTo>
                <a:cubicBezTo>
                  <a:pt x="3090941" y="1151130"/>
                  <a:pt x="3095163" y="1151130"/>
                  <a:pt x="3098922" y="1151130"/>
                </a:cubicBezTo>
                <a:cubicBezTo>
                  <a:pt x="3102219" y="1148239"/>
                  <a:pt x="3104705" y="1145983"/>
                  <a:pt x="3107828" y="1143092"/>
                </a:cubicBezTo>
                <a:cubicBezTo>
                  <a:pt x="3106845" y="1137673"/>
                  <a:pt x="3105631" y="1132306"/>
                  <a:pt x="3104069" y="1127014"/>
                </a:cubicBezTo>
                <a:cubicBezTo>
                  <a:pt x="3103780" y="1125459"/>
                  <a:pt x="3103953" y="1123857"/>
                  <a:pt x="3104532" y="1122388"/>
                </a:cubicBezTo>
                <a:cubicBezTo>
                  <a:pt x="3097303" y="1111510"/>
                  <a:pt x="3098286" y="1097150"/>
                  <a:pt x="3106903" y="1087342"/>
                </a:cubicBezTo>
                <a:cubicBezTo>
                  <a:pt x="3118007" y="1076071"/>
                  <a:pt x="3131192" y="1067095"/>
                  <a:pt x="3145766" y="1060913"/>
                </a:cubicBezTo>
                <a:cubicBezTo>
                  <a:pt x="3146807" y="1052261"/>
                  <a:pt x="3152070" y="1044703"/>
                  <a:pt x="3159877" y="1040787"/>
                </a:cubicBezTo>
                <a:cubicBezTo>
                  <a:pt x="3161380" y="1037936"/>
                  <a:pt x="3163867" y="1035704"/>
                  <a:pt x="3166874" y="1034484"/>
                </a:cubicBezTo>
                <a:cubicBezTo>
                  <a:pt x="3174392" y="1032170"/>
                  <a:pt x="3178440" y="1040787"/>
                  <a:pt x="3185149" y="1033327"/>
                </a:cubicBezTo>
                <a:cubicBezTo>
                  <a:pt x="3191858" y="1025867"/>
                  <a:pt x="3179366" y="1013780"/>
                  <a:pt x="3173930" y="1014937"/>
                </a:cubicBezTo>
                <a:cubicBezTo>
                  <a:pt x="3168494" y="1016093"/>
                  <a:pt x="3167337" y="993655"/>
                  <a:pt x="3178614" y="983303"/>
                </a:cubicBezTo>
                <a:cubicBezTo>
                  <a:pt x="3189891" y="972951"/>
                  <a:pt x="3185611" y="970638"/>
                  <a:pt x="3178152" y="968382"/>
                </a:cubicBezTo>
                <a:cubicBezTo>
                  <a:pt x="3170691" y="966127"/>
                  <a:pt x="3169245" y="968961"/>
                  <a:pt x="3163116" y="969539"/>
                </a:cubicBezTo>
                <a:cubicBezTo>
                  <a:pt x="3156985" y="970117"/>
                  <a:pt x="3151549" y="955139"/>
                  <a:pt x="3160339" y="940623"/>
                </a:cubicBezTo>
                <a:cubicBezTo>
                  <a:pt x="3169130" y="926107"/>
                  <a:pt x="3178152" y="927958"/>
                  <a:pt x="3180002" y="915871"/>
                </a:cubicBezTo>
                <a:cubicBezTo>
                  <a:pt x="3181853" y="903784"/>
                  <a:pt x="3194518" y="886955"/>
                  <a:pt x="3197815" y="880825"/>
                </a:cubicBezTo>
                <a:cubicBezTo>
                  <a:pt x="3201111" y="874695"/>
                  <a:pt x="3213255" y="880825"/>
                  <a:pt x="3218460" y="879668"/>
                </a:cubicBezTo>
                <a:cubicBezTo>
                  <a:pt x="3223665" y="878512"/>
                  <a:pt x="3221698" y="890599"/>
                  <a:pt x="3227366" y="884873"/>
                </a:cubicBezTo>
                <a:cubicBezTo>
                  <a:pt x="3233034" y="879148"/>
                  <a:pt x="3242807" y="857808"/>
                  <a:pt x="3250499" y="857808"/>
                </a:cubicBezTo>
                <a:cubicBezTo>
                  <a:pt x="3255183" y="857808"/>
                  <a:pt x="3255183" y="863013"/>
                  <a:pt x="3255183" y="868738"/>
                </a:cubicBezTo>
                <a:cubicBezTo>
                  <a:pt x="3260735" y="868449"/>
                  <a:pt x="3266171" y="870086"/>
                  <a:pt x="3270624" y="873365"/>
                </a:cubicBezTo>
                <a:cubicBezTo>
                  <a:pt x="3272706" y="871323"/>
                  <a:pt x="3274904" y="869392"/>
                  <a:pt x="3277217" y="867582"/>
                </a:cubicBezTo>
                <a:cubicBezTo>
                  <a:pt x="3292658" y="854974"/>
                  <a:pt x="3325969" y="856709"/>
                  <a:pt x="3335801" y="862435"/>
                </a:cubicBezTo>
                <a:cubicBezTo>
                  <a:pt x="3338923" y="864355"/>
                  <a:pt x="3341642" y="866894"/>
                  <a:pt x="3343782" y="869895"/>
                </a:cubicBezTo>
                <a:cubicBezTo>
                  <a:pt x="3357372" y="862435"/>
                  <a:pt x="3369054" y="850926"/>
                  <a:pt x="3381256" y="841731"/>
                </a:cubicBezTo>
                <a:cubicBezTo>
                  <a:pt x="3406587" y="821605"/>
                  <a:pt x="3434230" y="803793"/>
                  <a:pt x="3464707" y="798068"/>
                </a:cubicBezTo>
                <a:cubicBezTo>
                  <a:pt x="3486741" y="792285"/>
                  <a:pt x="3514385" y="774935"/>
                  <a:pt x="3513459" y="769904"/>
                </a:cubicBezTo>
                <a:cubicBezTo>
                  <a:pt x="3512534" y="764873"/>
                  <a:pt x="3521845" y="761865"/>
                  <a:pt x="3522828" y="767591"/>
                </a:cubicBezTo>
                <a:cubicBezTo>
                  <a:pt x="3523812" y="773316"/>
                  <a:pt x="3532197" y="771061"/>
                  <a:pt x="3543416" y="773894"/>
                </a:cubicBezTo>
                <a:cubicBezTo>
                  <a:pt x="3554636" y="776728"/>
                  <a:pt x="3560303" y="781991"/>
                  <a:pt x="3569209" y="771639"/>
                </a:cubicBezTo>
                <a:cubicBezTo>
                  <a:pt x="3572159" y="768828"/>
                  <a:pt x="3573431" y="764676"/>
                  <a:pt x="3572505" y="760709"/>
                </a:cubicBezTo>
                <a:cubicBezTo>
                  <a:pt x="3568978" y="759616"/>
                  <a:pt x="3565334" y="758841"/>
                  <a:pt x="3561691" y="758396"/>
                </a:cubicBezTo>
                <a:cubicBezTo>
                  <a:pt x="3552091" y="756898"/>
                  <a:pt x="3544747" y="749085"/>
                  <a:pt x="3543879" y="739427"/>
                </a:cubicBezTo>
                <a:cubicBezTo>
                  <a:pt x="3533700" y="730660"/>
                  <a:pt x="3525372" y="719891"/>
                  <a:pt x="3519531" y="707793"/>
                </a:cubicBezTo>
                <a:cubicBezTo>
                  <a:pt x="3514847" y="697256"/>
                  <a:pt x="3516062" y="685001"/>
                  <a:pt x="3522828" y="675638"/>
                </a:cubicBezTo>
                <a:cubicBezTo>
                  <a:pt x="3521845" y="674482"/>
                  <a:pt x="3519994" y="675060"/>
                  <a:pt x="3517681" y="676795"/>
                </a:cubicBezTo>
                <a:cubicBezTo>
                  <a:pt x="3511088" y="681942"/>
                  <a:pt x="3499869" y="679108"/>
                  <a:pt x="3497960" y="671590"/>
                </a:cubicBezTo>
                <a:cubicBezTo>
                  <a:pt x="3496052" y="664072"/>
                  <a:pt x="3510626" y="658983"/>
                  <a:pt x="3521093" y="663552"/>
                </a:cubicBezTo>
                <a:cubicBezTo>
                  <a:pt x="3524216" y="664986"/>
                  <a:pt x="3526992" y="667166"/>
                  <a:pt x="3529074" y="669913"/>
                </a:cubicBezTo>
                <a:cubicBezTo>
                  <a:pt x="3532659" y="667461"/>
                  <a:pt x="3536997" y="666432"/>
                  <a:pt x="3541276" y="667022"/>
                </a:cubicBezTo>
                <a:cubicBezTo>
                  <a:pt x="3544283" y="660735"/>
                  <a:pt x="3549951" y="656097"/>
                  <a:pt x="3556717" y="654356"/>
                </a:cubicBezTo>
                <a:cubicBezTo>
                  <a:pt x="3568862" y="651650"/>
                  <a:pt x="3581296" y="650314"/>
                  <a:pt x="3593788" y="650366"/>
                </a:cubicBezTo>
                <a:cubicBezTo>
                  <a:pt x="3593614" y="646844"/>
                  <a:pt x="3595407" y="643530"/>
                  <a:pt x="3598472" y="641749"/>
                </a:cubicBezTo>
                <a:cubicBezTo>
                  <a:pt x="3605470" y="637701"/>
                  <a:pt x="3600323" y="629084"/>
                  <a:pt x="3594250" y="625036"/>
                </a:cubicBezTo>
                <a:cubicBezTo>
                  <a:pt x="3588178" y="620987"/>
                  <a:pt x="3589566" y="611272"/>
                  <a:pt x="3596101" y="611272"/>
                </a:cubicBezTo>
                <a:cubicBezTo>
                  <a:pt x="3602636" y="611272"/>
                  <a:pt x="3600785" y="602655"/>
                  <a:pt x="3605007" y="602077"/>
                </a:cubicBezTo>
                <a:cubicBezTo>
                  <a:pt x="3609228" y="601498"/>
                  <a:pt x="3609691" y="605489"/>
                  <a:pt x="3617672" y="601498"/>
                </a:cubicBezTo>
                <a:cubicBezTo>
                  <a:pt x="3625653" y="597508"/>
                  <a:pt x="3618135" y="608380"/>
                  <a:pt x="3614375" y="616419"/>
                </a:cubicBezTo>
                <a:cubicBezTo>
                  <a:pt x="3610616" y="624457"/>
                  <a:pt x="3621894" y="630819"/>
                  <a:pt x="3622819" y="635388"/>
                </a:cubicBezTo>
                <a:cubicBezTo>
                  <a:pt x="3623744" y="639956"/>
                  <a:pt x="3638781" y="641749"/>
                  <a:pt x="3647224" y="635966"/>
                </a:cubicBezTo>
                <a:cubicBezTo>
                  <a:pt x="3655667" y="630183"/>
                  <a:pt x="3682328" y="642327"/>
                  <a:pt x="3684236" y="650366"/>
                </a:cubicBezTo>
                <a:cubicBezTo>
                  <a:pt x="3685161" y="655496"/>
                  <a:pt x="3687128" y="660382"/>
                  <a:pt x="3690020" y="664708"/>
                </a:cubicBezTo>
                <a:lnTo>
                  <a:pt x="3716738" y="671590"/>
                </a:lnTo>
                <a:cubicBezTo>
                  <a:pt x="3726569" y="673961"/>
                  <a:pt x="3733856" y="682237"/>
                  <a:pt x="3735012" y="692294"/>
                </a:cubicBezTo>
                <a:cubicBezTo>
                  <a:pt x="3735706" y="692311"/>
                  <a:pt x="3736343" y="692109"/>
                  <a:pt x="3736921" y="691716"/>
                </a:cubicBezTo>
                <a:cubicBezTo>
                  <a:pt x="3742704" y="689981"/>
                  <a:pt x="3746752" y="698019"/>
                  <a:pt x="3750974" y="693451"/>
                </a:cubicBezTo>
                <a:cubicBezTo>
                  <a:pt x="3755195" y="688882"/>
                  <a:pt x="3757972" y="696342"/>
                  <a:pt x="3763639" y="689981"/>
                </a:cubicBezTo>
                <a:cubicBezTo>
                  <a:pt x="3769307" y="683619"/>
                  <a:pt x="3750974" y="679687"/>
                  <a:pt x="3753287" y="674482"/>
                </a:cubicBezTo>
                <a:cubicBezTo>
                  <a:pt x="3755600" y="669277"/>
                  <a:pt x="3759418" y="677952"/>
                  <a:pt x="3764853" y="677952"/>
                </a:cubicBezTo>
                <a:cubicBezTo>
                  <a:pt x="3770290" y="677952"/>
                  <a:pt x="3763408" y="665287"/>
                  <a:pt x="3767167" y="664130"/>
                </a:cubicBezTo>
                <a:cubicBezTo>
                  <a:pt x="3770926" y="662973"/>
                  <a:pt x="3767629" y="638279"/>
                  <a:pt x="3763928" y="636544"/>
                </a:cubicBezTo>
                <a:cubicBezTo>
                  <a:pt x="3760227" y="634809"/>
                  <a:pt x="3763408" y="626192"/>
                  <a:pt x="3771388" y="633074"/>
                </a:cubicBezTo>
                <a:cubicBezTo>
                  <a:pt x="3779369" y="639956"/>
                  <a:pt x="3792035" y="639436"/>
                  <a:pt x="3797644" y="639436"/>
                </a:cubicBezTo>
                <a:cubicBezTo>
                  <a:pt x="3803254" y="639436"/>
                  <a:pt x="3798107" y="633074"/>
                  <a:pt x="3791861" y="631397"/>
                </a:cubicBezTo>
                <a:cubicBezTo>
                  <a:pt x="3785615" y="629720"/>
                  <a:pt x="3792786" y="624457"/>
                  <a:pt x="3797008" y="629084"/>
                </a:cubicBezTo>
                <a:cubicBezTo>
                  <a:pt x="3801230" y="633711"/>
                  <a:pt x="3809211" y="635388"/>
                  <a:pt x="3809673" y="630819"/>
                </a:cubicBezTo>
                <a:cubicBezTo>
                  <a:pt x="3810135" y="626250"/>
                  <a:pt x="3814358" y="615262"/>
                  <a:pt x="3821875" y="615262"/>
                </a:cubicBezTo>
                <a:lnTo>
                  <a:pt x="3823726" y="615262"/>
                </a:lnTo>
                <a:cubicBezTo>
                  <a:pt x="3793885" y="604563"/>
                  <a:pt x="3757336" y="589990"/>
                  <a:pt x="3720844" y="575243"/>
                </a:cubicBezTo>
                <a:close/>
                <a:moveTo>
                  <a:pt x="1889084" y="1163795"/>
                </a:moveTo>
                <a:cubicBezTo>
                  <a:pt x="1869363" y="1185077"/>
                  <a:pt x="1829517" y="1189646"/>
                  <a:pt x="1829517" y="1206880"/>
                </a:cubicBezTo>
                <a:cubicBezTo>
                  <a:pt x="1829517" y="1224114"/>
                  <a:pt x="1781748" y="1232731"/>
                  <a:pt x="1777469" y="1225270"/>
                </a:cubicBezTo>
                <a:cubicBezTo>
                  <a:pt x="1773710" y="1218967"/>
                  <a:pt x="1813093" y="1216653"/>
                  <a:pt x="1822462" y="1191959"/>
                </a:cubicBezTo>
                <a:cubicBezTo>
                  <a:pt x="1831831" y="1167265"/>
                  <a:pt x="1867455" y="1154600"/>
                  <a:pt x="1884805" y="1121231"/>
                </a:cubicBezTo>
                <a:cubicBezTo>
                  <a:pt x="1897470" y="1097694"/>
                  <a:pt x="1907937" y="1062070"/>
                  <a:pt x="1914761" y="1064325"/>
                </a:cubicBezTo>
                <a:cubicBezTo>
                  <a:pt x="1921586" y="1066580"/>
                  <a:pt x="1908747" y="1142513"/>
                  <a:pt x="1889084" y="11637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5" name="Frihåndsform: figur 534">
            <a:extLst>
              <a:ext uri="{FF2B5EF4-FFF2-40B4-BE49-F238E27FC236}">
                <a16:creationId xmlns:a16="http://schemas.microsoft.com/office/drawing/2014/main" id="{668F3C93-96BA-47A3-B07B-C610AB1761CC}"/>
              </a:ext>
            </a:extLst>
          </p:cNvPr>
          <p:cNvSpPr/>
          <p:nvPr/>
        </p:nvSpPr>
        <p:spPr>
          <a:xfrm>
            <a:off x="11339156" y="2343731"/>
            <a:ext cx="16943" cy="19663"/>
          </a:xfrm>
          <a:custGeom>
            <a:avLst/>
            <a:gdLst>
              <a:gd name="connsiteX0" fmla="*/ 0 w 16943"/>
              <a:gd name="connsiteY0" fmla="*/ 17234 h 19663"/>
              <a:gd name="connsiteX1" fmla="*/ 16886 w 16943"/>
              <a:gd name="connsiteY1" fmla="*/ 8617 h 19663"/>
              <a:gd name="connsiteX2" fmla="*/ 11103 w 16943"/>
              <a:gd name="connsiteY2" fmla="*/ 0 h 19663"/>
              <a:gd name="connsiteX3" fmla="*/ 0 w 16943"/>
              <a:gd name="connsiteY3" fmla="*/ 17234 h 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3" h="19663">
                <a:moveTo>
                  <a:pt x="0" y="17234"/>
                </a:moveTo>
                <a:cubicBezTo>
                  <a:pt x="7055" y="23017"/>
                  <a:pt x="15498" y="17812"/>
                  <a:pt x="16886" y="8617"/>
                </a:cubicBezTo>
                <a:cubicBezTo>
                  <a:pt x="17349" y="5205"/>
                  <a:pt x="14978" y="2313"/>
                  <a:pt x="11103" y="0"/>
                </a:cubicBezTo>
                <a:cubicBezTo>
                  <a:pt x="9253" y="6761"/>
                  <a:pt x="5378" y="12781"/>
                  <a:pt x="0" y="1723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6" name="Frihåndsform: figur 535">
            <a:extLst>
              <a:ext uri="{FF2B5EF4-FFF2-40B4-BE49-F238E27FC236}">
                <a16:creationId xmlns:a16="http://schemas.microsoft.com/office/drawing/2014/main" id="{555D52A9-955B-426E-A359-1E2BDB2B2977}"/>
              </a:ext>
            </a:extLst>
          </p:cNvPr>
          <p:cNvSpPr/>
          <p:nvPr/>
        </p:nvSpPr>
        <p:spPr>
          <a:xfrm>
            <a:off x="8493584" y="1711515"/>
            <a:ext cx="100580" cy="46042"/>
          </a:xfrm>
          <a:custGeom>
            <a:avLst/>
            <a:gdLst>
              <a:gd name="connsiteX0" fmla="*/ 94752 w 100580"/>
              <a:gd name="connsiteY0" fmla="*/ 0 h 46042"/>
              <a:gd name="connsiteX1" fmla="*/ 90531 w 100580"/>
              <a:gd name="connsiteY1" fmla="*/ 578 h 46042"/>
              <a:gd name="connsiteX2" fmla="*/ 52998 w 100580"/>
              <a:gd name="connsiteY2" fmla="*/ 7460 h 46042"/>
              <a:gd name="connsiteX3" fmla="*/ 54444 w 100580"/>
              <a:gd name="connsiteY3" fmla="*/ 9195 h 46042"/>
              <a:gd name="connsiteX4" fmla="*/ 22579 w 100580"/>
              <a:gd name="connsiteY4" fmla="*/ 22959 h 46042"/>
              <a:gd name="connsiteX5" fmla="*/ 544 w 100580"/>
              <a:gd name="connsiteY5" fmla="*/ 37938 h 46042"/>
              <a:gd name="connsiteX6" fmla="*/ 39408 w 100580"/>
              <a:gd name="connsiteY6" fmla="*/ 40193 h 46042"/>
              <a:gd name="connsiteX7" fmla="*/ 58145 w 100580"/>
              <a:gd name="connsiteY7" fmla="*/ 32154 h 46042"/>
              <a:gd name="connsiteX8" fmla="*/ 85846 w 100580"/>
              <a:gd name="connsiteY8" fmla="*/ 14805 h 46042"/>
              <a:gd name="connsiteX9" fmla="*/ 94752 w 100580"/>
              <a:gd name="connsiteY9" fmla="*/ 0 h 4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0" h="46042">
                <a:moveTo>
                  <a:pt x="94752" y="0"/>
                </a:moveTo>
                <a:cubicBezTo>
                  <a:pt x="93307" y="0"/>
                  <a:pt x="91919" y="578"/>
                  <a:pt x="90531" y="578"/>
                </a:cubicBezTo>
                <a:cubicBezTo>
                  <a:pt x="77865" y="2313"/>
                  <a:pt x="65663" y="4569"/>
                  <a:pt x="52998" y="7460"/>
                </a:cubicBezTo>
                <a:lnTo>
                  <a:pt x="54444" y="9195"/>
                </a:lnTo>
                <a:cubicBezTo>
                  <a:pt x="64275" y="17234"/>
                  <a:pt x="27263" y="14978"/>
                  <a:pt x="22579" y="22959"/>
                </a:cubicBezTo>
                <a:cubicBezTo>
                  <a:pt x="17894" y="30940"/>
                  <a:pt x="-3677" y="28164"/>
                  <a:pt x="544" y="37938"/>
                </a:cubicBezTo>
                <a:cubicBezTo>
                  <a:pt x="4767" y="47711"/>
                  <a:pt x="39408" y="48868"/>
                  <a:pt x="39408" y="40193"/>
                </a:cubicBezTo>
                <a:cubicBezTo>
                  <a:pt x="39408" y="31518"/>
                  <a:pt x="57682" y="39673"/>
                  <a:pt x="58145" y="32154"/>
                </a:cubicBezTo>
                <a:cubicBezTo>
                  <a:pt x="58608" y="24636"/>
                  <a:pt x="66588" y="16656"/>
                  <a:pt x="85846" y="14805"/>
                </a:cubicBezTo>
                <a:cubicBezTo>
                  <a:pt x="102213" y="13937"/>
                  <a:pt x="104583" y="8154"/>
                  <a:pt x="9475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7" name="Frihåndsform: figur 536">
            <a:extLst>
              <a:ext uri="{FF2B5EF4-FFF2-40B4-BE49-F238E27FC236}">
                <a16:creationId xmlns:a16="http://schemas.microsoft.com/office/drawing/2014/main" id="{7FA8A5FE-3C12-4D05-8C7C-33BCB749CA6C}"/>
              </a:ext>
            </a:extLst>
          </p:cNvPr>
          <p:cNvSpPr/>
          <p:nvPr/>
        </p:nvSpPr>
        <p:spPr>
          <a:xfrm>
            <a:off x="8702207" y="1676902"/>
            <a:ext cx="72809" cy="16685"/>
          </a:xfrm>
          <a:custGeom>
            <a:avLst/>
            <a:gdLst>
              <a:gd name="connsiteX0" fmla="*/ 64713 w 72809"/>
              <a:gd name="connsiteY0" fmla="*/ 2285 h 16685"/>
              <a:gd name="connsiteX1" fmla="*/ 31865 w 72809"/>
              <a:gd name="connsiteY1" fmla="*/ 550 h 16685"/>
              <a:gd name="connsiteX2" fmla="*/ 7980 w 72809"/>
              <a:gd name="connsiteY2" fmla="*/ 5177 h 16685"/>
              <a:gd name="connsiteX3" fmla="*/ 925 w 72809"/>
              <a:gd name="connsiteY3" fmla="*/ 6912 h 16685"/>
              <a:gd name="connsiteX4" fmla="*/ 0 w 72809"/>
              <a:gd name="connsiteY4" fmla="*/ 7490 h 16685"/>
              <a:gd name="connsiteX5" fmla="*/ 30014 w 72809"/>
              <a:gd name="connsiteY5" fmla="*/ 16685 h 16685"/>
              <a:gd name="connsiteX6" fmla="*/ 53147 w 72809"/>
              <a:gd name="connsiteY6" fmla="*/ 5755 h 16685"/>
              <a:gd name="connsiteX7" fmla="*/ 72810 w 72809"/>
              <a:gd name="connsiteY7" fmla="*/ 4598 h 16685"/>
              <a:gd name="connsiteX8" fmla="*/ 64713 w 72809"/>
              <a:gd name="connsiteY8" fmla="*/ 2285 h 1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09" h="16685">
                <a:moveTo>
                  <a:pt x="64713" y="2285"/>
                </a:moveTo>
                <a:cubicBezTo>
                  <a:pt x="53899" y="18"/>
                  <a:pt x="42853" y="-566"/>
                  <a:pt x="31865" y="550"/>
                </a:cubicBezTo>
                <a:cubicBezTo>
                  <a:pt x="31865" y="4020"/>
                  <a:pt x="17812" y="4598"/>
                  <a:pt x="7980" y="5177"/>
                </a:cubicBezTo>
                <a:lnTo>
                  <a:pt x="925" y="6912"/>
                </a:lnTo>
                <a:cubicBezTo>
                  <a:pt x="462" y="6912"/>
                  <a:pt x="462" y="6912"/>
                  <a:pt x="0" y="7490"/>
                </a:cubicBezTo>
                <a:cubicBezTo>
                  <a:pt x="2371" y="12059"/>
                  <a:pt x="14515" y="16685"/>
                  <a:pt x="30014" y="16685"/>
                </a:cubicBezTo>
                <a:cubicBezTo>
                  <a:pt x="46901" y="16685"/>
                  <a:pt x="41581" y="4020"/>
                  <a:pt x="53147" y="5755"/>
                </a:cubicBezTo>
                <a:cubicBezTo>
                  <a:pt x="59682" y="7230"/>
                  <a:pt x="66506" y="6825"/>
                  <a:pt x="72810" y="4598"/>
                </a:cubicBezTo>
                <a:cubicBezTo>
                  <a:pt x="70149" y="3615"/>
                  <a:pt x="67489" y="2840"/>
                  <a:pt x="64713" y="22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8" name="Frihåndsform: figur 537">
            <a:extLst>
              <a:ext uri="{FF2B5EF4-FFF2-40B4-BE49-F238E27FC236}">
                <a16:creationId xmlns:a16="http://schemas.microsoft.com/office/drawing/2014/main" id="{43C2FDC3-5575-4A5A-A0F5-C74E9C10B6BA}"/>
              </a:ext>
            </a:extLst>
          </p:cNvPr>
          <p:cNvSpPr/>
          <p:nvPr/>
        </p:nvSpPr>
        <p:spPr>
          <a:xfrm>
            <a:off x="8701347" y="1734376"/>
            <a:ext cx="79281" cy="31787"/>
          </a:xfrm>
          <a:custGeom>
            <a:avLst/>
            <a:gdLst>
              <a:gd name="connsiteX0" fmla="*/ 34171 w 79281"/>
              <a:gd name="connsiteY0" fmla="*/ 2990 h 31787"/>
              <a:gd name="connsiteX1" fmla="*/ 16822 w 79281"/>
              <a:gd name="connsiteY1" fmla="*/ 10450 h 31787"/>
              <a:gd name="connsiteX2" fmla="*/ 2769 w 79281"/>
              <a:gd name="connsiteY2" fmla="*/ 27164 h 31787"/>
              <a:gd name="connsiteX3" fmla="*/ 54297 w 79281"/>
              <a:gd name="connsiteY3" fmla="*/ 21959 h 31787"/>
              <a:gd name="connsiteX4" fmla="*/ 79164 w 79281"/>
              <a:gd name="connsiteY4" fmla="*/ 10393 h 31787"/>
              <a:gd name="connsiteX5" fmla="*/ 34171 w 79281"/>
              <a:gd name="connsiteY5" fmla="*/ 2990 h 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81" h="31787">
                <a:moveTo>
                  <a:pt x="34171" y="2990"/>
                </a:moveTo>
                <a:cubicBezTo>
                  <a:pt x="36022" y="9294"/>
                  <a:pt x="30875" y="10450"/>
                  <a:pt x="16822" y="10450"/>
                </a:cubicBezTo>
                <a:cubicBezTo>
                  <a:pt x="2769" y="10450"/>
                  <a:pt x="-4286" y="19646"/>
                  <a:pt x="2769" y="27164"/>
                </a:cubicBezTo>
                <a:cubicBezTo>
                  <a:pt x="11154" y="35202"/>
                  <a:pt x="47762" y="32311"/>
                  <a:pt x="54297" y="21959"/>
                </a:cubicBezTo>
                <a:cubicBezTo>
                  <a:pt x="60832" y="11607"/>
                  <a:pt x="76331" y="20224"/>
                  <a:pt x="79164" y="10393"/>
                </a:cubicBezTo>
                <a:cubicBezTo>
                  <a:pt x="81998" y="561"/>
                  <a:pt x="32321" y="-3140"/>
                  <a:pt x="34171" y="299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9" name="Frihåndsform: figur 538">
            <a:extLst>
              <a:ext uri="{FF2B5EF4-FFF2-40B4-BE49-F238E27FC236}">
                <a16:creationId xmlns:a16="http://schemas.microsoft.com/office/drawing/2014/main" id="{17FDA5BF-4298-447C-B8F1-5646F446D2A2}"/>
              </a:ext>
            </a:extLst>
          </p:cNvPr>
          <p:cNvSpPr/>
          <p:nvPr/>
        </p:nvSpPr>
        <p:spPr>
          <a:xfrm>
            <a:off x="8661045" y="1689693"/>
            <a:ext cx="82966" cy="36462"/>
          </a:xfrm>
          <a:custGeom>
            <a:avLst/>
            <a:gdLst>
              <a:gd name="connsiteX0" fmla="*/ 82859 w 82966"/>
              <a:gd name="connsiteY0" fmla="*/ 18931 h 36462"/>
              <a:gd name="connsiteX1" fmla="*/ 42377 w 82966"/>
              <a:gd name="connsiteY1" fmla="*/ 6266 h 36462"/>
              <a:gd name="connsiteX2" fmla="*/ 25548 w 82966"/>
              <a:gd name="connsiteY2" fmla="*/ 10314 h 36462"/>
              <a:gd name="connsiteX3" fmla="*/ 681 w 82966"/>
              <a:gd name="connsiteY3" fmla="*/ 27663 h 36462"/>
              <a:gd name="connsiteX4" fmla="*/ 82859 w 82966"/>
              <a:gd name="connsiteY4" fmla="*/ 18931 h 3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66" h="36462">
                <a:moveTo>
                  <a:pt x="82859" y="18931"/>
                </a:moveTo>
                <a:cubicBezTo>
                  <a:pt x="84767" y="1581"/>
                  <a:pt x="60825" y="15461"/>
                  <a:pt x="42377" y="6266"/>
                </a:cubicBezTo>
                <a:cubicBezTo>
                  <a:pt x="23928" y="-2930"/>
                  <a:pt x="13808" y="-2351"/>
                  <a:pt x="25548" y="10314"/>
                </a:cubicBezTo>
                <a:cubicBezTo>
                  <a:pt x="31331" y="16097"/>
                  <a:pt x="-5392" y="20666"/>
                  <a:pt x="681" y="27663"/>
                </a:cubicBezTo>
                <a:cubicBezTo>
                  <a:pt x="13981" y="43625"/>
                  <a:pt x="81008" y="36165"/>
                  <a:pt x="82859" y="189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0" name="Frihåndsform: figur 539">
            <a:extLst>
              <a:ext uri="{FF2B5EF4-FFF2-40B4-BE49-F238E27FC236}">
                <a16:creationId xmlns:a16="http://schemas.microsoft.com/office/drawing/2014/main" id="{4E300802-2F00-429B-9F7C-3E56B273B03A}"/>
              </a:ext>
            </a:extLst>
          </p:cNvPr>
          <p:cNvSpPr/>
          <p:nvPr/>
        </p:nvSpPr>
        <p:spPr>
          <a:xfrm>
            <a:off x="8594524" y="1956300"/>
            <a:ext cx="415630" cy="346892"/>
          </a:xfrm>
          <a:custGeom>
            <a:avLst/>
            <a:gdLst>
              <a:gd name="connsiteX0" fmla="*/ 411414 w 415630"/>
              <a:gd name="connsiteY0" fmla="*/ 5221 h 346892"/>
              <a:gd name="connsiteX1" fmla="*/ 339241 w 415630"/>
              <a:gd name="connsiteY1" fmla="*/ 21877 h 346892"/>
              <a:gd name="connsiteX2" fmla="*/ 301246 w 415630"/>
              <a:gd name="connsiteY2" fmla="*/ 32807 h 346892"/>
              <a:gd name="connsiteX3" fmla="*/ 266083 w 415630"/>
              <a:gd name="connsiteY3" fmla="*/ 42002 h 346892"/>
              <a:gd name="connsiteX4" fmla="*/ 251568 w 415630"/>
              <a:gd name="connsiteY4" fmla="*/ 43737 h 346892"/>
              <a:gd name="connsiteX5" fmla="*/ 247809 w 415630"/>
              <a:gd name="connsiteY5" fmla="*/ 43159 h 346892"/>
              <a:gd name="connsiteX6" fmla="*/ 229534 w 415630"/>
              <a:gd name="connsiteY6" fmla="*/ 46050 h 346892"/>
              <a:gd name="connsiteX7" fmla="*/ 210797 w 415630"/>
              <a:gd name="connsiteY7" fmla="*/ 53511 h 346892"/>
              <a:gd name="connsiteX8" fmla="*/ 209871 w 415630"/>
              <a:gd name="connsiteY8" fmla="*/ 53511 h 346892"/>
              <a:gd name="connsiteX9" fmla="*/ 195355 w 415630"/>
              <a:gd name="connsiteY9" fmla="*/ 58079 h 346892"/>
              <a:gd name="connsiteX10" fmla="*/ 190671 w 415630"/>
              <a:gd name="connsiteY10" fmla="*/ 58658 h 346892"/>
              <a:gd name="connsiteX11" fmla="*/ 148916 w 415630"/>
              <a:gd name="connsiteY11" fmla="*/ 92605 h 346892"/>
              <a:gd name="connsiteX12" fmla="*/ 123182 w 415630"/>
              <a:gd name="connsiteY12" fmla="*/ 97173 h 346892"/>
              <a:gd name="connsiteX13" fmla="*/ 113293 w 415630"/>
              <a:gd name="connsiteY13" fmla="*/ 107525 h 346892"/>
              <a:gd name="connsiteX14" fmla="*/ 117052 w 415630"/>
              <a:gd name="connsiteY14" fmla="*/ 113829 h 346892"/>
              <a:gd name="connsiteX15" fmla="*/ 103924 w 415630"/>
              <a:gd name="connsiteY15" fmla="*/ 132219 h 346892"/>
              <a:gd name="connsiteX16" fmla="*/ 96926 w 415630"/>
              <a:gd name="connsiteY16" fmla="*/ 150668 h 346892"/>
              <a:gd name="connsiteX17" fmla="*/ 77668 w 415630"/>
              <a:gd name="connsiteY17" fmla="*/ 162697 h 346892"/>
              <a:gd name="connsiteX18" fmla="*/ 74430 w 415630"/>
              <a:gd name="connsiteY18" fmla="*/ 172470 h 346892"/>
              <a:gd name="connsiteX19" fmla="*/ 69283 w 415630"/>
              <a:gd name="connsiteY19" fmla="*/ 181087 h 346892"/>
              <a:gd name="connsiteX20" fmla="*/ 73967 w 415630"/>
              <a:gd name="connsiteY20" fmla="*/ 182244 h 346892"/>
              <a:gd name="connsiteX21" fmla="*/ 67837 w 415630"/>
              <a:gd name="connsiteY21" fmla="*/ 197743 h 346892"/>
              <a:gd name="connsiteX22" fmla="*/ 47249 w 415630"/>
              <a:gd name="connsiteY22" fmla="*/ 210408 h 346892"/>
              <a:gd name="connsiteX23" fmla="*/ 30362 w 415630"/>
              <a:gd name="connsiteY23" fmla="*/ 224230 h 346892"/>
              <a:gd name="connsiteX24" fmla="*/ 26603 w 415630"/>
              <a:gd name="connsiteY24" fmla="*/ 224808 h 346892"/>
              <a:gd name="connsiteX25" fmla="*/ 26603 w 415630"/>
              <a:gd name="connsiteY25" fmla="*/ 227642 h 346892"/>
              <a:gd name="connsiteX26" fmla="*/ 38169 w 415630"/>
              <a:gd name="connsiteY26" fmla="*/ 243198 h 346892"/>
              <a:gd name="connsiteX27" fmla="*/ 24058 w 415630"/>
              <a:gd name="connsiteY27" fmla="*/ 259854 h 346892"/>
              <a:gd name="connsiteX28" fmla="*/ 8618 w 415630"/>
              <a:gd name="connsiteY28" fmla="*/ 267314 h 346892"/>
              <a:gd name="connsiteX29" fmla="*/ 5783 w 415630"/>
              <a:gd name="connsiteY29" fmla="*/ 281136 h 346892"/>
              <a:gd name="connsiteX30" fmla="*/ 0 w 415630"/>
              <a:gd name="connsiteY30" fmla="*/ 292008 h 346892"/>
              <a:gd name="connsiteX31" fmla="*/ 18738 w 415630"/>
              <a:gd name="connsiteY31" fmla="*/ 294322 h 346892"/>
              <a:gd name="connsiteX32" fmla="*/ 22960 w 415630"/>
              <a:gd name="connsiteY32" fmla="*/ 315025 h 346892"/>
              <a:gd name="connsiteX33" fmla="*/ 31865 w 415630"/>
              <a:gd name="connsiteY33" fmla="*/ 305830 h 346892"/>
              <a:gd name="connsiteX34" fmla="*/ 50603 w 415630"/>
              <a:gd name="connsiteY34" fmla="*/ 321329 h 346892"/>
              <a:gd name="connsiteX35" fmla="*/ 80618 w 415630"/>
              <a:gd name="connsiteY35" fmla="*/ 340876 h 346892"/>
              <a:gd name="connsiteX36" fmla="*/ 141572 w 415630"/>
              <a:gd name="connsiteY36" fmla="*/ 340876 h 346892"/>
              <a:gd name="connsiteX37" fmla="*/ 109707 w 415630"/>
              <a:gd name="connsiteY37" fmla="*/ 306987 h 346892"/>
              <a:gd name="connsiteX38" fmla="*/ 101263 w 415630"/>
              <a:gd name="connsiteY38" fmla="*/ 246610 h 346892"/>
              <a:gd name="connsiteX39" fmla="*/ 120001 w 415630"/>
              <a:gd name="connsiteY39" fmla="*/ 214456 h 346892"/>
              <a:gd name="connsiteX40" fmla="*/ 131220 w 415630"/>
              <a:gd name="connsiteY40" fmla="*/ 196066 h 346892"/>
              <a:gd name="connsiteX41" fmla="*/ 130931 w 415630"/>
              <a:gd name="connsiteY41" fmla="*/ 160655 h 346892"/>
              <a:gd name="connsiteX42" fmla="*/ 131741 w 415630"/>
              <a:gd name="connsiteY42" fmla="*/ 159863 h 346892"/>
              <a:gd name="connsiteX43" fmla="*/ 168059 w 415630"/>
              <a:gd name="connsiteY43" fmla="*/ 139275 h 346892"/>
              <a:gd name="connsiteX44" fmla="*/ 183037 w 415630"/>
              <a:gd name="connsiteY44" fmla="*/ 134648 h 346892"/>
              <a:gd name="connsiteX45" fmla="*/ 185351 w 415630"/>
              <a:gd name="connsiteY45" fmla="*/ 133492 h 346892"/>
              <a:gd name="connsiteX46" fmla="*/ 190093 w 415630"/>
              <a:gd name="connsiteY46" fmla="*/ 130080 h 346892"/>
              <a:gd name="connsiteX47" fmla="*/ 197091 w 415630"/>
              <a:gd name="connsiteY47" fmla="*/ 125453 h 346892"/>
              <a:gd name="connsiteX48" fmla="*/ 215828 w 415630"/>
              <a:gd name="connsiteY48" fmla="*/ 119670 h 346892"/>
              <a:gd name="connsiteX49" fmla="*/ 221611 w 415630"/>
              <a:gd name="connsiteY49" fmla="*/ 112788 h 346892"/>
              <a:gd name="connsiteX50" fmla="*/ 352369 w 415630"/>
              <a:gd name="connsiteY50" fmla="*/ 54147 h 346892"/>
              <a:gd name="connsiteX51" fmla="*/ 411414 w 415630"/>
              <a:gd name="connsiteY51" fmla="*/ 5221 h 3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5630" h="346892">
                <a:moveTo>
                  <a:pt x="411414" y="5221"/>
                </a:moveTo>
                <a:cubicBezTo>
                  <a:pt x="395453" y="-9699"/>
                  <a:pt x="350460" y="11004"/>
                  <a:pt x="339241" y="21877"/>
                </a:cubicBezTo>
                <a:cubicBezTo>
                  <a:pt x="328022" y="32749"/>
                  <a:pt x="312060" y="25347"/>
                  <a:pt x="301246" y="32807"/>
                </a:cubicBezTo>
                <a:cubicBezTo>
                  <a:pt x="290720" y="39313"/>
                  <a:pt x="278460" y="42517"/>
                  <a:pt x="266083" y="42002"/>
                </a:cubicBezTo>
                <a:cubicBezTo>
                  <a:pt x="261457" y="43812"/>
                  <a:pt x="256484" y="44414"/>
                  <a:pt x="251568" y="43737"/>
                </a:cubicBezTo>
                <a:cubicBezTo>
                  <a:pt x="250180" y="43737"/>
                  <a:pt x="249255" y="43159"/>
                  <a:pt x="247809" y="43159"/>
                </a:cubicBezTo>
                <a:cubicBezTo>
                  <a:pt x="241563" y="42991"/>
                  <a:pt x="235375" y="43968"/>
                  <a:pt x="229534" y="46050"/>
                </a:cubicBezTo>
                <a:cubicBezTo>
                  <a:pt x="224965" y="51579"/>
                  <a:pt x="217910" y="54395"/>
                  <a:pt x="210797" y="53511"/>
                </a:cubicBezTo>
                <a:lnTo>
                  <a:pt x="209871" y="53511"/>
                </a:lnTo>
                <a:cubicBezTo>
                  <a:pt x="205129" y="55321"/>
                  <a:pt x="200271" y="56847"/>
                  <a:pt x="195355" y="58079"/>
                </a:cubicBezTo>
                <a:cubicBezTo>
                  <a:pt x="193852" y="58554"/>
                  <a:pt x="192233" y="58750"/>
                  <a:pt x="190671" y="58658"/>
                </a:cubicBezTo>
                <a:cubicBezTo>
                  <a:pt x="176156" y="69200"/>
                  <a:pt x="162218" y="80535"/>
                  <a:pt x="148916" y="92605"/>
                </a:cubicBezTo>
                <a:cubicBezTo>
                  <a:pt x="141803" y="98718"/>
                  <a:pt x="131972" y="100470"/>
                  <a:pt x="123182" y="97173"/>
                </a:cubicBezTo>
                <a:lnTo>
                  <a:pt x="113293" y="107525"/>
                </a:lnTo>
                <a:cubicBezTo>
                  <a:pt x="113987" y="109908"/>
                  <a:pt x="115317" y="112077"/>
                  <a:pt x="117052" y="113829"/>
                </a:cubicBezTo>
                <a:cubicBezTo>
                  <a:pt x="126883" y="124759"/>
                  <a:pt x="98777" y="125395"/>
                  <a:pt x="103924" y="132219"/>
                </a:cubicBezTo>
                <a:cubicBezTo>
                  <a:pt x="109071" y="139044"/>
                  <a:pt x="93630" y="143150"/>
                  <a:pt x="96926" y="150668"/>
                </a:cubicBezTo>
                <a:cubicBezTo>
                  <a:pt x="100223" y="158186"/>
                  <a:pt x="88020" y="160383"/>
                  <a:pt x="77668" y="162697"/>
                </a:cubicBezTo>
                <a:cubicBezTo>
                  <a:pt x="77322" y="166149"/>
                  <a:pt x="76222" y="169486"/>
                  <a:pt x="74430" y="172470"/>
                </a:cubicBezTo>
                <a:cubicBezTo>
                  <a:pt x="72984" y="175501"/>
                  <a:pt x="71249" y="178386"/>
                  <a:pt x="69283" y="181087"/>
                </a:cubicBezTo>
                <a:cubicBezTo>
                  <a:pt x="70729" y="181798"/>
                  <a:pt x="72347" y="182192"/>
                  <a:pt x="73967" y="182244"/>
                </a:cubicBezTo>
                <a:cubicBezTo>
                  <a:pt x="87037" y="182822"/>
                  <a:pt x="66449" y="185714"/>
                  <a:pt x="67837" y="197743"/>
                </a:cubicBezTo>
                <a:cubicBezTo>
                  <a:pt x="69225" y="209772"/>
                  <a:pt x="46265" y="201791"/>
                  <a:pt x="47249" y="210408"/>
                </a:cubicBezTo>
                <a:cubicBezTo>
                  <a:pt x="48232" y="219025"/>
                  <a:pt x="43953" y="224230"/>
                  <a:pt x="30362" y="224230"/>
                </a:cubicBezTo>
                <a:cubicBezTo>
                  <a:pt x="29089" y="224050"/>
                  <a:pt x="27759" y="224253"/>
                  <a:pt x="26603" y="224808"/>
                </a:cubicBezTo>
                <a:lnTo>
                  <a:pt x="26603" y="227642"/>
                </a:lnTo>
                <a:cubicBezTo>
                  <a:pt x="28974" y="231112"/>
                  <a:pt x="37360" y="237415"/>
                  <a:pt x="38169" y="243198"/>
                </a:cubicBezTo>
                <a:cubicBezTo>
                  <a:pt x="39557" y="252394"/>
                  <a:pt x="25042" y="245454"/>
                  <a:pt x="24058" y="259854"/>
                </a:cubicBezTo>
                <a:cubicBezTo>
                  <a:pt x="23596" y="267314"/>
                  <a:pt x="16135" y="266736"/>
                  <a:pt x="8618" y="267314"/>
                </a:cubicBezTo>
                <a:cubicBezTo>
                  <a:pt x="7692" y="271941"/>
                  <a:pt x="6767" y="276509"/>
                  <a:pt x="5783" y="281136"/>
                </a:cubicBezTo>
                <a:cubicBezTo>
                  <a:pt x="4685" y="285149"/>
                  <a:pt x="2719" y="288862"/>
                  <a:pt x="0" y="292008"/>
                </a:cubicBezTo>
                <a:cubicBezTo>
                  <a:pt x="6073" y="293685"/>
                  <a:pt x="12434" y="294466"/>
                  <a:pt x="18738" y="294322"/>
                </a:cubicBezTo>
                <a:cubicBezTo>
                  <a:pt x="30304" y="294900"/>
                  <a:pt x="14516" y="307565"/>
                  <a:pt x="22960" y="315025"/>
                </a:cubicBezTo>
                <a:cubicBezTo>
                  <a:pt x="31403" y="322485"/>
                  <a:pt x="37533" y="320172"/>
                  <a:pt x="31865" y="305830"/>
                </a:cubicBezTo>
                <a:cubicBezTo>
                  <a:pt x="26198" y="291488"/>
                  <a:pt x="60781" y="310977"/>
                  <a:pt x="50603" y="321329"/>
                </a:cubicBezTo>
                <a:cubicBezTo>
                  <a:pt x="40425" y="331681"/>
                  <a:pt x="67490" y="340298"/>
                  <a:pt x="80618" y="340876"/>
                </a:cubicBezTo>
                <a:cubicBezTo>
                  <a:pt x="93746" y="341454"/>
                  <a:pt x="140647" y="354119"/>
                  <a:pt x="141572" y="340876"/>
                </a:cubicBezTo>
                <a:cubicBezTo>
                  <a:pt x="142497" y="332837"/>
                  <a:pt x="124223" y="325377"/>
                  <a:pt x="109707" y="306987"/>
                </a:cubicBezTo>
                <a:cubicBezTo>
                  <a:pt x="95191" y="288596"/>
                  <a:pt x="84839" y="259276"/>
                  <a:pt x="101263" y="246610"/>
                </a:cubicBezTo>
                <a:cubicBezTo>
                  <a:pt x="117688" y="233945"/>
                  <a:pt x="103114" y="228220"/>
                  <a:pt x="120001" y="214456"/>
                </a:cubicBezTo>
                <a:cubicBezTo>
                  <a:pt x="125727" y="209760"/>
                  <a:pt x="129659" y="203283"/>
                  <a:pt x="131220" y="196066"/>
                </a:cubicBezTo>
                <a:cubicBezTo>
                  <a:pt x="121331" y="186367"/>
                  <a:pt x="121216" y="170516"/>
                  <a:pt x="130931" y="160655"/>
                </a:cubicBezTo>
                <a:cubicBezTo>
                  <a:pt x="131220" y="160383"/>
                  <a:pt x="131452" y="160117"/>
                  <a:pt x="131741" y="159863"/>
                </a:cubicBezTo>
                <a:cubicBezTo>
                  <a:pt x="142093" y="150280"/>
                  <a:pt x="154527" y="143231"/>
                  <a:pt x="168059" y="139275"/>
                </a:cubicBezTo>
                <a:cubicBezTo>
                  <a:pt x="166613" y="134070"/>
                  <a:pt x="175520" y="136962"/>
                  <a:pt x="183037" y="134648"/>
                </a:cubicBezTo>
                <a:cubicBezTo>
                  <a:pt x="183963" y="134070"/>
                  <a:pt x="184425" y="134070"/>
                  <a:pt x="185351" y="133492"/>
                </a:cubicBezTo>
                <a:cubicBezTo>
                  <a:pt x="187259" y="132873"/>
                  <a:pt x="188878" y="131682"/>
                  <a:pt x="190093" y="130080"/>
                </a:cubicBezTo>
                <a:cubicBezTo>
                  <a:pt x="191828" y="127755"/>
                  <a:pt x="194257" y="126112"/>
                  <a:pt x="197091" y="125453"/>
                </a:cubicBezTo>
                <a:cubicBezTo>
                  <a:pt x="202122" y="120728"/>
                  <a:pt x="209004" y="118594"/>
                  <a:pt x="215828" y="119670"/>
                </a:cubicBezTo>
                <a:cubicBezTo>
                  <a:pt x="218430" y="118016"/>
                  <a:pt x="220397" y="115616"/>
                  <a:pt x="221611" y="112788"/>
                </a:cubicBezTo>
                <a:cubicBezTo>
                  <a:pt x="227394" y="98966"/>
                  <a:pt x="306913" y="66812"/>
                  <a:pt x="352369" y="54147"/>
                </a:cubicBezTo>
                <a:cubicBezTo>
                  <a:pt x="395916" y="42580"/>
                  <a:pt x="427376" y="20142"/>
                  <a:pt x="411414" y="52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1" name="Frihåndsform: figur 540">
            <a:extLst>
              <a:ext uri="{FF2B5EF4-FFF2-40B4-BE49-F238E27FC236}">
                <a16:creationId xmlns:a16="http://schemas.microsoft.com/office/drawing/2014/main" id="{3360B6F3-97C3-46F5-A044-ABE95ADB6B51}"/>
              </a:ext>
            </a:extLst>
          </p:cNvPr>
          <p:cNvSpPr/>
          <p:nvPr/>
        </p:nvSpPr>
        <p:spPr>
          <a:xfrm>
            <a:off x="9526020" y="1708103"/>
            <a:ext cx="122274" cy="83913"/>
          </a:xfrm>
          <a:custGeom>
            <a:avLst/>
            <a:gdLst>
              <a:gd name="connsiteX0" fmla="*/ 121387 w 122274"/>
              <a:gd name="connsiteY0" fmla="*/ 32154 h 83913"/>
              <a:gd name="connsiteX1" fmla="*/ 102650 w 122274"/>
              <a:gd name="connsiteY1" fmla="*/ 41350 h 83913"/>
              <a:gd name="connsiteX2" fmla="*/ 76857 w 122274"/>
              <a:gd name="connsiteY2" fmla="*/ 14342 h 83913"/>
              <a:gd name="connsiteX3" fmla="*/ 76857 w 122274"/>
              <a:gd name="connsiteY3" fmla="*/ 5783 h 83913"/>
              <a:gd name="connsiteX4" fmla="*/ 74544 w 122274"/>
              <a:gd name="connsiteY4" fmla="*/ 3470 h 83913"/>
              <a:gd name="connsiteX5" fmla="*/ 57194 w 122274"/>
              <a:gd name="connsiteY5" fmla="*/ 5205 h 83913"/>
              <a:gd name="connsiteX6" fmla="*/ 35160 w 122274"/>
              <a:gd name="connsiteY6" fmla="*/ 0 h 83913"/>
              <a:gd name="connsiteX7" fmla="*/ 35623 w 122274"/>
              <a:gd name="connsiteY7" fmla="*/ 8617 h 83913"/>
              <a:gd name="connsiteX8" fmla="*/ 25329 w 122274"/>
              <a:gd name="connsiteY8" fmla="*/ 27586 h 83913"/>
              <a:gd name="connsiteX9" fmla="*/ 25791 w 122274"/>
              <a:gd name="connsiteY9" fmla="*/ 46554 h 83913"/>
              <a:gd name="connsiteX10" fmla="*/ 20008 w 122274"/>
              <a:gd name="connsiteY10" fmla="*/ 57485 h 83913"/>
              <a:gd name="connsiteX11" fmla="*/ 3122 w 122274"/>
              <a:gd name="connsiteY11" fmla="*/ 67258 h 83913"/>
              <a:gd name="connsiteX12" fmla="*/ 23767 w 122274"/>
              <a:gd name="connsiteY12" fmla="*/ 83914 h 83913"/>
              <a:gd name="connsiteX13" fmla="*/ 25155 w 122274"/>
              <a:gd name="connsiteY13" fmla="*/ 83914 h 83913"/>
              <a:gd name="connsiteX14" fmla="*/ 42505 w 122274"/>
              <a:gd name="connsiteY14" fmla="*/ 76453 h 83913"/>
              <a:gd name="connsiteX15" fmla="*/ 45744 w 122274"/>
              <a:gd name="connsiteY15" fmla="*/ 76453 h 83913"/>
              <a:gd name="connsiteX16" fmla="*/ 51527 w 122274"/>
              <a:gd name="connsiteY16" fmla="*/ 63788 h 83913"/>
              <a:gd name="connsiteX17" fmla="*/ 116182 w 122274"/>
              <a:gd name="connsiteY17" fmla="*/ 40656 h 83913"/>
              <a:gd name="connsiteX18" fmla="*/ 121387 w 122274"/>
              <a:gd name="connsiteY18" fmla="*/ 32154 h 8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274" h="83913">
                <a:moveTo>
                  <a:pt x="121387" y="32154"/>
                </a:moveTo>
                <a:cubicBezTo>
                  <a:pt x="116529" y="37504"/>
                  <a:pt x="109821" y="40800"/>
                  <a:pt x="102650" y="41350"/>
                </a:cubicBezTo>
                <a:cubicBezTo>
                  <a:pt x="88076" y="40939"/>
                  <a:pt x="76625" y="28893"/>
                  <a:pt x="76857" y="14342"/>
                </a:cubicBezTo>
                <a:lnTo>
                  <a:pt x="76857" y="5783"/>
                </a:lnTo>
                <a:cubicBezTo>
                  <a:pt x="75931" y="5164"/>
                  <a:pt x="75180" y="4378"/>
                  <a:pt x="74544" y="3470"/>
                </a:cubicBezTo>
                <a:cubicBezTo>
                  <a:pt x="69223" y="6286"/>
                  <a:pt x="62977" y="6911"/>
                  <a:pt x="57194" y="5205"/>
                </a:cubicBezTo>
                <a:cubicBezTo>
                  <a:pt x="50139" y="2892"/>
                  <a:pt x="42216" y="2313"/>
                  <a:pt x="35160" y="0"/>
                </a:cubicBezTo>
                <a:cubicBezTo>
                  <a:pt x="31401" y="2892"/>
                  <a:pt x="31401" y="5783"/>
                  <a:pt x="35623" y="8617"/>
                </a:cubicBezTo>
                <a:cubicBezTo>
                  <a:pt x="45454" y="14400"/>
                  <a:pt x="35623" y="28164"/>
                  <a:pt x="25329" y="27586"/>
                </a:cubicBezTo>
                <a:cubicBezTo>
                  <a:pt x="15035" y="27007"/>
                  <a:pt x="12663" y="40251"/>
                  <a:pt x="25791" y="46554"/>
                </a:cubicBezTo>
                <a:cubicBezTo>
                  <a:pt x="38919" y="52858"/>
                  <a:pt x="34235" y="57485"/>
                  <a:pt x="20008" y="57485"/>
                </a:cubicBezTo>
                <a:cubicBezTo>
                  <a:pt x="5782" y="57485"/>
                  <a:pt x="-5785" y="63268"/>
                  <a:pt x="3122" y="67258"/>
                </a:cubicBezTo>
                <a:cubicBezTo>
                  <a:pt x="10119" y="70728"/>
                  <a:pt x="9194" y="79923"/>
                  <a:pt x="23767" y="83914"/>
                </a:cubicBezTo>
                <a:lnTo>
                  <a:pt x="25155" y="83914"/>
                </a:lnTo>
                <a:cubicBezTo>
                  <a:pt x="29782" y="79322"/>
                  <a:pt x="35970" y="76656"/>
                  <a:pt x="42505" y="76453"/>
                </a:cubicBezTo>
                <a:lnTo>
                  <a:pt x="45744" y="76453"/>
                </a:lnTo>
                <a:cubicBezTo>
                  <a:pt x="49329" y="73226"/>
                  <a:pt x="51469" y="68635"/>
                  <a:pt x="51527" y="63788"/>
                </a:cubicBezTo>
                <a:cubicBezTo>
                  <a:pt x="50081" y="54015"/>
                  <a:pt x="102129" y="44820"/>
                  <a:pt x="116182" y="40656"/>
                </a:cubicBezTo>
                <a:cubicBezTo>
                  <a:pt x="123007" y="39036"/>
                  <a:pt x="123007" y="36145"/>
                  <a:pt x="121387" y="32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2" name="Frihåndsform: figur 541">
            <a:extLst>
              <a:ext uri="{FF2B5EF4-FFF2-40B4-BE49-F238E27FC236}">
                <a16:creationId xmlns:a16="http://schemas.microsoft.com/office/drawing/2014/main" id="{43EE38FE-716F-4757-BEFD-E8EFC7603149}"/>
              </a:ext>
            </a:extLst>
          </p:cNvPr>
          <p:cNvSpPr/>
          <p:nvPr/>
        </p:nvSpPr>
        <p:spPr>
          <a:xfrm>
            <a:off x="9695057" y="1817810"/>
            <a:ext cx="145236" cy="78270"/>
          </a:xfrm>
          <a:custGeom>
            <a:avLst/>
            <a:gdLst>
              <a:gd name="connsiteX0" fmla="*/ 136718 w 145236"/>
              <a:gd name="connsiteY0" fmla="*/ 25330 h 78270"/>
              <a:gd name="connsiteX1" fmla="*/ 122202 w 145236"/>
              <a:gd name="connsiteY1" fmla="*/ 25330 h 78270"/>
              <a:gd name="connsiteX2" fmla="*/ 88023 w 145236"/>
              <a:gd name="connsiteY2" fmla="*/ 13243 h 78270"/>
              <a:gd name="connsiteX3" fmla="*/ 80968 w 145236"/>
              <a:gd name="connsiteY3" fmla="*/ 21282 h 78270"/>
              <a:gd name="connsiteX4" fmla="*/ 80968 w 145236"/>
              <a:gd name="connsiteY4" fmla="*/ 10352 h 78270"/>
              <a:gd name="connsiteX5" fmla="*/ 72525 w 145236"/>
              <a:gd name="connsiteY5" fmla="*/ 6362 h 78270"/>
              <a:gd name="connsiteX6" fmla="*/ 52400 w 145236"/>
              <a:gd name="connsiteY6" fmla="*/ 4048 h 78270"/>
              <a:gd name="connsiteX7" fmla="*/ 44881 w 145236"/>
              <a:gd name="connsiteY7" fmla="*/ 0 h 78270"/>
              <a:gd name="connsiteX8" fmla="*/ 36438 w 145236"/>
              <a:gd name="connsiteY8" fmla="*/ 21282 h 78270"/>
              <a:gd name="connsiteX9" fmla="*/ 19089 w 145236"/>
              <a:gd name="connsiteY9" fmla="*/ 36781 h 78270"/>
              <a:gd name="connsiteX10" fmla="*/ 2201 w 145236"/>
              <a:gd name="connsiteY10" fmla="*/ 76453 h 78270"/>
              <a:gd name="connsiteX11" fmla="*/ 64081 w 145236"/>
              <a:gd name="connsiteY11" fmla="*/ 68993 h 78270"/>
              <a:gd name="connsiteX12" fmla="*/ 145045 w 145236"/>
              <a:gd name="connsiteY12" fmla="*/ 36781 h 78270"/>
              <a:gd name="connsiteX13" fmla="*/ 136718 w 145236"/>
              <a:gd name="connsiteY13" fmla="*/ 25330 h 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236" h="78270">
                <a:moveTo>
                  <a:pt x="136718" y="25330"/>
                </a:moveTo>
                <a:cubicBezTo>
                  <a:pt x="132091" y="27297"/>
                  <a:pt x="126829" y="27297"/>
                  <a:pt x="122202" y="25330"/>
                </a:cubicBezTo>
                <a:cubicBezTo>
                  <a:pt x="110983" y="20704"/>
                  <a:pt x="99069" y="17234"/>
                  <a:pt x="88023" y="13243"/>
                </a:cubicBezTo>
                <a:cubicBezTo>
                  <a:pt x="85016" y="15279"/>
                  <a:pt x="82588" y="18043"/>
                  <a:pt x="80968" y="21282"/>
                </a:cubicBezTo>
                <a:cubicBezTo>
                  <a:pt x="76747" y="30477"/>
                  <a:pt x="71599" y="23595"/>
                  <a:pt x="80968" y="10352"/>
                </a:cubicBezTo>
                <a:cubicBezTo>
                  <a:pt x="78134" y="9195"/>
                  <a:pt x="75185" y="7518"/>
                  <a:pt x="72525" y="6362"/>
                </a:cubicBezTo>
                <a:cubicBezTo>
                  <a:pt x="65758" y="8183"/>
                  <a:pt x="58587" y="7356"/>
                  <a:pt x="52400" y="4048"/>
                </a:cubicBezTo>
                <a:cubicBezTo>
                  <a:pt x="50028" y="2892"/>
                  <a:pt x="47195" y="1157"/>
                  <a:pt x="44881" y="0"/>
                </a:cubicBezTo>
                <a:cubicBezTo>
                  <a:pt x="44419" y="8039"/>
                  <a:pt x="35975" y="12665"/>
                  <a:pt x="36438" y="21282"/>
                </a:cubicBezTo>
                <a:cubicBezTo>
                  <a:pt x="36900" y="29899"/>
                  <a:pt x="19551" y="16135"/>
                  <a:pt x="19089" y="36781"/>
                </a:cubicBezTo>
                <a:cubicBezTo>
                  <a:pt x="18625" y="57427"/>
                  <a:pt x="-7630" y="69571"/>
                  <a:pt x="2201" y="76453"/>
                </a:cubicBezTo>
                <a:cubicBezTo>
                  <a:pt x="12033" y="83335"/>
                  <a:pt x="42973" y="68415"/>
                  <a:pt x="64081" y="68993"/>
                </a:cubicBezTo>
                <a:cubicBezTo>
                  <a:pt x="85190" y="69571"/>
                  <a:pt x="143311" y="50024"/>
                  <a:pt x="145045" y="36781"/>
                </a:cubicBezTo>
                <a:cubicBezTo>
                  <a:pt x="146145" y="31056"/>
                  <a:pt x="142385" y="27586"/>
                  <a:pt x="136718" y="2533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3" name="Frihåndsform: figur 542">
            <a:extLst>
              <a:ext uri="{FF2B5EF4-FFF2-40B4-BE49-F238E27FC236}">
                <a16:creationId xmlns:a16="http://schemas.microsoft.com/office/drawing/2014/main" id="{F7C5779C-79C9-487E-ACEB-9050A6DFC702}"/>
              </a:ext>
            </a:extLst>
          </p:cNvPr>
          <p:cNvSpPr/>
          <p:nvPr/>
        </p:nvSpPr>
        <p:spPr>
          <a:xfrm>
            <a:off x="9582462" y="1758805"/>
            <a:ext cx="124164" cy="85607"/>
          </a:xfrm>
          <a:custGeom>
            <a:avLst/>
            <a:gdLst>
              <a:gd name="connsiteX0" fmla="*/ 124164 w 124164"/>
              <a:gd name="connsiteY0" fmla="*/ 33154 h 85607"/>
              <a:gd name="connsiteX1" fmla="*/ 120926 w 124164"/>
              <a:gd name="connsiteY1" fmla="*/ 17655 h 85607"/>
              <a:gd name="connsiteX2" fmla="*/ 89523 w 124164"/>
              <a:gd name="connsiteY2" fmla="*/ 15342 h 85607"/>
              <a:gd name="connsiteX3" fmla="*/ 72174 w 124164"/>
              <a:gd name="connsiteY3" fmla="*/ 2677 h 85607"/>
              <a:gd name="connsiteX4" fmla="*/ 6997 w 124164"/>
              <a:gd name="connsiteY4" fmla="*/ 19390 h 85607"/>
              <a:gd name="connsiteX5" fmla="*/ 0 w 124164"/>
              <a:gd name="connsiteY5" fmla="*/ 29742 h 85607"/>
              <a:gd name="connsiteX6" fmla="*/ 5783 w 124164"/>
              <a:gd name="connsiteY6" fmla="*/ 34311 h 85607"/>
              <a:gd name="connsiteX7" fmla="*/ 13301 w 124164"/>
              <a:gd name="connsiteY7" fmla="*/ 50966 h 85607"/>
              <a:gd name="connsiteX8" fmla="*/ 15152 w 124164"/>
              <a:gd name="connsiteY8" fmla="*/ 51544 h 85607"/>
              <a:gd name="connsiteX9" fmla="*/ 32501 w 124164"/>
              <a:gd name="connsiteY9" fmla="*/ 68894 h 85607"/>
              <a:gd name="connsiteX10" fmla="*/ 54535 w 124164"/>
              <a:gd name="connsiteY10" fmla="*/ 73520 h 85607"/>
              <a:gd name="connsiteX11" fmla="*/ 67200 w 124164"/>
              <a:gd name="connsiteY11" fmla="*/ 72364 h 85607"/>
              <a:gd name="connsiteX12" fmla="*/ 88251 w 124164"/>
              <a:gd name="connsiteY12" fmla="*/ 84451 h 85607"/>
              <a:gd name="connsiteX13" fmla="*/ 98140 w 124164"/>
              <a:gd name="connsiteY13" fmla="*/ 85607 h 85607"/>
              <a:gd name="connsiteX14" fmla="*/ 114044 w 124164"/>
              <a:gd name="connsiteY14" fmla="*/ 64904 h 85607"/>
              <a:gd name="connsiteX15" fmla="*/ 124164 w 124164"/>
              <a:gd name="connsiteY15" fmla="*/ 33154 h 8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164" h="85607">
                <a:moveTo>
                  <a:pt x="124164" y="33154"/>
                </a:moveTo>
                <a:cubicBezTo>
                  <a:pt x="121678" y="28389"/>
                  <a:pt x="120521" y="23022"/>
                  <a:pt x="120926" y="17655"/>
                </a:cubicBezTo>
                <a:cubicBezTo>
                  <a:pt x="111094" y="8460"/>
                  <a:pt x="89523" y="4990"/>
                  <a:pt x="89523" y="15342"/>
                </a:cubicBezTo>
                <a:cubicBezTo>
                  <a:pt x="89523" y="30320"/>
                  <a:pt x="76395" y="11872"/>
                  <a:pt x="72174" y="2677"/>
                </a:cubicBezTo>
                <a:cubicBezTo>
                  <a:pt x="67952" y="-6519"/>
                  <a:pt x="6997" y="10195"/>
                  <a:pt x="6997" y="19390"/>
                </a:cubicBezTo>
                <a:cubicBezTo>
                  <a:pt x="6997" y="22802"/>
                  <a:pt x="3759" y="26272"/>
                  <a:pt x="0" y="29742"/>
                </a:cubicBezTo>
                <a:cubicBezTo>
                  <a:pt x="2256" y="30806"/>
                  <a:pt x="4222" y="32367"/>
                  <a:pt x="5783" y="34311"/>
                </a:cubicBezTo>
                <a:cubicBezTo>
                  <a:pt x="9889" y="38978"/>
                  <a:pt x="12549" y="44784"/>
                  <a:pt x="13301" y="50966"/>
                </a:cubicBezTo>
                <a:cubicBezTo>
                  <a:pt x="13764" y="50966"/>
                  <a:pt x="14226" y="51544"/>
                  <a:pt x="15152" y="51544"/>
                </a:cubicBezTo>
                <a:cubicBezTo>
                  <a:pt x="23248" y="54465"/>
                  <a:pt x="29552" y="60821"/>
                  <a:pt x="32501" y="68894"/>
                </a:cubicBezTo>
                <a:cubicBezTo>
                  <a:pt x="40077" y="68819"/>
                  <a:pt x="47595" y="70398"/>
                  <a:pt x="54535" y="73520"/>
                </a:cubicBezTo>
                <a:cubicBezTo>
                  <a:pt x="58757" y="72942"/>
                  <a:pt x="62979" y="72942"/>
                  <a:pt x="67200" y="72364"/>
                </a:cubicBezTo>
                <a:cubicBezTo>
                  <a:pt x="75991" y="71751"/>
                  <a:pt x="84318" y="76528"/>
                  <a:pt x="88251" y="84451"/>
                </a:cubicBezTo>
                <a:cubicBezTo>
                  <a:pt x="91489" y="85121"/>
                  <a:pt x="94844" y="85509"/>
                  <a:pt x="98140" y="85607"/>
                </a:cubicBezTo>
                <a:cubicBezTo>
                  <a:pt x="118265" y="85607"/>
                  <a:pt x="120174" y="66060"/>
                  <a:pt x="114044" y="64904"/>
                </a:cubicBezTo>
                <a:cubicBezTo>
                  <a:pt x="107914" y="63747"/>
                  <a:pt x="113408" y="52123"/>
                  <a:pt x="124164" y="33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4" name="Frihåndsform: figur 543">
            <a:extLst>
              <a:ext uri="{FF2B5EF4-FFF2-40B4-BE49-F238E27FC236}">
                <a16:creationId xmlns:a16="http://schemas.microsoft.com/office/drawing/2014/main" id="{B0B461FD-DAC5-4B45-8F7D-CE5E0E32FAF5}"/>
              </a:ext>
            </a:extLst>
          </p:cNvPr>
          <p:cNvSpPr/>
          <p:nvPr/>
        </p:nvSpPr>
        <p:spPr>
          <a:xfrm>
            <a:off x="9501310" y="1688862"/>
            <a:ext cx="33451" cy="15961"/>
          </a:xfrm>
          <a:custGeom>
            <a:avLst/>
            <a:gdLst>
              <a:gd name="connsiteX0" fmla="*/ 33325 w 33451"/>
              <a:gd name="connsiteY0" fmla="*/ 7096 h 15961"/>
              <a:gd name="connsiteX1" fmla="*/ 1922 w 33451"/>
              <a:gd name="connsiteY1" fmla="*/ 12301 h 15961"/>
              <a:gd name="connsiteX2" fmla="*/ 33325 w 33451"/>
              <a:gd name="connsiteY2" fmla="*/ 7096 h 1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1" h="15961">
                <a:moveTo>
                  <a:pt x="33325" y="7096"/>
                </a:moveTo>
                <a:cubicBezTo>
                  <a:pt x="36159" y="-5511"/>
                  <a:pt x="-9817" y="214"/>
                  <a:pt x="1922" y="12301"/>
                </a:cubicBezTo>
                <a:cubicBezTo>
                  <a:pt x="6145" y="16292"/>
                  <a:pt x="30434" y="19761"/>
                  <a:pt x="33325" y="709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5" name="Frihåndsform: figur 544">
            <a:extLst>
              <a:ext uri="{FF2B5EF4-FFF2-40B4-BE49-F238E27FC236}">
                <a16:creationId xmlns:a16="http://schemas.microsoft.com/office/drawing/2014/main" id="{F4B7DE45-1675-4425-A1ED-5C910BFACFE0}"/>
              </a:ext>
            </a:extLst>
          </p:cNvPr>
          <p:cNvSpPr/>
          <p:nvPr/>
        </p:nvSpPr>
        <p:spPr>
          <a:xfrm>
            <a:off x="9240315" y="2174499"/>
            <a:ext cx="20289" cy="17424"/>
          </a:xfrm>
          <a:custGeom>
            <a:avLst/>
            <a:gdLst>
              <a:gd name="connsiteX0" fmla="*/ 1866 w 20289"/>
              <a:gd name="connsiteY0" fmla="*/ 14069 h 17424"/>
              <a:gd name="connsiteX1" fmla="*/ 20140 w 20289"/>
              <a:gd name="connsiteY1" fmla="*/ 4874 h 17424"/>
              <a:gd name="connsiteX2" fmla="*/ 1866 w 20289"/>
              <a:gd name="connsiteY2" fmla="*/ 14069 h 1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9" h="17424">
                <a:moveTo>
                  <a:pt x="1866" y="14069"/>
                </a:moveTo>
                <a:cubicBezTo>
                  <a:pt x="13085" y="20373"/>
                  <a:pt x="21528" y="18060"/>
                  <a:pt x="20140" y="4874"/>
                </a:cubicBezTo>
                <a:cubicBezTo>
                  <a:pt x="18752" y="-8311"/>
                  <a:pt x="-7040" y="8864"/>
                  <a:pt x="1866" y="1406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6" name="Frihåndsform: figur 545">
            <a:extLst>
              <a:ext uri="{FF2B5EF4-FFF2-40B4-BE49-F238E27FC236}">
                <a16:creationId xmlns:a16="http://schemas.microsoft.com/office/drawing/2014/main" id="{88980E6F-6E8B-4CE8-84E8-F4914056A1F0}"/>
              </a:ext>
            </a:extLst>
          </p:cNvPr>
          <p:cNvSpPr/>
          <p:nvPr/>
        </p:nvSpPr>
        <p:spPr>
          <a:xfrm>
            <a:off x="10657049" y="2110474"/>
            <a:ext cx="25949" cy="16740"/>
          </a:xfrm>
          <a:custGeom>
            <a:avLst/>
            <a:gdLst>
              <a:gd name="connsiteX0" fmla="*/ 25949 w 25949"/>
              <a:gd name="connsiteY0" fmla="*/ 4533 h 16740"/>
              <a:gd name="connsiteX1" fmla="*/ 3916 w 25949"/>
              <a:gd name="connsiteY1" fmla="*/ 15463 h 16740"/>
              <a:gd name="connsiteX2" fmla="*/ 25949 w 25949"/>
              <a:gd name="connsiteY2" fmla="*/ 4533 h 1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9" h="16740">
                <a:moveTo>
                  <a:pt x="25949" y="4533"/>
                </a:moveTo>
                <a:cubicBezTo>
                  <a:pt x="25949" y="-8133"/>
                  <a:pt x="-12046" y="9101"/>
                  <a:pt x="3916" y="15463"/>
                </a:cubicBezTo>
                <a:cubicBezTo>
                  <a:pt x="11839" y="18296"/>
                  <a:pt x="25949" y="17140"/>
                  <a:pt x="25949" y="45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7" name="Frihåndsform: figur 546">
            <a:extLst>
              <a:ext uri="{FF2B5EF4-FFF2-40B4-BE49-F238E27FC236}">
                <a16:creationId xmlns:a16="http://schemas.microsoft.com/office/drawing/2014/main" id="{28BE98DA-49FD-4FD3-97CB-C9CB7D09BE74}"/>
              </a:ext>
            </a:extLst>
          </p:cNvPr>
          <p:cNvSpPr/>
          <p:nvPr/>
        </p:nvSpPr>
        <p:spPr>
          <a:xfrm>
            <a:off x="10801830" y="2042223"/>
            <a:ext cx="115581" cy="42884"/>
          </a:xfrm>
          <a:custGeom>
            <a:avLst/>
            <a:gdLst>
              <a:gd name="connsiteX0" fmla="*/ 38181 w 115581"/>
              <a:gd name="connsiteY0" fmla="*/ 29063 h 42884"/>
              <a:gd name="connsiteX1" fmla="*/ 90230 w 115581"/>
              <a:gd name="connsiteY1" fmla="*/ 42885 h 42884"/>
              <a:gd name="connsiteX2" fmla="*/ 115560 w 115581"/>
              <a:gd name="connsiteY2" fmla="*/ 30798 h 42884"/>
              <a:gd name="connsiteX3" fmla="*/ 77102 w 115581"/>
              <a:gd name="connsiteY3" fmla="*/ 17034 h 42884"/>
              <a:gd name="connsiteX4" fmla="*/ 49921 w 115581"/>
              <a:gd name="connsiteY4" fmla="*/ 10672 h 42884"/>
              <a:gd name="connsiteX5" fmla="*/ 18056 w 115581"/>
              <a:gd name="connsiteY5" fmla="*/ 2634 h 42884"/>
              <a:gd name="connsiteX6" fmla="*/ 2152 w 115581"/>
              <a:gd name="connsiteY6" fmla="*/ 21603 h 42884"/>
              <a:gd name="connsiteX7" fmla="*/ 21353 w 115581"/>
              <a:gd name="connsiteY7" fmla="*/ 30798 h 42884"/>
              <a:gd name="connsiteX8" fmla="*/ 38181 w 115581"/>
              <a:gd name="connsiteY8" fmla="*/ 29063 h 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1" h="42884">
                <a:moveTo>
                  <a:pt x="38181" y="29063"/>
                </a:moveTo>
                <a:cubicBezTo>
                  <a:pt x="55011" y="35407"/>
                  <a:pt x="72476" y="40034"/>
                  <a:pt x="90230" y="42885"/>
                </a:cubicBezTo>
                <a:cubicBezTo>
                  <a:pt x="105266" y="40571"/>
                  <a:pt x="115098" y="36003"/>
                  <a:pt x="115560" y="30798"/>
                </a:cubicBezTo>
                <a:cubicBezTo>
                  <a:pt x="116486" y="22759"/>
                  <a:pt x="86644" y="10152"/>
                  <a:pt x="77102" y="17034"/>
                </a:cubicBezTo>
                <a:cubicBezTo>
                  <a:pt x="67560" y="23916"/>
                  <a:pt x="61198" y="6104"/>
                  <a:pt x="49921" y="10672"/>
                </a:cubicBezTo>
                <a:cubicBezTo>
                  <a:pt x="38645" y="15241"/>
                  <a:pt x="23666" y="14142"/>
                  <a:pt x="18056" y="2634"/>
                </a:cubicBezTo>
                <a:cubicBezTo>
                  <a:pt x="12447" y="-8875"/>
                  <a:pt x="-6291" y="21024"/>
                  <a:pt x="2152" y="21603"/>
                </a:cubicBezTo>
                <a:cubicBezTo>
                  <a:pt x="9266" y="22898"/>
                  <a:pt x="15859" y="26073"/>
                  <a:pt x="21353" y="30798"/>
                </a:cubicBezTo>
                <a:cubicBezTo>
                  <a:pt x="26269" y="27339"/>
                  <a:pt x="32630" y="26680"/>
                  <a:pt x="38181" y="290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8" name="Frihåndsform: figur 547">
            <a:extLst>
              <a:ext uri="{FF2B5EF4-FFF2-40B4-BE49-F238E27FC236}">
                <a16:creationId xmlns:a16="http://schemas.microsoft.com/office/drawing/2014/main" id="{10D7B4EC-7C0F-4FD3-8F49-47F48339FC13}"/>
              </a:ext>
            </a:extLst>
          </p:cNvPr>
          <p:cNvSpPr/>
          <p:nvPr/>
        </p:nvSpPr>
        <p:spPr>
          <a:xfrm>
            <a:off x="8865481" y="1702320"/>
            <a:ext cx="52785" cy="17802"/>
          </a:xfrm>
          <a:custGeom>
            <a:avLst/>
            <a:gdLst>
              <a:gd name="connsiteX0" fmla="*/ 31272 w 52785"/>
              <a:gd name="connsiteY0" fmla="*/ 0 h 17802"/>
              <a:gd name="connsiteX1" fmla="*/ 28438 w 52785"/>
              <a:gd name="connsiteY1" fmla="*/ 578 h 17802"/>
              <a:gd name="connsiteX2" fmla="*/ 795 w 52785"/>
              <a:gd name="connsiteY2" fmla="*/ 13186 h 17802"/>
              <a:gd name="connsiteX3" fmla="*/ 39658 w 52785"/>
              <a:gd name="connsiteY3" fmla="*/ 15499 h 17802"/>
              <a:gd name="connsiteX4" fmla="*/ 52786 w 52785"/>
              <a:gd name="connsiteY4" fmla="*/ 11509 h 17802"/>
              <a:gd name="connsiteX5" fmla="*/ 31272 w 52785"/>
              <a:gd name="connsiteY5" fmla="*/ 0 h 1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5" h="17802">
                <a:moveTo>
                  <a:pt x="31272" y="0"/>
                </a:moveTo>
                <a:cubicBezTo>
                  <a:pt x="30405" y="463"/>
                  <a:pt x="29421" y="665"/>
                  <a:pt x="28438" y="578"/>
                </a:cubicBezTo>
                <a:cubicBezTo>
                  <a:pt x="21383" y="0"/>
                  <a:pt x="-4873" y="5725"/>
                  <a:pt x="795" y="13186"/>
                </a:cubicBezTo>
                <a:cubicBezTo>
                  <a:pt x="6462" y="20646"/>
                  <a:pt x="26588" y="17234"/>
                  <a:pt x="39658" y="15499"/>
                </a:cubicBezTo>
                <a:cubicBezTo>
                  <a:pt x="44226" y="15030"/>
                  <a:pt x="48737" y="13677"/>
                  <a:pt x="52786" y="11509"/>
                </a:cubicBezTo>
                <a:cubicBezTo>
                  <a:pt x="45787" y="8039"/>
                  <a:pt x="38732" y="3990"/>
                  <a:pt x="3127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9" name="Frihåndsform: figur 548">
            <a:extLst>
              <a:ext uri="{FF2B5EF4-FFF2-40B4-BE49-F238E27FC236}">
                <a16:creationId xmlns:a16="http://schemas.microsoft.com/office/drawing/2014/main" id="{7B0B8F9A-5EA7-44C4-975F-5FD7FBE04B1C}"/>
              </a:ext>
            </a:extLst>
          </p:cNvPr>
          <p:cNvSpPr/>
          <p:nvPr/>
        </p:nvSpPr>
        <p:spPr>
          <a:xfrm>
            <a:off x="10608236" y="2014307"/>
            <a:ext cx="167656" cy="69875"/>
          </a:xfrm>
          <a:custGeom>
            <a:avLst/>
            <a:gdLst>
              <a:gd name="connsiteX0" fmla="*/ 153934 w 167656"/>
              <a:gd name="connsiteY0" fmla="*/ 11870 h 69875"/>
              <a:gd name="connsiteX1" fmla="*/ 125019 w 167656"/>
              <a:gd name="connsiteY1" fmla="*/ 4410 h 69875"/>
              <a:gd name="connsiteX2" fmla="*/ 104835 w 167656"/>
              <a:gd name="connsiteY2" fmla="*/ 14183 h 69875"/>
              <a:gd name="connsiteX3" fmla="*/ 70136 w 167656"/>
              <a:gd name="connsiteY3" fmla="*/ 8400 h 69875"/>
              <a:gd name="connsiteX4" fmla="*/ 70136 w 167656"/>
              <a:gd name="connsiteY4" fmla="*/ 10077 h 69875"/>
              <a:gd name="connsiteX5" fmla="*/ 49490 w 167656"/>
              <a:gd name="connsiteY5" fmla="*/ 3195 h 69875"/>
              <a:gd name="connsiteX6" fmla="*/ 32141 w 167656"/>
              <a:gd name="connsiteY6" fmla="*/ 304 h 69875"/>
              <a:gd name="connsiteX7" fmla="*/ 6348 w 167656"/>
              <a:gd name="connsiteY7" fmla="*/ 57210 h 69875"/>
              <a:gd name="connsiteX8" fmla="*/ 13403 w 167656"/>
              <a:gd name="connsiteY8" fmla="*/ 69875 h 69875"/>
              <a:gd name="connsiteX9" fmla="*/ 38676 w 167656"/>
              <a:gd name="connsiteY9" fmla="*/ 61258 h 69875"/>
              <a:gd name="connsiteX10" fmla="*/ 60710 w 167656"/>
              <a:gd name="connsiteY10" fmla="*/ 66405 h 69875"/>
              <a:gd name="connsiteX11" fmla="*/ 102464 w 167656"/>
              <a:gd name="connsiteY11" fmla="*/ 61258 h 69875"/>
              <a:gd name="connsiteX12" fmla="*/ 100556 w 167656"/>
              <a:gd name="connsiteY12" fmla="*/ 29046 h 69875"/>
              <a:gd name="connsiteX13" fmla="*/ 113221 w 167656"/>
              <a:gd name="connsiteY13" fmla="*/ 34251 h 69875"/>
              <a:gd name="connsiteX14" fmla="*/ 143698 w 167656"/>
              <a:gd name="connsiteY14" fmla="*/ 59523 h 69875"/>
              <a:gd name="connsiteX15" fmla="*/ 160585 w 167656"/>
              <a:gd name="connsiteY15" fmla="*/ 35408 h 69875"/>
              <a:gd name="connsiteX16" fmla="*/ 153934 w 167656"/>
              <a:gd name="connsiteY16" fmla="*/ 11870 h 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656" h="69875">
                <a:moveTo>
                  <a:pt x="153934" y="11870"/>
                </a:moveTo>
                <a:cubicBezTo>
                  <a:pt x="145202" y="6659"/>
                  <a:pt x="135197" y="4069"/>
                  <a:pt x="125019" y="4410"/>
                </a:cubicBezTo>
                <a:cubicBezTo>
                  <a:pt x="120681" y="11217"/>
                  <a:pt x="112874" y="14993"/>
                  <a:pt x="104835" y="14183"/>
                </a:cubicBezTo>
                <a:cubicBezTo>
                  <a:pt x="93095" y="13397"/>
                  <a:pt x="81471" y="11460"/>
                  <a:pt x="70136" y="8400"/>
                </a:cubicBezTo>
                <a:lnTo>
                  <a:pt x="70136" y="10077"/>
                </a:lnTo>
                <a:cubicBezTo>
                  <a:pt x="69616" y="20429"/>
                  <a:pt x="60247" y="12969"/>
                  <a:pt x="49490" y="3195"/>
                </a:cubicBezTo>
                <a:cubicBezTo>
                  <a:pt x="43765" y="1911"/>
                  <a:pt x="37982" y="946"/>
                  <a:pt x="32141" y="304"/>
                </a:cubicBezTo>
                <a:cubicBezTo>
                  <a:pt x="-187" y="-3687"/>
                  <a:pt x="-6780" y="32516"/>
                  <a:pt x="6348" y="57210"/>
                </a:cubicBezTo>
                <a:cubicBezTo>
                  <a:pt x="8719" y="61837"/>
                  <a:pt x="11033" y="65827"/>
                  <a:pt x="13403" y="69875"/>
                </a:cubicBezTo>
                <a:cubicBezTo>
                  <a:pt x="22136" y="67967"/>
                  <a:pt x="30580" y="65075"/>
                  <a:pt x="38676" y="61258"/>
                </a:cubicBezTo>
                <a:cubicBezTo>
                  <a:pt x="47119" y="57788"/>
                  <a:pt x="47582" y="76179"/>
                  <a:pt x="60710" y="66405"/>
                </a:cubicBezTo>
                <a:cubicBezTo>
                  <a:pt x="73838" y="56632"/>
                  <a:pt x="86966" y="61258"/>
                  <a:pt x="102464" y="61258"/>
                </a:cubicBezTo>
                <a:cubicBezTo>
                  <a:pt x="117963" y="61258"/>
                  <a:pt x="99630" y="38820"/>
                  <a:pt x="100556" y="29046"/>
                </a:cubicBezTo>
                <a:cubicBezTo>
                  <a:pt x="101481" y="19273"/>
                  <a:pt x="118830" y="25634"/>
                  <a:pt x="113221" y="34251"/>
                </a:cubicBezTo>
                <a:cubicBezTo>
                  <a:pt x="107611" y="42868"/>
                  <a:pt x="121665" y="61258"/>
                  <a:pt x="143698" y="59523"/>
                </a:cubicBezTo>
                <a:cubicBezTo>
                  <a:pt x="165732" y="57788"/>
                  <a:pt x="149481" y="41133"/>
                  <a:pt x="160585" y="35408"/>
                </a:cubicBezTo>
                <a:cubicBezTo>
                  <a:pt x="171688" y="29682"/>
                  <a:pt x="169896" y="23089"/>
                  <a:pt x="153934" y="118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0" name="Frihåndsform: figur 549">
            <a:extLst>
              <a:ext uri="{FF2B5EF4-FFF2-40B4-BE49-F238E27FC236}">
                <a16:creationId xmlns:a16="http://schemas.microsoft.com/office/drawing/2014/main" id="{236878D0-DFD2-41AB-8652-E1349CC67943}"/>
              </a:ext>
            </a:extLst>
          </p:cNvPr>
          <p:cNvSpPr/>
          <p:nvPr/>
        </p:nvSpPr>
        <p:spPr>
          <a:xfrm>
            <a:off x="10668630" y="2134342"/>
            <a:ext cx="73422" cy="35979"/>
          </a:xfrm>
          <a:custGeom>
            <a:avLst/>
            <a:gdLst>
              <a:gd name="connsiteX0" fmla="*/ 69655 w 73422"/>
              <a:gd name="connsiteY0" fmla="*/ 35258 h 35979"/>
              <a:gd name="connsiteX1" fmla="*/ 39178 w 73422"/>
              <a:gd name="connsiteY1" fmla="*/ 559 h 35979"/>
              <a:gd name="connsiteX2" fmla="*/ 257 w 73422"/>
              <a:gd name="connsiteY2" fmla="*/ 21841 h 35979"/>
              <a:gd name="connsiteX3" fmla="*/ 69655 w 73422"/>
              <a:gd name="connsiteY3" fmla="*/ 35258 h 3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22" h="35979">
                <a:moveTo>
                  <a:pt x="69655" y="35258"/>
                </a:moveTo>
                <a:cubicBezTo>
                  <a:pt x="82320" y="31788"/>
                  <a:pt x="60749" y="4781"/>
                  <a:pt x="39178" y="559"/>
                </a:cubicBezTo>
                <a:cubicBezTo>
                  <a:pt x="17607" y="-3663"/>
                  <a:pt x="-2518" y="17272"/>
                  <a:pt x="257" y="21841"/>
                </a:cubicBezTo>
                <a:cubicBezTo>
                  <a:pt x="6850" y="32366"/>
                  <a:pt x="57453" y="38092"/>
                  <a:pt x="69655" y="352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1" name="Frihåndsform: figur 550">
            <a:extLst>
              <a:ext uri="{FF2B5EF4-FFF2-40B4-BE49-F238E27FC236}">
                <a16:creationId xmlns:a16="http://schemas.microsoft.com/office/drawing/2014/main" id="{BDDED43E-2661-49E0-AB19-273435E484F9}"/>
              </a:ext>
            </a:extLst>
          </p:cNvPr>
          <p:cNvSpPr/>
          <p:nvPr/>
        </p:nvSpPr>
        <p:spPr>
          <a:xfrm>
            <a:off x="8785952" y="1700520"/>
            <a:ext cx="69561" cy="37266"/>
          </a:xfrm>
          <a:custGeom>
            <a:avLst/>
            <a:gdLst>
              <a:gd name="connsiteX0" fmla="*/ 68584 w 69561"/>
              <a:gd name="connsiteY0" fmla="*/ 21348 h 37266"/>
              <a:gd name="connsiteX1" fmla="*/ 58290 w 69561"/>
              <a:gd name="connsiteY1" fmla="*/ 6369 h 37266"/>
              <a:gd name="connsiteX2" fmla="*/ 19832 w 69561"/>
              <a:gd name="connsiteY2" fmla="*/ 5791 h 37266"/>
              <a:gd name="connsiteX3" fmla="*/ 1557 w 69561"/>
              <a:gd name="connsiteY3" fmla="*/ 31121 h 37266"/>
              <a:gd name="connsiteX4" fmla="*/ 68584 w 69561"/>
              <a:gd name="connsiteY4" fmla="*/ 21348 h 3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1" h="37266">
                <a:moveTo>
                  <a:pt x="68584" y="21348"/>
                </a:moveTo>
                <a:cubicBezTo>
                  <a:pt x="73268" y="13887"/>
                  <a:pt x="59678" y="13887"/>
                  <a:pt x="58290" y="6369"/>
                </a:cubicBezTo>
                <a:cubicBezTo>
                  <a:pt x="56902" y="-1149"/>
                  <a:pt x="17808" y="-2826"/>
                  <a:pt x="19832" y="5791"/>
                </a:cubicBezTo>
                <a:cubicBezTo>
                  <a:pt x="21855" y="14408"/>
                  <a:pt x="-6887" y="23140"/>
                  <a:pt x="1557" y="31121"/>
                </a:cubicBezTo>
                <a:cubicBezTo>
                  <a:pt x="18444" y="46620"/>
                  <a:pt x="63899" y="28808"/>
                  <a:pt x="68584" y="213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2" name="Frihåndsform: figur 551">
            <a:extLst>
              <a:ext uri="{FF2B5EF4-FFF2-40B4-BE49-F238E27FC236}">
                <a16:creationId xmlns:a16="http://schemas.microsoft.com/office/drawing/2014/main" id="{C7F2C263-E4A0-4C89-A1DD-EF72E7396DE3}"/>
              </a:ext>
            </a:extLst>
          </p:cNvPr>
          <p:cNvSpPr/>
          <p:nvPr/>
        </p:nvSpPr>
        <p:spPr>
          <a:xfrm>
            <a:off x="8513736" y="2356969"/>
            <a:ext cx="51051" cy="37152"/>
          </a:xfrm>
          <a:custGeom>
            <a:avLst/>
            <a:gdLst>
              <a:gd name="connsiteX0" fmla="*/ 4740 w 51051"/>
              <a:gd name="connsiteY0" fmla="*/ 29904 h 37152"/>
              <a:gd name="connsiteX1" fmla="*/ 48345 w 51051"/>
              <a:gd name="connsiteY1" fmla="*/ 18974 h 37152"/>
              <a:gd name="connsiteX2" fmla="*/ 27699 w 51051"/>
              <a:gd name="connsiteY2" fmla="*/ 583 h 37152"/>
              <a:gd name="connsiteX3" fmla="*/ 4740 w 51051"/>
              <a:gd name="connsiteY3" fmla="*/ 29904 h 3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1" h="37152">
                <a:moveTo>
                  <a:pt x="4740" y="29904"/>
                </a:moveTo>
                <a:cubicBezTo>
                  <a:pt x="23478" y="50550"/>
                  <a:pt x="39439" y="20708"/>
                  <a:pt x="48345" y="18974"/>
                </a:cubicBezTo>
                <a:cubicBezTo>
                  <a:pt x="57251" y="17239"/>
                  <a:pt x="42562" y="5730"/>
                  <a:pt x="27699" y="583"/>
                </a:cubicBezTo>
                <a:cubicBezTo>
                  <a:pt x="12258" y="-3465"/>
                  <a:pt x="-9775" y="14347"/>
                  <a:pt x="4740" y="299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3" name="Frihåndsform: figur 552">
            <a:extLst>
              <a:ext uri="{FF2B5EF4-FFF2-40B4-BE49-F238E27FC236}">
                <a16:creationId xmlns:a16="http://schemas.microsoft.com/office/drawing/2014/main" id="{5A44A65A-8682-471A-A509-10536C49F3B3}"/>
              </a:ext>
            </a:extLst>
          </p:cNvPr>
          <p:cNvSpPr/>
          <p:nvPr/>
        </p:nvSpPr>
        <p:spPr>
          <a:xfrm>
            <a:off x="7839012" y="2978777"/>
            <a:ext cx="73461" cy="37223"/>
          </a:xfrm>
          <a:custGeom>
            <a:avLst/>
            <a:gdLst>
              <a:gd name="connsiteX0" fmla="*/ 60781 w 73461"/>
              <a:gd name="connsiteY0" fmla="*/ 8735 h 37223"/>
              <a:gd name="connsiteX1" fmla="*/ 46728 w 73461"/>
              <a:gd name="connsiteY1" fmla="*/ 2374 h 37223"/>
              <a:gd name="connsiteX2" fmla="*/ 32674 w 73461"/>
              <a:gd name="connsiteY2" fmla="*/ 639 h 37223"/>
              <a:gd name="connsiteX3" fmla="*/ 36376 w 73461"/>
              <a:gd name="connsiteY3" fmla="*/ 4687 h 37223"/>
              <a:gd name="connsiteX4" fmla="*/ 28916 w 73461"/>
              <a:gd name="connsiteY4" fmla="*/ 20186 h 37223"/>
              <a:gd name="connsiteX5" fmla="*/ 17349 w 73461"/>
              <a:gd name="connsiteY5" fmla="*/ 20186 h 37223"/>
              <a:gd name="connsiteX6" fmla="*/ 1446 w 73461"/>
              <a:gd name="connsiteY6" fmla="*/ 21342 h 37223"/>
              <a:gd name="connsiteX7" fmla="*/ 0 w 73461"/>
              <a:gd name="connsiteY7" fmla="*/ 27646 h 37223"/>
              <a:gd name="connsiteX8" fmla="*/ 11566 w 73461"/>
              <a:gd name="connsiteY8" fmla="*/ 32851 h 37223"/>
              <a:gd name="connsiteX9" fmla="*/ 72520 w 73461"/>
              <a:gd name="connsiteY9" fmla="*/ 35743 h 37223"/>
              <a:gd name="connsiteX10" fmla="*/ 73446 w 73461"/>
              <a:gd name="connsiteY10" fmla="*/ 17352 h 37223"/>
              <a:gd name="connsiteX11" fmla="*/ 60781 w 73461"/>
              <a:gd name="connsiteY11" fmla="*/ 8735 h 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61" h="37223">
                <a:moveTo>
                  <a:pt x="60781" y="8735"/>
                </a:moveTo>
                <a:cubicBezTo>
                  <a:pt x="57484" y="10412"/>
                  <a:pt x="49215" y="7000"/>
                  <a:pt x="46728" y="2374"/>
                </a:cubicBezTo>
                <a:cubicBezTo>
                  <a:pt x="44820" y="-1038"/>
                  <a:pt x="38285" y="60"/>
                  <a:pt x="32674" y="639"/>
                </a:cubicBezTo>
                <a:cubicBezTo>
                  <a:pt x="34178" y="1726"/>
                  <a:pt x="35451" y="3102"/>
                  <a:pt x="36376" y="4687"/>
                </a:cubicBezTo>
                <a:cubicBezTo>
                  <a:pt x="39672" y="10991"/>
                  <a:pt x="23769" y="12147"/>
                  <a:pt x="28916" y="20186"/>
                </a:cubicBezTo>
                <a:cubicBezTo>
                  <a:pt x="34062" y="28224"/>
                  <a:pt x="17349" y="28224"/>
                  <a:pt x="17349" y="20186"/>
                </a:cubicBezTo>
                <a:cubicBezTo>
                  <a:pt x="17349" y="12147"/>
                  <a:pt x="462" y="16195"/>
                  <a:pt x="1446" y="21342"/>
                </a:cubicBezTo>
                <a:cubicBezTo>
                  <a:pt x="1619" y="23540"/>
                  <a:pt x="1098" y="25738"/>
                  <a:pt x="0" y="27646"/>
                </a:cubicBezTo>
                <a:cubicBezTo>
                  <a:pt x="3990" y="29098"/>
                  <a:pt x="7865" y="30833"/>
                  <a:pt x="11566" y="32851"/>
                </a:cubicBezTo>
                <a:cubicBezTo>
                  <a:pt x="14862" y="34586"/>
                  <a:pt x="56559" y="39733"/>
                  <a:pt x="72520" y="35743"/>
                </a:cubicBezTo>
                <a:cubicBezTo>
                  <a:pt x="72347" y="29595"/>
                  <a:pt x="72636" y="23447"/>
                  <a:pt x="73446" y="17352"/>
                </a:cubicBezTo>
                <a:cubicBezTo>
                  <a:pt x="73908" y="12726"/>
                  <a:pt x="64077" y="7000"/>
                  <a:pt x="60781" y="8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4" name="Frihåndsform: figur 553">
            <a:extLst>
              <a:ext uri="{FF2B5EF4-FFF2-40B4-BE49-F238E27FC236}">
                <a16:creationId xmlns:a16="http://schemas.microsoft.com/office/drawing/2014/main" id="{D1175FDE-3BA9-4C3B-A82E-0999B93AACAA}"/>
              </a:ext>
            </a:extLst>
          </p:cNvPr>
          <p:cNvSpPr/>
          <p:nvPr/>
        </p:nvSpPr>
        <p:spPr>
          <a:xfrm>
            <a:off x="8493584" y="1711515"/>
            <a:ext cx="100580" cy="46042"/>
          </a:xfrm>
          <a:custGeom>
            <a:avLst/>
            <a:gdLst>
              <a:gd name="connsiteX0" fmla="*/ 94752 w 100580"/>
              <a:gd name="connsiteY0" fmla="*/ 0 h 46042"/>
              <a:gd name="connsiteX1" fmla="*/ 90531 w 100580"/>
              <a:gd name="connsiteY1" fmla="*/ 578 h 46042"/>
              <a:gd name="connsiteX2" fmla="*/ 52998 w 100580"/>
              <a:gd name="connsiteY2" fmla="*/ 7460 h 46042"/>
              <a:gd name="connsiteX3" fmla="*/ 54444 w 100580"/>
              <a:gd name="connsiteY3" fmla="*/ 9195 h 46042"/>
              <a:gd name="connsiteX4" fmla="*/ 22579 w 100580"/>
              <a:gd name="connsiteY4" fmla="*/ 22959 h 46042"/>
              <a:gd name="connsiteX5" fmla="*/ 544 w 100580"/>
              <a:gd name="connsiteY5" fmla="*/ 37938 h 46042"/>
              <a:gd name="connsiteX6" fmla="*/ 39408 w 100580"/>
              <a:gd name="connsiteY6" fmla="*/ 40193 h 46042"/>
              <a:gd name="connsiteX7" fmla="*/ 58145 w 100580"/>
              <a:gd name="connsiteY7" fmla="*/ 32154 h 46042"/>
              <a:gd name="connsiteX8" fmla="*/ 85846 w 100580"/>
              <a:gd name="connsiteY8" fmla="*/ 14805 h 46042"/>
              <a:gd name="connsiteX9" fmla="*/ 94752 w 100580"/>
              <a:gd name="connsiteY9" fmla="*/ 0 h 4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0" h="46042">
                <a:moveTo>
                  <a:pt x="94752" y="0"/>
                </a:moveTo>
                <a:cubicBezTo>
                  <a:pt x="93307" y="0"/>
                  <a:pt x="91919" y="578"/>
                  <a:pt x="90531" y="578"/>
                </a:cubicBezTo>
                <a:cubicBezTo>
                  <a:pt x="77865" y="2313"/>
                  <a:pt x="65663" y="4569"/>
                  <a:pt x="52998" y="7460"/>
                </a:cubicBezTo>
                <a:lnTo>
                  <a:pt x="54444" y="9195"/>
                </a:lnTo>
                <a:cubicBezTo>
                  <a:pt x="64275" y="17234"/>
                  <a:pt x="27263" y="14978"/>
                  <a:pt x="22579" y="22959"/>
                </a:cubicBezTo>
                <a:cubicBezTo>
                  <a:pt x="17894" y="30940"/>
                  <a:pt x="-3677" y="28164"/>
                  <a:pt x="544" y="37938"/>
                </a:cubicBezTo>
                <a:cubicBezTo>
                  <a:pt x="4767" y="47711"/>
                  <a:pt x="39408" y="48868"/>
                  <a:pt x="39408" y="40193"/>
                </a:cubicBezTo>
                <a:cubicBezTo>
                  <a:pt x="39408" y="31518"/>
                  <a:pt x="57682" y="39673"/>
                  <a:pt x="58145" y="32154"/>
                </a:cubicBezTo>
                <a:cubicBezTo>
                  <a:pt x="58608" y="24636"/>
                  <a:pt x="66588" y="16656"/>
                  <a:pt x="85846" y="14805"/>
                </a:cubicBezTo>
                <a:cubicBezTo>
                  <a:pt x="102213" y="13937"/>
                  <a:pt x="104583" y="8154"/>
                  <a:pt x="9475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5" name="Frihåndsform: figur 554">
            <a:extLst>
              <a:ext uri="{FF2B5EF4-FFF2-40B4-BE49-F238E27FC236}">
                <a16:creationId xmlns:a16="http://schemas.microsoft.com/office/drawing/2014/main" id="{2005E21F-EA27-4582-80E2-C2BC6570B2B4}"/>
              </a:ext>
            </a:extLst>
          </p:cNvPr>
          <p:cNvSpPr/>
          <p:nvPr/>
        </p:nvSpPr>
        <p:spPr>
          <a:xfrm>
            <a:off x="10780445" y="2211476"/>
            <a:ext cx="25040" cy="5220"/>
          </a:xfrm>
          <a:custGeom>
            <a:avLst/>
            <a:gdLst>
              <a:gd name="connsiteX0" fmla="*/ 0 w 25040"/>
              <a:gd name="connsiteY0" fmla="*/ 1787 h 5220"/>
              <a:gd name="connsiteX1" fmla="*/ 1908 w 25040"/>
              <a:gd name="connsiteY1" fmla="*/ 2365 h 5220"/>
              <a:gd name="connsiteX2" fmla="*/ 25041 w 25040"/>
              <a:gd name="connsiteY2" fmla="*/ 2365 h 5220"/>
              <a:gd name="connsiteX3" fmla="*/ 25041 w 25040"/>
              <a:gd name="connsiteY3" fmla="*/ 1208 h 5220"/>
              <a:gd name="connsiteX4" fmla="*/ 0 w 25040"/>
              <a:gd name="connsiteY4" fmla="*/ 1787 h 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40" h="5220">
                <a:moveTo>
                  <a:pt x="0" y="1787"/>
                </a:moveTo>
                <a:cubicBezTo>
                  <a:pt x="694" y="1706"/>
                  <a:pt x="1388" y="1914"/>
                  <a:pt x="1908" y="2365"/>
                </a:cubicBezTo>
                <a:cubicBezTo>
                  <a:pt x="10351" y="5257"/>
                  <a:pt x="25041" y="6992"/>
                  <a:pt x="25041" y="2365"/>
                </a:cubicBezTo>
                <a:lnTo>
                  <a:pt x="25041" y="1208"/>
                </a:lnTo>
                <a:cubicBezTo>
                  <a:pt x="16771" y="-579"/>
                  <a:pt x="8212" y="-382"/>
                  <a:pt x="0" y="17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6" name="Frihåndsform: figur 555">
            <a:extLst>
              <a:ext uri="{FF2B5EF4-FFF2-40B4-BE49-F238E27FC236}">
                <a16:creationId xmlns:a16="http://schemas.microsoft.com/office/drawing/2014/main" id="{A272AAD8-D881-47C6-B47A-65A83CB4AF7E}"/>
              </a:ext>
            </a:extLst>
          </p:cNvPr>
          <p:cNvSpPr/>
          <p:nvPr/>
        </p:nvSpPr>
        <p:spPr>
          <a:xfrm>
            <a:off x="10697499" y="3060380"/>
            <a:ext cx="42110" cy="271888"/>
          </a:xfrm>
          <a:custGeom>
            <a:avLst/>
            <a:gdLst>
              <a:gd name="connsiteX0" fmla="*/ 34193 w 42110"/>
              <a:gd name="connsiteY0" fmla="*/ 246652 h 271888"/>
              <a:gd name="connsiteX1" fmla="*/ 18290 w 42110"/>
              <a:gd name="connsiteY1" fmla="*/ 213919 h 271888"/>
              <a:gd name="connsiteX2" fmla="*/ 25287 w 42110"/>
              <a:gd name="connsiteY2" fmla="*/ 168521 h 271888"/>
              <a:gd name="connsiteX3" fmla="*/ 34251 w 42110"/>
              <a:gd name="connsiteY3" fmla="*/ 155839 h 271888"/>
              <a:gd name="connsiteX4" fmla="*/ 41249 w 42110"/>
              <a:gd name="connsiteY4" fmla="*/ 156955 h 271888"/>
              <a:gd name="connsiteX5" fmla="*/ 36101 w 42110"/>
              <a:gd name="connsiteY5" fmla="*/ 123586 h 271888"/>
              <a:gd name="connsiteX6" fmla="*/ 22049 w 42110"/>
              <a:gd name="connsiteY6" fmla="*/ 53494 h 271888"/>
              <a:gd name="connsiteX7" fmla="*/ 1866 w 42110"/>
              <a:gd name="connsiteY7" fmla="*/ 0 h 271888"/>
              <a:gd name="connsiteX8" fmla="*/ 1402 w 42110"/>
              <a:gd name="connsiteY8" fmla="*/ 28164 h 271888"/>
              <a:gd name="connsiteX9" fmla="*/ 8921 w 42110"/>
              <a:gd name="connsiteY9" fmla="*/ 83393 h 271888"/>
              <a:gd name="connsiteX10" fmla="*/ 7013 w 42110"/>
              <a:gd name="connsiteY10" fmla="*/ 190844 h 271888"/>
              <a:gd name="connsiteX11" fmla="*/ 2791 w 42110"/>
              <a:gd name="connsiteY11" fmla="*/ 269033 h 271888"/>
              <a:gd name="connsiteX12" fmla="*/ 18290 w 42110"/>
              <a:gd name="connsiteY12" fmla="*/ 250642 h 271888"/>
              <a:gd name="connsiteX13" fmla="*/ 38415 w 42110"/>
              <a:gd name="connsiteY13" fmla="*/ 271288 h 271888"/>
              <a:gd name="connsiteX14" fmla="*/ 34193 w 42110"/>
              <a:gd name="connsiteY14" fmla="*/ 246652 h 2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110" h="271888">
                <a:moveTo>
                  <a:pt x="34193" y="246652"/>
                </a:moveTo>
                <a:cubicBezTo>
                  <a:pt x="27196" y="248387"/>
                  <a:pt x="21586" y="227105"/>
                  <a:pt x="18290" y="213919"/>
                </a:cubicBezTo>
                <a:cubicBezTo>
                  <a:pt x="14993" y="200734"/>
                  <a:pt x="25287" y="185004"/>
                  <a:pt x="25287" y="168521"/>
                </a:cubicBezTo>
                <a:cubicBezTo>
                  <a:pt x="24246" y="162542"/>
                  <a:pt x="28294" y="156863"/>
                  <a:pt x="34251" y="155839"/>
                </a:cubicBezTo>
                <a:cubicBezTo>
                  <a:pt x="36680" y="155434"/>
                  <a:pt x="39109" y="155827"/>
                  <a:pt x="41249" y="156955"/>
                </a:cubicBezTo>
                <a:cubicBezTo>
                  <a:pt x="39398" y="144868"/>
                  <a:pt x="37952" y="133360"/>
                  <a:pt x="36101" y="123586"/>
                </a:cubicBezTo>
                <a:cubicBezTo>
                  <a:pt x="32343" y="100454"/>
                  <a:pt x="28121" y="76453"/>
                  <a:pt x="22049" y="53494"/>
                </a:cubicBezTo>
                <a:cubicBezTo>
                  <a:pt x="16902" y="33947"/>
                  <a:pt x="6087" y="18795"/>
                  <a:pt x="1866" y="0"/>
                </a:cubicBezTo>
                <a:cubicBezTo>
                  <a:pt x="-910" y="4627"/>
                  <a:pt x="4699" y="14979"/>
                  <a:pt x="1402" y="28164"/>
                </a:cubicBezTo>
                <a:cubicBezTo>
                  <a:pt x="-2819" y="44877"/>
                  <a:pt x="3311" y="68646"/>
                  <a:pt x="8921" y="83393"/>
                </a:cubicBezTo>
                <a:cubicBezTo>
                  <a:pt x="14530" y="98140"/>
                  <a:pt x="1402" y="177659"/>
                  <a:pt x="7013" y="190844"/>
                </a:cubicBezTo>
                <a:cubicBezTo>
                  <a:pt x="12622" y="204030"/>
                  <a:pt x="-1894" y="262093"/>
                  <a:pt x="2791" y="269033"/>
                </a:cubicBezTo>
                <a:cubicBezTo>
                  <a:pt x="11234" y="280599"/>
                  <a:pt x="5625" y="253476"/>
                  <a:pt x="18290" y="250642"/>
                </a:cubicBezTo>
                <a:cubicBezTo>
                  <a:pt x="30955" y="247809"/>
                  <a:pt x="30955" y="267298"/>
                  <a:pt x="38415" y="271288"/>
                </a:cubicBezTo>
                <a:cubicBezTo>
                  <a:pt x="45875" y="275279"/>
                  <a:pt x="40786" y="244917"/>
                  <a:pt x="34193" y="2466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7" name="Frihåndsform: figur 556">
            <a:extLst>
              <a:ext uri="{FF2B5EF4-FFF2-40B4-BE49-F238E27FC236}">
                <a16:creationId xmlns:a16="http://schemas.microsoft.com/office/drawing/2014/main" id="{6F726CB0-F8E8-4D33-8F00-F28862C66D51}"/>
              </a:ext>
            </a:extLst>
          </p:cNvPr>
          <p:cNvSpPr/>
          <p:nvPr/>
        </p:nvSpPr>
        <p:spPr>
          <a:xfrm>
            <a:off x="8701347" y="1734376"/>
            <a:ext cx="79281" cy="31787"/>
          </a:xfrm>
          <a:custGeom>
            <a:avLst/>
            <a:gdLst>
              <a:gd name="connsiteX0" fmla="*/ 34171 w 79281"/>
              <a:gd name="connsiteY0" fmla="*/ 2990 h 31787"/>
              <a:gd name="connsiteX1" fmla="*/ 16822 w 79281"/>
              <a:gd name="connsiteY1" fmla="*/ 10450 h 31787"/>
              <a:gd name="connsiteX2" fmla="*/ 2769 w 79281"/>
              <a:gd name="connsiteY2" fmla="*/ 27164 h 31787"/>
              <a:gd name="connsiteX3" fmla="*/ 54297 w 79281"/>
              <a:gd name="connsiteY3" fmla="*/ 21959 h 31787"/>
              <a:gd name="connsiteX4" fmla="*/ 79164 w 79281"/>
              <a:gd name="connsiteY4" fmla="*/ 10393 h 31787"/>
              <a:gd name="connsiteX5" fmla="*/ 34171 w 79281"/>
              <a:gd name="connsiteY5" fmla="*/ 2990 h 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81" h="31787">
                <a:moveTo>
                  <a:pt x="34171" y="2990"/>
                </a:moveTo>
                <a:cubicBezTo>
                  <a:pt x="36022" y="9294"/>
                  <a:pt x="30875" y="10450"/>
                  <a:pt x="16822" y="10450"/>
                </a:cubicBezTo>
                <a:cubicBezTo>
                  <a:pt x="2769" y="10450"/>
                  <a:pt x="-4286" y="19646"/>
                  <a:pt x="2769" y="27164"/>
                </a:cubicBezTo>
                <a:cubicBezTo>
                  <a:pt x="11154" y="35202"/>
                  <a:pt x="47762" y="32311"/>
                  <a:pt x="54297" y="21959"/>
                </a:cubicBezTo>
                <a:cubicBezTo>
                  <a:pt x="60832" y="11607"/>
                  <a:pt x="76331" y="20224"/>
                  <a:pt x="79164" y="10393"/>
                </a:cubicBezTo>
                <a:cubicBezTo>
                  <a:pt x="81998" y="561"/>
                  <a:pt x="32321" y="-3140"/>
                  <a:pt x="34171" y="299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8" name="Frihåndsform: figur 557">
            <a:extLst>
              <a:ext uri="{FF2B5EF4-FFF2-40B4-BE49-F238E27FC236}">
                <a16:creationId xmlns:a16="http://schemas.microsoft.com/office/drawing/2014/main" id="{06FCFC63-BC06-49F9-B859-133AFE75E556}"/>
              </a:ext>
            </a:extLst>
          </p:cNvPr>
          <p:cNvSpPr/>
          <p:nvPr/>
        </p:nvSpPr>
        <p:spPr>
          <a:xfrm>
            <a:off x="8702207" y="1676902"/>
            <a:ext cx="72809" cy="16685"/>
          </a:xfrm>
          <a:custGeom>
            <a:avLst/>
            <a:gdLst>
              <a:gd name="connsiteX0" fmla="*/ 64713 w 72809"/>
              <a:gd name="connsiteY0" fmla="*/ 2285 h 16685"/>
              <a:gd name="connsiteX1" fmla="*/ 31865 w 72809"/>
              <a:gd name="connsiteY1" fmla="*/ 550 h 16685"/>
              <a:gd name="connsiteX2" fmla="*/ 7980 w 72809"/>
              <a:gd name="connsiteY2" fmla="*/ 5177 h 16685"/>
              <a:gd name="connsiteX3" fmla="*/ 925 w 72809"/>
              <a:gd name="connsiteY3" fmla="*/ 6912 h 16685"/>
              <a:gd name="connsiteX4" fmla="*/ 0 w 72809"/>
              <a:gd name="connsiteY4" fmla="*/ 7490 h 16685"/>
              <a:gd name="connsiteX5" fmla="*/ 30014 w 72809"/>
              <a:gd name="connsiteY5" fmla="*/ 16685 h 16685"/>
              <a:gd name="connsiteX6" fmla="*/ 53147 w 72809"/>
              <a:gd name="connsiteY6" fmla="*/ 5755 h 16685"/>
              <a:gd name="connsiteX7" fmla="*/ 72810 w 72809"/>
              <a:gd name="connsiteY7" fmla="*/ 4598 h 16685"/>
              <a:gd name="connsiteX8" fmla="*/ 64713 w 72809"/>
              <a:gd name="connsiteY8" fmla="*/ 2285 h 1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09" h="16685">
                <a:moveTo>
                  <a:pt x="64713" y="2285"/>
                </a:moveTo>
                <a:cubicBezTo>
                  <a:pt x="53899" y="18"/>
                  <a:pt x="42853" y="-566"/>
                  <a:pt x="31865" y="550"/>
                </a:cubicBezTo>
                <a:cubicBezTo>
                  <a:pt x="31865" y="4020"/>
                  <a:pt x="17812" y="4598"/>
                  <a:pt x="7980" y="5177"/>
                </a:cubicBezTo>
                <a:lnTo>
                  <a:pt x="925" y="6912"/>
                </a:lnTo>
                <a:cubicBezTo>
                  <a:pt x="462" y="6912"/>
                  <a:pt x="462" y="6912"/>
                  <a:pt x="0" y="7490"/>
                </a:cubicBezTo>
                <a:cubicBezTo>
                  <a:pt x="2371" y="12059"/>
                  <a:pt x="14515" y="16685"/>
                  <a:pt x="30014" y="16685"/>
                </a:cubicBezTo>
                <a:cubicBezTo>
                  <a:pt x="46901" y="16685"/>
                  <a:pt x="41581" y="4020"/>
                  <a:pt x="53147" y="5755"/>
                </a:cubicBezTo>
                <a:cubicBezTo>
                  <a:pt x="59682" y="7230"/>
                  <a:pt x="66506" y="6825"/>
                  <a:pt x="72810" y="4598"/>
                </a:cubicBezTo>
                <a:cubicBezTo>
                  <a:pt x="70149" y="3615"/>
                  <a:pt x="67489" y="2840"/>
                  <a:pt x="64713" y="22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9" name="Frihåndsform: figur 558">
            <a:extLst>
              <a:ext uri="{FF2B5EF4-FFF2-40B4-BE49-F238E27FC236}">
                <a16:creationId xmlns:a16="http://schemas.microsoft.com/office/drawing/2014/main" id="{72218D64-F00C-477B-995D-FEFCE7980F17}"/>
              </a:ext>
            </a:extLst>
          </p:cNvPr>
          <p:cNvSpPr/>
          <p:nvPr/>
        </p:nvSpPr>
        <p:spPr>
          <a:xfrm>
            <a:off x="9982579" y="2095261"/>
            <a:ext cx="42822" cy="23751"/>
          </a:xfrm>
          <a:custGeom>
            <a:avLst/>
            <a:gdLst>
              <a:gd name="connsiteX0" fmla="*/ 14652 w 42822"/>
              <a:gd name="connsiteY0" fmla="*/ 4767 h 23751"/>
              <a:gd name="connsiteX1" fmla="*/ 600 w 42822"/>
              <a:gd name="connsiteY1" fmla="*/ 18010 h 23751"/>
              <a:gd name="connsiteX2" fmla="*/ 42816 w 42822"/>
              <a:gd name="connsiteY2" fmla="*/ 9972 h 23751"/>
              <a:gd name="connsiteX3" fmla="*/ 14652 w 42822"/>
              <a:gd name="connsiteY3" fmla="*/ 4767 h 2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2" h="23751">
                <a:moveTo>
                  <a:pt x="14652" y="4767"/>
                </a:moveTo>
                <a:cubicBezTo>
                  <a:pt x="11876" y="11707"/>
                  <a:pt x="-3160" y="11707"/>
                  <a:pt x="600" y="18010"/>
                </a:cubicBezTo>
                <a:cubicBezTo>
                  <a:pt x="7655" y="28941"/>
                  <a:pt x="42354" y="23157"/>
                  <a:pt x="42816" y="9972"/>
                </a:cubicBezTo>
                <a:cubicBezTo>
                  <a:pt x="43279" y="-3214"/>
                  <a:pt x="17602" y="-1537"/>
                  <a:pt x="14652" y="47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0" name="Frihåndsform: figur 559">
            <a:extLst>
              <a:ext uri="{FF2B5EF4-FFF2-40B4-BE49-F238E27FC236}">
                <a16:creationId xmlns:a16="http://schemas.microsoft.com/office/drawing/2014/main" id="{9B247352-6E10-444E-8DFD-742E42BD820A}"/>
              </a:ext>
            </a:extLst>
          </p:cNvPr>
          <p:cNvSpPr/>
          <p:nvPr/>
        </p:nvSpPr>
        <p:spPr>
          <a:xfrm>
            <a:off x="8661045" y="1689693"/>
            <a:ext cx="82966" cy="36462"/>
          </a:xfrm>
          <a:custGeom>
            <a:avLst/>
            <a:gdLst>
              <a:gd name="connsiteX0" fmla="*/ 82859 w 82966"/>
              <a:gd name="connsiteY0" fmla="*/ 18931 h 36462"/>
              <a:gd name="connsiteX1" fmla="*/ 42377 w 82966"/>
              <a:gd name="connsiteY1" fmla="*/ 6266 h 36462"/>
              <a:gd name="connsiteX2" fmla="*/ 25548 w 82966"/>
              <a:gd name="connsiteY2" fmla="*/ 10314 h 36462"/>
              <a:gd name="connsiteX3" fmla="*/ 681 w 82966"/>
              <a:gd name="connsiteY3" fmla="*/ 27663 h 36462"/>
              <a:gd name="connsiteX4" fmla="*/ 82859 w 82966"/>
              <a:gd name="connsiteY4" fmla="*/ 18931 h 3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66" h="36462">
                <a:moveTo>
                  <a:pt x="82859" y="18931"/>
                </a:moveTo>
                <a:cubicBezTo>
                  <a:pt x="84767" y="1581"/>
                  <a:pt x="60825" y="15461"/>
                  <a:pt x="42377" y="6266"/>
                </a:cubicBezTo>
                <a:cubicBezTo>
                  <a:pt x="23928" y="-2930"/>
                  <a:pt x="13808" y="-2351"/>
                  <a:pt x="25548" y="10314"/>
                </a:cubicBezTo>
                <a:cubicBezTo>
                  <a:pt x="31331" y="16097"/>
                  <a:pt x="-5392" y="20666"/>
                  <a:pt x="681" y="27663"/>
                </a:cubicBezTo>
                <a:cubicBezTo>
                  <a:pt x="13981" y="43625"/>
                  <a:pt x="81008" y="36165"/>
                  <a:pt x="82859" y="189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1" name="Frihåndsform: figur 560">
            <a:extLst>
              <a:ext uri="{FF2B5EF4-FFF2-40B4-BE49-F238E27FC236}">
                <a16:creationId xmlns:a16="http://schemas.microsoft.com/office/drawing/2014/main" id="{19AFBBBD-D2EC-4A8F-98E6-859A3C3918F0}"/>
              </a:ext>
            </a:extLst>
          </p:cNvPr>
          <p:cNvSpPr/>
          <p:nvPr/>
        </p:nvSpPr>
        <p:spPr>
          <a:xfrm>
            <a:off x="8594524" y="1956300"/>
            <a:ext cx="415630" cy="346892"/>
          </a:xfrm>
          <a:custGeom>
            <a:avLst/>
            <a:gdLst>
              <a:gd name="connsiteX0" fmla="*/ 411414 w 415630"/>
              <a:gd name="connsiteY0" fmla="*/ 5221 h 346892"/>
              <a:gd name="connsiteX1" fmla="*/ 339241 w 415630"/>
              <a:gd name="connsiteY1" fmla="*/ 21877 h 346892"/>
              <a:gd name="connsiteX2" fmla="*/ 301246 w 415630"/>
              <a:gd name="connsiteY2" fmla="*/ 32807 h 346892"/>
              <a:gd name="connsiteX3" fmla="*/ 266083 w 415630"/>
              <a:gd name="connsiteY3" fmla="*/ 42002 h 346892"/>
              <a:gd name="connsiteX4" fmla="*/ 251568 w 415630"/>
              <a:gd name="connsiteY4" fmla="*/ 43737 h 346892"/>
              <a:gd name="connsiteX5" fmla="*/ 247809 w 415630"/>
              <a:gd name="connsiteY5" fmla="*/ 43159 h 346892"/>
              <a:gd name="connsiteX6" fmla="*/ 229534 w 415630"/>
              <a:gd name="connsiteY6" fmla="*/ 46050 h 346892"/>
              <a:gd name="connsiteX7" fmla="*/ 210797 w 415630"/>
              <a:gd name="connsiteY7" fmla="*/ 53511 h 346892"/>
              <a:gd name="connsiteX8" fmla="*/ 209871 w 415630"/>
              <a:gd name="connsiteY8" fmla="*/ 53511 h 346892"/>
              <a:gd name="connsiteX9" fmla="*/ 195355 w 415630"/>
              <a:gd name="connsiteY9" fmla="*/ 58079 h 346892"/>
              <a:gd name="connsiteX10" fmla="*/ 190671 w 415630"/>
              <a:gd name="connsiteY10" fmla="*/ 58658 h 346892"/>
              <a:gd name="connsiteX11" fmla="*/ 148916 w 415630"/>
              <a:gd name="connsiteY11" fmla="*/ 92605 h 346892"/>
              <a:gd name="connsiteX12" fmla="*/ 123182 w 415630"/>
              <a:gd name="connsiteY12" fmla="*/ 97173 h 346892"/>
              <a:gd name="connsiteX13" fmla="*/ 113293 w 415630"/>
              <a:gd name="connsiteY13" fmla="*/ 107525 h 346892"/>
              <a:gd name="connsiteX14" fmla="*/ 117052 w 415630"/>
              <a:gd name="connsiteY14" fmla="*/ 113829 h 346892"/>
              <a:gd name="connsiteX15" fmla="*/ 103924 w 415630"/>
              <a:gd name="connsiteY15" fmla="*/ 132219 h 346892"/>
              <a:gd name="connsiteX16" fmla="*/ 96926 w 415630"/>
              <a:gd name="connsiteY16" fmla="*/ 150668 h 346892"/>
              <a:gd name="connsiteX17" fmla="*/ 77668 w 415630"/>
              <a:gd name="connsiteY17" fmla="*/ 162697 h 346892"/>
              <a:gd name="connsiteX18" fmla="*/ 74430 w 415630"/>
              <a:gd name="connsiteY18" fmla="*/ 172470 h 346892"/>
              <a:gd name="connsiteX19" fmla="*/ 69283 w 415630"/>
              <a:gd name="connsiteY19" fmla="*/ 181087 h 346892"/>
              <a:gd name="connsiteX20" fmla="*/ 73967 w 415630"/>
              <a:gd name="connsiteY20" fmla="*/ 182244 h 346892"/>
              <a:gd name="connsiteX21" fmla="*/ 67837 w 415630"/>
              <a:gd name="connsiteY21" fmla="*/ 197743 h 346892"/>
              <a:gd name="connsiteX22" fmla="*/ 47249 w 415630"/>
              <a:gd name="connsiteY22" fmla="*/ 210408 h 346892"/>
              <a:gd name="connsiteX23" fmla="*/ 30362 w 415630"/>
              <a:gd name="connsiteY23" fmla="*/ 224230 h 346892"/>
              <a:gd name="connsiteX24" fmla="*/ 26603 w 415630"/>
              <a:gd name="connsiteY24" fmla="*/ 224808 h 346892"/>
              <a:gd name="connsiteX25" fmla="*/ 26603 w 415630"/>
              <a:gd name="connsiteY25" fmla="*/ 227642 h 346892"/>
              <a:gd name="connsiteX26" fmla="*/ 38169 w 415630"/>
              <a:gd name="connsiteY26" fmla="*/ 243198 h 346892"/>
              <a:gd name="connsiteX27" fmla="*/ 24058 w 415630"/>
              <a:gd name="connsiteY27" fmla="*/ 259854 h 346892"/>
              <a:gd name="connsiteX28" fmla="*/ 8618 w 415630"/>
              <a:gd name="connsiteY28" fmla="*/ 267314 h 346892"/>
              <a:gd name="connsiteX29" fmla="*/ 5783 w 415630"/>
              <a:gd name="connsiteY29" fmla="*/ 281136 h 346892"/>
              <a:gd name="connsiteX30" fmla="*/ 0 w 415630"/>
              <a:gd name="connsiteY30" fmla="*/ 292008 h 346892"/>
              <a:gd name="connsiteX31" fmla="*/ 18738 w 415630"/>
              <a:gd name="connsiteY31" fmla="*/ 294322 h 346892"/>
              <a:gd name="connsiteX32" fmla="*/ 22960 w 415630"/>
              <a:gd name="connsiteY32" fmla="*/ 315025 h 346892"/>
              <a:gd name="connsiteX33" fmla="*/ 31865 w 415630"/>
              <a:gd name="connsiteY33" fmla="*/ 305830 h 346892"/>
              <a:gd name="connsiteX34" fmla="*/ 50603 w 415630"/>
              <a:gd name="connsiteY34" fmla="*/ 321329 h 346892"/>
              <a:gd name="connsiteX35" fmla="*/ 80618 w 415630"/>
              <a:gd name="connsiteY35" fmla="*/ 340876 h 346892"/>
              <a:gd name="connsiteX36" fmla="*/ 141572 w 415630"/>
              <a:gd name="connsiteY36" fmla="*/ 340876 h 346892"/>
              <a:gd name="connsiteX37" fmla="*/ 109707 w 415630"/>
              <a:gd name="connsiteY37" fmla="*/ 306987 h 346892"/>
              <a:gd name="connsiteX38" fmla="*/ 101263 w 415630"/>
              <a:gd name="connsiteY38" fmla="*/ 246610 h 346892"/>
              <a:gd name="connsiteX39" fmla="*/ 120001 w 415630"/>
              <a:gd name="connsiteY39" fmla="*/ 214456 h 346892"/>
              <a:gd name="connsiteX40" fmla="*/ 131220 w 415630"/>
              <a:gd name="connsiteY40" fmla="*/ 196066 h 346892"/>
              <a:gd name="connsiteX41" fmla="*/ 130931 w 415630"/>
              <a:gd name="connsiteY41" fmla="*/ 160655 h 346892"/>
              <a:gd name="connsiteX42" fmla="*/ 131741 w 415630"/>
              <a:gd name="connsiteY42" fmla="*/ 159863 h 346892"/>
              <a:gd name="connsiteX43" fmla="*/ 168059 w 415630"/>
              <a:gd name="connsiteY43" fmla="*/ 139275 h 346892"/>
              <a:gd name="connsiteX44" fmla="*/ 183037 w 415630"/>
              <a:gd name="connsiteY44" fmla="*/ 134648 h 346892"/>
              <a:gd name="connsiteX45" fmla="*/ 185351 w 415630"/>
              <a:gd name="connsiteY45" fmla="*/ 133492 h 346892"/>
              <a:gd name="connsiteX46" fmla="*/ 190093 w 415630"/>
              <a:gd name="connsiteY46" fmla="*/ 130080 h 346892"/>
              <a:gd name="connsiteX47" fmla="*/ 197091 w 415630"/>
              <a:gd name="connsiteY47" fmla="*/ 125453 h 346892"/>
              <a:gd name="connsiteX48" fmla="*/ 215828 w 415630"/>
              <a:gd name="connsiteY48" fmla="*/ 119670 h 346892"/>
              <a:gd name="connsiteX49" fmla="*/ 221611 w 415630"/>
              <a:gd name="connsiteY49" fmla="*/ 112788 h 346892"/>
              <a:gd name="connsiteX50" fmla="*/ 352369 w 415630"/>
              <a:gd name="connsiteY50" fmla="*/ 54147 h 346892"/>
              <a:gd name="connsiteX51" fmla="*/ 411414 w 415630"/>
              <a:gd name="connsiteY51" fmla="*/ 5221 h 3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5630" h="346892">
                <a:moveTo>
                  <a:pt x="411414" y="5221"/>
                </a:moveTo>
                <a:cubicBezTo>
                  <a:pt x="395453" y="-9699"/>
                  <a:pt x="350460" y="11004"/>
                  <a:pt x="339241" y="21877"/>
                </a:cubicBezTo>
                <a:cubicBezTo>
                  <a:pt x="328022" y="32749"/>
                  <a:pt x="312060" y="25347"/>
                  <a:pt x="301246" y="32807"/>
                </a:cubicBezTo>
                <a:cubicBezTo>
                  <a:pt x="290720" y="39313"/>
                  <a:pt x="278460" y="42517"/>
                  <a:pt x="266083" y="42002"/>
                </a:cubicBezTo>
                <a:cubicBezTo>
                  <a:pt x="261457" y="43812"/>
                  <a:pt x="256484" y="44414"/>
                  <a:pt x="251568" y="43737"/>
                </a:cubicBezTo>
                <a:cubicBezTo>
                  <a:pt x="250180" y="43737"/>
                  <a:pt x="249255" y="43159"/>
                  <a:pt x="247809" y="43159"/>
                </a:cubicBezTo>
                <a:cubicBezTo>
                  <a:pt x="241563" y="42991"/>
                  <a:pt x="235375" y="43968"/>
                  <a:pt x="229534" y="46050"/>
                </a:cubicBezTo>
                <a:cubicBezTo>
                  <a:pt x="224965" y="51579"/>
                  <a:pt x="217910" y="54395"/>
                  <a:pt x="210797" y="53511"/>
                </a:cubicBezTo>
                <a:lnTo>
                  <a:pt x="209871" y="53511"/>
                </a:lnTo>
                <a:cubicBezTo>
                  <a:pt x="205129" y="55321"/>
                  <a:pt x="200271" y="56847"/>
                  <a:pt x="195355" y="58079"/>
                </a:cubicBezTo>
                <a:cubicBezTo>
                  <a:pt x="193852" y="58554"/>
                  <a:pt x="192233" y="58750"/>
                  <a:pt x="190671" y="58658"/>
                </a:cubicBezTo>
                <a:cubicBezTo>
                  <a:pt x="176156" y="69200"/>
                  <a:pt x="162218" y="80535"/>
                  <a:pt x="148916" y="92605"/>
                </a:cubicBezTo>
                <a:cubicBezTo>
                  <a:pt x="141803" y="98718"/>
                  <a:pt x="131972" y="100470"/>
                  <a:pt x="123182" y="97173"/>
                </a:cubicBezTo>
                <a:lnTo>
                  <a:pt x="113293" y="107525"/>
                </a:lnTo>
                <a:cubicBezTo>
                  <a:pt x="113987" y="109908"/>
                  <a:pt x="115317" y="112077"/>
                  <a:pt x="117052" y="113829"/>
                </a:cubicBezTo>
                <a:cubicBezTo>
                  <a:pt x="126883" y="124759"/>
                  <a:pt x="98777" y="125395"/>
                  <a:pt x="103924" y="132219"/>
                </a:cubicBezTo>
                <a:cubicBezTo>
                  <a:pt x="109071" y="139044"/>
                  <a:pt x="93630" y="143150"/>
                  <a:pt x="96926" y="150668"/>
                </a:cubicBezTo>
                <a:cubicBezTo>
                  <a:pt x="100223" y="158186"/>
                  <a:pt x="88020" y="160383"/>
                  <a:pt x="77668" y="162697"/>
                </a:cubicBezTo>
                <a:cubicBezTo>
                  <a:pt x="77322" y="166149"/>
                  <a:pt x="76222" y="169486"/>
                  <a:pt x="74430" y="172470"/>
                </a:cubicBezTo>
                <a:cubicBezTo>
                  <a:pt x="72984" y="175501"/>
                  <a:pt x="71249" y="178386"/>
                  <a:pt x="69283" y="181087"/>
                </a:cubicBezTo>
                <a:cubicBezTo>
                  <a:pt x="70729" y="181798"/>
                  <a:pt x="72347" y="182192"/>
                  <a:pt x="73967" y="182244"/>
                </a:cubicBezTo>
                <a:cubicBezTo>
                  <a:pt x="87037" y="182822"/>
                  <a:pt x="66449" y="185714"/>
                  <a:pt x="67837" y="197743"/>
                </a:cubicBezTo>
                <a:cubicBezTo>
                  <a:pt x="69225" y="209772"/>
                  <a:pt x="46265" y="201791"/>
                  <a:pt x="47249" y="210408"/>
                </a:cubicBezTo>
                <a:cubicBezTo>
                  <a:pt x="48232" y="219025"/>
                  <a:pt x="43953" y="224230"/>
                  <a:pt x="30362" y="224230"/>
                </a:cubicBezTo>
                <a:cubicBezTo>
                  <a:pt x="29089" y="224050"/>
                  <a:pt x="27759" y="224253"/>
                  <a:pt x="26603" y="224808"/>
                </a:cubicBezTo>
                <a:lnTo>
                  <a:pt x="26603" y="227642"/>
                </a:lnTo>
                <a:cubicBezTo>
                  <a:pt x="28974" y="231112"/>
                  <a:pt x="37360" y="237415"/>
                  <a:pt x="38169" y="243198"/>
                </a:cubicBezTo>
                <a:cubicBezTo>
                  <a:pt x="39557" y="252394"/>
                  <a:pt x="25042" y="245454"/>
                  <a:pt x="24058" y="259854"/>
                </a:cubicBezTo>
                <a:cubicBezTo>
                  <a:pt x="23596" y="267314"/>
                  <a:pt x="16135" y="266736"/>
                  <a:pt x="8618" y="267314"/>
                </a:cubicBezTo>
                <a:cubicBezTo>
                  <a:pt x="7692" y="271941"/>
                  <a:pt x="6767" y="276509"/>
                  <a:pt x="5783" y="281136"/>
                </a:cubicBezTo>
                <a:cubicBezTo>
                  <a:pt x="4685" y="285149"/>
                  <a:pt x="2719" y="288862"/>
                  <a:pt x="0" y="292008"/>
                </a:cubicBezTo>
                <a:cubicBezTo>
                  <a:pt x="6073" y="293685"/>
                  <a:pt x="12434" y="294466"/>
                  <a:pt x="18738" y="294322"/>
                </a:cubicBezTo>
                <a:cubicBezTo>
                  <a:pt x="30304" y="294900"/>
                  <a:pt x="14516" y="307565"/>
                  <a:pt x="22960" y="315025"/>
                </a:cubicBezTo>
                <a:cubicBezTo>
                  <a:pt x="31403" y="322485"/>
                  <a:pt x="37533" y="320172"/>
                  <a:pt x="31865" y="305830"/>
                </a:cubicBezTo>
                <a:cubicBezTo>
                  <a:pt x="26198" y="291488"/>
                  <a:pt x="60781" y="310977"/>
                  <a:pt x="50603" y="321329"/>
                </a:cubicBezTo>
                <a:cubicBezTo>
                  <a:pt x="40425" y="331681"/>
                  <a:pt x="67490" y="340298"/>
                  <a:pt x="80618" y="340876"/>
                </a:cubicBezTo>
                <a:cubicBezTo>
                  <a:pt x="93746" y="341454"/>
                  <a:pt x="140647" y="354119"/>
                  <a:pt x="141572" y="340876"/>
                </a:cubicBezTo>
                <a:cubicBezTo>
                  <a:pt x="142497" y="332837"/>
                  <a:pt x="124223" y="325377"/>
                  <a:pt x="109707" y="306987"/>
                </a:cubicBezTo>
                <a:cubicBezTo>
                  <a:pt x="95191" y="288596"/>
                  <a:pt x="84839" y="259276"/>
                  <a:pt x="101263" y="246610"/>
                </a:cubicBezTo>
                <a:cubicBezTo>
                  <a:pt x="117688" y="233945"/>
                  <a:pt x="103114" y="228220"/>
                  <a:pt x="120001" y="214456"/>
                </a:cubicBezTo>
                <a:cubicBezTo>
                  <a:pt x="125727" y="209760"/>
                  <a:pt x="129659" y="203283"/>
                  <a:pt x="131220" y="196066"/>
                </a:cubicBezTo>
                <a:cubicBezTo>
                  <a:pt x="121331" y="186367"/>
                  <a:pt x="121216" y="170516"/>
                  <a:pt x="130931" y="160655"/>
                </a:cubicBezTo>
                <a:cubicBezTo>
                  <a:pt x="131220" y="160383"/>
                  <a:pt x="131452" y="160117"/>
                  <a:pt x="131741" y="159863"/>
                </a:cubicBezTo>
                <a:cubicBezTo>
                  <a:pt x="142093" y="150280"/>
                  <a:pt x="154527" y="143231"/>
                  <a:pt x="168059" y="139275"/>
                </a:cubicBezTo>
                <a:cubicBezTo>
                  <a:pt x="166613" y="134070"/>
                  <a:pt x="175520" y="136962"/>
                  <a:pt x="183037" y="134648"/>
                </a:cubicBezTo>
                <a:cubicBezTo>
                  <a:pt x="183963" y="134070"/>
                  <a:pt x="184425" y="134070"/>
                  <a:pt x="185351" y="133492"/>
                </a:cubicBezTo>
                <a:cubicBezTo>
                  <a:pt x="187259" y="132873"/>
                  <a:pt x="188878" y="131682"/>
                  <a:pt x="190093" y="130080"/>
                </a:cubicBezTo>
                <a:cubicBezTo>
                  <a:pt x="191828" y="127755"/>
                  <a:pt x="194257" y="126112"/>
                  <a:pt x="197091" y="125453"/>
                </a:cubicBezTo>
                <a:cubicBezTo>
                  <a:pt x="202122" y="120728"/>
                  <a:pt x="209004" y="118594"/>
                  <a:pt x="215828" y="119670"/>
                </a:cubicBezTo>
                <a:cubicBezTo>
                  <a:pt x="218430" y="118016"/>
                  <a:pt x="220397" y="115616"/>
                  <a:pt x="221611" y="112788"/>
                </a:cubicBezTo>
                <a:cubicBezTo>
                  <a:pt x="227394" y="98966"/>
                  <a:pt x="306913" y="66812"/>
                  <a:pt x="352369" y="54147"/>
                </a:cubicBezTo>
                <a:cubicBezTo>
                  <a:pt x="395916" y="42580"/>
                  <a:pt x="427376" y="20142"/>
                  <a:pt x="411414" y="52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2" name="Frihåndsform: figur 561">
            <a:extLst>
              <a:ext uri="{FF2B5EF4-FFF2-40B4-BE49-F238E27FC236}">
                <a16:creationId xmlns:a16="http://schemas.microsoft.com/office/drawing/2014/main" id="{E7CBB3D2-3167-42BE-A741-69BBFA4A33C9}"/>
              </a:ext>
            </a:extLst>
          </p:cNvPr>
          <p:cNvSpPr/>
          <p:nvPr/>
        </p:nvSpPr>
        <p:spPr>
          <a:xfrm>
            <a:off x="8616123" y="1743071"/>
            <a:ext cx="29871" cy="13105"/>
          </a:xfrm>
          <a:custGeom>
            <a:avLst/>
            <a:gdLst>
              <a:gd name="connsiteX0" fmla="*/ 29872 w 29871"/>
              <a:gd name="connsiteY0" fmla="*/ 5514 h 13105"/>
              <a:gd name="connsiteX1" fmla="*/ 956 w 29871"/>
              <a:gd name="connsiteY1" fmla="*/ 9562 h 13105"/>
              <a:gd name="connsiteX2" fmla="*/ 29872 w 29871"/>
              <a:gd name="connsiteY2" fmla="*/ 5514 h 1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71" h="13105">
                <a:moveTo>
                  <a:pt x="29872" y="5514"/>
                </a:moveTo>
                <a:cubicBezTo>
                  <a:pt x="29872" y="-7729"/>
                  <a:pt x="-6273" y="6671"/>
                  <a:pt x="956" y="9562"/>
                </a:cubicBezTo>
                <a:cubicBezTo>
                  <a:pt x="6855" y="11297"/>
                  <a:pt x="29872" y="18468"/>
                  <a:pt x="29872" y="551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3" name="Frihåndsform: figur 562">
            <a:extLst>
              <a:ext uri="{FF2B5EF4-FFF2-40B4-BE49-F238E27FC236}">
                <a16:creationId xmlns:a16="http://schemas.microsoft.com/office/drawing/2014/main" id="{939B0E57-DB65-4102-A45B-535A866E4A1F}"/>
              </a:ext>
            </a:extLst>
          </p:cNvPr>
          <p:cNvSpPr/>
          <p:nvPr/>
        </p:nvSpPr>
        <p:spPr>
          <a:xfrm>
            <a:off x="7668987" y="4567097"/>
            <a:ext cx="431134" cy="529015"/>
          </a:xfrm>
          <a:custGeom>
            <a:avLst/>
            <a:gdLst>
              <a:gd name="connsiteX0" fmla="*/ 394354 w 431134"/>
              <a:gd name="connsiteY0" fmla="*/ 348118 h 529015"/>
              <a:gd name="connsiteX1" fmla="*/ 384060 w 431134"/>
              <a:gd name="connsiteY1" fmla="*/ 244657 h 529015"/>
              <a:gd name="connsiteX2" fmla="*/ 386431 w 431134"/>
              <a:gd name="connsiteY2" fmla="*/ 247549 h 529015"/>
              <a:gd name="connsiteX3" fmla="*/ 385448 w 431134"/>
              <a:gd name="connsiteY3" fmla="*/ 226267 h 529015"/>
              <a:gd name="connsiteX4" fmla="*/ 384060 w 431134"/>
              <a:gd name="connsiteY4" fmla="*/ 225746 h 529015"/>
              <a:gd name="connsiteX5" fmla="*/ 379375 w 431134"/>
              <a:gd name="connsiteY5" fmla="*/ 217650 h 529015"/>
              <a:gd name="connsiteX6" fmla="*/ 384523 w 431134"/>
              <a:gd name="connsiteY6" fmla="*/ 209611 h 529015"/>
              <a:gd name="connsiteX7" fmla="*/ 389207 w 431134"/>
              <a:gd name="connsiteY7" fmla="*/ 191799 h 529015"/>
              <a:gd name="connsiteX8" fmla="*/ 392040 w 431134"/>
              <a:gd name="connsiteY8" fmla="*/ 188908 h 529015"/>
              <a:gd name="connsiteX9" fmla="*/ 395799 w 431134"/>
              <a:gd name="connsiteY9" fmla="*/ 168840 h 529015"/>
              <a:gd name="connsiteX10" fmla="*/ 400021 w 431134"/>
              <a:gd name="connsiteY10" fmla="*/ 144666 h 529015"/>
              <a:gd name="connsiteX11" fmla="*/ 405804 w 431134"/>
              <a:gd name="connsiteY11" fmla="*/ 125119 h 529015"/>
              <a:gd name="connsiteX12" fmla="*/ 414710 w 431134"/>
              <a:gd name="connsiteY12" fmla="*/ 109620 h 529015"/>
              <a:gd name="connsiteX13" fmla="*/ 424542 w 431134"/>
              <a:gd name="connsiteY13" fmla="*/ 101582 h 529015"/>
              <a:gd name="connsiteX14" fmla="*/ 431134 w 431134"/>
              <a:gd name="connsiteY14" fmla="*/ 87182 h 529015"/>
              <a:gd name="connsiteX15" fmla="*/ 423154 w 431134"/>
              <a:gd name="connsiteY15" fmla="*/ 73418 h 529015"/>
              <a:gd name="connsiteX16" fmla="*/ 425005 w 431134"/>
              <a:gd name="connsiteY16" fmla="*/ 49244 h 529015"/>
              <a:gd name="connsiteX17" fmla="*/ 425467 w 431134"/>
              <a:gd name="connsiteY17" fmla="*/ 49244 h 529015"/>
              <a:gd name="connsiteX18" fmla="*/ 398286 w 431134"/>
              <a:gd name="connsiteY18" fmla="*/ 22237 h 529015"/>
              <a:gd name="connsiteX19" fmla="*/ 386720 w 431134"/>
              <a:gd name="connsiteY19" fmla="*/ 25707 h 529015"/>
              <a:gd name="connsiteX20" fmla="*/ 373592 w 431134"/>
              <a:gd name="connsiteY20" fmla="*/ 23972 h 529015"/>
              <a:gd name="connsiteX21" fmla="*/ 359019 w 431134"/>
              <a:gd name="connsiteY21" fmla="*/ 23972 h 529015"/>
              <a:gd name="connsiteX22" fmla="*/ 348724 w 431134"/>
              <a:gd name="connsiteY22" fmla="*/ 10208 h 529015"/>
              <a:gd name="connsiteX23" fmla="*/ 342652 w 431134"/>
              <a:gd name="connsiteY23" fmla="*/ 2690 h 529015"/>
              <a:gd name="connsiteX24" fmla="*/ 343115 w 431134"/>
              <a:gd name="connsiteY24" fmla="*/ 3846 h 529015"/>
              <a:gd name="connsiteX25" fmla="*/ 325765 w 431134"/>
              <a:gd name="connsiteY25" fmla="*/ 7316 h 529015"/>
              <a:gd name="connsiteX26" fmla="*/ 299510 w 431134"/>
              <a:gd name="connsiteY26" fmla="*/ 3846 h 529015"/>
              <a:gd name="connsiteX27" fmla="*/ 280772 w 431134"/>
              <a:gd name="connsiteY27" fmla="*/ 7316 h 529015"/>
              <a:gd name="connsiteX28" fmla="*/ 255905 w 431134"/>
              <a:gd name="connsiteY28" fmla="*/ 15933 h 529015"/>
              <a:gd name="connsiteX29" fmla="*/ 237168 w 431134"/>
              <a:gd name="connsiteY29" fmla="*/ 15933 h 529015"/>
              <a:gd name="connsiteX30" fmla="*/ 230170 w 431134"/>
              <a:gd name="connsiteY30" fmla="*/ 34902 h 529015"/>
              <a:gd name="connsiteX31" fmla="*/ 185177 w 431134"/>
              <a:gd name="connsiteY31" fmla="*/ 24550 h 529015"/>
              <a:gd name="connsiteX32" fmla="*/ 166382 w 431134"/>
              <a:gd name="connsiteY32" fmla="*/ 9051 h 529015"/>
              <a:gd name="connsiteX33" fmla="*/ 141572 w 431134"/>
              <a:gd name="connsiteY33" fmla="*/ 31432 h 529015"/>
              <a:gd name="connsiteX34" fmla="*/ 141572 w 431134"/>
              <a:gd name="connsiteY34" fmla="*/ 49938 h 529015"/>
              <a:gd name="connsiteX35" fmla="*/ 138276 w 431134"/>
              <a:gd name="connsiteY35" fmla="*/ 78854 h 529015"/>
              <a:gd name="connsiteX36" fmla="*/ 129369 w 431134"/>
              <a:gd name="connsiteY36" fmla="*/ 108175 h 529015"/>
              <a:gd name="connsiteX37" fmla="*/ 112020 w 431134"/>
              <a:gd name="connsiteY37" fmla="*/ 166816 h 529015"/>
              <a:gd name="connsiteX38" fmla="*/ 91895 w 431134"/>
              <a:gd name="connsiteY38" fmla="*/ 197872 h 529015"/>
              <a:gd name="connsiteX39" fmla="*/ 90449 w 431134"/>
              <a:gd name="connsiteY39" fmla="*/ 244426 h 529015"/>
              <a:gd name="connsiteX40" fmla="*/ 81542 w 431134"/>
              <a:gd name="connsiteY40" fmla="*/ 265072 h 529015"/>
              <a:gd name="connsiteX41" fmla="*/ 67027 w 431134"/>
              <a:gd name="connsiteY41" fmla="*/ 280629 h 529015"/>
              <a:gd name="connsiteX42" fmla="*/ 56732 w 431134"/>
              <a:gd name="connsiteY42" fmla="*/ 282306 h 529015"/>
              <a:gd name="connsiteX43" fmla="*/ 37995 w 431134"/>
              <a:gd name="connsiteY43" fmla="*/ 280629 h 529015"/>
              <a:gd name="connsiteX44" fmla="*/ 22033 w 431134"/>
              <a:gd name="connsiteY44" fmla="*/ 278894 h 529015"/>
              <a:gd name="connsiteX45" fmla="*/ 0 w 431134"/>
              <a:gd name="connsiteY45" fmla="*/ 292657 h 529015"/>
              <a:gd name="connsiteX46" fmla="*/ 8443 w 431134"/>
              <a:gd name="connsiteY46" fmla="*/ 323713 h 529015"/>
              <a:gd name="connsiteX47" fmla="*/ 8906 w 431134"/>
              <a:gd name="connsiteY47" fmla="*/ 326605 h 529015"/>
              <a:gd name="connsiteX48" fmla="*/ 22033 w 431134"/>
              <a:gd name="connsiteY48" fmla="*/ 317988 h 529015"/>
              <a:gd name="connsiteX49" fmla="*/ 97966 w 431134"/>
              <a:gd name="connsiteY49" fmla="*/ 317988 h 529015"/>
              <a:gd name="connsiteX50" fmla="*/ 102188 w 431134"/>
              <a:gd name="connsiteY50" fmla="*/ 341525 h 529015"/>
              <a:gd name="connsiteX51" fmla="*/ 111557 w 431134"/>
              <a:gd name="connsiteY51" fmla="*/ 362807 h 529015"/>
              <a:gd name="connsiteX52" fmla="*/ 131278 w 431134"/>
              <a:gd name="connsiteY52" fmla="*/ 380157 h 529015"/>
              <a:gd name="connsiteX53" fmla="*/ 158459 w 431134"/>
              <a:gd name="connsiteY53" fmla="*/ 375010 h 529015"/>
              <a:gd name="connsiteX54" fmla="*/ 167828 w 431134"/>
              <a:gd name="connsiteY54" fmla="*/ 350258 h 529015"/>
              <a:gd name="connsiteX55" fmla="*/ 186565 w 431134"/>
              <a:gd name="connsiteY55" fmla="*/ 350258 h 529015"/>
              <a:gd name="connsiteX56" fmla="*/ 197784 w 431134"/>
              <a:gd name="connsiteY56" fmla="*/ 356619 h 529015"/>
              <a:gd name="connsiteX57" fmla="*/ 213283 w 431134"/>
              <a:gd name="connsiteY57" fmla="*/ 360031 h 529015"/>
              <a:gd name="connsiteX58" fmla="*/ 217505 w 431134"/>
              <a:gd name="connsiteY58" fmla="*/ 382470 h 529015"/>
              <a:gd name="connsiteX59" fmla="*/ 214208 w 431134"/>
              <a:gd name="connsiteY59" fmla="*/ 422142 h 529015"/>
              <a:gd name="connsiteX60" fmla="*/ 225486 w 431134"/>
              <a:gd name="connsiteY60" fmla="*/ 444523 h 529015"/>
              <a:gd name="connsiteX61" fmla="*/ 225486 w 431134"/>
              <a:gd name="connsiteY61" fmla="*/ 466962 h 529015"/>
              <a:gd name="connsiteX62" fmla="*/ 238092 w 431134"/>
              <a:gd name="connsiteY62" fmla="*/ 459502 h 529015"/>
              <a:gd name="connsiteX63" fmla="*/ 258739 w 431134"/>
              <a:gd name="connsiteY63" fmla="*/ 457188 h 529015"/>
              <a:gd name="connsiteX64" fmla="*/ 265332 w 431134"/>
              <a:gd name="connsiteY64" fmla="*/ 457188 h 529015"/>
              <a:gd name="connsiteX65" fmla="*/ 271115 w 431134"/>
              <a:gd name="connsiteY65" fmla="*/ 464070 h 529015"/>
              <a:gd name="connsiteX66" fmla="*/ 276898 w 431134"/>
              <a:gd name="connsiteY66" fmla="*/ 470374 h 529015"/>
              <a:gd name="connsiteX67" fmla="*/ 291414 w 431134"/>
              <a:gd name="connsiteY67" fmla="*/ 469275 h 529015"/>
              <a:gd name="connsiteX68" fmla="*/ 298931 w 431134"/>
              <a:gd name="connsiteY68" fmla="*/ 483039 h 529015"/>
              <a:gd name="connsiteX69" fmla="*/ 318652 w 431134"/>
              <a:gd name="connsiteY69" fmla="*/ 490500 h 529015"/>
              <a:gd name="connsiteX70" fmla="*/ 328946 w 431134"/>
              <a:gd name="connsiteY70" fmla="*/ 487088 h 529015"/>
              <a:gd name="connsiteX71" fmla="*/ 337390 w 431134"/>
              <a:gd name="connsiteY71" fmla="*/ 481883 h 529015"/>
              <a:gd name="connsiteX72" fmla="*/ 350055 w 431134"/>
              <a:gd name="connsiteY72" fmla="*/ 497960 h 529015"/>
              <a:gd name="connsiteX73" fmla="*/ 367867 w 431134"/>
              <a:gd name="connsiteY73" fmla="*/ 503165 h 529015"/>
              <a:gd name="connsiteX74" fmla="*/ 377236 w 431134"/>
              <a:gd name="connsiteY74" fmla="*/ 526702 h 529015"/>
              <a:gd name="connsiteX75" fmla="*/ 394065 w 431134"/>
              <a:gd name="connsiteY75" fmla="*/ 526702 h 529015"/>
              <a:gd name="connsiteX76" fmla="*/ 398286 w 431134"/>
              <a:gd name="connsiteY76" fmla="*/ 514673 h 529015"/>
              <a:gd name="connsiteX77" fmla="*/ 395048 w 431134"/>
              <a:gd name="connsiteY77" fmla="*/ 495126 h 529015"/>
              <a:gd name="connsiteX78" fmla="*/ 379549 w 431134"/>
              <a:gd name="connsiteY78" fmla="*/ 501430 h 529015"/>
              <a:gd name="connsiteX79" fmla="*/ 364108 w 431134"/>
              <a:gd name="connsiteY79" fmla="*/ 478991 h 529015"/>
              <a:gd name="connsiteX80" fmla="*/ 369255 w 431134"/>
              <a:gd name="connsiteY80" fmla="*/ 453140 h 529015"/>
              <a:gd name="connsiteX81" fmla="*/ 370180 w 431134"/>
              <a:gd name="connsiteY81" fmla="*/ 422142 h 529015"/>
              <a:gd name="connsiteX82" fmla="*/ 373476 w 431134"/>
              <a:gd name="connsiteY82" fmla="*/ 407164 h 529015"/>
              <a:gd name="connsiteX83" fmla="*/ 379260 w 431134"/>
              <a:gd name="connsiteY83" fmla="*/ 388774 h 529015"/>
              <a:gd name="connsiteX84" fmla="*/ 407366 w 431134"/>
              <a:gd name="connsiteY84" fmla="*/ 383627 h 529015"/>
              <a:gd name="connsiteX85" fmla="*/ 408349 w 431134"/>
              <a:gd name="connsiteY85" fmla="*/ 382470 h 529015"/>
              <a:gd name="connsiteX86" fmla="*/ 409737 w 431134"/>
              <a:gd name="connsiteY86" fmla="*/ 378422 h 529015"/>
              <a:gd name="connsiteX87" fmla="*/ 394354 w 431134"/>
              <a:gd name="connsiteY87" fmla="*/ 348118 h 5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31134" h="529015">
                <a:moveTo>
                  <a:pt x="394354" y="348118"/>
                </a:moveTo>
                <a:cubicBezTo>
                  <a:pt x="383135" y="340658"/>
                  <a:pt x="378450" y="247549"/>
                  <a:pt x="384060" y="244657"/>
                </a:cubicBezTo>
                <a:cubicBezTo>
                  <a:pt x="384985" y="244137"/>
                  <a:pt x="385448" y="245236"/>
                  <a:pt x="386431" y="247549"/>
                </a:cubicBezTo>
                <a:lnTo>
                  <a:pt x="385448" y="226267"/>
                </a:lnTo>
                <a:cubicBezTo>
                  <a:pt x="384927" y="226203"/>
                  <a:pt x="384465" y="226024"/>
                  <a:pt x="384060" y="225746"/>
                </a:cubicBezTo>
                <a:cubicBezTo>
                  <a:pt x="380995" y="224237"/>
                  <a:pt x="379144" y="221044"/>
                  <a:pt x="379375" y="217650"/>
                </a:cubicBezTo>
                <a:cubicBezTo>
                  <a:pt x="379375" y="210190"/>
                  <a:pt x="384523" y="209611"/>
                  <a:pt x="384523" y="209611"/>
                </a:cubicBezTo>
                <a:cubicBezTo>
                  <a:pt x="384523" y="209611"/>
                  <a:pt x="383597" y="194112"/>
                  <a:pt x="389207" y="191799"/>
                </a:cubicBezTo>
                <a:cubicBezTo>
                  <a:pt x="390306" y="190984"/>
                  <a:pt x="391231" y="190006"/>
                  <a:pt x="392040" y="188908"/>
                </a:cubicBezTo>
                <a:cubicBezTo>
                  <a:pt x="395048" y="182662"/>
                  <a:pt x="396320" y="175745"/>
                  <a:pt x="395799" y="168840"/>
                </a:cubicBezTo>
                <a:cubicBezTo>
                  <a:pt x="395742" y="160593"/>
                  <a:pt x="397129" y="152398"/>
                  <a:pt x="400021" y="144666"/>
                </a:cubicBezTo>
                <a:cubicBezTo>
                  <a:pt x="402798" y="137784"/>
                  <a:pt x="401410" y="128589"/>
                  <a:pt x="405804" y="125119"/>
                </a:cubicBezTo>
                <a:cubicBezTo>
                  <a:pt x="410199" y="121649"/>
                  <a:pt x="409563" y="111355"/>
                  <a:pt x="414710" y="109620"/>
                </a:cubicBezTo>
                <a:cubicBezTo>
                  <a:pt x="419858" y="107886"/>
                  <a:pt x="424079" y="104994"/>
                  <a:pt x="424542" y="101582"/>
                </a:cubicBezTo>
                <a:cubicBezTo>
                  <a:pt x="425005" y="98170"/>
                  <a:pt x="431134" y="92965"/>
                  <a:pt x="431134" y="87182"/>
                </a:cubicBezTo>
                <a:cubicBezTo>
                  <a:pt x="431134" y="81399"/>
                  <a:pt x="423154" y="80300"/>
                  <a:pt x="423154" y="73418"/>
                </a:cubicBezTo>
                <a:cubicBezTo>
                  <a:pt x="423154" y="66536"/>
                  <a:pt x="425005" y="49244"/>
                  <a:pt x="425005" y="49244"/>
                </a:cubicBezTo>
                <a:lnTo>
                  <a:pt x="425467" y="49244"/>
                </a:lnTo>
                <a:cubicBezTo>
                  <a:pt x="414248" y="37215"/>
                  <a:pt x="401120" y="24550"/>
                  <a:pt x="398286" y="22237"/>
                </a:cubicBezTo>
                <a:cubicBezTo>
                  <a:pt x="394065" y="18825"/>
                  <a:pt x="386720" y="25707"/>
                  <a:pt x="386720" y="25707"/>
                </a:cubicBezTo>
                <a:cubicBezTo>
                  <a:pt x="386720" y="25707"/>
                  <a:pt x="379665" y="17090"/>
                  <a:pt x="373592" y="23972"/>
                </a:cubicBezTo>
                <a:cubicBezTo>
                  <a:pt x="367520" y="30854"/>
                  <a:pt x="359019" y="23972"/>
                  <a:pt x="359019" y="23972"/>
                </a:cubicBezTo>
                <a:cubicBezTo>
                  <a:pt x="354450" y="20346"/>
                  <a:pt x="350922" y="15603"/>
                  <a:pt x="348724" y="10208"/>
                </a:cubicBezTo>
                <a:cubicBezTo>
                  <a:pt x="347626" y="7091"/>
                  <a:pt x="345486" y="4442"/>
                  <a:pt x="342652" y="2690"/>
                </a:cubicBezTo>
                <a:lnTo>
                  <a:pt x="343115" y="3846"/>
                </a:lnTo>
                <a:lnTo>
                  <a:pt x="325765" y="7316"/>
                </a:lnTo>
                <a:cubicBezTo>
                  <a:pt x="325765" y="7316"/>
                  <a:pt x="304194" y="-6506"/>
                  <a:pt x="299510" y="3846"/>
                </a:cubicBezTo>
                <a:cubicBezTo>
                  <a:pt x="294826" y="14198"/>
                  <a:pt x="290604" y="7316"/>
                  <a:pt x="280772" y="7316"/>
                </a:cubicBezTo>
                <a:cubicBezTo>
                  <a:pt x="271867" y="7929"/>
                  <a:pt x="263308" y="10907"/>
                  <a:pt x="255905" y="15933"/>
                </a:cubicBezTo>
                <a:cubicBezTo>
                  <a:pt x="250122" y="19403"/>
                  <a:pt x="241389" y="12463"/>
                  <a:pt x="237168" y="15933"/>
                </a:cubicBezTo>
                <a:cubicBezTo>
                  <a:pt x="232946" y="19403"/>
                  <a:pt x="230170" y="34902"/>
                  <a:pt x="230170" y="34902"/>
                </a:cubicBezTo>
                <a:lnTo>
                  <a:pt x="185177" y="24550"/>
                </a:lnTo>
                <a:cubicBezTo>
                  <a:pt x="185177" y="24550"/>
                  <a:pt x="176271" y="9051"/>
                  <a:pt x="166382" y="9051"/>
                </a:cubicBezTo>
                <a:cubicBezTo>
                  <a:pt x="156492" y="9051"/>
                  <a:pt x="141572" y="31432"/>
                  <a:pt x="141572" y="31432"/>
                </a:cubicBezTo>
                <a:lnTo>
                  <a:pt x="141572" y="49938"/>
                </a:lnTo>
                <a:cubicBezTo>
                  <a:pt x="143191" y="59694"/>
                  <a:pt x="142092" y="69716"/>
                  <a:pt x="138276" y="78854"/>
                </a:cubicBezTo>
                <a:cubicBezTo>
                  <a:pt x="134053" y="87471"/>
                  <a:pt x="129369" y="90941"/>
                  <a:pt x="129369" y="108175"/>
                </a:cubicBezTo>
                <a:cubicBezTo>
                  <a:pt x="129369" y="125408"/>
                  <a:pt x="112020" y="152994"/>
                  <a:pt x="112020" y="166816"/>
                </a:cubicBezTo>
                <a:cubicBezTo>
                  <a:pt x="112020" y="180637"/>
                  <a:pt x="91895" y="189197"/>
                  <a:pt x="91895" y="197872"/>
                </a:cubicBezTo>
                <a:cubicBezTo>
                  <a:pt x="91895" y="206546"/>
                  <a:pt x="90449" y="225457"/>
                  <a:pt x="90449" y="244426"/>
                </a:cubicBezTo>
                <a:cubicBezTo>
                  <a:pt x="90449" y="263395"/>
                  <a:pt x="81542" y="247838"/>
                  <a:pt x="81542" y="265072"/>
                </a:cubicBezTo>
                <a:cubicBezTo>
                  <a:pt x="81542" y="282306"/>
                  <a:pt x="74082" y="272012"/>
                  <a:pt x="67027" y="280629"/>
                </a:cubicBezTo>
                <a:cubicBezTo>
                  <a:pt x="59971" y="289245"/>
                  <a:pt x="56732" y="290980"/>
                  <a:pt x="56732" y="282306"/>
                </a:cubicBezTo>
                <a:cubicBezTo>
                  <a:pt x="56732" y="273631"/>
                  <a:pt x="46439" y="272012"/>
                  <a:pt x="37995" y="280629"/>
                </a:cubicBezTo>
                <a:cubicBezTo>
                  <a:pt x="29552" y="289245"/>
                  <a:pt x="26429" y="280629"/>
                  <a:pt x="22033" y="278894"/>
                </a:cubicBezTo>
                <a:cubicBezTo>
                  <a:pt x="19721" y="277737"/>
                  <a:pt x="9831" y="284677"/>
                  <a:pt x="0" y="292657"/>
                </a:cubicBezTo>
                <a:cubicBezTo>
                  <a:pt x="3759" y="302726"/>
                  <a:pt x="6593" y="313124"/>
                  <a:pt x="8443" y="323713"/>
                </a:cubicBezTo>
                <a:cubicBezTo>
                  <a:pt x="8443" y="324870"/>
                  <a:pt x="8906" y="325448"/>
                  <a:pt x="8906" y="326605"/>
                </a:cubicBezTo>
                <a:cubicBezTo>
                  <a:pt x="12781" y="323060"/>
                  <a:pt x="17234" y="320151"/>
                  <a:pt x="22033" y="317988"/>
                </a:cubicBezTo>
                <a:cubicBezTo>
                  <a:pt x="29552" y="316831"/>
                  <a:pt x="97966" y="317988"/>
                  <a:pt x="97966" y="317988"/>
                </a:cubicBezTo>
                <a:cubicBezTo>
                  <a:pt x="101436" y="325327"/>
                  <a:pt x="102882" y="333446"/>
                  <a:pt x="102188" y="341525"/>
                </a:cubicBezTo>
                <a:cubicBezTo>
                  <a:pt x="100338" y="352455"/>
                  <a:pt x="106410" y="347829"/>
                  <a:pt x="111557" y="362807"/>
                </a:cubicBezTo>
                <a:cubicBezTo>
                  <a:pt x="116704" y="377786"/>
                  <a:pt x="120926" y="384090"/>
                  <a:pt x="131278" y="380157"/>
                </a:cubicBezTo>
                <a:cubicBezTo>
                  <a:pt x="141630" y="376224"/>
                  <a:pt x="154410" y="373853"/>
                  <a:pt x="158459" y="375010"/>
                </a:cubicBezTo>
                <a:cubicBezTo>
                  <a:pt x="162507" y="376166"/>
                  <a:pt x="161697" y="353728"/>
                  <a:pt x="167828" y="350258"/>
                </a:cubicBezTo>
                <a:cubicBezTo>
                  <a:pt x="173957" y="346788"/>
                  <a:pt x="186565" y="350258"/>
                  <a:pt x="186565" y="350258"/>
                </a:cubicBezTo>
                <a:cubicBezTo>
                  <a:pt x="186565" y="350258"/>
                  <a:pt x="187490" y="356619"/>
                  <a:pt x="197784" y="356619"/>
                </a:cubicBezTo>
                <a:cubicBezTo>
                  <a:pt x="208078" y="356619"/>
                  <a:pt x="213283" y="351414"/>
                  <a:pt x="213283" y="360031"/>
                </a:cubicBezTo>
                <a:cubicBezTo>
                  <a:pt x="213283" y="368648"/>
                  <a:pt x="214208" y="378422"/>
                  <a:pt x="217505" y="382470"/>
                </a:cubicBezTo>
                <a:cubicBezTo>
                  <a:pt x="220801" y="386518"/>
                  <a:pt x="209062" y="417169"/>
                  <a:pt x="214208" y="422142"/>
                </a:cubicBezTo>
                <a:cubicBezTo>
                  <a:pt x="219355" y="427116"/>
                  <a:pt x="226873" y="438220"/>
                  <a:pt x="225486" y="444523"/>
                </a:cubicBezTo>
                <a:cubicBezTo>
                  <a:pt x="224098" y="450827"/>
                  <a:pt x="221264" y="465805"/>
                  <a:pt x="225486" y="466962"/>
                </a:cubicBezTo>
                <a:cubicBezTo>
                  <a:pt x="229707" y="468119"/>
                  <a:pt x="230633" y="459502"/>
                  <a:pt x="238092" y="459502"/>
                </a:cubicBezTo>
                <a:cubicBezTo>
                  <a:pt x="245033" y="460450"/>
                  <a:pt x="252146" y="459658"/>
                  <a:pt x="258739" y="457188"/>
                </a:cubicBezTo>
                <a:cubicBezTo>
                  <a:pt x="260878" y="456321"/>
                  <a:pt x="263192" y="456321"/>
                  <a:pt x="265332" y="457188"/>
                </a:cubicBezTo>
                <a:cubicBezTo>
                  <a:pt x="267760" y="459022"/>
                  <a:pt x="269727" y="461370"/>
                  <a:pt x="271115" y="464070"/>
                </a:cubicBezTo>
                <a:cubicBezTo>
                  <a:pt x="271115" y="464070"/>
                  <a:pt x="272965" y="472687"/>
                  <a:pt x="276898" y="470374"/>
                </a:cubicBezTo>
                <a:cubicBezTo>
                  <a:pt x="280830" y="468061"/>
                  <a:pt x="292396" y="464070"/>
                  <a:pt x="291414" y="469275"/>
                </a:cubicBezTo>
                <a:cubicBezTo>
                  <a:pt x="290430" y="474480"/>
                  <a:pt x="294710" y="485352"/>
                  <a:pt x="298931" y="483039"/>
                </a:cubicBezTo>
                <a:cubicBezTo>
                  <a:pt x="303153" y="480726"/>
                  <a:pt x="313447" y="490500"/>
                  <a:pt x="318652" y="490500"/>
                </a:cubicBezTo>
                <a:cubicBezTo>
                  <a:pt x="323857" y="490500"/>
                  <a:pt x="328946" y="490500"/>
                  <a:pt x="328946" y="487088"/>
                </a:cubicBezTo>
                <a:cubicBezTo>
                  <a:pt x="328946" y="483675"/>
                  <a:pt x="335018" y="477314"/>
                  <a:pt x="337390" y="481883"/>
                </a:cubicBezTo>
                <a:cubicBezTo>
                  <a:pt x="339761" y="486451"/>
                  <a:pt x="344850" y="497960"/>
                  <a:pt x="350055" y="497960"/>
                </a:cubicBezTo>
                <a:cubicBezTo>
                  <a:pt x="355259" y="497960"/>
                  <a:pt x="367867" y="497960"/>
                  <a:pt x="367867" y="503165"/>
                </a:cubicBezTo>
                <a:cubicBezTo>
                  <a:pt x="368677" y="511747"/>
                  <a:pt x="371915" y="519913"/>
                  <a:pt x="377236" y="526702"/>
                </a:cubicBezTo>
                <a:cubicBezTo>
                  <a:pt x="382383" y="531907"/>
                  <a:pt x="394065" y="526702"/>
                  <a:pt x="394065" y="526702"/>
                </a:cubicBezTo>
                <a:cubicBezTo>
                  <a:pt x="397129" y="523481"/>
                  <a:pt x="398691" y="519103"/>
                  <a:pt x="398286" y="514673"/>
                </a:cubicBezTo>
                <a:cubicBezTo>
                  <a:pt x="398286" y="506056"/>
                  <a:pt x="398286" y="495126"/>
                  <a:pt x="395048" y="495126"/>
                </a:cubicBezTo>
                <a:cubicBezTo>
                  <a:pt x="391809" y="495126"/>
                  <a:pt x="386604" y="503743"/>
                  <a:pt x="379549" y="501430"/>
                </a:cubicBezTo>
                <a:cubicBezTo>
                  <a:pt x="372494" y="499116"/>
                  <a:pt x="366884" y="481883"/>
                  <a:pt x="364108" y="478991"/>
                </a:cubicBezTo>
                <a:cubicBezTo>
                  <a:pt x="361332" y="476099"/>
                  <a:pt x="369255" y="460601"/>
                  <a:pt x="369255" y="453140"/>
                </a:cubicBezTo>
                <a:cubicBezTo>
                  <a:pt x="369255" y="445680"/>
                  <a:pt x="374402" y="424976"/>
                  <a:pt x="370180" y="422142"/>
                </a:cubicBezTo>
                <a:cubicBezTo>
                  <a:pt x="365959" y="419309"/>
                  <a:pt x="368329" y="412369"/>
                  <a:pt x="373476" y="407164"/>
                </a:cubicBezTo>
                <a:cubicBezTo>
                  <a:pt x="378624" y="401959"/>
                  <a:pt x="371568" y="388774"/>
                  <a:pt x="379260" y="388774"/>
                </a:cubicBezTo>
                <a:cubicBezTo>
                  <a:pt x="386952" y="388774"/>
                  <a:pt x="403144" y="389930"/>
                  <a:pt x="407366" y="383627"/>
                </a:cubicBezTo>
                <a:lnTo>
                  <a:pt x="408349" y="382470"/>
                </a:lnTo>
                <a:cubicBezTo>
                  <a:pt x="408812" y="381313"/>
                  <a:pt x="409275" y="379578"/>
                  <a:pt x="409737" y="378422"/>
                </a:cubicBezTo>
                <a:cubicBezTo>
                  <a:pt x="406556" y="366508"/>
                  <a:pt x="400947" y="352745"/>
                  <a:pt x="394354" y="34811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4" name="Frihåndsform: figur 563">
            <a:extLst>
              <a:ext uri="{FF2B5EF4-FFF2-40B4-BE49-F238E27FC236}">
                <a16:creationId xmlns:a16="http://schemas.microsoft.com/office/drawing/2014/main" id="{6F441EC1-8E47-4C73-A914-73958116F290}"/>
              </a:ext>
            </a:extLst>
          </p:cNvPr>
          <p:cNvSpPr/>
          <p:nvPr/>
        </p:nvSpPr>
        <p:spPr>
          <a:xfrm>
            <a:off x="8051832" y="4785498"/>
            <a:ext cx="38400" cy="58062"/>
          </a:xfrm>
          <a:custGeom>
            <a:avLst/>
            <a:gdLst>
              <a:gd name="connsiteX0" fmla="*/ 3586 w 38400"/>
              <a:gd name="connsiteY0" fmla="*/ 29147 h 58062"/>
              <a:gd name="connsiteX1" fmla="*/ 9369 w 38400"/>
              <a:gd name="connsiteY1" fmla="*/ 58063 h 58062"/>
              <a:gd name="connsiteX2" fmla="*/ 19201 w 38400"/>
              <a:gd name="connsiteY2" fmla="*/ 51181 h 58062"/>
              <a:gd name="connsiteX3" fmla="*/ 38400 w 38400"/>
              <a:gd name="connsiteY3" fmla="*/ 18390 h 58062"/>
              <a:gd name="connsiteX4" fmla="*/ 32617 w 38400"/>
              <a:gd name="connsiteY4" fmla="*/ 14400 h 58062"/>
              <a:gd name="connsiteX5" fmla="*/ 31692 w 38400"/>
              <a:gd name="connsiteY5" fmla="*/ 0 h 58062"/>
              <a:gd name="connsiteX6" fmla="*/ 20125 w 38400"/>
              <a:gd name="connsiteY6" fmla="*/ 578 h 58062"/>
              <a:gd name="connsiteX7" fmla="*/ 7981 w 38400"/>
              <a:gd name="connsiteY7" fmla="*/ 9195 h 58062"/>
              <a:gd name="connsiteX8" fmla="*/ 0 w 38400"/>
              <a:gd name="connsiteY8" fmla="*/ 8039 h 58062"/>
              <a:gd name="connsiteX9" fmla="*/ 1388 w 38400"/>
              <a:gd name="connsiteY9" fmla="*/ 8617 h 5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400" h="58062">
                <a:moveTo>
                  <a:pt x="3586" y="29147"/>
                </a:moveTo>
                <a:cubicBezTo>
                  <a:pt x="6188" y="38631"/>
                  <a:pt x="8154" y="48295"/>
                  <a:pt x="9369" y="58063"/>
                </a:cubicBezTo>
                <a:cubicBezTo>
                  <a:pt x="12492" y="55582"/>
                  <a:pt x="15788" y="53280"/>
                  <a:pt x="19201" y="51181"/>
                </a:cubicBezTo>
                <a:cubicBezTo>
                  <a:pt x="24984" y="48289"/>
                  <a:pt x="38400" y="18390"/>
                  <a:pt x="38400" y="18390"/>
                </a:cubicBezTo>
                <a:lnTo>
                  <a:pt x="32617" y="14400"/>
                </a:lnTo>
                <a:cubicBezTo>
                  <a:pt x="32849" y="9583"/>
                  <a:pt x="32501" y="4754"/>
                  <a:pt x="31692" y="0"/>
                </a:cubicBezTo>
                <a:cubicBezTo>
                  <a:pt x="26545" y="578"/>
                  <a:pt x="20125" y="578"/>
                  <a:pt x="20125" y="578"/>
                </a:cubicBezTo>
                <a:cubicBezTo>
                  <a:pt x="20125" y="578"/>
                  <a:pt x="21571" y="12145"/>
                  <a:pt x="7981" y="9195"/>
                </a:cubicBezTo>
                <a:cubicBezTo>
                  <a:pt x="6073" y="8617"/>
                  <a:pt x="3297" y="8617"/>
                  <a:pt x="0" y="8039"/>
                </a:cubicBezTo>
                <a:cubicBezTo>
                  <a:pt x="405" y="8345"/>
                  <a:pt x="868" y="8542"/>
                  <a:pt x="1388" y="861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5" name="Frihåndsform: figur 564">
            <a:extLst>
              <a:ext uri="{FF2B5EF4-FFF2-40B4-BE49-F238E27FC236}">
                <a16:creationId xmlns:a16="http://schemas.microsoft.com/office/drawing/2014/main" id="{AD15D07D-3A3B-4891-9D5F-449CB4582617}"/>
              </a:ext>
            </a:extLst>
          </p:cNvPr>
          <p:cNvSpPr/>
          <p:nvPr/>
        </p:nvSpPr>
        <p:spPr>
          <a:xfrm>
            <a:off x="8076469" y="5029027"/>
            <a:ext cx="235201" cy="465891"/>
          </a:xfrm>
          <a:custGeom>
            <a:avLst/>
            <a:gdLst>
              <a:gd name="connsiteX0" fmla="*/ 198305 w 235201"/>
              <a:gd name="connsiteY0" fmla="*/ 154758 h 465891"/>
              <a:gd name="connsiteX1" fmla="*/ 209871 w 235201"/>
              <a:gd name="connsiteY1" fmla="*/ 138680 h 465891"/>
              <a:gd name="connsiteX2" fmla="*/ 218314 w 235201"/>
              <a:gd name="connsiteY2" fmla="*/ 134632 h 465891"/>
              <a:gd name="connsiteX3" fmla="*/ 220686 w 235201"/>
              <a:gd name="connsiteY3" fmla="*/ 122545 h 465891"/>
              <a:gd name="connsiteX4" fmla="*/ 235202 w 235201"/>
              <a:gd name="connsiteY4" fmla="*/ 105196 h 465891"/>
              <a:gd name="connsiteX5" fmla="*/ 233293 w 235201"/>
              <a:gd name="connsiteY5" fmla="*/ 95422 h 465891"/>
              <a:gd name="connsiteX6" fmla="*/ 221726 w 235201"/>
              <a:gd name="connsiteY6" fmla="*/ 21861 h 465891"/>
              <a:gd name="connsiteX7" fmla="*/ 217505 w 235201"/>
              <a:gd name="connsiteY7" fmla="*/ 0 h 465891"/>
              <a:gd name="connsiteX8" fmla="*/ 215597 w 235201"/>
              <a:gd name="connsiteY8" fmla="*/ 2313 h 465891"/>
              <a:gd name="connsiteX9" fmla="*/ 198767 w 235201"/>
              <a:gd name="connsiteY9" fmla="*/ 7518 h 465891"/>
              <a:gd name="connsiteX10" fmla="*/ 184715 w 235201"/>
              <a:gd name="connsiteY10" fmla="*/ 6940 h 465891"/>
              <a:gd name="connsiteX11" fmla="*/ 177196 w 235201"/>
              <a:gd name="connsiteY11" fmla="*/ 17870 h 465891"/>
              <a:gd name="connsiteX12" fmla="*/ 163143 w 235201"/>
              <a:gd name="connsiteY12" fmla="*/ 19547 h 465891"/>
              <a:gd name="connsiteX13" fmla="*/ 142960 w 235201"/>
              <a:gd name="connsiteY13" fmla="*/ 23017 h 465891"/>
              <a:gd name="connsiteX14" fmla="*/ 135500 w 235201"/>
              <a:gd name="connsiteY14" fmla="*/ 14979 h 465891"/>
              <a:gd name="connsiteX15" fmla="*/ 121389 w 235201"/>
              <a:gd name="connsiteY15" fmla="*/ 18390 h 465891"/>
              <a:gd name="connsiteX16" fmla="*/ 108319 w 235201"/>
              <a:gd name="connsiteY16" fmla="*/ 16713 h 465891"/>
              <a:gd name="connsiteX17" fmla="*/ 106873 w 235201"/>
              <a:gd name="connsiteY17" fmla="*/ 26487 h 465891"/>
              <a:gd name="connsiteX18" fmla="*/ 117225 w 235201"/>
              <a:gd name="connsiteY18" fmla="*/ 85649 h 465891"/>
              <a:gd name="connsiteX19" fmla="*/ 131278 w 235201"/>
              <a:gd name="connsiteY19" fmla="*/ 101784 h 465891"/>
              <a:gd name="connsiteX20" fmla="*/ 131741 w 235201"/>
              <a:gd name="connsiteY20" fmla="*/ 129948 h 465891"/>
              <a:gd name="connsiteX21" fmla="*/ 118613 w 235201"/>
              <a:gd name="connsiteY21" fmla="*/ 148338 h 465891"/>
              <a:gd name="connsiteX22" fmla="*/ 116705 w 235201"/>
              <a:gd name="connsiteY22" fmla="*/ 173611 h 465891"/>
              <a:gd name="connsiteX23" fmla="*/ 95191 w 235201"/>
              <a:gd name="connsiteY23" fmla="*/ 139721 h 465891"/>
              <a:gd name="connsiteX24" fmla="*/ 99875 w 235201"/>
              <a:gd name="connsiteY24" fmla="*/ 103461 h 465891"/>
              <a:gd name="connsiteX25" fmla="*/ 81080 w 235201"/>
              <a:gd name="connsiteY25" fmla="*/ 100049 h 465891"/>
              <a:gd name="connsiteX26" fmla="*/ 65176 w 235201"/>
              <a:gd name="connsiteY26" fmla="*/ 86805 h 465891"/>
              <a:gd name="connsiteX27" fmla="*/ 0 w 235201"/>
              <a:gd name="connsiteY27" fmla="*/ 114969 h 465891"/>
              <a:gd name="connsiteX28" fmla="*/ 4685 w 235201"/>
              <a:gd name="connsiteY28" fmla="*/ 135673 h 465891"/>
              <a:gd name="connsiteX29" fmla="*/ 3297 w 235201"/>
              <a:gd name="connsiteY29" fmla="*/ 135673 h 465891"/>
              <a:gd name="connsiteX30" fmla="*/ 6593 w 235201"/>
              <a:gd name="connsiteY30" fmla="*/ 144868 h 465891"/>
              <a:gd name="connsiteX31" fmla="*/ 36607 w 235201"/>
              <a:gd name="connsiteY31" fmla="*/ 153485 h 465891"/>
              <a:gd name="connsiteX32" fmla="*/ 63788 w 235201"/>
              <a:gd name="connsiteY32" fmla="*/ 164415 h 465891"/>
              <a:gd name="connsiteX33" fmla="*/ 64714 w 235201"/>
              <a:gd name="connsiteY33" fmla="*/ 207500 h 465891"/>
              <a:gd name="connsiteX34" fmla="*/ 58583 w 235201"/>
              <a:gd name="connsiteY34" fmla="*/ 232252 h 465891"/>
              <a:gd name="connsiteX35" fmla="*/ 66102 w 235201"/>
              <a:gd name="connsiteY35" fmla="*/ 253476 h 465891"/>
              <a:gd name="connsiteX36" fmla="*/ 53436 w 235201"/>
              <a:gd name="connsiteY36" fmla="*/ 274758 h 465891"/>
              <a:gd name="connsiteX37" fmla="*/ 47653 w 235201"/>
              <a:gd name="connsiteY37" fmla="*/ 301765 h 465891"/>
              <a:gd name="connsiteX38" fmla="*/ 23769 w 235201"/>
              <a:gd name="connsiteY38" fmla="*/ 329929 h 465891"/>
              <a:gd name="connsiteX39" fmla="*/ 24694 w 235201"/>
              <a:gd name="connsiteY39" fmla="*/ 331086 h 465891"/>
              <a:gd name="connsiteX40" fmla="*/ 39210 w 235201"/>
              <a:gd name="connsiteY40" fmla="*/ 383135 h 465891"/>
              <a:gd name="connsiteX41" fmla="*/ 41060 w 235201"/>
              <a:gd name="connsiteY41" fmla="*/ 433679 h 465891"/>
              <a:gd name="connsiteX42" fmla="*/ 43894 w 235201"/>
              <a:gd name="connsiteY42" fmla="*/ 465892 h 465891"/>
              <a:gd name="connsiteX43" fmla="*/ 61244 w 235201"/>
              <a:gd name="connsiteY43" fmla="*/ 464157 h 465891"/>
              <a:gd name="connsiteX44" fmla="*/ 62169 w 235201"/>
              <a:gd name="connsiteY44" fmla="*/ 450335 h 465891"/>
              <a:gd name="connsiteX45" fmla="*/ 52800 w 235201"/>
              <a:gd name="connsiteY45" fmla="*/ 439405 h 465891"/>
              <a:gd name="connsiteX46" fmla="*/ 89813 w 235201"/>
              <a:gd name="connsiteY46" fmla="*/ 407250 h 465891"/>
              <a:gd name="connsiteX47" fmla="*/ 119365 w 235201"/>
              <a:gd name="connsiteY47" fmla="*/ 385390 h 465891"/>
              <a:gd name="connsiteX48" fmla="*/ 120290 w 235201"/>
              <a:gd name="connsiteY48" fmla="*/ 366421 h 465891"/>
              <a:gd name="connsiteX49" fmla="*/ 107798 w 235201"/>
              <a:gd name="connsiteY49" fmla="*/ 345602 h 465891"/>
              <a:gd name="connsiteX50" fmla="*/ 105948 w 235201"/>
              <a:gd name="connsiteY50" fmla="*/ 274353 h 465891"/>
              <a:gd name="connsiteX51" fmla="*/ 105948 w 235201"/>
              <a:gd name="connsiteY51" fmla="*/ 273775 h 465891"/>
              <a:gd name="connsiteX52" fmla="*/ 109706 w 235201"/>
              <a:gd name="connsiteY52" fmla="*/ 252493 h 465891"/>
              <a:gd name="connsiteX53" fmla="*/ 110632 w 235201"/>
              <a:gd name="connsiteY53" fmla="*/ 252493 h 465891"/>
              <a:gd name="connsiteX54" fmla="*/ 130815 w 235201"/>
              <a:gd name="connsiteY54" fmla="*/ 219760 h 465891"/>
              <a:gd name="connsiteX55" fmla="*/ 138738 w 235201"/>
              <a:gd name="connsiteY55" fmla="*/ 214613 h 465891"/>
              <a:gd name="connsiteX56" fmla="*/ 142035 w 235201"/>
              <a:gd name="connsiteY56" fmla="*/ 198478 h 465891"/>
              <a:gd name="connsiteX57" fmla="*/ 157533 w 235201"/>
              <a:gd name="connsiteY57" fmla="*/ 185871 h 465891"/>
              <a:gd name="connsiteX58" fmla="*/ 167828 w 235201"/>
              <a:gd name="connsiteY58" fmla="*/ 185293 h 465891"/>
              <a:gd name="connsiteX59" fmla="*/ 171587 w 235201"/>
              <a:gd name="connsiteY59" fmla="*/ 185871 h 465891"/>
              <a:gd name="connsiteX60" fmla="*/ 198767 w 235201"/>
              <a:gd name="connsiteY60" fmla="*/ 173784 h 465891"/>
              <a:gd name="connsiteX61" fmla="*/ 198305 w 235201"/>
              <a:gd name="connsiteY61" fmla="*/ 154758 h 46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35201" h="465891">
                <a:moveTo>
                  <a:pt x="198305" y="154758"/>
                </a:moveTo>
                <a:cubicBezTo>
                  <a:pt x="199982" y="148118"/>
                  <a:pt x="204088" y="142370"/>
                  <a:pt x="209871" y="138680"/>
                </a:cubicBezTo>
                <a:cubicBezTo>
                  <a:pt x="212589" y="137096"/>
                  <a:pt x="215365" y="135742"/>
                  <a:pt x="218314" y="134632"/>
                </a:cubicBezTo>
                <a:cubicBezTo>
                  <a:pt x="219240" y="130584"/>
                  <a:pt x="219702" y="126594"/>
                  <a:pt x="220686" y="122545"/>
                </a:cubicBezTo>
                <a:cubicBezTo>
                  <a:pt x="222247" y="114663"/>
                  <a:pt x="227741" y="108122"/>
                  <a:pt x="235202" y="105196"/>
                </a:cubicBezTo>
                <a:cubicBezTo>
                  <a:pt x="233987" y="102073"/>
                  <a:pt x="233351" y="98765"/>
                  <a:pt x="233293" y="95422"/>
                </a:cubicBezTo>
                <a:cubicBezTo>
                  <a:pt x="232368" y="70150"/>
                  <a:pt x="226295" y="46554"/>
                  <a:pt x="221726" y="21861"/>
                </a:cubicBezTo>
                <a:cubicBezTo>
                  <a:pt x="220338" y="14400"/>
                  <a:pt x="218893" y="7518"/>
                  <a:pt x="217505" y="0"/>
                </a:cubicBezTo>
                <a:cubicBezTo>
                  <a:pt x="216580" y="579"/>
                  <a:pt x="215597" y="1735"/>
                  <a:pt x="215597" y="2313"/>
                </a:cubicBezTo>
                <a:cubicBezTo>
                  <a:pt x="213746" y="7518"/>
                  <a:pt x="204377" y="1735"/>
                  <a:pt x="198767" y="7518"/>
                </a:cubicBezTo>
                <a:cubicBezTo>
                  <a:pt x="193158" y="13301"/>
                  <a:pt x="189861" y="8097"/>
                  <a:pt x="184715" y="6940"/>
                </a:cubicBezTo>
                <a:cubicBezTo>
                  <a:pt x="179568" y="5783"/>
                  <a:pt x="177659" y="12723"/>
                  <a:pt x="177196" y="17870"/>
                </a:cubicBezTo>
                <a:cubicBezTo>
                  <a:pt x="176734" y="23017"/>
                  <a:pt x="166902" y="20125"/>
                  <a:pt x="163143" y="19547"/>
                </a:cubicBezTo>
                <a:cubicBezTo>
                  <a:pt x="159384" y="18969"/>
                  <a:pt x="148628" y="23017"/>
                  <a:pt x="142960" y="23017"/>
                </a:cubicBezTo>
                <a:cubicBezTo>
                  <a:pt x="137292" y="23017"/>
                  <a:pt x="141572" y="17234"/>
                  <a:pt x="135500" y="14979"/>
                </a:cubicBezTo>
                <a:cubicBezTo>
                  <a:pt x="129427" y="12723"/>
                  <a:pt x="125148" y="18390"/>
                  <a:pt x="121389" y="18390"/>
                </a:cubicBezTo>
                <a:cubicBezTo>
                  <a:pt x="119538" y="18390"/>
                  <a:pt x="113003" y="17292"/>
                  <a:pt x="108319" y="16713"/>
                </a:cubicBezTo>
                <a:cubicBezTo>
                  <a:pt x="108376" y="20027"/>
                  <a:pt x="107914" y="23329"/>
                  <a:pt x="106873" y="26487"/>
                </a:cubicBezTo>
                <a:cubicBezTo>
                  <a:pt x="102189" y="40251"/>
                  <a:pt x="116241" y="71885"/>
                  <a:pt x="117225" y="85649"/>
                </a:cubicBezTo>
                <a:cubicBezTo>
                  <a:pt x="122430" y="90565"/>
                  <a:pt x="127114" y="95966"/>
                  <a:pt x="131278" y="101784"/>
                </a:cubicBezTo>
                <a:cubicBezTo>
                  <a:pt x="137061" y="110979"/>
                  <a:pt x="131278" y="109822"/>
                  <a:pt x="131741" y="129948"/>
                </a:cubicBezTo>
                <a:cubicBezTo>
                  <a:pt x="132203" y="150073"/>
                  <a:pt x="124685" y="141514"/>
                  <a:pt x="118613" y="148338"/>
                </a:cubicBezTo>
                <a:cubicBezTo>
                  <a:pt x="112540" y="155162"/>
                  <a:pt x="118150" y="169562"/>
                  <a:pt x="116705" y="173611"/>
                </a:cubicBezTo>
                <a:cubicBezTo>
                  <a:pt x="115259" y="177659"/>
                  <a:pt x="96579" y="144695"/>
                  <a:pt x="95191" y="139721"/>
                </a:cubicBezTo>
                <a:cubicBezTo>
                  <a:pt x="93803" y="134748"/>
                  <a:pt x="102189" y="114969"/>
                  <a:pt x="99875" y="103461"/>
                </a:cubicBezTo>
                <a:cubicBezTo>
                  <a:pt x="97562" y="91952"/>
                  <a:pt x="85302" y="99470"/>
                  <a:pt x="81080" y="100049"/>
                </a:cubicBezTo>
                <a:cubicBezTo>
                  <a:pt x="76858" y="100627"/>
                  <a:pt x="67027" y="86805"/>
                  <a:pt x="65176" y="86805"/>
                </a:cubicBezTo>
                <a:cubicBezTo>
                  <a:pt x="63326" y="86805"/>
                  <a:pt x="0" y="114969"/>
                  <a:pt x="0" y="114969"/>
                </a:cubicBezTo>
                <a:lnTo>
                  <a:pt x="4685" y="135673"/>
                </a:lnTo>
                <a:lnTo>
                  <a:pt x="3297" y="135673"/>
                </a:lnTo>
                <a:lnTo>
                  <a:pt x="6593" y="144868"/>
                </a:lnTo>
                <a:cubicBezTo>
                  <a:pt x="6593" y="144868"/>
                  <a:pt x="27181" y="146025"/>
                  <a:pt x="36607" y="153485"/>
                </a:cubicBezTo>
                <a:cubicBezTo>
                  <a:pt x="46034" y="160946"/>
                  <a:pt x="60492" y="162102"/>
                  <a:pt x="63788" y="164415"/>
                </a:cubicBezTo>
                <a:cubicBezTo>
                  <a:pt x="67085" y="166729"/>
                  <a:pt x="63788" y="194315"/>
                  <a:pt x="64714" y="207500"/>
                </a:cubicBezTo>
                <a:cubicBezTo>
                  <a:pt x="65639" y="220686"/>
                  <a:pt x="52048" y="224849"/>
                  <a:pt x="58583" y="232252"/>
                </a:cubicBezTo>
                <a:cubicBezTo>
                  <a:pt x="65118" y="239654"/>
                  <a:pt x="61880" y="251799"/>
                  <a:pt x="66102" y="253476"/>
                </a:cubicBezTo>
                <a:cubicBezTo>
                  <a:pt x="70323" y="255153"/>
                  <a:pt x="58583" y="270826"/>
                  <a:pt x="53436" y="274758"/>
                </a:cubicBezTo>
                <a:cubicBezTo>
                  <a:pt x="48289" y="278691"/>
                  <a:pt x="53436" y="292108"/>
                  <a:pt x="47653" y="301765"/>
                </a:cubicBezTo>
                <a:cubicBezTo>
                  <a:pt x="40193" y="311585"/>
                  <a:pt x="32270" y="320989"/>
                  <a:pt x="23769" y="329929"/>
                </a:cubicBezTo>
                <a:cubicBezTo>
                  <a:pt x="24290" y="330040"/>
                  <a:pt x="24694" y="330525"/>
                  <a:pt x="24694" y="331086"/>
                </a:cubicBezTo>
                <a:cubicBezTo>
                  <a:pt x="26545" y="335713"/>
                  <a:pt x="33137" y="378797"/>
                  <a:pt x="39210" y="383135"/>
                </a:cubicBezTo>
                <a:cubicBezTo>
                  <a:pt x="45282" y="387472"/>
                  <a:pt x="42044" y="430210"/>
                  <a:pt x="41060" y="433679"/>
                </a:cubicBezTo>
                <a:cubicBezTo>
                  <a:pt x="40078" y="437150"/>
                  <a:pt x="43894" y="465892"/>
                  <a:pt x="43894" y="465892"/>
                </a:cubicBezTo>
                <a:cubicBezTo>
                  <a:pt x="49619" y="464868"/>
                  <a:pt x="55402" y="464290"/>
                  <a:pt x="61244" y="464157"/>
                </a:cubicBezTo>
                <a:cubicBezTo>
                  <a:pt x="61707" y="458374"/>
                  <a:pt x="62169" y="453805"/>
                  <a:pt x="62169" y="450335"/>
                </a:cubicBezTo>
                <a:cubicBezTo>
                  <a:pt x="62631" y="437150"/>
                  <a:pt x="55172" y="448079"/>
                  <a:pt x="52800" y="439405"/>
                </a:cubicBezTo>
                <a:cubicBezTo>
                  <a:pt x="50429" y="430730"/>
                  <a:pt x="69687" y="415868"/>
                  <a:pt x="89813" y="407250"/>
                </a:cubicBezTo>
                <a:cubicBezTo>
                  <a:pt x="109938" y="398633"/>
                  <a:pt x="117514" y="393429"/>
                  <a:pt x="119365" y="385390"/>
                </a:cubicBezTo>
                <a:cubicBezTo>
                  <a:pt x="120232" y="379110"/>
                  <a:pt x="120579" y="372760"/>
                  <a:pt x="120290" y="366421"/>
                </a:cubicBezTo>
                <a:cubicBezTo>
                  <a:pt x="113292" y="361650"/>
                  <a:pt x="108724" y="354039"/>
                  <a:pt x="107798" y="345602"/>
                </a:cubicBezTo>
                <a:cubicBezTo>
                  <a:pt x="105485" y="323221"/>
                  <a:pt x="102651" y="297949"/>
                  <a:pt x="105948" y="274353"/>
                </a:cubicBezTo>
                <a:lnTo>
                  <a:pt x="105948" y="273775"/>
                </a:lnTo>
                <a:cubicBezTo>
                  <a:pt x="103114" y="262209"/>
                  <a:pt x="104097" y="253071"/>
                  <a:pt x="109706" y="252493"/>
                </a:cubicBezTo>
                <a:lnTo>
                  <a:pt x="110632" y="252493"/>
                </a:lnTo>
                <a:cubicBezTo>
                  <a:pt x="114565" y="240094"/>
                  <a:pt x="121504" y="228851"/>
                  <a:pt x="130815" y="219760"/>
                </a:cubicBezTo>
                <a:cubicBezTo>
                  <a:pt x="133071" y="217528"/>
                  <a:pt x="135789" y="215781"/>
                  <a:pt x="138738" y="214613"/>
                </a:cubicBezTo>
                <a:cubicBezTo>
                  <a:pt x="138391" y="209038"/>
                  <a:pt x="139490" y="203463"/>
                  <a:pt x="142035" y="198478"/>
                </a:cubicBezTo>
                <a:cubicBezTo>
                  <a:pt x="145331" y="192412"/>
                  <a:pt x="150940" y="187889"/>
                  <a:pt x="157533" y="185871"/>
                </a:cubicBezTo>
                <a:cubicBezTo>
                  <a:pt x="160888" y="184818"/>
                  <a:pt x="164416" y="184616"/>
                  <a:pt x="167828" y="185293"/>
                </a:cubicBezTo>
                <a:cubicBezTo>
                  <a:pt x="169100" y="185165"/>
                  <a:pt x="170430" y="185368"/>
                  <a:pt x="171587" y="185871"/>
                </a:cubicBezTo>
                <a:cubicBezTo>
                  <a:pt x="180319" y="181100"/>
                  <a:pt x="189399" y="177058"/>
                  <a:pt x="198767" y="173784"/>
                </a:cubicBezTo>
                <a:cubicBezTo>
                  <a:pt x="197148" y="167561"/>
                  <a:pt x="197033" y="161055"/>
                  <a:pt x="198305" y="1547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6" name="Frihåndsform: figur 565">
            <a:extLst>
              <a:ext uri="{FF2B5EF4-FFF2-40B4-BE49-F238E27FC236}">
                <a16:creationId xmlns:a16="http://schemas.microsoft.com/office/drawing/2014/main" id="{4667798F-73DB-4F3E-9278-845FB24B4D0B}"/>
              </a:ext>
            </a:extLst>
          </p:cNvPr>
          <p:cNvSpPr/>
          <p:nvPr/>
        </p:nvSpPr>
        <p:spPr>
          <a:xfrm>
            <a:off x="8061664" y="4743223"/>
            <a:ext cx="232656" cy="304541"/>
          </a:xfrm>
          <a:custGeom>
            <a:avLst/>
            <a:gdLst>
              <a:gd name="connsiteX0" fmla="*/ 219181 w 232656"/>
              <a:gd name="connsiteY0" fmla="*/ 240984 h 304541"/>
              <a:gd name="connsiteX1" fmla="*/ 230401 w 232656"/>
              <a:gd name="connsiteY1" fmla="*/ 203625 h 304541"/>
              <a:gd name="connsiteX2" fmla="*/ 227625 w 232656"/>
              <a:gd name="connsiteY2" fmla="*/ 194430 h 304541"/>
              <a:gd name="connsiteX3" fmla="*/ 226237 w 232656"/>
              <a:gd name="connsiteY3" fmla="*/ 188126 h 304541"/>
              <a:gd name="connsiteX4" fmla="*/ 208888 w 232656"/>
              <a:gd name="connsiteY4" fmla="*/ 163374 h 304541"/>
              <a:gd name="connsiteX5" fmla="*/ 224328 w 232656"/>
              <a:gd name="connsiteY5" fmla="*/ 103056 h 304541"/>
              <a:gd name="connsiteX6" fmla="*/ 190093 w 232656"/>
              <a:gd name="connsiteY6" fmla="*/ 74140 h 304541"/>
              <a:gd name="connsiteX7" fmla="*/ 191538 w 232656"/>
              <a:gd name="connsiteY7" fmla="*/ 56791 h 304541"/>
              <a:gd name="connsiteX8" fmla="*/ 102940 w 232656"/>
              <a:gd name="connsiteY8" fmla="*/ 1041 h 304541"/>
              <a:gd name="connsiteX9" fmla="*/ 91721 w 232656"/>
              <a:gd name="connsiteY9" fmla="*/ 27470 h 304541"/>
              <a:gd name="connsiteX10" fmla="*/ 93109 w 232656"/>
              <a:gd name="connsiteY10" fmla="*/ 44820 h 304541"/>
              <a:gd name="connsiteX11" fmla="*/ 55113 w 232656"/>
              <a:gd name="connsiteY11" fmla="*/ 42506 h 304541"/>
              <a:gd name="connsiteX12" fmla="*/ 55113 w 232656"/>
              <a:gd name="connsiteY12" fmla="*/ 0 h 304541"/>
              <a:gd name="connsiteX13" fmla="*/ 35451 w 232656"/>
              <a:gd name="connsiteY13" fmla="*/ 1735 h 304541"/>
              <a:gd name="connsiteX14" fmla="*/ 23884 w 232656"/>
              <a:gd name="connsiteY14" fmla="*/ 5147 h 304541"/>
              <a:gd name="connsiteX15" fmla="*/ 27643 w 232656"/>
              <a:gd name="connsiteY15" fmla="*/ 17234 h 304541"/>
              <a:gd name="connsiteX16" fmla="*/ 31402 w 232656"/>
              <a:gd name="connsiteY16" fmla="*/ 35624 h 304541"/>
              <a:gd name="connsiteX17" fmla="*/ 22033 w 232656"/>
              <a:gd name="connsiteY17" fmla="*/ 40771 h 304541"/>
              <a:gd name="connsiteX18" fmla="*/ 22959 w 232656"/>
              <a:gd name="connsiteY18" fmla="*/ 55171 h 304541"/>
              <a:gd name="connsiteX19" fmla="*/ 29089 w 232656"/>
              <a:gd name="connsiteY19" fmla="*/ 59162 h 304541"/>
              <a:gd name="connsiteX20" fmla="*/ 9831 w 232656"/>
              <a:gd name="connsiteY20" fmla="*/ 91952 h 304541"/>
              <a:gd name="connsiteX21" fmla="*/ 0 w 232656"/>
              <a:gd name="connsiteY21" fmla="*/ 98834 h 304541"/>
              <a:gd name="connsiteX22" fmla="*/ 14516 w 232656"/>
              <a:gd name="connsiteY22" fmla="*/ 151750 h 304541"/>
              <a:gd name="connsiteX23" fmla="*/ 27181 w 232656"/>
              <a:gd name="connsiteY23" fmla="*/ 187953 h 304541"/>
              <a:gd name="connsiteX24" fmla="*/ 32964 w 232656"/>
              <a:gd name="connsiteY24" fmla="*/ 210334 h 304541"/>
              <a:gd name="connsiteX25" fmla="*/ 19836 w 232656"/>
              <a:gd name="connsiteY25" fmla="*/ 198767 h 304541"/>
              <a:gd name="connsiteX26" fmla="*/ 18448 w 232656"/>
              <a:gd name="connsiteY26" fmla="*/ 202758 h 304541"/>
              <a:gd name="connsiteX27" fmla="*/ 17522 w 232656"/>
              <a:gd name="connsiteY27" fmla="*/ 203914 h 304541"/>
              <a:gd name="connsiteX28" fmla="*/ 34410 w 232656"/>
              <a:gd name="connsiteY28" fmla="*/ 215481 h 304541"/>
              <a:gd name="connsiteX29" fmla="*/ 55981 w 232656"/>
              <a:gd name="connsiteY29" fmla="*/ 225254 h 304541"/>
              <a:gd name="connsiteX30" fmla="*/ 85938 w 232656"/>
              <a:gd name="connsiteY30" fmla="*/ 240753 h 304541"/>
              <a:gd name="connsiteX31" fmla="*/ 87384 w 232656"/>
              <a:gd name="connsiteY31" fmla="*/ 243645 h 304541"/>
              <a:gd name="connsiteX32" fmla="*/ 103287 w 232656"/>
              <a:gd name="connsiteY32" fmla="*/ 243645 h 304541"/>
              <a:gd name="connsiteX33" fmla="*/ 106583 w 232656"/>
              <a:gd name="connsiteY33" fmla="*/ 241910 h 304541"/>
              <a:gd name="connsiteX34" fmla="*/ 123470 w 232656"/>
              <a:gd name="connsiteY34" fmla="*/ 298238 h 304541"/>
              <a:gd name="connsiteX35" fmla="*/ 136598 w 232656"/>
              <a:gd name="connsiteY35" fmla="*/ 299973 h 304541"/>
              <a:gd name="connsiteX36" fmla="*/ 150651 w 232656"/>
              <a:gd name="connsiteY36" fmla="*/ 296503 h 304541"/>
              <a:gd name="connsiteX37" fmla="*/ 158112 w 232656"/>
              <a:gd name="connsiteY37" fmla="*/ 304541 h 304541"/>
              <a:gd name="connsiteX38" fmla="*/ 178295 w 232656"/>
              <a:gd name="connsiteY38" fmla="*/ 301129 h 304541"/>
              <a:gd name="connsiteX39" fmla="*/ 192348 w 232656"/>
              <a:gd name="connsiteY39" fmla="*/ 299395 h 304541"/>
              <a:gd name="connsiteX40" fmla="*/ 199866 w 232656"/>
              <a:gd name="connsiteY40" fmla="*/ 288464 h 304541"/>
              <a:gd name="connsiteX41" fmla="*/ 213919 w 232656"/>
              <a:gd name="connsiteY41" fmla="*/ 289042 h 304541"/>
              <a:gd name="connsiteX42" fmla="*/ 230806 w 232656"/>
              <a:gd name="connsiteY42" fmla="*/ 283838 h 304541"/>
              <a:gd name="connsiteX43" fmla="*/ 232657 w 232656"/>
              <a:gd name="connsiteY43" fmla="*/ 281582 h 304541"/>
              <a:gd name="connsiteX44" fmla="*/ 219181 w 232656"/>
              <a:gd name="connsiteY44" fmla="*/ 240984 h 30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2656" h="304541">
                <a:moveTo>
                  <a:pt x="219181" y="240984"/>
                </a:moveTo>
                <a:cubicBezTo>
                  <a:pt x="212068" y="227562"/>
                  <a:pt x="217042" y="210912"/>
                  <a:pt x="230401" y="203625"/>
                </a:cubicBezTo>
                <a:cubicBezTo>
                  <a:pt x="230401" y="199056"/>
                  <a:pt x="229476" y="195008"/>
                  <a:pt x="227625" y="194430"/>
                </a:cubicBezTo>
                <a:cubicBezTo>
                  <a:pt x="225774" y="193852"/>
                  <a:pt x="225716" y="191538"/>
                  <a:pt x="226237" y="188126"/>
                </a:cubicBezTo>
                <a:cubicBezTo>
                  <a:pt x="215712" y="184465"/>
                  <a:pt x="208714" y="174501"/>
                  <a:pt x="208888" y="163374"/>
                </a:cubicBezTo>
                <a:cubicBezTo>
                  <a:pt x="207789" y="142168"/>
                  <a:pt x="213167" y="121122"/>
                  <a:pt x="224328" y="103056"/>
                </a:cubicBezTo>
                <a:cubicBezTo>
                  <a:pt x="206517" y="88656"/>
                  <a:pt x="190093" y="74140"/>
                  <a:pt x="190093" y="74140"/>
                </a:cubicBezTo>
                <a:lnTo>
                  <a:pt x="191538" y="56791"/>
                </a:lnTo>
                <a:lnTo>
                  <a:pt x="102940" y="1041"/>
                </a:lnTo>
                <a:cubicBezTo>
                  <a:pt x="102478" y="13648"/>
                  <a:pt x="97793" y="24174"/>
                  <a:pt x="91721" y="27470"/>
                </a:cubicBezTo>
                <a:cubicBezTo>
                  <a:pt x="85648" y="30766"/>
                  <a:pt x="101090" y="42969"/>
                  <a:pt x="93109" y="44820"/>
                </a:cubicBezTo>
                <a:cubicBezTo>
                  <a:pt x="85128" y="46670"/>
                  <a:pt x="67779" y="36203"/>
                  <a:pt x="55113" y="42506"/>
                </a:cubicBezTo>
                <a:cubicBezTo>
                  <a:pt x="46670" y="46554"/>
                  <a:pt x="48578" y="21803"/>
                  <a:pt x="55113" y="0"/>
                </a:cubicBezTo>
                <a:lnTo>
                  <a:pt x="35451" y="1735"/>
                </a:lnTo>
                <a:cubicBezTo>
                  <a:pt x="35451" y="1735"/>
                  <a:pt x="30304" y="3412"/>
                  <a:pt x="23884" y="5147"/>
                </a:cubicBezTo>
                <a:lnTo>
                  <a:pt x="27643" y="17234"/>
                </a:lnTo>
                <a:cubicBezTo>
                  <a:pt x="30072" y="23057"/>
                  <a:pt x="31344" y="29309"/>
                  <a:pt x="31402" y="35624"/>
                </a:cubicBezTo>
                <a:cubicBezTo>
                  <a:pt x="30940" y="39094"/>
                  <a:pt x="26718" y="40193"/>
                  <a:pt x="22033" y="40771"/>
                </a:cubicBezTo>
                <a:cubicBezTo>
                  <a:pt x="22843" y="45525"/>
                  <a:pt x="23191" y="50354"/>
                  <a:pt x="22959" y="55171"/>
                </a:cubicBezTo>
                <a:lnTo>
                  <a:pt x="29089" y="59162"/>
                </a:lnTo>
                <a:cubicBezTo>
                  <a:pt x="29089" y="59162"/>
                  <a:pt x="15962" y="89061"/>
                  <a:pt x="9831" y="91952"/>
                </a:cubicBezTo>
                <a:cubicBezTo>
                  <a:pt x="6361" y="93936"/>
                  <a:pt x="3065" y="96243"/>
                  <a:pt x="0" y="98834"/>
                </a:cubicBezTo>
                <a:cubicBezTo>
                  <a:pt x="3758" y="120116"/>
                  <a:pt x="7981" y="144810"/>
                  <a:pt x="14516" y="151750"/>
                </a:cubicBezTo>
                <a:cubicBezTo>
                  <a:pt x="26718" y="164936"/>
                  <a:pt x="24405" y="179336"/>
                  <a:pt x="27181" y="187953"/>
                </a:cubicBezTo>
                <a:cubicBezTo>
                  <a:pt x="29956" y="196570"/>
                  <a:pt x="40308" y="206343"/>
                  <a:pt x="32964" y="210334"/>
                </a:cubicBezTo>
                <a:cubicBezTo>
                  <a:pt x="28279" y="212647"/>
                  <a:pt x="24057" y="206921"/>
                  <a:pt x="19836" y="198767"/>
                </a:cubicBezTo>
                <a:cubicBezTo>
                  <a:pt x="19431" y="200126"/>
                  <a:pt x="18968" y="201457"/>
                  <a:pt x="18448" y="202758"/>
                </a:cubicBezTo>
                <a:cubicBezTo>
                  <a:pt x="18448" y="203336"/>
                  <a:pt x="17986" y="203336"/>
                  <a:pt x="17522" y="203914"/>
                </a:cubicBezTo>
                <a:cubicBezTo>
                  <a:pt x="24057" y="209698"/>
                  <a:pt x="31113" y="215481"/>
                  <a:pt x="34410" y="215481"/>
                </a:cubicBezTo>
                <a:cubicBezTo>
                  <a:pt x="40193" y="215481"/>
                  <a:pt x="49851" y="224098"/>
                  <a:pt x="55981" y="225254"/>
                </a:cubicBezTo>
                <a:cubicBezTo>
                  <a:pt x="62111" y="226411"/>
                  <a:pt x="83624" y="236821"/>
                  <a:pt x="85938" y="240753"/>
                </a:cubicBezTo>
                <a:cubicBezTo>
                  <a:pt x="86516" y="241667"/>
                  <a:pt x="86978" y="242638"/>
                  <a:pt x="87384" y="243645"/>
                </a:cubicBezTo>
                <a:cubicBezTo>
                  <a:pt x="92646" y="243066"/>
                  <a:pt x="98024" y="243066"/>
                  <a:pt x="103287" y="243645"/>
                </a:cubicBezTo>
                <a:cubicBezTo>
                  <a:pt x="104039" y="242558"/>
                  <a:pt x="105253" y="241910"/>
                  <a:pt x="106583" y="241910"/>
                </a:cubicBezTo>
                <a:cubicBezTo>
                  <a:pt x="114564" y="241910"/>
                  <a:pt x="123933" y="277534"/>
                  <a:pt x="123470" y="298238"/>
                </a:cubicBezTo>
                <a:cubicBezTo>
                  <a:pt x="128154" y="298816"/>
                  <a:pt x="134689" y="299973"/>
                  <a:pt x="136598" y="299973"/>
                </a:cubicBezTo>
                <a:cubicBezTo>
                  <a:pt x="139837" y="299973"/>
                  <a:pt x="144058" y="294190"/>
                  <a:pt x="150651" y="296503"/>
                </a:cubicBezTo>
                <a:cubicBezTo>
                  <a:pt x="157244" y="298816"/>
                  <a:pt x="152502" y="304541"/>
                  <a:pt x="158112" y="304541"/>
                </a:cubicBezTo>
                <a:cubicBezTo>
                  <a:pt x="163721" y="304541"/>
                  <a:pt x="174999" y="300551"/>
                  <a:pt x="178295" y="301129"/>
                </a:cubicBezTo>
                <a:cubicBezTo>
                  <a:pt x="181591" y="301708"/>
                  <a:pt x="191423" y="304541"/>
                  <a:pt x="192348" y="299395"/>
                </a:cubicBezTo>
                <a:cubicBezTo>
                  <a:pt x="193273" y="294247"/>
                  <a:pt x="195182" y="287308"/>
                  <a:pt x="199866" y="288464"/>
                </a:cubicBezTo>
                <a:cubicBezTo>
                  <a:pt x="204550" y="289621"/>
                  <a:pt x="208309" y="294768"/>
                  <a:pt x="213919" y="289042"/>
                </a:cubicBezTo>
                <a:cubicBezTo>
                  <a:pt x="219529" y="283317"/>
                  <a:pt x="228435" y="289042"/>
                  <a:pt x="230806" y="283838"/>
                </a:cubicBezTo>
                <a:cubicBezTo>
                  <a:pt x="230806" y="283317"/>
                  <a:pt x="231731" y="282739"/>
                  <a:pt x="232657" y="281582"/>
                </a:cubicBezTo>
                <a:cubicBezTo>
                  <a:pt x="229244" y="267720"/>
                  <a:pt x="224734" y="254147"/>
                  <a:pt x="219181" y="24098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7" name="Frihåndsform: figur 566">
            <a:extLst>
              <a:ext uri="{FF2B5EF4-FFF2-40B4-BE49-F238E27FC236}">
                <a16:creationId xmlns:a16="http://schemas.microsoft.com/office/drawing/2014/main" id="{9A73B804-7CA3-4754-8226-CBF3F328DDC2}"/>
              </a:ext>
            </a:extLst>
          </p:cNvPr>
          <p:cNvSpPr/>
          <p:nvPr/>
        </p:nvSpPr>
        <p:spPr>
          <a:xfrm>
            <a:off x="8136881" y="4988979"/>
            <a:ext cx="73575" cy="211749"/>
          </a:xfrm>
          <a:custGeom>
            <a:avLst/>
            <a:gdLst>
              <a:gd name="connsiteX0" fmla="*/ 70866 w 73575"/>
              <a:gd name="connsiteY0" fmla="*/ 140097 h 211749"/>
              <a:gd name="connsiteX1" fmla="*/ 56813 w 73575"/>
              <a:gd name="connsiteY1" fmla="*/ 123962 h 211749"/>
              <a:gd name="connsiteX2" fmla="*/ 55829 w 73575"/>
              <a:gd name="connsiteY2" fmla="*/ 128589 h 211749"/>
              <a:gd name="connsiteX3" fmla="*/ 30557 w 73575"/>
              <a:gd name="connsiteY3" fmla="*/ 86083 h 211749"/>
              <a:gd name="connsiteX4" fmla="*/ 33333 w 73575"/>
              <a:gd name="connsiteY4" fmla="*/ 36637 h 211749"/>
              <a:gd name="connsiteX5" fmla="*/ 27549 w 73575"/>
              <a:gd name="connsiteY5" fmla="*/ 434 h 211749"/>
              <a:gd name="connsiteX6" fmla="*/ 11589 w 73575"/>
              <a:gd name="connsiteY6" fmla="*/ 434 h 211749"/>
              <a:gd name="connsiteX7" fmla="*/ 21014 w 73575"/>
              <a:gd name="connsiteY7" fmla="*/ 27441 h 211749"/>
              <a:gd name="connsiteX8" fmla="*/ 12571 w 73575"/>
              <a:gd name="connsiteY8" fmla="*/ 33224 h 211749"/>
              <a:gd name="connsiteX9" fmla="*/ 13959 w 73575"/>
              <a:gd name="connsiteY9" fmla="*/ 78622 h 211749"/>
              <a:gd name="connsiteX10" fmla="*/ 4128 w 73575"/>
              <a:gd name="connsiteY10" fmla="*/ 85562 h 211749"/>
              <a:gd name="connsiteX11" fmla="*/ 369 w 73575"/>
              <a:gd name="connsiteY11" fmla="*/ 112570 h 211749"/>
              <a:gd name="connsiteX12" fmla="*/ 4590 w 73575"/>
              <a:gd name="connsiteY12" fmla="*/ 124598 h 211749"/>
              <a:gd name="connsiteX13" fmla="*/ 20494 w 73575"/>
              <a:gd name="connsiteY13" fmla="*/ 137842 h 211749"/>
              <a:gd name="connsiteX14" fmla="*/ 39289 w 73575"/>
              <a:gd name="connsiteY14" fmla="*/ 141312 h 211749"/>
              <a:gd name="connsiteX15" fmla="*/ 34605 w 73575"/>
              <a:gd name="connsiteY15" fmla="*/ 177514 h 211749"/>
              <a:gd name="connsiteX16" fmla="*/ 56119 w 73575"/>
              <a:gd name="connsiteY16" fmla="*/ 211404 h 211749"/>
              <a:gd name="connsiteX17" fmla="*/ 58027 w 73575"/>
              <a:gd name="connsiteY17" fmla="*/ 186131 h 211749"/>
              <a:gd name="connsiteX18" fmla="*/ 71155 w 73575"/>
              <a:gd name="connsiteY18" fmla="*/ 167741 h 211749"/>
              <a:gd name="connsiteX19" fmla="*/ 70866 w 73575"/>
              <a:gd name="connsiteY19" fmla="*/ 140097 h 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575" h="211749">
                <a:moveTo>
                  <a:pt x="70866" y="140097"/>
                </a:moveTo>
                <a:cubicBezTo>
                  <a:pt x="66586" y="134389"/>
                  <a:pt x="61902" y="128999"/>
                  <a:pt x="56813" y="123962"/>
                </a:cubicBezTo>
                <a:cubicBezTo>
                  <a:pt x="56813" y="126276"/>
                  <a:pt x="56813" y="127432"/>
                  <a:pt x="55829" y="128589"/>
                </a:cubicBezTo>
                <a:cubicBezTo>
                  <a:pt x="50046" y="138941"/>
                  <a:pt x="32696" y="106150"/>
                  <a:pt x="30557" y="86083"/>
                </a:cubicBezTo>
                <a:cubicBezTo>
                  <a:pt x="28417" y="66015"/>
                  <a:pt x="40389" y="55605"/>
                  <a:pt x="33333" y="36637"/>
                </a:cubicBezTo>
                <a:cubicBezTo>
                  <a:pt x="27549" y="20559"/>
                  <a:pt x="23501" y="5002"/>
                  <a:pt x="27549" y="434"/>
                </a:cubicBezTo>
                <a:cubicBezTo>
                  <a:pt x="22229" y="-145"/>
                  <a:pt x="16909" y="-145"/>
                  <a:pt x="11589" y="434"/>
                </a:cubicBezTo>
                <a:cubicBezTo>
                  <a:pt x="15983" y="8958"/>
                  <a:pt x="19106" y="18049"/>
                  <a:pt x="21014" y="27441"/>
                </a:cubicBezTo>
                <a:cubicBezTo>
                  <a:pt x="21014" y="33224"/>
                  <a:pt x="14885" y="26284"/>
                  <a:pt x="12571" y="33224"/>
                </a:cubicBezTo>
                <a:cubicBezTo>
                  <a:pt x="10258" y="40164"/>
                  <a:pt x="8812" y="73706"/>
                  <a:pt x="13959" y="78622"/>
                </a:cubicBezTo>
                <a:cubicBezTo>
                  <a:pt x="19106" y="83538"/>
                  <a:pt x="4128" y="80357"/>
                  <a:pt x="4128" y="85562"/>
                </a:cubicBezTo>
                <a:cubicBezTo>
                  <a:pt x="4128" y="90767"/>
                  <a:pt x="2682" y="111413"/>
                  <a:pt x="369" y="112570"/>
                </a:cubicBezTo>
                <a:cubicBezTo>
                  <a:pt x="-1019" y="113148"/>
                  <a:pt x="1757" y="118353"/>
                  <a:pt x="4590" y="124598"/>
                </a:cubicBezTo>
                <a:cubicBezTo>
                  <a:pt x="6441" y="124598"/>
                  <a:pt x="16157" y="138420"/>
                  <a:pt x="20494" y="137842"/>
                </a:cubicBezTo>
                <a:cubicBezTo>
                  <a:pt x="24831" y="137263"/>
                  <a:pt x="37381" y="129803"/>
                  <a:pt x="39289" y="141312"/>
                </a:cubicBezTo>
                <a:cubicBezTo>
                  <a:pt x="41198" y="152820"/>
                  <a:pt x="33160" y="172309"/>
                  <a:pt x="34605" y="177514"/>
                </a:cubicBezTo>
                <a:cubicBezTo>
                  <a:pt x="36051" y="182719"/>
                  <a:pt x="54731" y="215452"/>
                  <a:pt x="56119" y="211404"/>
                </a:cubicBezTo>
                <a:cubicBezTo>
                  <a:pt x="57506" y="207355"/>
                  <a:pt x="51897" y="192435"/>
                  <a:pt x="58027" y="186131"/>
                </a:cubicBezTo>
                <a:cubicBezTo>
                  <a:pt x="64157" y="179827"/>
                  <a:pt x="72080" y="187866"/>
                  <a:pt x="71155" y="167741"/>
                </a:cubicBezTo>
                <a:cubicBezTo>
                  <a:pt x="70866" y="148541"/>
                  <a:pt x="76938" y="149292"/>
                  <a:pt x="70866" y="1400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8" name="Frihåndsform: figur 567">
            <a:extLst>
              <a:ext uri="{FF2B5EF4-FFF2-40B4-BE49-F238E27FC236}">
                <a16:creationId xmlns:a16="http://schemas.microsoft.com/office/drawing/2014/main" id="{1556B194-8DBF-42D8-A31C-1CC11ADC0025}"/>
              </a:ext>
            </a:extLst>
          </p:cNvPr>
          <p:cNvSpPr/>
          <p:nvPr/>
        </p:nvSpPr>
        <p:spPr>
          <a:xfrm>
            <a:off x="8971617" y="3503639"/>
            <a:ext cx="179594" cy="140551"/>
          </a:xfrm>
          <a:custGeom>
            <a:avLst/>
            <a:gdLst>
              <a:gd name="connsiteX0" fmla="*/ 146341 w 179594"/>
              <a:gd name="connsiteY0" fmla="*/ 114932 h 140551"/>
              <a:gd name="connsiteX1" fmla="*/ 155247 w 179594"/>
              <a:gd name="connsiteY1" fmla="*/ 122971 h 140551"/>
              <a:gd name="connsiteX2" fmla="*/ 171671 w 179594"/>
              <a:gd name="connsiteY2" fmla="*/ 129332 h 140551"/>
              <a:gd name="connsiteX3" fmla="*/ 179594 w 179594"/>
              <a:gd name="connsiteY3" fmla="*/ 127597 h 140551"/>
              <a:gd name="connsiteX4" fmla="*/ 174910 w 179594"/>
              <a:gd name="connsiteY4" fmla="*/ 90238 h 140551"/>
              <a:gd name="connsiteX5" fmla="*/ 151778 w 179594"/>
              <a:gd name="connsiteY5" fmla="*/ 72426 h 140551"/>
              <a:gd name="connsiteX6" fmla="*/ 148018 w 179594"/>
              <a:gd name="connsiteY6" fmla="*/ 48252 h 140551"/>
              <a:gd name="connsiteX7" fmla="*/ 117599 w 179594"/>
              <a:gd name="connsiteY7" fmla="*/ 50566 h 140551"/>
              <a:gd name="connsiteX8" fmla="*/ 97878 w 179594"/>
              <a:gd name="connsiteY8" fmla="*/ 45939 h 140551"/>
              <a:gd name="connsiteX9" fmla="*/ 76307 w 179594"/>
              <a:gd name="connsiteY9" fmla="*/ 44840 h 140551"/>
              <a:gd name="connsiteX10" fmla="*/ 43054 w 179594"/>
              <a:gd name="connsiteY10" fmla="*/ 41370 h 140551"/>
              <a:gd name="connsiteX11" fmla="*/ 59941 w 179594"/>
              <a:gd name="connsiteY11" fmla="*/ 24715 h 140551"/>
              <a:gd name="connsiteX12" fmla="*/ 66938 w 179594"/>
              <a:gd name="connsiteY12" fmla="*/ 24715 h 140551"/>
              <a:gd name="connsiteX13" fmla="*/ 75382 w 179594"/>
              <a:gd name="connsiteY13" fmla="*/ 1582 h 140551"/>
              <a:gd name="connsiteX14" fmla="*/ 59479 w 179594"/>
              <a:gd name="connsiteY14" fmla="*/ 5630 h 140551"/>
              <a:gd name="connsiteX15" fmla="*/ 41204 w 179594"/>
              <a:gd name="connsiteY15" fmla="*/ 10777 h 140551"/>
              <a:gd name="connsiteX16" fmla="*/ 29637 w 179594"/>
              <a:gd name="connsiteY16" fmla="*/ 25756 h 140551"/>
              <a:gd name="connsiteX17" fmla="*/ 22119 w 179594"/>
              <a:gd name="connsiteY17" fmla="*/ 41255 h 140551"/>
              <a:gd name="connsiteX18" fmla="*/ 85 w 179594"/>
              <a:gd name="connsiteY18" fmla="*/ 51028 h 140551"/>
              <a:gd name="connsiteX19" fmla="*/ 14659 w 179594"/>
              <a:gd name="connsiteY19" fmla="*/ 72310 h 140551"/>
              <a:gd name="connsiteX20" fmla="*/ 17435 w 179594"/>
              <a:gd name="connsiteY20" fmla="*/ 97004 h 140551"/>
              <a:gd name="connsiteX21" fmla="*/ 7603 w 179594"/>
              <a:gd name="connsiteY21" fmla="*/ 126325 h 140551"/>
              <a:gd name="connsiteX22" fmla="*/ 18360 w 179594"/>
              <a:gd name="connsiteY22" fmla="*/ 127482 h 140551"/>
              <a:gd name="connsiteX23" fmla="*/ 42302 w 179594"/>
              <a:gd name="connsiteY23" fmla="*/ 120021 h 140551"/>
              <a:gd name="connsiteX24" fmla="*/ 64799 w 179594"/>
              <a:gd name="connsiteY24" fmla="*/ 106778 h 140551"/>
              <a:gd name="connsiteX25" fmla="*/ 85907 w 179594"/>
              <a:gd name="connsiteY25" fmla="*/ 82662 h 140551"/>
              <a:gd name="connsiteX26" fmla="*/ 95276 w 179594"/>
              <a:gd name="connsiteY26" fmla="*/ 105795 h 140551"/>
              <a:gd name="connsiteX27" fmla="*/ 96202 w 179594"/>
              <a:gd name="connsiteY27" fmla="*/ 138527 h 140551"/>
              <a:gd name="connsiteX28" fmla="*/ 107421 w 179594"/>
              <a:gd name="connsiteY28" fmla="*/ 139106 h 140551"/>
              <a:gd name="connsiteX29" fmla="*/ 120086 w 179594"/>
              <a:gd name="connsiteY29" fmla="*/ 133959 h 140551"/>
              <a:gd name="connsiteX30" fmla="*/ 146341 w 179594"/>
              <a:gd name="connsiteY30" fmla="*/ 114932 h 14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9594" h="140551">
                <a:moveTo>
                  <a:pt x="146341" y="114932"/>
                </a:moveTo>
                <a:cubicBezTo>
                  <a:pt x="151488" y="118402"/>
                  <a:pt x="150563" y="123549"/>
                  <a:pt x="155247" y="122971"/>
                </a:cubicBezTo>
                <a:cubicBezTo>
                  <a:pt x="161378" y="122722"/>
                  <a:pt x="167334" y="125024"/>
                  <a:pt x="171671" y="129332"/>
                </a:cubicBezTo>
                <a:cubicBezTo>
                  <a:pt x="174274" y="128621"/>
                  <a:pt x="176934" y="128043"/>
                  <a:pt x="179594" y="127597"/>
                </a:cubicBezTo>
                <a:cubicBezTo>
                  <a:pt x="179594" y="127597"/>
                  <a:pt x="175894" y="98681"/>
                  <a:pt x="174910" y="90238"/>
                </a:cubicBezTo>
                <a:cubicBezTo>
                  <a:pt x="173927" y="81795"/>
                  <a:pt x="151778" y="72426"/>
                  <a:pt x="151778" y="72426"/>
                </a:cubicBezTo>
                <a:lnTo>
                  <a:pt x="148018" y="48252"/>
                </a:lnTo>
                <a:cubicBezTo>
                  <a:pt x="148018" y="48252"/>
                  <a:pt x="122284" y="52879"/>
                  <a:pt x="117599" y="50566"/>
                </a:cubicBezTo>
                <a:cubicBezTo>
                  <a:pt x="112915" y="48252"/>
                  <a:pt x="102563" y="54035"/>
                  <a:pt x="97878" y="45939"/>
                </a:cubicBezTo>
                <a:cubicBezTo>
                  <a:pt x="93194" y="37842"/>
                  <a:pt x="84751" y="51722"/>
                  <a:pt x="76307" y="44840"/>
                </a:cubicBezTo>
                <a:cubicBezTo>
                  <a:pt x="67864" y="37958"/>
                  <a:pt x="43979" y="47096"/>
                  <a:pt x="43054" y="41370"/>
                </a:cubicBezTo>
                <a:cubicBezTo>
                  <a:pt x="42129" y="35645"/>
                  <a:pt x="53348" y="23558"/>
                  <a:pt x="59941" y="24715"/>
                </a:cubicBezTo>
                <a:cubicBezTo>
                  <a:pt x="62254" y="25010"/>
                  <a:pt x="64625" y="25010"/>
                  <a:pt x="66938" y="24715"/>
                </a:cubicBezTo>
                <a:cubicBezTo>
                  <a:pt x="69772" y="18932"/>
                  <a:pt x="76770" y="5168"/>
                  <a:pt x="75382" y="1582"/>
                </a:cubicBezTo>
                <a:cubicBezTo>
                  <a:pt x="73994" y="-2003"/>
                  <a:pt x="65088" y="1004"/>
                  <a:pt x="59479" y="5630"/>
                </a:cubicBezTo>
                <a:cubicBezTo>
                  <a:pt x="53868" y="10257"/>
                  <a:pt x="43517" y="3317"/>
                  <a:pt x="41204" y="10777"/>
                </a:cubicBezTo>
                <a:cubicBezTo>
                  <a:pt x="38890" y="18238"/>
                  <a:pt x="36461" y="25756"/>
                  <a:pt x="29637" y="25756"/>
                </a:cubicBezTo>
                <a:cubicBezTo>
                  <a:pt x="22813" y="25756"/>
                  <a:pt x="28249" y="38363"/>
                  <a:pt x="22119" y="41255"/>
                </a:cubicBezTo>
                <a:cubicBezTo>
                  <a:pt x="15989" y="44146"/>
                  <a:pt x="1531" y="43568"/>
                  <a:pt x="85" y="51028"/>
                </a:cubicBezTo>
                <a:cubicBezTo>
                  <a:pt x="-1360" y="58488"/>
                  <a:pt x="16047" y="63636"/>
                  <a:pt x="14659" y="72310"/>
                </a:cubicBezTo>
                <a:cubicBezTo>
                  <a:pt x="13270" y="80985"/>
                  <a:pt x="23565" y="91279"/>
                  <a:pt x="17435" y="97004"/>
                </a:cubicBezTo>
                <a:cubicBezTo>
                  <a:pt x="12288" y="102151"/>
                  <a:pt x="7141" y="110248"/>
                  <a:pt x="7603" y="126325"/>
                </a:cubicBezTo>
                <a:cubicBezTo>
                  <a:pt x="12288" y="129737"/>
                  <a:pt x="16509" y="132629"/>
                  <a:pt x="18360" y="127482"/>
                </a:cubicBezTo>
                <a:cubicBezTo>
                  <a:pt x="22119" y="118865"/>
                  <a:pt x="42302" y="127482"/>
                  <a:pt x="42302" y="120021"/>
                </a:cubicBezTo>
                <a:cubicBezTo>
                  <a:pt x="42302" y="112561"/>
                  <a:pt x="64799" y="114238"/>
                  <a:pt x="64799" y="106778"/>
                </a:cubicBezTo>
                <a:cubicBezTo>
                  <a:pt x="64799" y="99318"/>
                  <a:pt x="77927" y="81505"/>
                  <a:pt x="85907" y="82662"/>
                </a:cubicBezTo>
                <a:cubicBezTo>
                  <a:pt x="93888" y="83819"/>
                  <a:pt x="84924" y="100474"/>
                  <a:pt x="95276" y="105795"/>
                </a:cubicBezTo>
                <a:cubicBezTo>
                  <a:pt x="105628" y="111115"/>
                  <a:pt x="90592" y="131067"/>
                  <a:pt x="96202" y="138527"/>
                </a:cubicBezTo>
                <a:cubicBezTo>
                  <a:pt x="98052" y="141419"/>
                  <a:pt x="102273" y="140841"/>
                  <a:pt x="107421" y="139106"/>
                </a:cubicBezTo>
                <a:cubicBezTo>
                  <a:pt x="111180" y="138007"/>
                  <a:pt x="115401" y="135694"/>
                  <a:pt x="120086" y="133959"/>
                </a:cubicBezTo>
                <a:cubicBezTo>
                  <a:pt x="129455" y="125284"/>
                  <a:pt x="142120" y="112041"/>
                  <a:pt x="146341" y="11493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9" name="Frihåndsform: figur 568">
            <a:extLst>
              <a:ext uri="{FF2B5EF4-FFF2-40B4-BE49-F238E27FC236}">
                <a16:creationId xmlns:a16="http://schemas.microsoft.com/office/drawing/2014/main" id="{D0A54ACA-D07F-45B2-B4D2-6BBA4986E13B}"/>
              </a:ext>
            </a:extLst>
          </p:cNvPr>
          <p:cNvSpPr/>
          <p:nvPr/>
        </p:nvSpPr>
        <p:spPr>
          <a:xfrm>
            <a:off x="5528313" y="3998236"/>
            <a:ext cx="17955" cy="41230"/>
          </a:xfrm>
          <a:custGeom>
            <a:avLst/>
            <a:gdLst>
              <a:gd name="connsiteX0" fmla="*/ 8248 w 17955"/>
              <a:gd name="connsiteY0" fmla="*/ 1966 h 41230"/>
              <a:gd name="connsiteX1" fmla="*/ 7265 w 17955"/>
              <a:gd name="connsiteY1" fmla="*/ 0 h 41230"/>
              <a:gd name="connsiteX2" fmla="*/ 1482 w 17955"/>
              <a:gd name="connsiteY2" fmla="*/ 0 h 41230"/>
              <a:gd name="connsiteX3" fmla="*/ 36 w 17955"/>
              <a:gd name="connsiteY3" fmla="*/ 10294 h 41230"/>
              <a:gd name="connsiteX4" fmla="*/ 8017 w 17955"/>
              <a:gd name="connsiteY4" fmla="*/ 29263 h 41230"/>
              <a:gd name="connsiteX5" fmla="*/ 17386 w 17955"/>
              <a:gd name="connsiteY5" fmla="*/ 40193 h 41230"/>
              <a:gd name="connsiteX6" fmla="*/ 10850 w 17955"/>
              <a:gd name="connsiteY6" fmla="*/ 22844 h 41230"/>
              <a:gd name="connsiteX7" fmla="*/ 8248 w 17955"/>
              <a:gd name="connsiteY7" fmla="*/ 1966 h 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55" h="41230">
                <a:moveTo>
                  <a:pt x="8248" y="1966"/>
                </a:moveTo>
                <a:cubicBezTo>
                  <a:pt x="7699" y="1446"/>
                  <a:pt x="7352" y="752"/>
                  <a:pt x="7265" y="0"/>
                </a:cubicBezTo>
                <a:lnTo>
                  <a:pt x="1482" y="0"/>
                </a:lnTo>
                <a:cubicBezTo>
                  <a:pt x="348" y="3308"/>
                  <a:pt x="-143" y="6801"/>
                  <a:pt x="36" y="10294"/>
                </a:cubicBezTo>
                <a:cubicBezTo>
                  <a:pt x="36" y="21224"/>
                  <a:pt x="8017" y="22959"/>
                  <a:pt x="8017" y="29263"/>
                </a:cubicBezTo>
                <a:cubicBezTo>
                  <a:pt x="8017" y="35567"/>
                  <a:pt x="15998" y="44241"/>
                  <a:pt x="17386" y="40193"/>
                </a:cubicBezTo>
                <a:cubicBezTo>
                  <a:pt x="20219" y="33889"/>
                  <a:pt x="11602" y="27586"/>
                  <a:pt x="10850" y="22844"/>
                </a:cubicBezTo>
                <a:cubicBezTo>
                  <a:pt x="10099" y="18101"/>
                  <a:pt x="13048" y="11566"/>
                  <a:pt x="8248" y="196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0" name="Frihåndsform: figur 569">
            <a:extLst>
              <a:ext uri="{FF2B5EF4-FFF2-40B4-BE49-F238E27FC236}">
                <a16:creationId xmlns:a16="http://schemas.microsoft.com/office/drawing/2014/main" id="{B20086C1-EE3E-462F-8793-FBD591822A64}"/>
              </a:ext>
            </a:extLst>
          </p:cNvPr>
          <p:cNvSpPr/>
          <p:nvPr/>
        </p:nvSpPr>
        <p:spPr>
          <a:xfrm>
            <a:off x="8391940" y="3487889"/>
            <a:ext cx="78997" cy="79564"/>
          </a:xfrm>
          <a:custGeom>
            <a:avLst/>
            <a:gdLst>
              <a:gd name="connsiteX0" fmla="*/ 74024 w 78997"/>
              <a:gd name="connsiteY0" fmla="*/ 61689 h 79564"/>
              <a:gd name="connsiteX1" fmla="*/ 59508 w 78997"/>
              <a:gd name="connsiteY1" fmla="*/ 41043 h 79564"/>
              <a:gd name="connsiteX2" fmla="*/ 51065 w 78997"/>
              <a:gd name="connsiteY2" fmla="*/ 18604 h 79564"/>
              <a:gd name="connsiteX3" fmla="*/ 44530 w 78997"/>
              <a:gd name="connsiteY3" fmla="*/ 2527 h 79564"/>
              <a:gd name="connsiteX4" fmla="*/ 23884 w 78997"/>
              <a:gd name="connsiteY4" fmla="*/ 214 h 79564"/>
              <a:gd name="connsiteX5" fmla="*/ 0 w 78997"/>
              <a:gd name="connsiteY5" fmla="*/ 5997 h 79564"/>
              <a:gd name="connsiteX6" fmla="*/ 5147 w 78997"/>
              <a:gd name="connsiteY6" fmla="*/ 27857 h 79564"/>
              <a:gd name="connsiteX7" fmla="*/ 23421 w 78997"/>
              <a:gd name="connsiteY7" fmla="*/ 37053 h 79564"/>
              <a:gd name="connsiteX8" fmla="*/ 27643 w 78997"/>
              <a:gd name="connsiteY8" fmla="*/ 47405 h 79564"/>
              <a:gd name="connsiteX9" fmla="*/ 29956 w 78997"/>
              <a:gd name="connsiteY9" fmla="*/ 47405 h 79564"/>
              <a:gd name="connsiteX10" fmla="*/ 36087 w 78997"/>
              <a:gd name="connsiteY10" fmla="*/ 53708 h 79564"/>
              <a:gd name="connsiteX11" fmla="*/ 47306 w 78997"/>
              <a:gd name="connsiteY11" fmla="*/ 60070 h 79564"/>
              <a:gd name="connsiteX12" fmla="*/ 58872 w 78997"/>
              <a:gd name="connsiteY12" fmla="*/ 64638 h 79564"/>
              <a:gd name="connsiteX13" fmla="*/ 64019 w 78997"/>
              <a:gd name="connsiteY13" fmla="*/ 79559 h 79564"/>
              <a:gd name="connsiteX14" fmla="*/ 78998 w 78997"/>
              <a:gd name="connsiteY14" fmla="*/ 75569 h 79564"/>
              <a:gd name="connsiteX15" fmla="*/ 74024 w 78997"/>
              <a:gd name="connsiteY15" fmla="*/ 61689 h 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997" h="79564">
                <a:moveTo>
                  <a:pt x="74024" y="61689"/>
                </a:moveTo>
                <a:cubicBezTo>
                  <a:pt x="74024" y="55385"/>
                  <a:pt x="59508" y="49082"/>
                  <a:pt x="59508" y="41043"/>
                </a:cubicBezTo>
                <a:cubicBezTo>
                  <a:pt x="59508" y="33004"/>
                  <a:pt x="49677" y="25486"/>
                  <a:pt x="51065" y="18604"/>
                </a:cubicBezTo>
                <a:cubicBezTo>
                  <a:pt x="51991" y="13978"/>
                  <a:pt x="47306" y="7674"/>
                  <a:pt x="44530" y="2527"/>
                </a:cubicBezTo>
                <a:cubicBezTo>
                  <a:pt x="37879" y="364"/>
                  <a:pt x="30824" y="-422"/>
                  <a:pt x="23884" y="214"/>
                </a:cubicBezTo>
                <a:cubicBezTo>
                  <a:pt x="14978" y="1370"/>
                  <a:pt x="8906" y="4262"/>
                  <a:pt x="0" y="5997"/>
                </a:cubicBezTo>
                <a:cubicBezTo>
                  <a:pt x="4684" y="14036"/>
                  <a:pt x="1388" y="16349"/>
                  <a:pt x="5147" y="27857"/>
                </a:cubicBezTo>
                <a:cubicBezTo>
                  <a:pt x="9369" y="40523"/>
                  <a:pt x="19663" y="33641"/>
                  <a:pt x="23421" y="37053"/>
                </a:cubicBezTo>
                <a:cubicBezTo>
                  <a:pt x="25446" y="40216"/>
                  <a:pt x="26892" y="43726"/>
                  <a:pt x="27643" y="47405"/>
                </a:cubicBezTo>
                <a:lnTo>
                  <a:pt x="29956" y="47405"/>
                </a:lnTo>
                <a:cubicBezTo>
                  <a:pt x="33080" y="48046"/>
                  <a:pt x="35509" y="50545"/>
                  <a:pt x="36087" y="53708"/>
                </a:cubicBezTo>
                <a:cubicBezTo>
                  <a:pt x="40135" y="55194"/>
                  <a:pt x="43952" y="57346"/>
                  <a:pt x="47306" y="60070"/>
                </a:cubicBezTo>
                <a:cubicBezTo>
                  <a:pt x="50140" y="61747"/>
                  <a:pt x="52511" y="56600"/>
                  <a:pt x="58872" y="64638"/>
                </a:cubicBezTo>
                <a:cubicBezTo>
                  <a:pt x="62921" y="68467"/>
                  <a:pt x="64829" y="74042"/>
                  <a:pt x="64019" y="79559"/>
                </a:cubicBezTo>
                <a:cubicBezTo>
                  <a:pt x="69282" y="79663"/>
                  <a:pt x="74487" y="78281"/>
                  <a:pt x="78998" y="75569"/>
                </a:cubicBezTo>
                <a:cubicBezTo>
                  <a:pt x="76627" y="71225"/>
                  <a:pt x="74950" y="66541"/>
                  <a:pt x="74024" y="6168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1" name="Frihåndsform: figur 570">
            <a:extLst>
              <a:ext uri="{FF2B5EF4-FFF2-40B4-BE49-F238E27FC236}">
                <a16:creationId xmlns:a16="http://schemas.microsoft.com/office/drawing/2014/main" id="{C08EFD95-F6A0-4217-9B6F-524BA7954621}"/>
              </a:ext>
            </a:extLst>
          </p:cNvPr>
          <p:cNvSpPr/>
          <p:nvPr/>
        </p:nvSpPr>
        <p:spPr>
          <a:xfrm>
            <a:off x="8428490" y="3469308"/>
            <a:ext cx="112382" cy="113812"/>
          </a:xfrm>
          <a:custGeom>
            <a:avLst/>
            <a:gdLst>
              <a:gd name="connsiteX0" fmla="*/ 110170 w 112382"/>
              <a:gd name="connsiteY0" fmla="*/ 37359 h 113812"/>
              <a:gd name="connsiteX1" fmla="*/ 89061 w 112382"/>
              <a:gd name="connsiteY1" fmla="*/ 5147 h 113812"/>
              <a:gd name="connsiteX2" fmla="*/ 74083 w 112382"/>
              <a:gd name="connsiteY2" fmla="*/ 18390 h 113812"/>
              <a:gd name="connsiteX3" fmla="*/ 63731 w 112382"/>
              <a:gd name="connsiteY3" fmla="*/ 18390 h 113812"/>
              <a:gd name="connsiteX4" fmla="*/ 45919 w 112382"/>
              <a:gd name="connsiteY4" fmla="*/ 3470 h 113812"/>
              <a:gd name="connsiteX5" fmla="*/ 38458 w 112382"/>
              <a:gd name="connsiteY5" fmla="*/ 0 h 113812"/>
              <a:gd name="connsiteX6" fmla="*/ 33773 w 112382"/>
              <a:gd name="connsiteY6" fmla="*/ 10352 h 113812"/>
              <a:gd name="connsiteX7" fmla="*/ 41234 w 112382"/>
              <a:gd name="connsiteY7" fmla="*/ 23017 h 113812"/>
              <a:gd name="connsiteX8" fmla="*/ 22959 w 112382"/>
              <a:gd name="connsiteY8" fmla="*/ 21282 h 113812"/>
              <a:gd name="connsiteX9" fmla="*/ 7055 w 112382"/>
              <a:gd name="connsiteY9" fmla="*/ 15499 h 113812"/>
              <a:gd name="connsiteX10" fmla="*/ 14516 w 112382"/>
              <a:gd name="connsiteY10" fmla="*/ 37938 h 113812"/>
              <a:gd name="connsiteX11" fmla="*/ 22959 w 112382"/>
              <a:gd name="connsiteY11" fmla="*/ 60376 h 113812"/>
              <a:gd name="connsiteX12" fmla="*/ 37475 w 112382"/>
              <a:gd name="connsiteY12" fmla="*/ 81022 h 113812"/>
              <a:gd name="connsiteX13" fmla="*/ 42159 w 112382"/>
              <a:gd name="connsiteY13" fmla="*/ 94844 h 113812"/>
              <a:gd name="connsiteX14" fmla="*/ 70323 w 112382"/>
              <a:gd name="connsiteY14" fmla="*/ 74140 h 113812"/>
              <a:gd name="connsiteX15" fmla="*/ 75007 w 112382"/>
              <a:gd name="connsiteY15" fmla="*/ 99413 h 113812"/>
              <a:gd name="connsiteX16" fmla="*/ 91837 w 112382"/>
              <a:gd name="connsiteY16" fmla="*/ 113813 h 113812"/>
              <a:gd name="connsiteX17" fmla="*/ 96058 w 112382"/>
              <a:gd name="connsiteY17" fmla="*/ 97157 h 113812"/>
              <a:gd name="connsiteX18" fmla="*/ 110170 w 112382"/>
              <a:gd name="connsiteY18" fmla="*/ 37359 h 113812"/>
              <a:gd name="connsiteX19" fmla="*/ 11220 w 112382"/>
              <a:gd name="connsiteY19" fmla="*/ 78767 h 113812"/>
              <a:gd name="connsiteX20" fmla="*/ 0 w 112382"/>
              <a:gd name="connsiteY20" fmla="*/ 72405 h 113812"/>
              <a:gd name="connsiteX21" fmla="*/ 7518 w 112382"/>
              <a:gd name="connsiteY21" fmla="*/ 87384 h 113812"/>
              <a:gd name="connsiteX22" fmla="*/ 23422 w 112382"/>
              <a:gd name="connsiteY22" fmla="*/ 98256 h 113812"/>
              <a:gd name="connsiteX23" fmla="*/ 27644 w 112382"/>
              <a:gd name="connsiteY23" fmla="*/ 98256 h 113812"/>
              <a:gd name="connsiteX24" fmla="*/ 22497 w 112382"/>
              <a:gd name="connsiteY24" fmla="*/ 83335 h 113812"/>
              <a:gd name="connsiteX25" fmla="*/ 11220 w 112382"/>
              <a:gd name="connsiteY25" fmla="*/ 78593 h 11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2382" h="113812">
                <a:moveTo>
                  <a:pt x="110170" y="37359"/>
                </a:moveTo>
                <a:cubicBezTo>
                  <a:pt x="103750" y="26250"/>
                  <a:pt x="96694" y="15493"/>
                  <a:pt x="89061" y="5147"/>
                </a:cubicBezTo>
                <a:cubicBezTo>
                  <a:pt x="86227" y="15499"/>
                  <a:pt x="75933" y="12665"/>
                  <a:pt x="74083" y="18390"/>
                </a:cubicBezTo>
                <a:cubicBezTo>
                  <a:pt x="72232" y="24116"/>
                  <a:pt x="66564" y="17234"/>
                  <a:pt x="63731" y="18390"/>
                </a:cubicBezTo>
                <a:cubicBezTo>
                  <a:pt x="60897" y="19547"/>
                  <a:pt x="53436" y="4626"/>
                  <a:pt x="45919" y="3470"/>
                </a:cubicBezTo>
                <a:cubicBezTo>
                  <a:pt x="43258" y="2712"/>
                  <a:pt x="40772" y="1538"/>
                  <a:pt x="38458" y="0"/>
                </a:cubicBezTo>
                <a:cubicBezTo>
                  <a:pt x="35624" y="4048"/>
                  <a:pt x="32675" y="8039"/>
                  <a:pt x="33773" y="10352"/>
                </a:cubicBezTo>
                <a:cubicBezTo>
                  <a:pt x="35624" y="14342"/>
                  <a:pt x="44993" y="18390"/>
                  <a:pt x="41234" y="23017"/>
                </a:cubicBezTo>
                <a:cubicBezTo>
                  <a:pt x="37475" y="27644"/>
                  <a:pt x="26718" y="25272"/>
                  <a:pt x="22959" y="21282"/>
                </a:cubicBezTo>
                <a:cubicBezTo>
                  <a:pt x="19201" y="17292"/>
                  <a:pt x="8906" y="10352"/>
                  <a:pt x="7055" y="15499"/>
                </a:cubicBezTo>
                <a:cubicBezTo>
                  <a:pt x="5205" y="20646"/>
                  <a:pt x="15962" y="31056"/>
                  <a:pt x="14516" y="37938"/>
                </a:cubicBezTo>
                <a:cubicBezTo>
                  <a:pt x="13070" y="44820"/>
                  <a:pt x="22959" y="51702"/>
                  <a:pt x="22959" y="60376"/>
                </a:cubicBezTo>
                <a:cubicBezTo>
                  <a:pt x="22959" y="69051"/>
                  <a:pt x="37475" y="74140"/>
                  <a:pt x="37475" y="81022"/>
                </a:cubicBezTo>
                <a:cubicBezTo>
                  <a:pt x="38169" y="85886"/>
                  <a:pt x="39730" y="90570"/>
                  <a:pt x="42159" y="94844"/>
                </a:cubicBezTo>
                <a:cubicBezTo>
                  <a:pt x="53726" y="89061"/>
                  <a:pt x="62805" y="78767"/>
                  <a:pt x="70323" y="74140"/>
                </a:cubicBezTo>
                <a:cubicBezTo>
                  <a:pt x="81542" y="67258"/>
                  <a:pt x="76858" y="94844"/>
                  <a:pt x="75007" y="99413"/>
                </a:cubicBezTo>
                <a:cubicBezTo>
                  <a:pt x="73562" y="102304"/>
                  <a:pt x="82468" y="109764"/>
                  <a:pt x="91837" y="113813"/>
                </a:cubicBezTo>
                <a:cubicBezTo>
                  <a:pt x="91316" y="107943"/>
                  <a:pt x="92820" y="102073"/>
                  <a:pt x="96058" y="97157"/>
                </a:cubicBezTo>
                <a:cubicBezTo>
                  <a:pt x="107798" y="79172"/>
                  <a:pt x="116705" y="52106"/>
                  <a:pt x="110170" y="37359"/>
                </a:cubicBezTo>
                <a:close/>
                <a:moveTo>
                  <a:pt x="11220" y="78767"/>
                </a:moveTo>
                <a:cubicBezTo>
                  <a:pt x="7807" y="76141"/>
                  <a:pt x="3991" y="74001"/>
                  <a:pt x="0" y="72405"/>
                </a:cubicBezTo>
                <a:cubicBezTo>
                  <a:pt x="1388" y="77610"/>
                  <a:pt x="1388" y="83971"/>
                  <a:pt x="7518" y="87384"/>
                </a:cubicBezTo>
                <a:cubicBezTo>
                  <a:pt x="17813" y="93167"/>
                  <a:pt x="2834" y="94844"/>
                  <a:pt x="23422" y="98256"/>
                </a:cubicBezTo>
                <a:lnTo>
                  <a:pt x="27644" y="98256"/>
                </a:lnTo>
                <a:cubicBezTo>
                  <a:pt x="28742" y="92721"/>
                  <a:pt x="26776" y="87031"/>
                  <a:pt x="22497" y="83335"/>
                </a:cubicBezTo>
                <a:cubicBezTo>
                  <a:pt x="16019" y="75123"/>
                  <a:pt x="14053" y="79692"/>
                  <a:pt x="11220" y="7859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2" name="Frihåndsform: figur 571">
            <a:extLst>
              <a:ext uri="{FF2B5EF4-FFF2-40B4-BE49-F238E27FC236}">
                <a16:creationId xmlns:a16="http://schemas.microsoft.com/office/drawing/2014/main" id="{DA4DAC6F-80ED-4546-B377-0C34F6B66AD1}"/>
              </a:ext>
            </a:extLst>
          </p:cNvPr>
          <p:cNvSpPr/>
          <p:nvPr/>
        </p:nvSpPr>
        <p:spPr>
          <a:xfrm>
            <a:off x="8803459" y="3587336"/>
            <a:ext cx="334682" cy="282934"/>
          </a:xfrm>
          <a:custGeom>
            <a:avLst/>
            <a:gdLst>
              <a:gd name="connsiteX0" fmla="*/ 323464 w 334682"/>
              <a:gd name="connsiteY0" fmla="*/ 39274 h 282934"/>
              <a:gd name="connsiteX1" fmla="*/ 314557 w 334682"/>
              <a:gd name="connsiteY1" fmla="*/ 31235 h 282934"/>
              <a:gd name="connsiteX2" fmla="*/ 288765 w 334682"/>
              <a:gd name="connsiteY2" fmla="*/ 51361 h 282934"/>
              <a:gd name="connsiteX3" fmla="*/ 276562 w 334682"/>
              <a:gd name="connsiteY3" fmla="*/ 56508 h 282934"/>
              <a:gd name="connsiteX4" fmla="*/ 265343 w 334682"/>
              <a:gd name="connsiteY4" fmla="*/ 55930 h 282934"/>
              <a:gd name="connsiteX5" fmla="*/ 264418 w 334682"/>
              <a:gd name="connsiteY5" fmla="*/ 23197 h 282934"/>
              <a:gd name="connsiteX6" fmla="*/ 255049 w 334682"/>
              <a:gd name="connsiteY6" fmla="*/ 64 h 282934"/>
              <a:gd name="connsiteX7" fmla="*/ 233941 w 334682"/>
              <a:gd name="connsiteY7" fmla="*/ 24238 h 282934"/>
              <a:gd name="connsiteX8" fmla="*/ 211444 w 334682"/>
              <a:gd name="connsiteY8" fmla="*/ 37424 h 282934"/>
              <a:gd name="connsiteX9" fmla="*/ 187559 w 334682"/>
              <a:gd name="connsiteY9" fmla="*/ 44942 h 282934"/>
              <a:gd name="connsiteX10" fmla="*/ 166914 w 334682"/>
              <a:gd name="connsiteY10" fmla="*/ 38580 h 282934"/>
              <a:gd name="connsiteX11" fmla="*/ 147251 w 334682"/>
              <a:gd name="connsiteY11" fmla="*/ 31120 h 282934"/>
              <a:gd name="connsiteX12" fmla="*/ 127530 w 334682"/>
              <a:gd name="connsiteY12" fmla="*/ 26551 h 282934"/>
              <a:gd name="connsiteX13" fmla="*/ 108793 w 334682"/>
              <a:gd name="connsiteY13" fmla="*/ 39737 h 282934"/>
              <a:gd name="connsiteX14" fmla="*/ 94739 w 334682"/>
              <a:gd name="connsiteY14" fmla="*/ 67322 h 282934"/>
              <a:gd name="connsiteX15" fmla="*/ 61428 w 334682"/>
              <a:gd name="connsiteY15" fmla="*/ 90455 h 282934"/>
              <a:gd name="connsiteX16" fmla="*/ 40841 w 334682"/>
              <a:gd name="connsiteY16" fmla="*/ 99072 h 282934"/>
              <a:gd name="connsiteX17" fmla="*/ 23953 w 334682"/>
              <a:gd name="connsiteY17" fmla="*/ 93289 h 282934"/>
              <a:gd name="connsiteX18" fmla="*/ 13660 w 334682"/>
              <a:gd name="connsiteY18" fmla="*/ 106532 h 282934"/>
              <a:gd name="connsiteX19" fmla="*/ 4291 w 334682"/>
              <a:gd name="connsiteY19" fmla="*/ 128393 h 282934"/>
              <a:gd name="connsiteX20" fmla="*/ 1457 w 334682"/>
              <a:gd name="connsiteY20" fmla="*/ 152508 h 282934"/>
              <a:gd name="connsiteX21" fmla="*/ 1457 w 334682"/>
              <a:gd name="connsiteY21" fmla="*/ 182407 h 282934"/>
              <a:gd name="connsiteX22" fmla="*/ 5216 w 334682"/>
              <a:gd name="connsiteY22" fmla="*/ 214562 h 282934"/>
              <a:gd name="connsiteX23" fmla="*/ 28349 w 334682"/>
              <a:gd name="connsiteY23" fmla="*/ 228962 h 282934"/>
              <a:gd name="connsiteX24" fmla="*/ 4464 w 334682"/>
              <a:gd name="connsiteY24" fmla="*/ 268634 h 282934"/>
              <a:gd name="connsiteX25" fmla="*/ 9149 w 334682"/>
              <a:gd name="connsiteY25" fmla="*/ 277830 h 282934"/>
              <a:gd name="connsiteX26" fmla="*/ 45236 w 334682"/>
              <a:gd name="connsiteY26" fmla="*/ 282398 h 282934"/>
              <a:gd name="connsiteX27" fmla="*/ 139906 w 334682"/>
              <a:gd name="connsiteY27" fmla="*/ 268634 h 282934"/>
              <a:gd name="connsiteX28" fmla="*/ 138055 w 334682"/>
              <a:gd name="connsiteY28" fmla="*/ 240471 h 282934"/>
              <a:gd name="connsiteX29" fmla="*/ 156793 w 334682"/>
              <a:gd name="connsiteY29" fmla="*/ 227227 h 282934"/>
              <a:gd name="connsiteX30" fmla="*/ 172697 w 334682"/>
              <a:gd name="connsiteY30" fmla="*/ 222080 h 282934"/>
              <a:gd name="connsiteX31" fmla="*/ 197564 w 334682"/>
              <a:gd name="connsiteY31" fmla="*/ 212306 h 282934"/>
              <a:gd name="connsiteX32" fmla="*/ 208784 w 334682"/>
              <a:gd name="connsiteY32" fmla="*/ 199641 h 282934"/>
              <a:gd name="connsiteX33" fmla="*/ 216302 w 334682"/>
              <a:gd name="connsiteY33" fmla="*/ 169742 h 282934"/>
              <a:gd name="connsiteX34" fmla="*/ 232263 w 334682"/>
              <a:gd name="connsiteY34" fmla="*/ 158176 h 282934"/>
              <a:gd name="connsiteX35" fmla="*/ 224745 w 334682"/>
              <a:gd name="connsiteY35" fmla="*/ 139785 h 282934"/>
              <a:gd name="connsiteX36" fmla="*/ 251001 w 334682"/>
              <a:gd name="connsiteY36" fmla="*/ 140364 h 282934"/>
              <a:gd name="connsiteX37" fmla="*/ 252852 w 334682"/>
              <a:gd name="connsiteY37" fmla="*/ 117983 h 282934"/>
              <a:gd name="connsiteX38" fmla="*/ 264418 w 334682"/>
              <a:gd name="connsiteY38" fmla="*/ 98436 h 282934"/>
              <a:gd name="connsiteX39" fmla="*/ 260196 w 334682"/>
              <a:gd name="connsiteY39" fmla="*/ 81780 h 282934"/>
              <a:gd name="connsiteX40" fmla="*/ 263435 w 334682"/>
              <a:gd name="connsiteY40" fmla="*/ 67959 h 282934"/>
              <a:gd name="connsiteX41" fmla="*/ 266731 w 334682"/>
              <a:gd name="connsiteY41" fmla="*/ 66224 h 282934"/>
              <a:gd name="connsiteX42" fmla="*/ 278934 w 334682"/>
              <a:gd name="connsiteY42" fmla="*/ 61077 h 282934"/>
              <a:gd name="connsiteX43" fmla="*/ 310799 w 334682"/>
              <a:gd name="connsiteY43" fmla="*/ 50146 h 282934"/>
              <a:gd name="connsiteX44" fmla="*/ 334683 w 334682"/>
              <a:gd name="connsiteY44" fmla="*/ 41530 h 282934"/>
              <a:gd name="connsiteX45" fmla="*/ 323464 w 334682"/>
              <a:gd name="connsiteY45" fmla="*/ 39274 h 2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4682" h="282934">
                <a:moveTo>
                  <a:pt x="323464" y="39274"/>
                </a:moveTo>
                <a:cubicBezTo>
                  <a:pt x="318779" y="39852"/>
                  <a:pt x="319705" y="35284"/>
                  <a:pt x="314557" y="31235"/>
                </a:cubicBezTo>
                <a:cubicBezTo>
                  <a:pt x="310336" y="28344"/>
                  <a:pt x="298133" y="41587"/>
                  <a:pt x="288765" y="51361"/>
                </a:cubicBezTo>
                <a:cubicBezTo>
                  <a:pt x="284543" y="53096"/>
                  <a:pt x="280322" y="54773"/>
                  <a:pt x="276562" y="56508"/>
                </a:cubicBezTo>
                <a:cubicBezTo>
                  <a:pt x="271415" y="58243"/>
                  <a:pt x="267194" y="58821"/>
                  <a:pt x="265343" y="55930"/>
                </a:cubicBezTo>
                <a:cubicBezTo>
                  <a:pt x="259560" y="48469"/>
                  <a:pt x="274711" y="28344"/>
                  <a:pt x="264418" y="23197"/>
                </a:cubicBezTo>
                <a:cubicBezTo>
                  <a:pt x="254124" y="18050"/>
                  <a:pt x="263492" y="1336"/>
                  <a:pt x="255049" y="64"/>
                </a:cubicBezTo>
                <a:cubicBezTo>
                  <a:pt x="246605" y="-1208"/>
                  <a:pt x="233941" y="16778"/>
                  <a:pt x="233941" y="24238"/>
                </a:cubicBezTo>
                <a:cubicBezTo>
                  <a:pt x="233941" y="31698"/>
                  <a:pt x="211444" y="30021"/>
                  <a:pt x="211444" y="37424"/>
                </a:cubicBezTo>
                <a:cubicBezTo>
                  <a:pt x="211444" y="44826"/>
                  <a:pt x="190798" y="36325"/>
                  <a:pt x="187559" y="44942"/>
                </a:cubicBezTo>
                <a:cubicBezTo>
                  <a:pt x="184321" y="53558"/>
                  <a:pt x="173449" y="38580"/>
                  <a:pt x="166914" y="38580"/>
                </a:cubicBezTo>
                <a:cubicBezTo>
                  <a:pt x="160379" y="38580"/>
                  <a:pt x="155348" y="27650"/>
                  <a:pt x="147251" y="31120"/>
                </a:cubicBezTo>
                <a:cubicBezTo>
                  <a:pt x="139154" y="34590"/>
                  <a:pt x="134123" y="27650"/>
                  <a:pt x="127530" y="26551"/>
                </a:cubicBezTo>
                <a:cubicBezTo>
                  <a:pt x="120937" y="25452"/>
                  <a:pt x="116311" y="43207"/>
                  <a:pt x="108793" y="39737"/>
                </a:cubicBezTo>
                <a:cubicBezTo>
                  <a:pt x="101274" y="36267"/>
                  <a:pt x="97516" y="56392"/>
                  <a:pt x="94739" y="67322"/>
                </a:cubicBezTo>
                <a:cubicBezTo>
                  <a:pt x="91964" y="78253"/>
                  <a:pt x="60503" y="78253"/>
                  <a:pt x="61428" y="90455"/>
                </a:cubicBezTo>
                <a:cubicBezTo>
                  <a:pt x="62354" y="102658"/>
                  <a:pt x="42691" y="107111"/>
                  <a:pt x="40841" y="99072"/>
                </a:cubicBezTo>
                <a:cubicBezTo>
                  <a:pt x="38990" y="91033"/>
                  <a:pt x="26787" y="95602"/>
                  <a:pt x="23953" y="93289"/>
                </a:cubicBezTo>
                <a:cubicBezTo>
                  <a:pt x="21120" y="90976"/>
                  <a:pt x="12734" y="95602"/>
                  <a:pt x="13660" y="106532"/>
                </a:cubicBezTo>
                <a:cubicBezTo>
                  <a:pt x="14585" y="117462"/>
                  <a:pt x="5216" y="124344"/>
                  <a:pt x="4291" y="128393"/>
                </a:cubicBezTo>
                <a:cubicBezTo>
                  <a:pt x="3366" y="132441"/>
                  <a:pt x="-2302" y="146205"/>
                  <a:pt x="1457" y="152508"/>
                </a:cubicBezTo>
                <a:cubicBezTo>
                  <a:pt x="5216" y="158812"/>
                  <a:pt x="-3227" y="170321"/>
                  <a:pt x="1457" y="182407"/>
                </a:cubicBezTo>
                <a:cubicBezTo>
                  <a:pt x="6142" y="194494"/>
                  <a:pt x="3308" y="209993"/>
                  <a:pt x="5216" y="214562"/>
                </a:cubicBezTo>
                <a:cubicBezTo>
                  <a:pt x="7125" y="219131"/>
                  <a:pt x="24879" y="216875"/>
                  <a:pt x="28349" y="228962"/>
                </a:cubicBezTo>
                <a:cubicBezTo>
                  <a:pt x="31818" y="241049"/>
                  <a:pt x="5216" y="261695"/>
                  <a:pt x="4464" y="268634"/>
                </a:cubicBezTo>
                <a:cubicBezTo>
                  <a:pt x="4002" y="271468"/>
                  <a:pt x="6315" y="274418"/>
                  <a:pt x="9149" y="277830"/>
                </a:cubicBezTo>
                <a:cubicBezTo>
                  <a:pt x="21236" y="278587"/>
                  <a:pt x="33322" y="280114"/>
                  <a:pt x="45236" y="282398"/>
                </a:cubicBezTo>
                <a:cubicBezTo>
                  <a:pt x="60677" y="285868"/>
                  <a:pt x="138518" y="271468"/>
                  <a:pt x="139906" y="268634"/>
                </a:cubicBezTo>
                <a:cubicBezTo>
                  <a:pt x="141294" y="265800"/>
                  <a:pt x="137073" y="244461"/>
                  <a:pt x="138055" y="240471"/>
                </a:cubicBezTo>
                <a:cubicBezTo>
                  <a:pt x="141526" y="233051"/>
                  <a:pt x="148639" y="228013"/>
                  <a:pt x="156793" y="227227"/>
                </a:cubicBezTo>
                <a:cubicBezTo>
                  <a:pt x="165236" y="227805"/>
                  <a:pt x="172697" y="229540"/>
                  <a:pt x="172697" y="222080"/>
                </a:cubicBezTo>
                <a:cubicBezTo>
                  <a:pt x="172697" y="214620"/>
                  <a:pt x="195830" y="205367"/>
                  <a:pt x="197564" y="212306"/>
                </a:cubicBezTo>
                <a:cubicBezTo>
                  <a:pt x="199299" y="219246"/>
                  <a:pt x="207858" y="216297"/>
                  <a:pt x="208784" y="199641"/>
                </a:cubicBezTo>
                <a:cubicBezTo>
                  <a:pt x="209709" y="182986"/>
                  <a:pt x="208321" y="170725"/>
                  <a:pt x="216302" y="169742"/>
                </a:cubicBezTo>
                <a:cubicBezTo>
                  <a:pt x="224282" y="168759"/>
                  <a:pt x="233189" y="163439"/>
                  <a:pt x="232263" y="158176"/>
                </a:cubicBezTo>
                <a:cubicBezTo>
                  <a:pt x="231338" y="152913"/>
                  <a:pt x="221911" y="143255"/>
                  <a:pt x="224745" y="139785"/>
                </a:cubicBezTo>
                <a:cubicBezTo>
                  <a:pt x="227579" y="136315"/>
                  <a:pt x="247878" y="147882"/>
                  <a:pt x="251001" y="140364"/>
                </a:cubicBezTo>
                <a:cubicBezTo>
                  <a:pt x="254124" y="132846"/>
                  <a:pt x="249555" y="124865"/>
                  <a:pt x="252852" y="117983"/>
                </a:cubicBezTo>
                <a:cubicBezTo>
                  <a:pt x="256148" y="111101"/>
                  <a:pt x="264418" y="104739"/>
                  <a:pt x="264418" y="98436"/>
                </a:cubicBezTo>
                <a:cubicBezTo>
                  <a:pt x="264418" y="92132"/>
                  <a:pt x="264880" y="87506"/>
                  <a:pt x="260196" y="81780"/>
                </a:cubicBezTo>
                <a:cubicBezTo>
                  <a:pt x="255512" y="76055"/>
                  <a:pt x="257362" y="68537"/>
                  <a:pt x="263435" y="67959"/>
                </a:cubicBezTo>
                <a:cubicBezTo>
                  <a:pt x="264707" y="67878"/>
                  <a:pt x="265922" y="67241"/>
                  <a:pt x="266731" y="66224"/>
                </a:cubicBezTo>
                <a:cubicBezTo>
                  <a:pt x="271126" y="65495"/>
                  <a:pt x="275348" y="63731"/>
                  <a:pt x="278934" y="61077"/>
                </a:cubicBezTo>
                <a:cubicBezTo>
                  <a:pt x="287839" y="53616"/>
                  <a:pt x="304264" y="47255"/>
                  <a:pt x="310799" y="50146"/>
                </a:cubicBezTo>
                <a:cubicBezTo>
                  <a:pt x="319762" y="52471"/>
                  <a:pt x="329247" y="49048"/>
                  <a:pt x="334683" y="41530"/>
                </a:cubicBezTo>
                <a:cubicBezTo>
                  <a:pt x="331271" y="39586"/>
                  <a:pt x="327339" y="38800"/>
                  <a:pt x="323464" y="392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3" name="Frihåndsform: figur 572">
            <a:extLst>
              <a:ext uri="{FF2B5EF4-FFF2-40B4-BE49-F238E27FC236}">
                <a16:creationId xmlns:a16="http://schemas.microsoft.com/office/drawing/2014/main" id="{C6D2CBFB-C9BC-41FA-B4A6-478AF88F9FCC}"/>
              </a:ext>
            </a:extLst>
          </p:cNvPr>
          <p:cNvSpPr/>
          <p:nvPr/>
        </p:nvSpPr>
        <p:spPr>
          <a:xfrm>
            <a:off x="8813012" y="3628923"/>
            <a:ext cx="389438" cy="417370"/>
          </a:xfrm>
          <a:custGeom>
            <a:avLst/>
            <a:gdLst>
              <a:gd name="connsiteX0" fmla="*/ 370586 w 389438"/>
              <a:gd name="connsiteY0" fmla="*/ 43663 h 417370"/>
              <a:gd name="connsiteX1" fmla="*/ 358383 w 389438"/>
              <a:gd name="connsiteY1" fmla="*/ 22439 h 417370"/>
              <a:gd name="connsiteX2" fmla="*/ 336811 w 389438"/>
              <a:gd name="connsiteY2" fmla="*/ 1735 h 417370"/>
              <a:gd name="connsiteX3" fmla="*/ 329814 w 389438"/>
              <a:gd name="connsiteY3" fmla="*/ 3470 h 417370"/>
              <a:gd name="connsiteX4" fmla="*/ 325592 w 389438"/>
              <a:gd name="connsiteY4" fmla="*/ 0 h 417370"/>
              <a:gd name="connsiteX5" fmla="*/ 301650 w 389438"/>
              <a:gd name="connsiteY5" fmla="*/ 8617 h 417370"/>
              <a:gd name="connsiteX6" fmla="*/ 269785 w 389438"/>
              <a:gd name="connsiteY6" fmla="*/ 19547 h 417370"/>
              <a:gd name="connsiteX7" fmla="*/ 257582 w 389438"/>
              <a:gd name="connsiteY7" fmla="*/ 24694 h 417370"/>
              <a:gd name="connsiteX8" fmla="*/ 254343 w 389438"/>
              <a:gd name="connsiteY8" fmla="*/ 26429 h 417370"/>
              <a:gd name="connsiteX9" fmla="*/ 251047 w 389438"/>
              <a:gd name="connsiteY9" fmla="*/ 40251 h 417370"/>
              <a:gd name="connsiteX10" fmla="*/ 255269 w 389438"/>
              <a:gd name="connsiteY10" fmla="*/ 56906 h 417370"/>
              <a:gd name="connsiteX11" fmla="*/ 243992 w 389438"/>
              <a:gd name="connsiteY11" fmla="*/ 76453 h 417370"/>
              <a:gd name="connsiteX12" fmla="*/ 242141 w 389438"/>
              <a:gd name="connsiteY12" fmla="*/ 98892 h 417370"/>
              <a:gd name="connsiteX13" fmla="*/ 215886 w 389438"/>
              <a:gd name="connsiteY13" fmla="*/ 98314 h 417370"/>
              <a:gd name="connsiteX14" fmla="*/ 223404 w 389438"/>
              <a:gd name="connsiteY14" fmla="*/ 116704 h 417370"/>
              <a:gd name="connsiteX15" fmla="*/ 207442 w 389438"/>
              <a:gd name="connsiteY15" fmla="*/ 128271 h 417370"/>
              <a:gd name="connsiteX16" fmla="*/ 199982 w 389438"/>
              <a:gd name="connsiteY16" fmla="*/ 158169 h 417370"/>
              <a:gd name="connsiteX17" fmla="*/ 188416 w 389438"/>
              <a:gd name="connsiteY17" fmla="*/ 170835 h 417370"/>
              <a:gd name="connsiteX18" fmla="*/ 163548 w 389438"/>
              <a:gd name="connsiteY18" fmla="*/ 180608 h 417370"/>
              <a:gd name="connsiteX19" fmla="*/ 147644 w 389438"/>
              <a:gd name="connsiteY19" fmla="*/ 185755 h 417370"/>
              <a:gd name="connsiteX20" fmla="*/ 128907 w 389438"/>
              <a:gd name="connsiteY20" fmla="*/ 198999 h 417370"/>
              <a:gd name="connsiteX21" fmla="*/ 130757 w 389438"/>
              <a:gd name="connsiteY21" fmla="*/ 227163 h 417370"/>
              <a:gd name="connsiteX22" fmla="*/ 36087 w 389438"/>
              <a:gd name="connsiteY22" fmla="*/ 240926 h 417370"/>
              <a:gd name="connsiteX23" fmla="*/ 0 w 389438"/>
              <a:gd name="connsiteY23" fmla="*/ 236358 h 417370"/>
              <a:gd name="connsiteX24" fmla="*/ 11220 w 389438"/>
              <a:gd name="connsiteY24" fmla="*/ 251279 h 417370"/>
              <a:gd name="connsiteX25" fmla="*/ 35162 w 389438"/>
              <a:gd name="connsiteY25" fmla="*/ 275452 h 417370"/>
              <a:gd name="connsiteX26" fmla="*/ 46381 w 389438"/>
              <a:gd name="connsiteY26" fmla="*/ 306450 h 417370"/>
              <a:gd name="connsiteX27" fmla="*/ 52164 w 389438"/>
              <a:gd name="connsiteY27" fmla="*/ 327154 h 417370"/>
              <a:gd name="connsiteX28" fmla="*/ 30535 w 389438"/>
              <a:gd name="connsiteY28" fmla="*/ 334614 h 417370"/>
              <a:gd name="connsiteX29" fmla="*/ 15499 w 389438"/>
              <a:gd name="connsiteY29" fmla="*/ 361101 h 417370"/>
              <a:gd name="connsiteX30" fmla="*/ 23017 w 389438"/>
              <a:gd name="connsiteY30" fmla="*/ 361621 h 417370"/>
              <a:gd name="connsiteX31" fmla="*/ 37533 w 389438"/>
              <a:gd name="connsiteY31" fmla="*/ 367404 h 417370"/>
              <a:gd name="connsiteX32" fmla="*/ 122834 w 389438"/>
              <a:gd name="connsiteY32" fmla="*/ 356474 h 417370"/>
              <a:gd name="connsiteX33" fmla="*/ 147240 w 389438"/>
              <a:gd name="connsiteY33" fmla="*/ 388108 h 417370"/>
              <a:gd name="connsiteX34" fmla="*/ 150016 w 389438"/>
              <a:gd name="connsiteY34" fmla="*/ 403607 h 417370"/>
              <a:gd name="connsiteX35" fmla="*/ 170661 w 389438"/>
              <a:gd name="connsiteY35" fmla="*/ 414537 h 417370"/>
              <a:gd name="connsiteX36" fmla="*/ 174420 w 389438"/>
              <a:gd name="connsiteY36" fmla="*/ 417371 h 417370"/>
              <a:gd name="connsiteX37" fmla="*/ 175808 w 389438"/>
              <a:gd name="connsiteY37" fmla="*/ 415115 h 417370"/>
              <a:gd name="connsiteX38" fmla="*/ 197379 w 389438"/>
              <a:gd name="connsiteY38" fmla="*/ 397303 h 417370"/>
              <a:gd name="connsiteX39" fmla="*/ 219876 w 389438"/>
              <a:gd name="connsiteY39" fmla="*/ 396147 h 417370"/>
              <a:gd name="connsiteX40" fmla="*/ 237688 w 389438"/>
              <a:gd name="connsiteY40" fmla="*/ 390364 h 417370"/>
              <a:gd name="connsiteX41" fmla="*/ 229245 w 389438"/>
              <a:gd name="connsiteY41" fmla="*/ 365091 h 417370"/>
              <a:gd name="connsiteX42" fmla="*/ 218951 w 389438"/>
              <a:gd name="connsiteY42" fmla="*/ 336175 h 417370"/>
              <a:gd name="connsiteX43" fmla="*/ 203914 w 389438"/>
              <a:gd name="connsiteY43" fmla="*/ 316050 h 417370"/>
              <a:gd name="connsiteX44" fmla="*/ 221727 w 389438"/>
              <a:gd name="connsiteY44" fmla="*/ 289621 h 417370"/>
              <a:gd name="connsiteX45" fmla="*/ 239539 w 389438"/>
              <a:gd name="connsiteY45" fmla="*/ 291934 h 417370"/>
              <a:gd name="connsiteX46" fmla="*/ 255501 w 389438"/>
              <a:gd name="connsiteY46" fmla="*/ 290777 h 417370"/>
              <a:gd name="connsiteX47" fmla="*/ 268628 w 389438"/>
              <a:gd name="connsiteY47" fmla="*/ 270074 h 417370"/>
              <a:gd name="connsiteX48" fmla="*/ 288291 w 389438"/>
              <a:gd name="connsiteY48" fmla="*/ 255731 h 417370"/>
              <a:gd name="connsiteX49" fmla="*/ 297659 w 389438"/>
              <a:gd name="connsiteY49" fmla="*/ 225832 h 417370"/>
              <a:gd name="connsiteX50" fmla="*/ 311771 w 389438"/>
              <a:gd name="connsiteY50" fmla="*/ 212589 h 417370"/>
              <a:gd name="connsiteX51" fmla="*/ 322990 w 389438"/>
              <a:gd name="connsiteY51" fmla="*/ 197090 h 417370"/>
              <a:gd name="connsiteX52" fmla="*/ 327674 w 389438"/>
              <a:gd name="connsiteY52" fmla="*/ 176387 h 417370"/>
              <a:gd name="connsiteX53" fmla="*/ 339877 w 389438"/>
              <a:gd name="connsiteY53" fmla="*/ 155683 h 417370"/>
              <a:gd name="connsiteX54" fmla="*/ 328310 w 389438"/>
              <a:gd name="connsiteY54" fmla="*/ 143654 h 417370"/>
              <a:gd name="connsiteX55" fmla="*/ 314258 w 389438"/>
              <a:gd name="connsiteY55" fmla="*/ 117224 h 417370"/>
              <a:gd name="connsiteX56" fmla="*/ 310498 w 389438"/>
              <a:gd name="connsiteY56" fmla="*/ 90738 h 417370"/>
              <a:gd name="connsiteX57" fmla="*/ 322701 w 389438"/>
              <a:gd name="connsiteY57" fmla="*/ 75239 h 417370"/>
              <a:gd name="connsiteX58" fmla="*/ 357862 w 389438"/>
              <a:gd name="connsiteY58" fmla="*/ 82699 h 417370"/>
              <a:gd name="connsiteX59" fmla="*/ 380995 w 389438"/>
              <a:gd name="connsiteY59" fmla="*/ 71769 h 417370"/>
              <a:gd name="connsiteX60" fmla="*/ 389439 w 389438"/>
              <a:gd name="connsiteY60" fmla="*/ 54419 h 417370"/>
              <a:gd name="connsiteX61" fmla="*/ 370586 w 389438"/>
              <a:gd name="connsiteY61" fmla="*/ 43663 h 41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89438" h="417370">
                <a:moveTo>
                  <a:pt x="370586" y="43663"/>
                </a:moveTo>
                <a:cubicBezTo>
                  <a:pt x="363067" y="39233"/>
                  <a:pt x="358440" y="31171"/>
                  <a:pt x="358383" y="22439"/>
                </a:cubicBezTo>
                <a:cubicBezTo>
                  <a:pt x="358383" y="18969"/>
                  <a:pt x="346180" y="10352"/>
                  <a:pt x="336811" y="1735"/>
                </a:cubicBezTo>
                <a:cubicBezTo>
                  <a:pt x="334383" y="1966"/>
                  <a:pt x="332070" y="2550"/>
                  <a:pt x="329814" y="3470"/>
                </a:cubicBezTo>
                <a:cubicBezTo>
                  <a:pt x="328484" y="2215"/>
                  <a:pt x="327096" y="1058"/>
                  <a:pt x="325592" y="0"/>
                </a:cubicBezTo>
                <a:cubicBezTo>
                  <a:pt x="320156" y="7518"/>
                  <a:pt x="310671" y="10936"/>
                  <a:pt x="301650" y="8617"/>
                </a:cubicBezTo>
                <a:cubicBezTo>
                  <a:pt x="295115" y="5725"/>
                  <a:pt x="278517" y="12087"/>
                  <a:pt x="269785" y="19547"/>
                </a:cubicBezTo>
                <a:cubicBezTo>
                  <a:pt x="266199" y="22248"/>
                  <a:pt x="262036" y="24017"/>
                  <a:pt x="257582" y="24694"/>
                </a:cubicBezTo>
                <a:cubicBezTo>
                  <a:pt x="256715" y="25608"/>
                  <a:pt x="255558" y="26221"/>
                  <a:pt x="254343" y="26429"/>
                </a:cubicBezTo>
                <a:cubicBezTo>
                  <a:pt x="248214" y="27007"/>
                  <a:pt x="245900" y="34468"/>
                  <a:pt x="251047" y="40251"/>
                </a:cubicBezTo>
                <a:cubicBezTo>
                  <a:pt x="256194" y="46034"/>
                  <a:pt x="254343" y="50024"/>
                  <a:pt x="255269" y="56906"/>
                </a:cubicBezTo>
                <a:cubicBezTo>
                  <a:pt x="256194" y="63788"/>
                  <a:pt x="247751" y="70150"/>
                  <a:pt x="243992" y="76453"/>
                </a:cubicBezTo>
                <a:cubicBezTo>
                  <a:pt x="240233" y="82757"/>
                  <a:pt x="244975" y="91374"/>
                  <a:pt x="242141" y="98892"/>
                </a:cubicBezTo>
                <a:cubicBezTo>
                  <a:pt x="239307" y="106410"/>
                  <a:pt x="219008" y="94844"/>
                  <a:pt x="215886" y="98314"/>
                </a:cubicBezTo>
                <a:cubicBezTo>
                  <a:pt x="212763" y="101784"/>
                  <a:pt x="222941" y="111499"/>
                  <a:pt x="223404" y="116704"/>
                </a:cubicBezTo>
                <a:cubicBezTo>
                  <a:pt x="223867" y="121909"/>
                  <a:pt x="215886" y="127577"/>
                  <a:pt x="207442" y="128271"/>
                </a:cubicBezTo>
                <a:cubicBezTo>
                  <a:pt x="198999" y="128964"/>
                  <a:pt x="200445" y="141514"/>
                  <a:pt x="199982" y="158169"/>
                </a:cubicBezTo>
                <a:cubicBezTo>
                  <a:pt x="199519" y="174825"/>
                  <a:pt x="191076" y="177138"/>
                  <a:pt x="188416" y="170835"/>
                </a:cubicBezTo>
                <a:cubicBezTo>
                  <a:pt x="185755" y="164531"/>
                  <a:pt x="163548" y="173148"/>
                  <a:pt x="163548" y="180608"/>
                </a:cubicBezTo>
                <a:cubicBezTo>
                  <a:pt x="163548" y="188068"/>
                  <a:pt x="156088" y="186391"/>
                  <a:pt x="147644" y="185755"/>
                </a:cubicBezTo>
                <a:cubicBezTo>
                  <a:pt x="139432" y="186351"/>
                  <a:pt x="132203" y="191452"/>
                  <a:pt x="128907" y="198999"/>
                </a:cubicBezTo>
                <a:cubicBezTo>
                  <a:pt x="128445" y="202989"/>
                  <a:pt x="132145" y="223693"/>
                  <a:pt x="130757" y="227163"/>
                </a:cubicBezTo>
                <a:cubicBezTo>
                  <a:pt x="129369" y="230633"/>
                  <a:pt x="51528" y="244512"/>
                  <a:pt x="36087" y="240926"/>
                </a:cubicBezTo>
                <a:cubicBezTo>
                  <a:pt x="24232" y="238411"/>
                  <a:pt x="12145" y="236884"/>
                  <a:pt x="0" y="236358"/>
                </a:cubicBezTo>
                <a:cubicBezTo>
                  <a:pt x="4627" y="240614"/>
                  <a:pt x="8386" y="245669"/>
                  <a:pt x="11220" y="251279"/>
                </a:cubicBezTo>
                <a:cubicBezTo>
                  <a:pt x="15846" y="262064"/>
                  <a:pt x="24405" y="270698"/>
                  <a:pt x="35162" y="275452"/>
                </a:cubicBezTo>
                <a:cubicBezTo>
                  <a:pt x="46381" y="281235"/>
                  <a:pt x="40945" y="304368"/>
                  <a:pt x="46381" y="306450"/>
                </a:cubicBezTo>
                <a:cubicBezTo>
                  <a:pt x="51818" y="308532"/>
                  <a:pt x="59509" y="325997"/>
                  <a:pt x="52164" y="327154"/>
                </a:cubicBezTo>
                <a:cubicBezTo>
                  <a:pt x="44589" y="328339"/>
                  <a:pt x="37244" y="330866"/>
                  <a:pt x="30535" y="334614"/>
                </a:cubicBezTo>
                <a:cubicBezTo>
                  <a:pt x="21398" y="340374"/>
                  <a:pt x="15788" y="350315"/>
                  <a:pt x="15499" y="361101"/>
                </a:cubicBezTo>
                <a:cubicBezTo>
                  <a:pt x="18043" y="361014"/>
                  <a:pt x="20531" y="361187"/>
                  <a:pt x="23017" y="361621"/>
                </a:cubicBezTo>
                <a:cubicBezTo>
                  <a:pt x="28164" y="362714"/>
                  <a:pt x="33080" y="364669"/>
                  <a:pt x="37533" y="367404"/>
                </a:cubicBezTo>
                <a:cubicBezTo>
                  <a:pt x="65003" y="358446"/>
                  <a:pt x="93976" y="354739"/>
                  <a:pt x="122834" y="356474"/>
                </a:cubicBezTo>
                <a:cubicBezTo>
                  <a:pt x="140184" y="357631"/>
                  <a:pt x="148628" y="373824"/>
                  <a:pt x="147240" y="388108"/>
                </a:cubicBezTo>
                <a:cubicBezTo>
                  <a:pt x="149090" y="393255"/>
                  <a:pt x="147240" y="398460"/>
                  <a:pt x="150016" y="403607"/>
                </a:cubicBezTo>
                <a:cubicBezTo>
                  <a:pt x="153312" y="409911"/>
                  <a:pt x="160367" y="408754"/>
                  <a:pt x="170661" y="414537"/>
                </a:cubicBezTo>
                <a:cubicBezTo>
                  <a:pt x="172107" y="415191"/>
                  <a:pt x="173379" y="416162"/>
                  <a:pt x="174420" y="417371"/>
                </a:cubicBezTo>
                <a:cubicBezTo>
                  <a:pt x="174767" y="416550"/>
                  <a:pt x="175230" y="415792"/>
                  <a:pt x="175808" y="415115"/>
                </a:cubicBezTo>
                <a:cubicBezTo>
                  <a:pt x="181592" y="407655"/>
                  <a:pt x="182401" y="394412"/>
                  <a:pt x="197379" y="397303"/>
                </a:cubicBezTo>
                <a:cubicBezTo>
                  <a:pt x="212358" y="400195"/>
                  <a:pt x="211433" y="393833"/>
                  <a:pt x="219876" y="396147"/>
                </a:cubicBezTo>
                <a:cubicBezTo>
                  <a:pt x="228319" y="398460"/>
                  <a:pt x="233929" y="397303"/>
                  <a:pt x="237688" y="390364"/>
                </a:cubicBezTo>
                <a:cubicBezTo>
                  <a:pt x="241447" y="383424"/>
                  <a:pt x="233929" y="370874"/>
                  <a:pt x="229245" y="365091"/>
                </a:cubicBezTo>
                <a:cubicBezTo>
                  <a:pt x="222536" y="356948"/>
                  <a:pt x="218893" y="346718"/>
                  <a:pt x="218951" y="336175"/>
                </a:cubicBezTo>
                <a:cubicBezTo>
                  <a:pt x="219876" y="325245"/>
                  <a:pt x="203914" y="325245"/>
                  <a:pt x="203914" y="316050"/>
                </a:cubicBezTo>
                <a:cubicBezTo>
                  <a:pt x="203914" y="306855"/>
                  <a:pt x="218951" y="292917"/>
                  <a:pt x="221727" y="289621"/>
                </a:cubicBezTo>
                <a:cubicBezTo>
                  <a:pt x="224503" y="286325"/>
                  <a:pt x="236763" y="298238"/>
                  <a:pt x="239539" y="291934"/>
                </a:cubicBezTo>
                <a:cubicBezTo>
                  <a:pt x="242315" y="285631"/>
                  <a:pt x="251105" y="289621"/>
                  <a:pt x="255501" y="290777"/>
                </a:cubicBezTo>
                <a:cubicBezTo>
                  <a:pt x="259896" y="291934"/>
                  <a:pt x="267703" y="279847"/>
                  <a:pt x="268628" y="270074"/>
                </a:cubicBezTo>
                <a:cubicBezTo>
                  <a:pt x="269553" y="260300"/>
                  <a:pt x="285515" y="259144"/>
                  <a:pt x="288291" y="255731"/>
                </a:cubicBezTo>
                <a:cubicBezTo>
                  <a:pt x="291067" y="252319"/>
                  <a:pt x="295809" y="230459"/>
                  <a:pt x="297659" y="225832"/>
                </a:cubicBezTo>
                <a:cubicBezTo>
                  <a:pt x="299510" y="221206"/>
                  <a:pt x="311771" y="224676"/>
                  <a:pt x="311771" y="212589"/>
                </a:cubicBezTo>
                <a:cubicBezTo>
                  <a:pt x="311771" y="200502"/>
                  <a:pt x="317554" y="198247"/>
                  <a:pt x="322990" y="197090"/>
                </a:cubicBezTo>
                <a:cubicBezTo>
                  <a:pt x="328426" y="195934"/>
                  <a:pt x="326749" y="185003"/>
                  <a:pt x="327674" y="176387"/>
                </a:cubicBezTo>
                <a:cubicBezTo>
                  <a:pt x="328600" y="167770"/>
                  <a:pt x="332358" y="157418"/>
                  <a:pt x="339877" y="155683"/>
                </a:cubicBezTo>
                <a:cubicBezTo>
                  <a:pt x="347395" y="153948"/>
                  <a:pt x="337043" y="141341"/>
                  <a:pt x="328310" y="143654"/>
                </a:cubicBezTo>
                <a:cubicBezTo>
                  <a:pt x="319578" y="145967"/>
                  <a:pt x="314258" y="117224"/>
                  <a:pt x="314258" y="117224"/>
                </a:cubicBezTo>
                <a:cubicBezTo>
                  <a:pt x="314258" y="117224"/>
                  <a:pt x="315182" y="94092"/>
                  <a:pt x="310498" y="90738"/>
                </a:cubicBezTo>
                <a:cubicBezTo>
                  <a:pt x="305814" y="87384"/>
                  <a:pt x="312407" y="75239"/>
                  <a:pt x="322701" y="75239"/>
                </a:cubicBezTo>
                <a:cubicBezTo>
                  <a:pt x="332995" y="75239"/>
                  <a:pt x="351269" y="88482"/>
                  <a:pt x="357862" y="82699"/>
                </a:cubicBezTo>
                <a:cubicBezTo>
                  <a:pt x="364455" y="76916"/>
                  <a:pt x="377525" y="74082"/>
                  <a:pt x="380995" y="71769"/>
                </a:cubicBezTo>
                <a:cubicBezTo>
                  <a:pt x="384465" y="69456"/>
                  <a:pt x="387588" y="59740"/>
                  <a:pt x="389439" y="54419"/>
                </a:cubicBezTo>
                <a:cubicBezTo>
                  <a:pt x="384638" y="51759"/>
                  <a:pt x="377525" y="47711"/>
                  <a:pt x="370586" y="436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4" name="Frihåndsform: figur 573">
            <a:extLst>
              <a:ext uri="{FF2B5EF4-FFF2-40B4-BE49-F238E27FC236}">
                <a16:creationId xmlns:a16="http://schemas.microsoft.com/office/drawing/2014/main" id="{4BFD9522-2092-4130-877A-61FA29128403}"/>
              </a:ext>
            </a:extLst>
          </p:cNvPr>
          <p:cNvSpPr/>
          <p:nvPr/>
        </p:nvSpPr>
        <p:spPr>
          <a:xfrm>
            <a:off x="9595854" y="4565381"/>
            <a:ext cx="265350" cy="324341"/>
          </a:xfrm>
          <a:custGeom>
            <a:avLst/>
            <a:gdLst>
              <a:gd name="connsiteX0" fmla="*/ 32527 w 265350"/>
              <a:gd name="connsiteY0" fmla="*/ 56743 h 324341"/>
              <a:gd name="connsiteX1" fmla="*/ 64392 w 265350"/>
              <a:gd name="connsiteY1" fmla="*/ 96415 h 324341"/>
              <a:gd name="connsiteX2" fmla="*/ 90185 w 265350"/>
              <a:gd name="connsiteY2" fmla="*/ 152743 h 324341"/>
              <a:gd name="connsiteX3" fmla="*/ 122975 w 265350"/>
              <a:gd name="connsiteY3" fmla="*/ 203866 h 324341"/>
              <a:gd name="connsiteX4" fmla="*/ 148306 w 265350"/>
              <a:gd name="connsiteY4" fmla="*/ 249264 h 324341"/>
              <a:gd name="connsiteX5" fmla="*/ 160508 w 265350"/>
              <a:gd name="connsiteY5" fmla="*/ 264821 h 324341"/>
              <a:gd name="connsiteX6" fmla="*/ 202668 w 265350"/>
              <a:gd name="connsiteY6" fmla="*/ 308484 h 324341"/>
              <a:gd name="connsiteX7" fmla="*/ 214234 w 265350"/>
              <a:gd name="connsiteY7" fmla="*/ 322305 h 324341"/>
              <a:gd name="connsiteX8" fmla="*/ 239044 w 265350"/>
              <a:gd name="connsiteY8" fmla="*/ 322826 h 324341"/>
              <a:gd name="connsiteX9" fmla="*/ 247487 w 265350"/>
              <a:gd name="connsiteY9" fmla="*/ 281476 h 324341"/>
              <a:gd name="connsiteX10" fmla="*/ 250783 w 265350"/>
              <a:gd name="connsiteY10" fmla="*/ 252560 h 324341"/>
              <a:gd name="connsiteX11" fmla="*/ 260615 w 265350"/>
              <a:gd name="connsiteY11" fmla="*/ 246257 h 324341"/>
              <a:gd name="connsiteX12" fmla="*/ 261541 w 265350"/>
              <a:gd name="connsiteY12" fmla="*/ 228907 h 324341"/>
              <a:gd name="connsiteX13" fmla="*/ 241878 w 265350"/>
              <a:gd name="connsiteY13" fmla="*/ 206469 h 324341"/>
              <a:gd name="connsiteX14" fmla="*/ 239044 w 265350"/>
              <a:gd name="connsiteY14" fmla="*/ 219134 h 324341"/>
              <a:gd name="connsiteX15" fmla="*/ 248528 w 265350"/>
              <a:gd name="connsiteY15" fmla="*/ 229428 h 324341"/>
              <a:gd name="connsiteX16" fmla="*/ 247950 w 265350"/>
              <a:gd name="connsiteY16" fmla="*/ 232319 h 324341"/>
              <a:gd name="connsiteX17" fmla="*/ 233434 w 265350"/>
              <a:gd name="connsiteY17" fmla="*/ 227172 h 324341"/>
              <a:gd name="connsiteX18" fmla="*/ 218918 w 265350"/>
              <a:gd name="connsiteY18" fmla="*/ 212194 h 324341"/>
              <a:gd name="connsiteX19" fmla="*/ 198272 w 265350"/>
              <a:gd name="connsiteY19" fmla="*/ 187500 h 324341"/>
              <a:gd name="connsiteX20" fmla="*/ 193588 w 265350"/>
              <a:gd name="connsiteY20" fmla="*/ 167953 h 324341"/>
              <a:gd name="connsiteX21" fmla="*/ 182022 w 265350"/>
              <a:gd name="connsiteY21" fmla="*/ 142680 h 324341"/>
              <a:gd name="connsiteX22" fmla="*/ 169414 w 265350"/>
              <a:gd name="connsiteY22" fmla="*/ 130015 h 324341"/>
              <a:gd name="connsiteX23" fmla="*/ 157848 w 265350"/>
              <a:gd name="connsiteY23" fmla="*/ 116251 h 324341"/>
              <a:gd name="connsiteX24" fmla="*/ 143332 w 265350"/>
              <a:gd name="connsiteY24" fmla="*/ 108155 h 324341"/>
              <a:gd name="connsiteX25" fmla="*/ 125057 w 265350"/>
              <a:gd name="connsiteY25" fmla="*/ 98960 h 324341"/>
              <a:gd name="connsiteX26" fmla="*/ 104874 w 265350"/>
              <a:gd name="connsiteY26" fmla="*/ 74844 h 324341"/>
              <a:gd name="connsiteX27" fmla="*/ 65491 w 265350"/>
              <a:gd name="connsiteY27" fmla="*/ 32858 h 324341"/>
              <a:gd name="connsiteX28" fmla="*/ 31312 w 265350"/>
              <a:gd name="connsiteY28" fmla="*/ 13889 h 324341"/>
              <a:gd name="connsiteX29" fmla="*/ 835 w 265350"/>
              <a:gd name="connsiteY29" fmla="*/ 3017 h 324341"/>
              <a:gd name="connsiteX30" fmla="*/ 32527 w 265350"/>
              <a:gd name="connsiteY30" fmla="*/ 56743 h 32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5350" h="324341">
                <a:moveTo>
                  <a:pt x="32527" y="56743"/>
                </a:moveTo>
                <a:cubicBezTo>
                  <a:pt x="44093" y="64781"/>
                  <a:pt x="50802" y="94680"/>
                  <a:pt x="64392" y="96415"/>
                </a:cubicBezTo>
                <a:cubicBezTo>
                  <a:pt x="77982" y="98150"/>
                  <a:pt x="79891" y="149851"/>
                  <a:pt x="90185" y="152743"/>
                </a:cubicBezTo>
                <a:cubicBezTo>
                  <a:pt x="98629" y="154998"/>
                  <a:pt x="115516" y="182584"/>
                  <a:pt x="122975" y="203866"/>
                </a:cubicBezTo>
                <a:cubicBezTo>
                  <a:pt x="134195" y="217283"/>
                  <a:pt x="142754" y="232684"/>
                  <a:pt x="148306" y="249264"/>
                </a:cubicBezTo>
                <a:cubicBezTo>
                  <a:pt x="153221" y="253740"/>
                  <a:pt x="157328" y="258997"/>
                  <a:pt x="160508" y="264821"/>
                </a:cubicBezTo>
                <a:cubicBezTo>
                  <a:pt x="167969" y="280320"/>
                  <a:pt x="198446" y="302180"/>
                  <a:pt x="202668" y="308484"/>
                </a:cubicBezTo>
                <a:cubicBezTo>
                  <a:pt x="206889" y="314787"/>
                  <a:pt x="211111" y="329766"/>
                  <a:pt x="214234" y="322305"/>
                </a:cubicBezTo>
                <a:cubicBezTo>
                  <a:pt x="217357" y="314845"/>
                  <a:pt x="232509" y="322305"/>
                  <a:pt x="239044" y="322826"/>
                </a:cubicBezTo>
                <a:cubicBezTo>
                  <a:pt x="245579" y="323346"/>
                  <a:pt x="247950" y="292985"/>
                  <a:pt x="247487" y="281476"/>
                </a:cubicBezTo>
                <a:cubicBezTo>
                  <a:pt x="247025" y="269968"/>
                  <a:pt x="250783" y="258344"/>
                  <a:pt x="250783" y="252560"/>
                </a:cubicBezTo>
                <a:cubicBezTo>
                  <a:pt x="250783" y="246777"/>
                  <a:pt x="254080" y="244522"/>
                  <a:pt x="260615" y="246257"/>
                </a:cubicBezTo>
                <a:cubicBezTo>
                  <a:pt x="267150" y="247992"/>
                  <a:pt x="266398" y="230700"/>
                  <a:pt x="261541" y="228907"/>
                </a:cubicBezTo>
                <a:cubicBezTo>
                  <a:pt x="256682" y="227115"/>
                  <a:pt x="254080" y="206469"/>
                  <a:pt x="241878" y="206469"/>
                </a:cubicBezTo>
                <a:cubicBezTo>
                  <a:pt x="229675" y="206469"/>
                  <a:pt x="232046" y="218035"/>
                  <a:pt x="239044" y="219134"/>
                </a:cubicBezTo>
                <a:cubicBezTo>
                  <a:pt x="244480" y="219365"/>
                  <a:pt x="248759" y="223974"/>
                  <a:pt x="248528" y="229428"/>
                </a:cubicBezTo>
                <a:cubicBezTo>
                  <a:pt x="248471" y="230417"/>
                  <a:pt x="248297" y="231388"/>
                  <a:pt x="247950" y="232319"/>
                </a:cubicBezTo>
                <a:cubicBezTo>
                  <a:pt x="246099" y="238103"/>
                  <a:pt x="243266" y="226536"/>
                  <a:pt x="233434" y="227172"/>
                </a:cubicBezTo>
                <a:cubicBezTo>
                  <a:pt x="223603" y="227809"/>
                  <a:pt x="230138" y="213351"/>
                  <a:pt x="218918" y="212194"/>
                </a:cubicBezTo>
                <a:cubicBezTo>
                  <a:pt x="207699" y="211037"/>
                  <a:pt x="210012" y="187500"/>
                  <a:pt x="198272" y="187500"/>
                </a:cubicBezTo>
                <a:cubicBezTo>
                  <a:pt x="186532" y="187500"/>
                  <a:pt x="185608" y="175933"/>
                  <a:pt x="193588" y="167953"/>
                </a:cubicBezTo>
                <a:cubicBezTo>
                  <a:pt x="201568" y="159972"/>
                  <a:pt x="182022" y="152454"/>
                  <a:pt x="182022" y="142680"/>
                </a:cubicBezTo>
                <a:cubicBezTo>
                  <a:pt x="182022" y="132907"/>
                  <a:pt x="169414" y="138632"/>
                  <a:pt x="169414" y="130015"/>
                </a:cubicBezTo>
                <a:cubicBezTo>
                  <a:pt x="169414" y="121398"/>
                  <a:pt x="163631" y="126025"/>
                  <a:pt x="157848" y="116251"/>
                </a:cubicBezTo>
                <a:cubicBezTo>
                  <a:pt x="152065" y="106478"/>
                  <a:pt x="148942" y="115673"/>
                  <a:pt x="143332" y="108155"/>
                </a:cubicBezTo>
                <a:cubicBezTo>
                  <a:pt x="137723" y="100637"/>
                  <a:pt x="130204" y="96589"/>
                  <a:pt x="125057" y="98960"/>
                </a:cubicBezTo>
                <a:cubicBezTo>
                  <a:pt x="119910" y="101331"/>
                  <a:pt x="109096" y="88087"/>
                  <a:pt x="104874" y="74844"/>
                </a:cubicBezTo>
                <a:cubicBezTo>
                  <a:pt x="101578" y="64492"/>
                  <a:pt x="69250" y="46680"/>
                  <a:pt x="65491" y="32858"/>
                </a:cubicBezTo>
                <a:cubicBezTo>
                  <a:pt x="61732" y="19036"/>
                  <a:pt x="50050" y="13369"/>
                  <a:pt x="31312" y="13889"/>
                </a:cubicBezTo>
                <a:cubicBezTo>
                  <a:pt x="12575" y="14410"/>
                  <a:pt x="5057" y="-7913"/>
                  <a:pt x="835" y="3017"/>
                </a:cubicBezTo>
                <a:cubicBezTo>
                  <a:pt x="-4948" y="16954"/>
                  <a:pt x="20787" y="48704"/>
                  <a:pt x="32527" y="567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5" name="Frihåndsform: figur 574">
            <a:extLst>
              <a:ext uri="{FF2B5EF4-FFF2-40B4-BE49-F238E27FC236}">
                <a16:creationId xmlns:a16="http://schemas.microsoft.com/office/drawing/2014/main" id="{B503B532-3911-4190-B71B-89530AD9079D}"/>
              </a:ext>
            </a:extLst>
          </p:cNvPr>
          <p:cNvSpPr/>
          <p:nvPr/>
        </p:nvSpPr>
        <p:spPr>
          <a:xfrm>
            <a:off x="9909268" y="4601219"/>
            <a:ext cx="239664" cy="236681"/>
          </a:xfrm>
          <a:custGeom>
            <a:avLst/>
            <a:gdLst>
              <a:gd name="connsiteX0" fmla="*/ 188764 w 239664"/>
              <a:gd name="connsiteY0" fmla="*/ 164559 h 236681"/>
              <a:gd name="connsiteX1" fmla="*/ 202817 w 239664"/>
              <a:gd name="connsiteY1" fmla="*/ 121475 h 236681"/>
              <a:gd name="connsiteX2" fmla="*/ 238441 w 239664"/>
              <a:gd name="connsiteY2" fmla="*/ 97301 h 236681"/>
              <a:gd name="connsiteX3" fmla="*/ 222479 w 239664"/>
              <a:gd name="connsiteY3" fmla="*/ 74920 h 236681"/>
              <a:gd name="connsiteX4" fmla="*/ 215019 w 239664"/>
              <a:gd name="connsiteY4" fmla="*/ 52481 h 236681"/>
              <a:gd name="connsiteX5" fmla="*/ 207501 w 239664"/>
              <a:gd name="connsiteY5" fmla="*/ 27787 h 236681"/>
              <a:gd name="connsiteX6" fmla="*/ 208889 w 239664"/>
              <a:gd name="connsiteY6" fmla="*/ 7083 h 236681"/>
              <a:gd name="connsiteX7" fmla="*/ 212185 w 239664"/>
              <a:gd name="connsiteY7" fmla="*/ 4770 h 236681"/>
              <a:gd name="connsiteX8" fmla="*/ 200966 w 239664"/>
              <a:gd name="connsiteY8" fmla="*/ 201 h 236681"/>
              <a:gd name="connsiteX9" fmla="*/ 164879 w 239664"/>
              <a:gd name="connsiteY9" fmla="*/ 18592 h 236681"/>
              <a:gd name="connsiteX10" fmla="*/ 150768 w 239664"/>
              <a:gd name="connsiteY10" fmla="*/ 43286 h 236681"/>
              <a:gd name="connsiteX11" fmla="*/ 143771 w 239664"/>
              <a:gd name="connsiteY11" fmla="*/ 69715 h 236681"/>
              <a:gd name="connsiteX12" fmla="*/ 123124 w 239664"/>
              <a:gd name="connsiteY12" fmla="*/ 86429 h 236681"/>
              <a:gd name="connsiteX13" fmla="*/ 101091 w 239664"/>
              <a:gd name="connsiteY13" fmla="*/ 81224 h 236681"/>
              <a:gd name="connsiteX14" fmla="*/ 77958 w 239664"/>
              <a:gd name="connsiteY14" fmla="*/ 92790 h 236681"/>
              <a:gd name="connsiteX15" fmla="*/ 47481 w 239664"/>
              <a:gd name="connsiteY15" fmla="*/ 96260 h 236681"/>
              <a:gd name="connsiteX16" fmla="*/ 27818 w 239664"/>
              <a:gd name="connsiteY16" fmla="*/ 84693 h 236681"/>
              <a:gd name="connsiteX17" fmla="*/ 20763 w 239664"/>
              <a:gd name="connsiteY17" fmla="*/ 66882 h 236681"/>
              <a:gd name="connsiteX18" fmla="*/ 17987 w 239664"/>
              <a:gd name="connsiteY18" fmla="*/ 66303 h 236681"/>
              <a:gd name="connsiteX19" fmla="*/ 2488 w 239664"/>
              <a:gd name="connsiteY19" fmla="*/ 104819 h 236681"/>
              <a:gd name="connsiteX20" fmla="*/ 15153 w 239664"/>
              <a:gd name="connsiteY20" fmla="*/ 143335 h 236681"/>
              <a:gd name="connsiteX21" fmla="*/ 35336 w 239664"/>
              <a:gd name="connsiteY21" fmla="*/ 171499 h 236681"/>
              <a:gd name="connsiteX22" fmla="*/ 57312 w 239664"/>
              <a:gd name="connsiteY22" fmla="*/ 208858 h 236681"/>
              <a:gd name="connsiteX23" fmla="*/ 76107 w 239664"/>
              <a:gd name="connsiteY23" fmla="*/ 219730 h 236681"/>
              <a:gd name="connsiteX24" fmla="*/ 107510 w 239664"/>
              <a:gd name="connsiteY24" fmla="*/ 215740 h 236681"/>
              <a:gd name="connsiteX25" fmla="*/ 137467 w 239664"/>
              <a:gd name="connsiteY25" fmla="*/ 232396 h 236681"/>
              <a:gd name="connsiteX26" fmla="*/ 171703 w 239664"/>
              <a:gd name="connsiteY26" fmla="*/ 226092 h 236681"/>
              <a:gd name="connsiteX27" fmla="*/ 188764 w 239664"/>
              <a:gd name="connsiteY27" fmla="*/ 164559 h 23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39664" h="236681">
                <a:moveTo>
                  <a:pt x="188764" y="164559"/>
                </a:moveTo>
                <a:cubicBezTo>
                  <a:pt x="201429" y="155364"/>
                  <a:pt x="204204" y="138130"/>
                  <a:pt x="202817" y="121475"/>
                </a:cubicBezTo>
                <a:cubicBezTo>
                  <a:pt x="201429" y="104819"/>
                  <a:pt x="233294" y="104125"/>
                  <a:pt x="238441" y="97301"/>
                </a:cubicBezTo>
                <a:cubicBezTo>
                  <a:pt x="243588" y="90477"/>
                  <a:pt x="231386" y="79952"/>
                  <a:pt x="222479" y="74920"/>
                </a:cubicBezTo>
                <a:cubicBezTo>
                  <a:pt x="213573" y="69889"/>
                  <a:pt x="221092" y="59421"/>
                  <a:pt x="215019" y="52481"/>
                </a:cubicBezTo>
                <a:cubicBezTo>
                  <a:pt x="208947" y="45542"/>
                  <a:pt x="198133" y="28365"/>
                  <a:pt x="207501" y="27787"/>
                </a:cubicBezTo>
                <a:cubicBezTo>
                  <a:pt x="216870" y="27209"/>
                  <a:pt x="201429" y="12288"/>
                  <a:pt x="208889" y="7083"/>
                </a:cubicBezTo>
                <a:cubicBezTo>
                  <a:pt x="210103" y="6528"/>
                  <a:pt x="211260" y="5742"/>
                  <a:pt x="212185" y="4770"/>
                </a:cubicBezTo>
                <a:cubicBezTo>
                  <a:pt x="208889" y="2358"/>
                  <a:pt x="205014" y="791"/>
                  <a:pt x="200966" y="201"/>
                </a:cubicBezTo>
                <a:cubicBezTo>
                  <a:pt x="189400" y="201"/>
                  <a:pt x="163434" y="-3268"/>
                  <a:pt x="164879" y="18592"/>
                </a:cubicBezTo>
                <a:cubicBezTo>
                  <a:pt x="166325" y="40452"/>
                  <a:pt x="149380" y="31778"/>
                  <a:pt x="150768" y="43286"/>
                </a:cubicBezTo>
                <a:cubicBezTo>
                  <a:pt x="152156" y="54795"/>
                  <a:pt x="142383" y="54852"/>
                  <a:pt x="143771" y="69715"/>
                </a:cubicBezTo>
                <a:cubicBezTo>
                  <a:pt x="145159" y="84578"/>
                  <a:pt x="136715" y="77811"/>
                  <a:pt x="123124" y="86429"/>
                </a:cubicBezTo>
                <a:cubicBezTo>
                  <a:pt x="109534" y="95045"/>
                  <a:pt x="114681" y="81224"/>
                  <a:pt x="101091" y="81224"/>
                </a:cubicBezTo>
                <a:cubicBezTo>
                  <a:pt x="87501" y="81224"/>
                  <a:pt x="85650" y="89262"/>
                  <a:pt x="77958" y="92790"/>
                </a:cubicBezTo>
                <a:cubicBezTo>
                  <a:pt x="70267" y="96318"/>
                  <a:pt x="53148" y="91055"/>
                  <a:pt x="47481" y="96260"/>
                </a:cubicBezTo>
                <a:cubicBezTo>
                  <a:pt x="41813" y="101465"/>
                  <a:pt x="33428" y="84693"/>
                  <a:pt x="27818" y="84693"/>
                </a:cubicBezTo>
                <a:cubicBezTo>
                  <a:pt x="24984" y="84693"/>
                  <a:pt x="22671" y="75498"/>
                  <a:pt x="20763" y="66882"/>
                </a:cubicBezTo>
                <a:cubicBezTo>
                  <a:pt x="19837" y="66882"/>
                  <a:pt x="18912" y="66303"/>
                  <a:pt x="17987" y="66303"/>
                </a:cubicBezTo>
                <a:cubicBezTo>
                  <a:pt x="9081" y="66882"/>
                  <a:pt x="-5956" y="95624"/>
                  <a:pt x="2488" y="104819"/>
                </a:cubicBezTo>
                <a:cubicBezTo>
                  <a:pt x="12840" y="116385"/>
                  <a:pt x="10006" y="134718"/>
                  <a:pt x="15153" y="143335"/>
                </a:cubicBezTo>
                <a:cubicBezTo>
                  <a:pt x="20300" y="151952"/>
                  <a:pt x="35336" y="154207"/>
                  <a:pt x="35336" y="171499"/>
                </a:cubicBezTo>
                <a:cubicBezTo>
                  <a:pt x="35336" y="188790"/>
                  <a:pt x="48406" y="215740"/>
                  <a:pt x="57312" y="208858"/>
                </a:cubicBezTo>
                <a:cubicBezTo>
                  <a:pt x="66218" y="201976"/>
                  <a:pt x="73274" y="212270"/>
                  <a:pt x="76107" y="219730"/>
                </a:cubicBezTo>
                <a:cubicBezTo>
                  <a:pt x="78942" y="227191"/>
                  <a:pt x="100455" y="213947"/>
                  <a:pt x="107510" y="215740"/>
                </a:cubicBezTo>
                <a:cubicBezTo>
                  <a:pt x="114565" y="217533"/>
                  <a:pt x="136079" y="222044"/>
                  <a:pt x="137467" y="232396"/>
                </a:cubicBezTo>
                <a:cubicBezTo>
                  <a:pt x="138855" y="242747"/>
                  <a:pt x="158113" y="231817"/>
                  <a:pt x="171703" y="226092"/>
                </a:cubicBezTo>
                <a:cubicBezTo>
                  <a:pt x="184079" y="220309"/>
                  <a:pt x="176098" y="173176"/>
                  <a:pt x="188764" y="1645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6" name="Frihåndsform: figur 575">
            <a:extLst>
              <a:ext uri="{FF2B5EF4-FFF2-40B4-BE49-F238E27FC236}">
                <a16:creationId xmlns:a16="http://schemas.microsoft.com/office/drawing/2014/main" id="{A443977A-F551-4C26-852D-B0D0EBCD8FC6}"/>
              </a:ext>
            </a:extLst>
          </p:cNvPr>
          <p:cNvSpPr/>
          <p:nvPr/>
        </p:nvSpPr>
        <p:spPr>
          <a:xfrm>
            <a:off x="10142309" y="4680232"/>
            <a:ext cx="153713" cy="207877"/>
          </a:xfrm>
          <a:custGeom>
            <a:avLst/>
            <a:gdLst>
              <a:gd name="connsiteX0" fmla="*/ 18991 w 153713"/>
              <a:gd name="connsiteY0" fmla="*/ 145343 h 207877"/>
              <a:gd name="connsiteX1" fmla="*/ 26046 w 153713"/>
              <a:gd name="connsiteY1" fmla="*/ 175242 h 207877"/>
              <a:gd name="connsiteX2" fmla="*/ 28822 w 153713"/>
              <a:gd name="connsiteY2" fmla="*/ 207455 h 207877"/>
              <a:gd name="connsiteX3" fmla="*/ 40389 w 153713"/>
              <a:gd name="connsiteY3" fmla="*/ 180389 h 207877"/>
              <a:gd name="connsiteX4" fmla="*/ 37554 w 153713"/>
              <a:gd name="connsiteY4" fmla="*/ 129266 h 207877"/>
              <a:gd name="connsiteX5" fmla="*/ 53053 w 153713"/>
              <a:gd name="connsiteY5" fmla="*/ 140833 h 207877"/>
              <a:gd name="connsiteX6" fmla="*/ 64620 w 153713"/>
              <a:gd name="connsiteY6" fmla="*/ 168997 h 207877"/>
              <a:gd name="connsiteX7" fmla="*/ 86191 w 153713"/>
              <a:gd name="connsiteY7" fmla="*/ 172409 h 207877"/>
              <a:gd name="connsiteX8" fmla="*/ 87579 w 153713"/>
              <a:gd name="connsiteY8" fmla="*/ 151184 h 207877"/>
              <a:gd name="connsiteX9" fmla="*/ 82895 w 153713"/>
              <a:gd name="connsiteY9" fmla="*/ 118972 h 207877"/>
              <a:gd name="connsiteX10" fmla="*/ 75434 w 153713"/>
              <a:gd name="connsiteY10" fmla="*/ 95840 h 207877"/>
              <a:gd name="connsiteX11" fmla="*/ 111059 w 153713"/>
              <a:gd name="connsiteY11" fmla="*/ 65420 h 207877"/>
              <a:gd name="connsiteX12" fmla="*/ 63232 w 153713"/>
              <a:gd name="connsiteY12" fmla="*/ 82076 h 207877"/>
              <a:gd name="connsiteX13" fmla="*/ 34316 w 153713"/>
              <a:gd name="connsiteY13" fmla="*/ 55068 h 207877"/>
              <a:gd name="connsiteX14" fmla="*/ 112157 w 153713"/>
              <a:gd name="connsiteY14" fmla="*/ 34365 h 207877"/>
              <a:gd name="connsiteX15" fmla="*/ 152639 w 153713"/>
              <a:gd name="connsiteY15" fmla="*/ 5449 h 207877"/>
              <a:gd name="connsiteX16" fmla="*/ 127772 w 153713"/>
              <a:gd name="connsiteY16" fmla="*/ 17015 h 207877"/>
              <a:gd name="connsiteX17" fmla="*/ 68726 w 153713"/>
              <a:gd name="connsiteY17" fmla="*/ 9555 h 207877"/>
              <a:gd name="connsiteX18" fmla="*/ 40157 w 153713"/>
              <a:gd name="connsiteY18" fmla="*/ 23319 h 207877"/>
              <a:gd name="connsiteX19" fmla="*/ 23270 w 153713"/>
              <a:gd name="connsiteY19" fmla="*/ 64726 h 207877"/>
              <a:gd name="connsiteX20" fmla="*/ 4533 w 153713"/>
              <a:gd name="connsiteY20" fmla="*/ 118163 h 207877"/>
              <a:gd name="connsiteX21" fmla="*/ 18991 w 153713"/>
              <a:gd name="connsiteY21" fmla="*/ 145343 h 20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713" h="207877">
                <a:moveTo>
                  <a:pt x="18991" y="145343"/>
                </a:moveTo>
                <a:cubicBezTo>
                  <a:pt x="29285" y="145922"/>
                  <a:pt x="27897" y="164312"/>
                  <a:pt x="26046" y="175242"/>
                </a:cubicBezTo>
                <a:cubicBezTo>
                  <a:pt x="24195" y="186173"/>
                  <a:pt x="19916" y="211445"/>
                  <a:pt x="28822" y="207455"/>
                </a:cubicBezTo>
                <a:cubicBezTo>
                  <a:pt x="40389" y="202250"/>
                  <a:pt x="47097" y="186173"/>
                  <a:pt x="40389" y="180389"/>
                </a:cubicBezTo>
                <a:cubicBezTo>
                  <a:pt x="33680" y="174606"/>
                  <a:pt x="34605" y="138461"/>
                  <a:pt x="37554" y="129266"/>
                </a:cubicBezTo>
                <a:cubicBezTo>
                  <a:pt x="40504" y="120071"/>
                  <a:pt x="59126" y="126953"/>
                  <a:pt x="53053" y="140833"/>
                </a:cubicBezTo>
                <a:cubicBezTo>
                  <a:pt x="46981" y="154712"/>
                  <a:pt x="64620" y="153440"/>
                  <a:pt x="64620" y="168997"/>
                </a:cubicBezTo>
                <a:cubicBezTo>
                  <a:pt x="64620" y="184553"/>
                  <a:pt x="74972" y="176457"/>
                  <a:pt x="86191" y="172409"/>
                </a:cubicBezTo>
                <a:cubicBezTo>
                  <a:pt x="97411" y="168360"/>
                  <a:pt x="95097" y="160842"/>
                  <a:pt x="87579" y="151184"/>
                </a:cubicBezTo>
                <a:cubicBezTo>
                  <a:pt x="80061" y="141527"/>
                  <a:pt x="93362" y="127011"/>
                  <a:pt x="82895" y="118972"/>
                </a:cubicBezTo>
                <a:cubicBezTo>
                  <a:pt x="72427" y="110934"/>
                  <a:pt x="65545" y="98268"/>
                  <a:pt x="75434" y="95840"/>
                </a:cubicBezTo>
                <a:cubicBezTo>
                  <a:pt x="85323" y="93411"/>
                  <a:pt x="114297" y="73459"/>
                  <a:pt x="111059" y="65420"/>
                </a:cubicBezTo>
                <a:cubicBezTo>
                  <a:pt x="107820" y="57381"/>
                  <a:pt x="66528" y="67155"/>
                  <a:pt x="63232" y="82076"/>
                </a:cubicBezTo>
                <a:cubicBezTo>
                  <a:pt x="59935" y="96996"/>
                  <a:pt x="30441" y="80341"/>
                  <a:pt x="34316" y="55068"/>
                </a:cubicBezTo>
                <a:cubicBezTo>
                  <a:pt x="38191" y="29796"/>
                  <a:pt x="95271" y="25169"/>
                  <a:pt x="112157" y="34365"/>
                </a:cubicBezTo>
                <a:cubicBezTo>
                  <a:pt x="129044" y="43560"/>
                  <a:pt x="146856" y="19444"/>
                  <a:pt x="152639" y="5449"/>
                </a:cubicBezTo>
                <a:cubicBezTo>
                  <a:pt x="158423" y="-8546"/>
                  <a:pt x="139511" y="7762"/>
                  <a:pt x="127772" y="17015"/>
                </a:cubicBezTo>
                <a:cubicBezTo>
                  <a:pt x="116032" y="26268"/>
                  <a:pt x="84687" y="16437"/>
                  <a:pt x="68726" y="9555"/>
                </a:cubicBezTo>
                <a:cubicBezTo>
                  <a:pt x="52764" y="2673"/>
                  <a:pt x="53285" y="21121"/>
                  <a:pt x="40157" y="23319"/>
                </a:cubicBezTo>
                <a:cubicBezTo>
                  <a:pt x="27029" y="25516"/>
                  <a:pt x="29863" y="60678"/>
                  <a:pt x="23270" y="64726"/>
                </a:cubicBezTo>
                <a:cubicBezTo>
                  <a:pt x="16677" y="68774"/>
                  <a:pt x="17198" y="94625"/>
                  <a:pt x="4533" y="118163"/>
                </a:cubicBezTo>
                <a:cubicBezTo>
                  <a:pt x="-8132" y="141700"/>
                  <a:pt x="8696" y="144996"/>
                  <a:pt x="18991" y="1453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7" name="Frihåndsform: figur 576">
            <a:extLst>
              <a:ext uri="{FF2B5EF4-FFF2-40B4-BE49-F238E27FC236}">
                <a16:creationId xmlns:a16="http://schemas.microsoft.com/office/drawing/2014/main" id="{4800AD2D-245D-44CF-814A-D74F5C2DC2A7}"/>
              </a:ext>
            </a:extLst>
          </p:cNvPr>
          <p:cNvSpPr/>
          <p:nvPr/>
        </p:nvSpPr>
        <p:spPr>
          <a:xfrm>
            <a:off x="9636824" y="4683328"/>
            <a:ext cx="15903" cy="16926"/>
          </a:xfrm>
          <a:custGeom>
            <a:avLst/>
            <a:gdLst>
              <a:gd name="connsiteX0" fmla="*/ 9369 w 15903"/>
              <a:gd name="connsiteY0" fmla="*/ 8309 h 16926"/>
              <a:gd name="connsiteX1" fmla="*/ 15904 w 15903"/>
              <a:gd name="connsiteY1" fmla="*/ 16926 h 16926"/>
              <a:gd name="connsiteX2" fmla="*/ 0 w 15903"/>
              <a:gd name="connsiteY2" fmla="*/ 849 h 16926"/>
              <a:gd name="connsiteX3" fmla="*/ 9369 w 15903"/>
              <a:gd name="connsiteY3" fmla="*/ 8309 h 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3" h="16926">
                <a:moveTo>
                  <a:pt x="9369" y="8309"/>
                </a:moveTo>
                <a:cubicBezTo>
                  <a:pt x="11681" y="11201"/>
                  <a:pt x="13590" y="14092"/>
                  <a:pt x="15904" y="16926"/>
                </a:cubicBezTo>
                <a:cubicBezTo>
                  <a:pt x="14516" y="7731"/>
                  <a:pt x="2313" y="-3142"/>
                  <a:pt x="0" y="849"/>
                </a:cubicBezTo>
                <a:cubicBezTo>
                  <a:pt x="3932" y="2144"/>
                  <a:pt x="7229" y="4787"/>
                  <a:pt x="9369" y="830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8" name="Frihåndsform: figur 577">
            <a:extLst>
              <a:ext uri="{FF2B5EF4-FFF2-40B4-BE49-F238E27FC236}">
                <a16:creationId xmlns:a16="http://schemas.microsoft.com/office/drawing/2014/main" id="{AEA754E0-CF0B-4FD6-9579-306EA58A31A0}"/>
              </a:ext>
            </a:extLst>
          </p:cNvPr>
          <p:cNvSpPr/>
          <p:nvPr/>
        </p:nvSpPr>
        <p:spPr>
          <a:xfrm>
            <a:off x="10081242" y="4953411"/>
            <a:ext cx="68920" cy="31121"/>
          </a:xfrm>
          <a:custGeom>
            <a:avLst/>
            <a:gdLst>
              <a:gd name="connsiteX0" fmla="*/ 34139 w 68920"/>
              <a:gd name="connsiteY0" fmla="*/ 2633 h 31121"/>
              <a:gd name="connsiteX1" fmla="*/ 12568 w 68920"/>
              <a:gd name="connsiteY1" fmla="*/ 6103 h 31121"/>
              <a:gd name="connsiteX2" fmla="*/ 1001 w 68920"/>
              <a:gd name="connsiteY2" fmla="*/ 21023 h 31121"/>
              <a:gd name="connsiteX3" fmla="*/ 35238 w 68920"/>
              <a:gd name="connsiteY3" fmla="*/ 27385 h 31121"/>
              <a:gd name="connsiteX4" fmla="*/ 68549 w 68920"/>
              <a:gd name="connsiteY4" fmla="*/ 15819 h 31121"/>
              <a:gd name="connsiteX5" fmla="*/ 34139 w 68920"/>
              <a:gd name="connsiteY5" fmla="*/ 2633 h 31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20" h="31121">
                <a:moveTo>
                  <a:pt x="34139" y="2633"/>
                </a:moveTo>
                <a:cubicBezTo>
                  <a:pt x="31306" y="10093"/>
                  <a:pt x="19624" y="11828"/>
                  <a:pt x="12568" y="6103"/>
                </a:cubicBezTo>
                <a:cubicBezTo>
                  <a:pt x="5512" y="377"/>
                  <a:pt x="-2931" y="14141"/>
                  <a:pt x="1001" y="21023"/>
                </a:cubicBezTo>
                <a:cubicBezTo>
                  <a:pt x="9156" y="31474"/>
                  <a:pt x="23845" y="34197"/>
                  <a:pt x="35238" y="27385"/>
                </a:cubicBezTo>
                <a:cubicBezTo>
                  <a:pt x="52587" y="17611"/>
                  <a:pt x="64154" y="26806"/>
                  <a:pt x="68549" y="15819"/>
                </a:cubicBezTo>
                <a:cubicBezTo>
                  <a:pt x="72944" y="4831"/>
                  <a:pt x="36915" y="-4827"/>
                  <a:pt x="34139" y="26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9" name="Frihåndsform: figur 578">
            <a:extLst>
              <a:ext uri="{FF2B5EF4-FFF2-40B4-BE49-F238E27FC236}">
                <a16:creationId xmlns:a16="http://schemas.microsoft.com/office/drawing/2014/main" id="{08B391AB-52A9-4010-8BF3-5E4FE180A23C}"/>
              </a:ext>
            </a:extLst>
          </p:cNvPr>
          <p:cNvSpPr/>
          <p:nvPr/>
        </p:nvSpPr>
        <p:spPr>
          <a:xfrm>
            <a:off x="10049279" y="4953152"/>
            <a:ext cx="22788" cy="17134"/>
          </a:xfrm>
          <a:custGeom>
            <a:avLst/>
            <a:gdLst>
              <a:gd name="connsiteX0" fmla="*/ 0 w 22788"/>
              <a:gd name="connsiteY0" fmla="*/ 0 h 17134"/>
              <a:gd name="connsiteX1" fmla="*/ 3759 w 22788"/>
              <a:gd name="connsiteY1" fmla="*/ 14979 h 17134"/>
              <a:gd name="connsiteX2" fmla="*/ 19663 w 22788"/>
              <a:gd name="connsiteY2" fmla="*/ 13243 h 17134"/>
              <a:gd name="connsiteX3" fmla="*/ 0 w 22788"/>
              <a:gd name="connsiteY3" fmla="*/ 0 h 1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8" h="17134">
                <a:moveTo>
                  <a:pt x="0" y="0"/>
                </a:moveTo>
                <a:cubicBezTo>
                  <a:pt x="2429" y="4626"/>
                  <a:pt x="3701" y="9756"/>
                  <a:pt x="3759" y="14979"/>
                </a:cubicBezTo>
                <a:cubicBezTo>
                  <a:pt x="8733" y="18414"/>
                  <a:pt x="15499" y="17679"/>
                  <a:pt x="19663" y="13243"/>
                </a:cubicBezTo>
                <a:cubicBezTo>
                  <a:pt x="30940" y="2892"/>
                  <a:pt x="8733" y="4048"/>
                  <a:pt x="0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0" name="Frihåndsform: figur 579">
            <a:extLst>
              <a:ext uri="{FF2B5EF4-FFF2-40B4-BE49-F238E27FC236}">
                <a16:creationId xmlns:a16="http://schemas.microsoft.com/office/drawing/2014/main" id="{42BE3E04-0154-49DA-B9E9-AD0A8A19FF64}"/>
              </a:ext>
            </a:extLst>
          </p:cNvPr>
          <p:cNvSpPr/>
          <p:nvPr/>
        </p:nvSpPr>
        <p:spPr>
          <a:xfrm>
            <a:off x="9834710" y="4890146"/>
            <a:ext cx="196104" cy="56702"/>
          </a:xfrm>
          <a:custGeom>
            <a:avLst/>
            <a:gdLst>
              <a:gd name="connsiteX0" fmla="*/ 18173 w 196104"/>
              <a:gd name="connsiteY0" fmla="*/ 28538 h 56702"/>
              <a:gd name="connsiteX1" fmla="*/ 30838 w 196104"/>
              <a:gd name="connsiteY1" fmla="*/ 44037 h 56702"/>
              <a:gd name="connsiteX2" fmla="*/ 72535 w 196104"/>
              <a:gd name="connsiteY2" fmla="*/ 48085 h 56702"/>
              <a:gd name="connsiteX3" fmla="*/ 111918 w 196104"/>
              <a:gd name="connsiteY3" fmla="*/ 56702 h 56702"/>
              <a:gd name="connsiteX4" fmla="*/ 169113 w 196104"/>
              <a:gd name="connsiteY4" fmla="*/ 49820 h 56702"/>
              <a:gd name="connsiteX5" fmla="*/ 193460 w 196104"/>
              <a:gd name="connsiteY5" fmla="*/ 31430 h 56702"/>
              <a:gd name="connsiteX6" fmla="*/ 165817 w 196104"/>
              <a:gd name="connsiteY6" fmla="*/ 30852 h 56702"/>
              <a:gd name="connsiteX7" fmla="*/ 117065 w 196104"/>
              <a:gd name="connsiteY7" fmla="*/ 24548 h 56702"/>
              <a:gd name="connsiteX8" fmla="*/ 66925 w 196104"/>
              <a:gd name="connsiteY8" fmla="*/ 11304 h 56702"/>
              <a:gd name="connsiteX9" fmla="*/ 12100 w 196104"/>
              <a:gd name="connsiteY9" fmla="*/ 7835 h 56702"/>
              <a:gd name="connsiteX10" fmla="*/ 534 w 196104"/>
              <a:gd name="connsiteY10" fmla="*/ 24548 h 56702"/>
              <a:gd name="connsiteX11" fmla="*/ 18173 w 196104"/>
              <a:gd name="connsiteY11" fmla="*/ 28538 h 5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104" h="56702">
                <a:moveTo>
                  <a:pt x="18173" y="28538"/>
                </a:moveTo>
                <a:cubicBezTo>
                  <a:pt x="24303" y="28538"/>
                  <a:pt x="21469" y="42360"/>
                  <a:pt x="30838" y="44037"/>
                </a:cubicBezTo>
                <a:cubicBezTo>
                  <a:pt x="40206" y="45714"/>
                  <a:pt x="69758" y="55604"/>
                  <a:pt x="72535" y="48085"/>
                </a:cubicBezTo>
                <a:cubicBezTo>
                  <a:pt x="74905" y="41782"/>
                  <a:pt x="96940" y="46350"/>
                  <a:pt x="111918" y="56702"/>
                </a:cubicBezTo>
                <a:cubicBezTo>
                  <a:pt x="131118" y="53811"/>
                  <a:pt x="149914" y="50919"/>
                  <a:pt x="169113" y="49820"/>
                </a:cubicBezTo>
                <a:cubicBezTo>
                  <a:pt x="158299" y="43517"/>
                  <a:pt x="184555" y="37734"/>
                  <a:pt x="193460" y="31430"/>
                </a:cubicBezTo>
                <a:cubicBezTo>
                  <a:pt x="202367" y="25126"/>
                  <a:pt x="187677" y="22235"/>
                  <a:pt x="165817" y="30852"/>
                </a:cubicBezTo>
                <a:cubicBezTo>
                  <a:pt x="143957" y="39468"/>
                  <a:pt x="117990" y="12461"/>
                  <a:pt x="117065" y="24548"/>
                </a:cubicBezTo>
                <a:cubicBezTo>
                  <a:pt x="116139" y="36635"/>
                  <a:pt x="76583" y="19343"/>
                  <a:pt x="66925" y="11304"/>
                </a:cubicBezTo>
                <a:cubicBezTo>
                  <a:pt x="57267" y="3266"/>
                  <a:pt x="19561" y="-7664"/>
                  <a:pt x="12100" y="7835"/>
                </a:cubicBezTo>
                <a:cubicBezTo>
                  <a:pt x="4640" y="23334"/>
                  <a:pt x="-1952" y="9570"/>
                  <a:pt x="534" y="24548"/>
                </a:cubicBezTo>
                <a:cubicBezTo>
                  <a:pt x="2732" y="34321"/>
                  <a:pt x="11638" y="28538"/>
                  <a:pt x="18173" y="2853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1" name="Frihåndsform: figur 580">
            <a:extLst>
              <a:ext uri="{FF2B5EF4-FFF2-40B4-BE49-F238E27FC236}">
                <a16:creationId xmlns:a16="http://schemas.microsoft.com/office/drawing/2014/main" id="{3351220B-784A-4AB5-81A5-6F6D6F91835E}"/>
              </a:ext>
            </a:extLst>
          </p:cNvPr>
          <p:cNvSpPr/>
          <p:nvPr/>
        </p:nvSpPr>
        <p:spPr>
          <a:xfrm>
            <a:off x="10149749" y="4993190"/>
            <a:ext cx="43415" cy="24331"/>
          </a:xfrm>
          <a:custGeom>
            <a:avLst/>
            <a:gdLst>
              <a:gd name="connsiteX0" fmla="*/ 331 w 43415"/>
              <a:gd name="connsiteY0" fmla="*/ 3105 h 24331"/>
              <a:gd name="connsiteX1" fmla="*/ 21382 w 43415"/>
              <a:gd name="connsiteY1" fmla="*/ 15712 h 24331"/>
              <a:gd name="connsiteX2" fmla="*/ 43415 w 43415"/>
              <a:gd name="connsiteY2" fmla="*/ 17447 h 24331"/>
              <a:gd name="connsiteX3" fmla="*/ 331 w 43415"/>
              <a:gd name="connsiteY3" fmla="*/ 3105 h 2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5" h="24331">
                <a:moveTo>
                  <a:pt x="331" y="3105"/>
                </a:moveTo>
                <a:cubicBezTo>
                  <a:pt x="4494" y="10565"/>
                  <a:pt x="16234" y="10565"/>
                  <a:pt x="21382" y="15712"/>
                </a:cubicBezTo>
                <a:cubicBezTo>
                  <a:pt x="26528" y="20859"/>
                  <a:pt x="43415" y="31269"/>
                  <a:pt x="43415" y="17447"/>
                </a:cubicBezTo>
                <a:cubicBezTo>
                  <a:pt x="43415" y="3625"/>
                  <a:pt x="-4412" y="-4934"/>
                  <a:pt x="331" y="31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2" name="Frihåndsform: figur 581">
            <a:extLst>
              <a:ext uri="{FF2B5EF4-FFF2-40B4-BE49-F238E27FC236}">
                <a16:creationId xmlns:a16="http://schemas.microsoft.com/office/drawing/2014/main" id="{18B7C52D-749B-452E-8F4C-9DE2BDE161D7}"/>
              </a:ext>
            </a:extLst>
          </p:cNvPr>
          <p:cNvSpPr/>
          <p:nvPr/>
        </p:nvSpPr>
        <p:spPr>
          <a:xfrm>
            <a:off x="10434834" y="4736000"/>
            <a:ext cx="238333" cy="242308"/>
          </a:xfrm>
          <a:custGeom>
            <a:avLst/>
            <a:gdLst>
              <a:gd name="connsiteX0" fmla="*/ 201494 w 238333"/>
              <a:gd name="connsiteY0" fmla="*/ 57941 h 242308"/>
              <a:gd name="connsiteX1" fmla="*/ 178362 w 238333"/>
              <a:gd name="connsiteY1" fmla="*/ 40129 h 242308"/>
              <a:gd name="connsiteX2" fmla="*/ 157716 w 238333"/>
              <a:gd name="connsiteY2" fmla="*/ 33247 h 242308"/>
              <a:gd name="connsiteX3" fmla="*/ 137128 w 238333"/>
              <a:gd name="connsiteY3" fmla="*/ 55628 h 242308"/>
              <a:gd name="connsiteX4" fmla="*/ 98670 w 238333"/>
              <a:gd name="connsiteY4" fmla="*/ 84544 h 242308"/>
              <a:gd name="connsiteX5" fmla="*/ 73860 w 238333"/>
              <a:gd name="connsiteY5" fmla="*/ 15146 h 242308"/>
              <a:gd name="connsiteX6" fmla="*/ 20423 w 238333"/>
              <a:gd name="connsiteY6" fmla="*/ 7107 h 242308"/>
              <a:gd name="connsiteX7" fmla="*/ 240 w 238333"/>
              <a:gd name="connsiteY7" fmla="*/ 25498 h 242308"/>
              <a:gd name="connsiteX8" fmla="*/ 12906 w 238333"/>
              <a:gd name="connsiteY8" fmla="*/ 32958 h 242308"/>
              <a:gd name="connsiteX9" fmla="*/ 26033 w 238333"/>
              <a:gd name="connsiteY9" fmla="*/ 51927 h 242308"/>
              <a:gd name="connsiteX10" fmla="*/ 63508 w 238333"/>
              <a:gd name="connsiteY10" fmla="*/ 54240 h 242308"/>
              <a:gd name="connsiteX11" fmla="*/ 61657 w 238333"/>
              <a:gd name="connsiteY11" fmla="*/ 62279 h 242308"/>
              <a:gd name="connsiteX12" fmla="*/ 41474 w 238333"/>
              <a:gd name="connsiteY12" fmla="*/ 66269 h 242308"/>
              <a:gd name="connsiteX13" fmla="*/ 27421 w 238333"/>
              <a:gd name="connsiteY13" fmla="*/ 70317 h 242308"/>
              <a:gd name="connsiteX14" fmla="*/ 41937 w 238333"/>
              <a:gd name="connsiteY14" fmla="*/ 95011 h 242308"/>
              <a:gd name="connsiteX15" fmla="*/ 57899 w 238333"/>
              <a:gd name="connsiteY15" fmla="*/ 95011 h 242308"/>
              <a:gd name="connsiteX16" fmla="*/ 82246 w 238333"/>
              <a:gd name="connsiteY16" fmla="*/ 103108 h 242308"/>
              <a:gd name="connsiteX17" fmla="*/ 102891 w 238333"/>
              <a:gd name="connsiteY17" fmla="*/ 116293 h 242308"/>
              <a:gd name="connsiteX18" fmla="*/ 168993 w 238333"/>
              <a:gd name="connsiteY18" fmla="*/ 143301 h 242308"/>
              <a:gd name="connsiteX19" fmla="*/ 182121 w 238333"/>
              <a:gd name="connsiteY19" fmla="*/ 175513 h 242308"/>
              <a:gd name="connsiteX20" fmla="*/ 181138 w 238333"/>
              <a:gd name="connsiteY20" fmla="*/ 200207 h 242308"/>
              <a:gd name="connsiteX21" fmla="*/ 159162 w 238333"/>
              <a:gd name="connsiteY21" fmla="*/ 222646 h 242308"/>
              <a:gd name="connsiteX22" fmla="*/ 213523 w 238333"/>
              <a:gd name="connsiteY22" fmla="*/ 219176 h 242308"/>
              <a:gd name="connsiteX23" fmla="*/ 238333 w 238333"/>
              <a:gd name="connsiteY23" fmla="*/ 242308 h 242308"/>
              <a:gd name="connsiteX24" fmla="*/ 238333 w 238333"/>
              <a:gd name="connsiteY24" fmla="*/ 66558 h 242308"/>
              <a:gd name="connsiteX25" fmla="*/ 222429 w 238333"/>
              <a:gd name="connsiteY25" fmla="*/ 59676 h 242308"/>
              <a:gd name="connsiteX26" fmla="*/ 201494 w 238333"/>
              <a:gd name="connsiteY26" fmla="*/ 57941 h 24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8333" h="242308">
                <a:moveTo>
                  <a:pt x="201494" y="57941"/>
                </a:moveTo>
                <a:cubicBezTo>
                  <a:pt x="190738" y="57704"/>
                  <a:pt x="181369" y="50487"/>
                  <a:pt x="178362" y="40129"/>
                </a:cubicBezTo>
                <a:cubicBezTo>
                  <a:pt x="171769" y="37035"/>
                  <a:pt x="164829" y="34728"/>
                  <a:pt x="157716" y="33247"/>
                </a:cubicBezTo>
                <a:cubicBezTo>
                  <a:pt x="147422" y="33825"/>
                  <a:pt x="146150" y="55628"/>
                  <a:pt x="137128" y="55628"/>
                </a:cubicBezTo>
                <a:cubicBezTo>
                  <a:pt x="128106" y="55628"/>
                  <a:pt x="115557" y="78067"/>
                  <a:pt x="98670" y="84544"/>
                </a:cubicBezTo>
                <a:cubicBezTo>
                  <a:pt x="81783" y="91021"/>
                  <a:pt x="81320" y="27637"/>
                  <a:pt x="73860" y="15146"/>
                </a:cubicBezTo>
                <a:cubicBezTo>
                  <a:pt x="66400" y="2654"/>
                  <a:pt x="24646" y="-7293"/>
                  <a:pt x="20423" y="7107"/>
                </a:cubicBezTo>
                <a:cubicBezTo>
                  <a:pt x="16202" y="21507"/>
                  <a:pt x="1628" y="13411"/>
                  <a:pt x="240" y="25498"/>
                </a:cubicBezTo>
                <a:cubicBezTo>
                  <a:pt x="-1148" y="36428"/>
                  <a:pt x="3537" y="32958"/>
                  <a:pt x="12906" y="32958"/>
                </a:cubicBezTo>
                <a:cubicBezTo>
                  <a:pt x="22274" y="32958"/>
                  <a:pt x="21812" y="40997"/>
                  <a:pt x="26033" y="51927"/>
                </a:cubicBezTo>
                <a:cubicBezTo>
                  <a:pt x="30255" y="62857"/>
                  <a:pt x="54949" y="55397"/>
                  <a:pt x="63508" y="54240"/>
                </a:cubicBezTo>
                <a:cubicBezTo>
                  <a:pt x="72067" y="53083"/>
                  <a:pt x="73339" y="67426"/>
                  <a:pt x="61657" y="62279"/>
                </a:cubicBezTo>
                <a:cubicBezTo>
                  <a:pt x="49976" y="57132"/>
                  <a:pt x="50091" y="68582"/>
                  <a:pt x="41474" y="66269"/>
                </a:cubicBezTo>
                <a:cubicBezTo>
                  <a:pt x="32857" y="63956"/>
                  <a:pt x="21812" y="64592"/>
                  <a:pt x="27421" y="70317"/>
                </a:cubicBezTo>
                <a:cubicBezTo>
                  <a:pt x="33031" y="76042"/>
                  <a:pt x="41937" y="81884"/>
                  <a:pt x="41937" y="95011"/>
                </a:cubicBezTo>
                <a:cubicBezTo>
                  <a:pt x="41937" y="108139"/>
                  <a:pt x="57899" y="105942"/>
                  <a:pt x="57899" y="95011"/>
                </a:cubicBezTo>
                <a:cubicBezTo>
                  <a:pt x="57899" y="84081"/>
                  <a:pt x="66342" y="98481"/>
                  <a:pt x="82246" y="103108"/>
                </a:cubicBezTo>
                <a:cubicBezTo>
                  <a:pt x="98149" y="107734"/>
                  <a:pt x="86930" y="115715"/>
                  <a:pt x="102891" y="116293"/>
                </a:cubicBezTo>
                <a:cubicBezTo>
                  <a:pt x="118853" y="116872"/>
                  <a:pt x="154940" y="131214"/>
                  <a:pt x="168993" y="143301"/>
                </a:cubicBezTo>
                <a:cubicBezTo>
                  <a:pt x="183046" y="155388"/>
                  <a:pt x="173215" y="164005"/>
                  <a:pt x="182121" y="175513"/>
                </a:cubicBezTo>
                <a:cubicBezTo>
                  <a:pt x="191027" y="187021"/>
                  <a:pt x="193687" y="200207"/>
                  <a:pt x="181138" y="200207"/>
                </a:cubicBezTo>
                <a:cubicBezTo>
                  <a:pt x="168589" y="200207"/>
                  <a:pt x="155403" y="215128"/>
                  <a:pt x="159162" y="222646"/>
                </a:cubicBezTo>
                <a:cubicBezTo>
                  <a:pt x="162920" y="230164"/>
                  <a:pt x="203692" y="219176"/>
                  <a:pt x="213523" y="219176"/>
                </a:cubicBezTo>
                <a:cubicBezTo>
                  <a:pt x="220058" y="219176"/>
                  <a:pt x="226189" y="232419"/>
                  <a:pt x="238333" y="242308"/>
                </a:cubicBezTo>
                <a:lnTo>
                  <a:pt x="238333" y="66558"/>
                </a:lnTo>
                <a:cubicBezTo>
                  <a:pt x="233186" y="64303"/>
                  <a:pt x="228039" y="61989"/>
                  <a:pt x="222429" y="59676"/>
                </a:cubicBezTo>
                <a:cubicBezTo>
                  <a:pt x="215490" y="58508"/>
                  <a:pt x="208492" y="57930"/>
                  <a:pt x="201494" y="5794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3" name="Frihåndsform: figur 582">
            <a:extLst>
              <a:ext uri="{FF2B5EF4-FFF2-40B4-BE49-F238E27FC236}">
                <a16:creationId xmlns:a16="http://schemas.microsoft.com/office/drawing/2014/main" id="{35E11121-0F8A-428F-A1B9-403F14BB869B}"/>
              </a:ext>
            </a:extLst>
          </p:cNvPr>
          <p:cNvSpPr/>
          <p:nvPr/>
        </p:nvSpPr>
        <p:spPr>
          <a:xfrm>
            <a:off x="10349004" y="4669537"/>
            <a:ext cx="35603" cy="67753"/>
          </a:xfrm>
          <a:custGeom>
            <a:avLst/>
            <a:gdLst>
              <a:gd name="connsiteX0" fmla="*/ 25579 w 35603"/>
              <a:gd name="connsiteY0" fmla="*/ 45812 h 67753"/>
              <a:gd name="connsiteX1" fmla="*/ 34022 w 35603"/>
              <a:gd name="connsiteY1" fmla="*/ 25108 h 67753"/>
              <a:gd name="connsiteX2" fmla="*/ 19911 w 35603"/>
              <a:gd name="connsiteY2" fmla="*/ 17648 h 67753"/>
              <a:gd name="connsiteX3" fmla="*/ 4008 w 35603"/>
              <a:gd name="connsiteY3" fmla="*/ 6717 h 67753"/>
              <a:gd name="connsiteX4" fmla="*/ 16672 w 35603"/>
              <a:gd name="connsiteY4" fmla="*/ 67672 h 67753"/>
              <a:gd name="connsiteX5" fmla="*/ 25579 w 35603"/>
              <a:gd name="connsiteY5" fmla="*/ 45812 h 6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03" h="67753">
                <a:moveTo>
                  <a:pt x="25579" y="45812"/>
                </a:moveTo>
                <a:cubicBezTo>
                  <a:pt x="41020" y="47546"/>
                  <a:pt x="34022" y="36616"/>
                  <a:pt x="34022" y="25108"/>
                </a:cubicBezTo>
                <a:cubicBezTo>
                  <a:pt x="34022" y="13599"/>
                  <a:pt x="19911" y="23373"/>
                  <a:pt x="19911" y="17648"/>
                </a:cubicBezTo>
                <a:cubicBezTo>
                  <a:pt x="19911" y="11922"/>
                  <a:pt x="15227" y="-11268"/>
                  <a:pt x="4008" y="6717"/>
                </a:cubicBezTo>
                <a:cubicBezTo>
                  <a:pt x="-7212" y="24703"/>
                  <a:pt x="7767" y="69927"/>
                  <a:pt x="16672" y="67672"/>
                </a:cubicBezTo>
                <a:cubicBezTo>
                  <a:pt x="24133" y="66400"/>
                  <a:pt x="10080" y="43961"/>
                  <a:pt x="25579" y="4581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4" name="Frihåndsform: figur 583">
            <a:extLst>
              <a:ext uri="{FF2B5EF4-FFF2-40B4-BE49-F238E27FC236}">
                <a16:creationId xmlns:a16="http://schemas.microsoft.com/office/drawing/2014/main" id="{7EF7C1F7-E260-423A-858A-6C30846AC731}"/>
              </a:ext>
            </a:extLst>
          </p:cNvPr>
          <p:cNvSpPr/>
          <p:nvPr/>
        </p:nvSpPr>
        <p:spPr>
          <a:xfrm>
            <a:off x="10365029" y="4803872"/>
            <a:ext cx="65519" cy="30956"/>
          </a:xfrm>
          <a:custGeom>
            <a:avLst/>
            <a:gdLst>
              <a:gd name="connsiteX0" fmla="*/ 46103 w 65519"/>
              <a:gd name="connsiteY0" fmla="*/ 2735 h 30956"/>
              <a:gd name="connsiteX1" fmla="*/ 184 w 65519"/>
              <a:gd name="connsiteY1" fmla="*/ 12508 h 30956"/>
              <a:gd name="connsiteX2" fmla="*/ 32050 w 65519"/>
              <a:gd name="connsiteY2" fmla="*/ 18291 h 30956"/>
              <a:gd name="connsiteX3" fmla="*/ 62007 w 65519"/>
              <a:gd name="connsiteY3" fmla="*/ 30956 h 30956"/>
              <a:gd name="connsiteX4" fmla="*/ 46103 w 65519"/>
              <a:gd name="connsiteY4" fmla="*/ 2735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19" h="30956">
                <a:moveTo>
                  <a:pt x="46103" y="2735"/>
                </a:moveTo>
                <a:cubicBezTo>
                  <a:pt x="27828" y="-3569"/>
                  <a:pt x="-2649" y="1578"/>
                  <a:pt x="184" y="12508"/>
                </a:cubicBezTo>
                <a:cubicBezTo>
                  <a:pt x="2960" y="22282"/>
                  <a:pt x="17534" y="18291"/>
                  <a:pt x="32050" y="18291"/>
                </a:cubicBezTo>
                <a:cubicBezTo>
                  <a:pt x="46566" y="18291"/>
                  <a:pt x="54083" y="30956"/>
                  <a:pt x="62007" y="30956"/>
                </a:cubicBezTo>
                <a:cubicBezTo>
                  <a:pt x="69930" y="30956"/>
                  <a:pt x="64377" y="9790"/>
                  <a:pt x="46103" y="2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5" name="Frihåndsform: figur 584">
            <a:extLst>
              <a:ext uri="{FF2B5EF4-FFF2-40B4-BE49-F238E27FC236}">
                <a16:creationId xmlns:a16="http://schemas.microsoft.com/office/drawing/2014/main" id="{4B172FE2-B65E-4F77-86A9-73C8B093B21E}"/>
              </a:ext>
            </a:extLst>
          </p:cNvPr>
          <p:cNvSpPr/>
          <p:nvPr/>
        </p:nvSpPr>
        <p:spPr>
          <a:xfrm>
            <a:off x="10168551" y="4957311"/>
            <a:ext cx="103120" cy="21191"/>
          </a:xfrm>
          <a:custGeom>
            <a:avLst/>
            <a:gdLst>
              <a:gd name="connsiteX0" fmla="*/ 94011 w 103120"/>
              <a:gd name="connsiteY0" fmla="*/ 467 h 21191"/>
              <a:gd name="connsiteX1" fmla="*/ 43813 w 103120"/>
              <a:gd name="connsiteY1" fmla="*/ 5672 h 21191"/>
              <a:gd name="connsiteX2" fmla="*/ 266 w 103120"/>
              <a:gd name="connsiteY2" fmla="*/ 13133 h 21191"/>
              <a:gd name="connsiteX3" fmla="*/ 38667 w 103120"/>
              <a:gd name="connsiteY3" fmla="*/ 21171 h 21191"/>
              <a:gd name="connsiteX4" fmla="*/ 86493 w 103120"/>
              <a:gd name="connsiteY4" fmla="*/ 8506 h 21191"/>
              <a:gd name="connsiteX5" fmla="*/ 94011 w 103120"/>
              <a:gd name="connsiteY5" fmla="*/ 467 h 2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20" h="21191">
                <a:moveTo>
                  <a:pt x="94011" y="467"/>
                </a:moveTo>
                <a:cubicBezTo>
                  <a:pt x="75216" y="-2944"/>
                  <a:pt x="62608" y="13711"/>
                  <a:pt x="43813" y="5672"/>
                </a:cubicBezTo>
                <a:cubicBezTo>
                  <a:pt x="25018" y="-2366"/>
                  <a:pt x="-3031" y="5672"/>
                  <a:pt x="266" y="13133"/>
                </a:cubicBezTo>
                <a:cubicBezTo>
                  <a:pt x="3042" y="19436"/>
                  <a:pt x="19466" y="20593"/>
                  <a:pt x="38667" y="21171"/>
                </a:cubicBezTo>
                <a:cubicBezTo>
                  <a:pt x="57866" y="21749"/>
                  <a:pt x="74290" y="9605"/>
                  <a:pt x="86493" y="8506"/>
                </a:cubicBezTo>
                <a:cubicBezTo>
                  <a:pt x="98696" y="7407"/>
                  <a:pt x="112749" y="3938"/>
                  <a:pt x="94011" y="4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6" name="Frihåndsform: figur 585">
            <a:extLst>
              <a:ext uri="{FF2B5EF4-FFF2-40B4-BE49-F238E27FC236}">
                <a16:creationId xmlns:a16="http://schemas.microsoft.com/office/drawing/2014/main" id="{ECC91341-B866-4590-9574-99899016D4BD}"/>
              </a:ext>
            </a:extLst>
          </p:cNvPr>
          <p:cNvSpPr/>
          <p:nvPr/>
        </p:nvSpPr>
        <p:spPr>
          <a:xfrm>
            <a:off x="10317180" y="4811295"/>
            <a:ext cx="29318" cy="21656"/>
          </a:xfrm>
          <a:custGeom>
            <a:avLst/>
            <a:gdLst>
              <a:gd name="connsiteX0" fmla="*/ 207 w 29318"/>
              <a:gd name="connsiteY0" fmla="*/ 6821 h 21656"/>
              <a:gd name="connsiteX1" fmla="*/ 28776 w 29318"/>
              <a:gd name="connsiteY1" fmla="*/ 16016 h 21656"/>
              <a:gd name="connsiteX2" fmla="*/ 207 w 29318"/>
              <a:gd name="connsiteY2" fmla="*/ 6821 h 2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18" h="21656">
                <a:moveTo>
                  <a:pt x="207" y="6821"/>
                </a:moveTo>
                <a:cubicBezTo>
                  <a:pt x="3040" y="20006"/>
                  <a:pt x="23339" y="27467"/>
                  <a:pt x="28776" y="16016"/>
                </a:cubicBezTo>
                <a:cubicBezTo>
                  <a:pt x="34212" y="4565"/>
                  <a:pt x="-3089" y="-8158"/>
                  <a:pt x="207" y="68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7" name="Frihåndsform: figur 586">
            <a:extLst>
              <a:ext uri="{FF2B5EF4-FFF2-40B4-BE49-F238E27FC236}">
                <a16:creationId xmlns:a16="http://schemas.microsoft.com/office/drawing/2014/main" id="{046AF6F7-7CE6-43D4-A3D8-2629831C4965}"/>
              </a:ext>
            </a:extLst>
          </p:cNvPr>
          <p:cNvSpPr/>
          <p:nvPr/>
        </p:nvSpPr>
        <p:spPr>
          <a:xfrm>
            <a:off x="10257212" y="4977904"/>
            <a:ext cx="41611" cy="39801"/>
          </a:xfrm>
          <a:custGeom>
            <a:avLst/>
            <a:gdLst>
              <a:gd name="connsiteX0" fmla="*/ 33920 w 41611"/>
              <a:gd name="connsiteY0" fmla="*/ 0 h 39801"/>
              <a:gd name="connsiteX1" fmla="*/ 26401 w 41611"/>
              <a:gd name="connsiteY1" fmla="*/ 3990 h 39801"/>
              <a:gd name="connsiteX2" fmla="*/ 23162 w 41611"/>
              <a:gd name="connsiteY2" fmla="*/ 12087 h 39801"/>
              <a:gd name="connsiteX3" fmla="*/ 15645 w 41611"/>
              <a:gd name="connsiteY3" fmla="*/ 6882 h 39801"/>
              <a:gd name="connsiteX4" fmla="*/ 4078 w 41611"/>
              <a:gd name="connsiteY4" fmla="*/ 38516 h 39801"/>
              <a:gd name="connsiteX5" fmla="*/ 33630 w 41611"/>
              <a:gd name="connsiteY5" fmla="*/ 18390 h 39801"/>
              <a:gd name="connsiteX6" fmla="*/ 36926 w 41611"/>
              <a:gd name="connsiteY6" fmla="*/ 13764 h 39801"/>
              <a:gd name="connsiteX7" fmla="*/ 39240 w 41611"/>
              <a:gd name="connsiteY7" fmla="*/ 11508 h 39801"/>
              <a:gd name="connsiteX8" fmla="*/ 41611 w 41611"/>
              <a:gd name="connsiteY8" fmla="*/ 9774 h 39801"/>
              <a:gd name="connsiteX9" fmla="*/ 33920 w 41611"/>
              <a:gd name="connsiteY9" fmla="*/ 0 h 3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11" h="39801">
                <a:moveTo>
                  <a:pt x="33920" y="0"/>
                </a:moveTo>
                <a:cubicBezTo>
                  <a:pt x="31606" y="1660"/>
                  <a:pt x="29061" y="3001"/>
                  <a:pt x="26401" y="3990"/>
                </a:cubicBezTo>
                <a:cubicBezTo>
                  <a:pt x="25707" y="6835"/>
                  <a:pt x="24608" y="9565"/>
                  <a:pt x="23162" y="12087"/>
                </a:cubicBezTo>
                <a:cubicBezTo>
                  <a:pt x="21254" y="13764"/>
                  <a:pt x="17958" y="10352"/>
                  <a:pt x="15645" y="6882"/>
                </a:cubicBezTo>
                <a:cubicBezTo>
                  <a:pt x="2054" y="13185"/>
                  <a:pt x="-5002" y="32733"/>
                  <a:pt x="4078" y="38516"/>
                </a:cubicBezTo>
                <a:cubicBezTo>
                  <a:pt x="13158" y="44299"/>
                  <a:pt x="26112" y="29320"/>
                  <a:pt x="33630" y="18390"/>
                </a:cubicBezTo>
                <a:cubicBezTo>
                  <a:pt x="35018" y="16656"/>
                  <a:pt x="36002" y="14920"/>
                  <a:pt x="36926" y="13764"/>
                </a:cubicBezTo>
                <a:cubicBezTo>
                  <a:pt x="37562" y="12902"/>
                  <a:pt x="38372" y="12139"/>
                  <a:pt x="39240" y="11508"/>
                </a:cubicBezTo>
                <a:cubicBezTo>
                  <a:pt x="39934" y="10820"/>
                  <a:pt x="40743" y="10236"/>
                  <a:pt x="41611" y="9774"/>
                </a:cubicBezTo>
                <a:cubicBezTo>
                  <a:pt x="39356" y="6298"/>
                  <a:pt x="36753" y="3030"/>
                  <a:pt x="33920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8" name="Frihåndsform: figur 587">
            <a:extLst>
              <a:ext uri="{FF2B5EF4-FFF2-40B4-BE49-F238E27FC236}">
                <a16:creationId xmlns:a16="http://schemas.microsoft.com/office/drawing/2014/main" id="{75F6CAB1-D344-49C9-93B3-E94E647B79B9}"/>
              </a:ext>
            </a:extLst>
          </p:cNvPr>
          <p:cNvSpPr/>
          <p:nvPr/>
        </p:nvSpPr>
        <p:spPr>
          <a:xfrm>
            <a:off x="10272394" y="4957918"/>
            <a:ext cx="76044" cy="32513"/>
          </a:xfrm>
          <a:custGeom>
            <a:avLst/>
            <a:gdLst>
              <a:gd name="connsiteX0" fmla="*/ 7518 w 76044"/>
              <a:gd name="connsiteY0" fmla="*/ 24555 h 32513"/>
              <a:gd name="connsiteX1" fmla="*/ 0 w 76044"/>
              <a:gd name="connsiteY1" fmla="*/ 26868 h 32513"/>
              <a:gd name="connsiteX2" fmla="*/ 7518 w 76044"/>
              <a:gd name="connsiteY2" fmla="*/ 32073 h 32513"/>
              <a:gd name="connsiteX3" fmla="*/ 10757 w 76044"/>
              <a:gd name="connsiteY3" fmla="*/ 23977 h 32513"/>
              <a:gd name="connsiteX4" fmla="*/ 7518 w 76044"/>
              <a:gd name="connsiteY4" fmla="*/ 24555 h 32513"/>
              <a:gd name="connsiteX5" fmla="*/ 40772 w 76044"/>
              <a:gd name="connsiteY5" fmla="*/ 3331 h 32513"/>
              <a:gd name="connsiteX6" fmla="*/ 20588 w 76044"/>
              <a:gd name="connsiteY6" fmla="*/ 18251 h 32513"/>
              <a:gd name="connsiteX7" fmla="*/ 18738 w 76044"/>
              <a:gd name="connsiteY7" fmla="*/ 19986 h 32513"/>
              <a:gd name="connsiteX8" fmla="*/ 26256 w 76044"/>
              <a:gd name="connsiteY8" fmla="*/ 29181 h 32513"/>
              <a:gd name="connsiteX9" fmla="*/ 75933 w 76044"/>
              <a:gd name="connsiteY9" fmla="*/ 2174 h 32513"/>
              <a:gd name="connsiteX10" fmla="*/ 40772 w 76044"/>
              <a:gd name="connsiteY10" fmla="*/ 3331 h 3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044" h="32513">
                <a:moveTo>
                  <a:pt x="7518" y="24555"/>
                </a:moveTo>
                <a:cubicBezTo>
                  <a:pt x="4858" y="24711"/>
                  <a:pt x="2256" y="25503"/>
                  <a:pt x="0" y="26868"/>
                </a:cubicBezTo>
                <a:cubicBezTo>
                  <a:pt x="2313" y="30338"/>
                  <a:pt x="5783" y="33750"/>
                  <a:pt x="7518" y="32073"/>
                </a:cubicBezTo>
                <a:cubicBezTo>
                  <a:pt x="8964" y="29551"/>
                  <a:pt x="10063" y="26822"/>
                  <a:pt x="10757" y="23977"/>
                </a:cubicBezTo>
                <a:cubicBezTo>
                  <a:pt x="9658" y="23988"/>
                  <a:pt x="8560" y="24184"/>
                  <a:pt x="7518" y="24555"/>
                </a:cubicBezTo>
                <a:close/>
                <a:moveTo>
                  <a:pt x="40772" y="3331"/>
                </a:moveTo>
                <a:cubicBezTo>
                  <a:pt x="31403" y="2752"/>
                  <a:pt x="27644" y="11947"/>
                  <a:pt x="20588" y="18251"/>
                </a:cubicBezTo>
                <a:cubicBezTo>
                  <a:pt x="20126" y="18829"/>
                  <a:pt x="19201" y="19408"/>
                  <a:pt x="18738" y="19986"/>
                </a:cubicBezTo>
                <a:cubicBezTo>
                  <a:pt x="21514" y="22814"/>
                  <a:pt x="24058" y="25891"/>
                  <a:pt x="26256" y="29181"/>
                </a:cubicBezTo>
                <a:cubicBezTo>
                  <a:pt x="39846" y="19986"/>
                  <a:pt x="74025" y="7899"/>
                  <a:pt x="75933" y="2174"/>
                </a:cubicBezTo>
                <a:cubicBezTo>
                  <a:pt x="77842" y="-3551"/>
                  <a:pt x="54825" y="3909"/>
                  <a:pt x="40772" y="33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9" name="Frihåndsform: figur 588">
            <a:extLst>
              <a:ext uri="{FF2B5EF4-FFF2-40B4-BE49-F238E27FC236}">
                <a16:creationId xmlns:a16="http://schemas.microsoft.com/office/drawing/2014/main" id="{BCB9FEC0-6DDE-4738-BE88-2975190B480D}"/>
              </a:ext>
            </a:extLst>
          </p:cNvPr>
          <p:cNvSpPr/>
          <p:nvPr/>
        </p:nvSpPr>
        <p:spPr>
          <a:xfrm>
            <a:off x="10272394" y="4957918"/>
            <a:ext cx="76044" cy="32513"/>
          </a:xfrm>
          <a:custGeom>
            <a:avLst/>
            <a:gdLst>
              <a:gd name="connsiteX0" fmla="*/ 7518 w 76044"/>
              <a:gd name="connsiteY0" fmla="*/ 24555 h 32513"/>
              <a:gd name="connsiteX1" fmla="*/ 0 w 76044"/>
              <a:gd name="connsiteY1" fmla="*/ 26868 h 32513"/>
              <a:gd name="connsiteX2" fmla="*/ 7518 w 76044"/>
              <a:gd name="connsiteY2" fmla="*/ 32073 h 32513"/>
              <a:gd name="connsiteX3" fmla="*/ 10757 w 76044"/>
              <a:gd name="connsiteY3" fmla="*/ 23977 h 32513"/>
              <a:gd name="connsiteX4" fmla="*/ 7518 w 76044"/>
              <a:gd name="connsiteY4" fmla="*/ 24555 h 32513"/>
              <a:gd name="connsiteX5" fmla="*/ 40772 w 76044"/>
              <a:gd name="connsiteY5" fmla="*/ 3331 h 32513"/>
              <a:gd name="connsiteX6" fmla="*/ 20588 w 76044"/>
              <a:gd name="connsiteY6" fmla="*/ 18251 h 32513"/>
              <a:gd name="connsiteX7" fmla="*/ 18738 w 76044"/>
              <a:gd name="connsiteY7" fmla="*/ 19986 h 32513"/>
              <a:gd name="connsiteX8" fmla="*/ 26256 w 76044"/>
              <a:gd name="connsiteY8" fmla="*/ 29181 h 32513"/>
              <a:gd name="connsiteX9" fmla="*/ 75933 w 76044"/>
              <a:gd name="connsiteY9" fmla="*/ 2174 h 32513"/>
              <a:gd name="connsiteX10" fmla="*/ 40772 w 76044"/>
              <a:gd name="connsiteY10" fmla="*/ 3331 h 3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044" h="32513">
                <a:moveTo>
                  <a:pt x="7518" y="24555"/>
                </a:moveTo>
                <a:cubicBezTo>
                  <a:pt x="4858" y="24711"/>
                  <a:pt x="2256" y="25503"/>
                  <a:pt x="0" y="26868"/>
                </a:cubicBezTo>
                <a:cubicBezTo>
                  <a:pt x="2313" y="30338"/>
                  <a:pt x="5783" y="33750"/>
                  <a:pt x="7518" y="32073"/>
                </a:cubicBezTo>
                <a:cubicBezTo>
                  <a:pt x="8964" y="29551"/>
                  <a:pt x="10063" y="26822"/>
                  <a:pt x="10757" y="23977"/>
                </a:cubicBezTo>
                <a:cubicBezTo>
                  <a:pt x="9658" y="23988"/>
                  <a:pt x="8560" y="24184"/>
                  <a:pt x="7518" y="24555"/>
                </a:cubicBezTo>
                <a:close/>
                <a:moveTo>
                  <a:pt x="40772" y="3331"/>
                </a:moveTo>
                <a:cubicBezTo>
                  <a:pt x="31403" y="2752"/>
                  <a:pt x="27644" y="11947"/>
                  <a:pt x="20588" y="18251"/>
                </a:cubicBezTo>
                <a:cubicBezTo>
                  <a:pt x="20126" y="18829"/>
                  <a:pt x="19201" y="19408"/>
                  <a:pt x="18738" y="19986"/>
                </a:cubicBezTo>
                <a:cubicBezTo>
                  <a:pt x="21514" y="22814"/>
                  <a:pt x="24058" y="25891"/>
                  <a:pt x="26256" y="29181"/>
                </a:cubicBezTo>
                <a:cubicBezTo>
                  <a:pt x="39846" y="19986"/>
                  <a:pt x="74025" y="7899"/>
                  <a:pt x="75933" y="2174"/>
                </a:cubicBezTo>
                <a:cubicBezTo>
                  <a:pt x="77842" y="-3551"/>
                  <a:pt x="54825" y="3909"/>
                  <a:pt x="40772" y="33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0" name="Frihåndsform: figur 589">
            <a:extLst>
              <a:ext uri="{FF2B5EF4-FFF2-40B4-BE49-F238E27FC236}">
                <a16:creationId xmlns:a16="http://schemas.microsoft.com/office/drawing/2014/main" id="{3E7D9CEB-D43F-41F9-971F-5A0934D17871}"/>
              </a:ext>
            </a:extLst>
          </p:cNvPr>
          <p:cNvSpPr/>
          <p:nvPr/>
        </p:nvSpPr>
        <p:spPr>
          <a:xfrm>
            <a:off x="7577189" y="3494176"/>
            <a:ext cx="39919" cy="73812"/>
          </a:xfrm>
          <a:custGeom>
            <a:avLst/>
            <a:gdLst>
              <a:gd name="connsiteX0" fmla="*/ 17484 w 39919"/>
              <a:gd name="connsiteY0" fmla="*/ 3701 h 73812"/>
              <a:gd name="connsiteX1" fmla="*/ 597 w 39919"/>
              <a:gd name="connsiteY1" fmla="*/ 8848 h 73812"/>
              <a:gd name="connsiteX2" fmla="*/ 9503 w 39919"/>
              <a:gd name="connsiteY2" fmla="*/ 44472 h 73812"/>
              <a:gd name="connsiteX3" fmla="*/ 19335 w 39919"/>
              <a:gd name="connsiteY3" fmla="*/ 71480 h 73812"/>
              <a:gd name="connsiteX4" fmla="*/ 35758 w 39919"/>
              <a:gd name="connsiteY4" fmla="*/ 59451 h 73812"/>
              <a:gd name="connsiteX5" fmla="*/ 39518 w 39919"/>
              <a:gd name="connsiteY5" fmla="*/ 14053 h 73812"/>
              <a:gd name="connsiteX6" fmla="*/ 17484 w 39919"/>
              <a:gd name="connsiteY6" fmla="*/ 3701 h 7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9" h="73812">
                <a:moveTo>
                  <a:pt x="17484" y="3701"/>
                </a:moveTo>
                <a:cubicBezTo>
                  <a:pt x="9966" y="11739"/>
                  <a:pt x="3431" y="2544"/>
                  <a:pt x="597" y="8848"/>
                </a:cubicBezTo>
                <a:cubicBezTo>
                  <a:pt x="-3162" y="16887"/>
                  <a:pt x="12163" y="28395"/>
                  <a:pt x="9503" y="44472"/>
                </a:cubicBezTo>
                <a:cubicBezTo>
                  <a:pt x="6843" y="60549"/>
                  <a:pt x="11354" y="80733"/>
                  <a:pt x="19335" y="71480"/>
                </a:cubicBezTo>
                <a:cubicBezTo>
                  <a:pt x="27315" y="62226"/>
                  <a:pt x="30901" y="66332"/>
                  <a:pt x="35758" y="59451"/>
                </a:cubicBezTo>
                <a:cubicBezTo>
                  <a:pt x="40617" y="52569"/>
                  <a:pt x="36222" y="26660"/>
                  <a:pt x="39518" y="14053"/>
                </a:cubicBezTo>
                <a:cubicBezTo>
                  <a:pt x="42814" y="1445"/>
                  <a:pt x="24944" y="-4338"/>
                  <a:pt x="17484" y="370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1" name="Frihåndsform: figur 590">
            <a:extLst>
              <a:ext uri="{FF2B5EF4-FFF2-40B4-BE49-F238E27FC236}">
                <a16:creationId xmlns:a16="http://schemas.microsoft.com/office/drawing/2014/main" id="{7393C55B-7367-4082-AC77-BA754FA6553A}"/>
              </a:ext>
            </a:extLst>
          </p:cNvPr>
          <p:cNvSpPr/>
          <p:nvPr/>
        </p:nvSpPr>
        <p:spPr>
          <a:xfrm>
            <a:off x="7544149" y="3287774"/>
            <a:ext cx="267230" cy="309341"/>
          </a:xfrm>
          <a:custGeom>
            <a:avLst/>
            <a:gdLst>
              <a:gd name="connsiteX0" fmla="*/ 220665 w 267230"/>
              <a:gd name="connsiteY0" fmla="*/ 196859 h 309341"/>
              <a:gd name="connsiteX1" fmla="*/ 203315 w 267230"/>
              <a:gd name="connsiteY1" fmla="*/ 180203 h 309341"/>
              <a:gd name="connsiteX2" fmla="*/ 166766 w 267230"/>
              <a:gd name="connsiteY2" fmla="*/ 135962 h 309341"/>
              <a:gd name="connsiteX3" fmla="*/ 133917 w 267230"/>
              <a:gd name="connsiteY3" fmla="*/ 95480 h 309341"/>
              <a:gd name="connsiteX4" fmla="*/ 134380 w 267230"/>
              <a:gd name="connsiteY4" fmla="*/ 67316 h 309341"/>
              <a:gd name="connsiteX5" fmla="*/ 144732 w 267230"/>
              <a:gd name="connsiteY5" fmla="*/ 51239 h 309341"/>
              <a:gd name="connsiteX6" fmla="*/ 146120 w 267230"/>
              <a:gd name="connsiteY6" fmla="*/ 14458 h 309341"/>
              <a:gd name="connsiteX7" fmla="*/ 134553 w 267230"/>
              <a:gd name="connsiteY7" fmla="*/ 11566 h 309341"/>
              <a:gd name="connsiteX8" fmla="*/ 129869 w 267230"/>
              <a:gd name="connsiteY8" fmla="*/ 0 h 309341"/>
              <a:gd name="connsiteX9" fmla="*/ 111132 w 267230"/>
              <a:gd name="connsiteY9" fmla="*/ 2892 h 309341"/>
              <a:gd name="connsiteX10" fmla="*/ 96616 w 267230"/>
              <a:gd name="connsiteY10" fmla="*/ 8675 h 309341"/>
              <a:gd name="connsiteX11" fmla="*/ 93782 w 267230"/>
              <a:gd name="connsiteY11" fmla="*/ 6940 h 309341"/>
              <a:gd name="connsiteX12" fmla="*/ 89098 w 267230"/>
              <a:gd name="connsiteY12" fmla="*/ 12087 h 309341"/>
              <a:gd name="connsiteX13" fmla="*/ 85859 w 267230"/>
              <a:gd name="connsiteY13" fmla="*/ 18969 h 309341"/>
              <a:gd name="connsiteX14" fmla="*/ 78803 w 267230"/>
              <a:gd name="connsiteY14" fmla="*/ 22439 h 309341"/>
              <a:gd name="connsiteX15" fmla="*/ 67237 w 267230"/>
              <a:gd name="connsiteY15" fmla="*/ 25909 h 309341"/>
              <a:gd name="connsiteX16" fmla="*/ 58852 w 267230"/>
              <a:gd name="connsiteY16" fmla="*/ 31692 h 309341"/>
              <a:gd name="connsiteX17" fmla="*/ 52722 w 267230"/>
              <a:gd name="connsiteY17" fmla="*/ 41465 h 309341"/>
              <a:gd name="connsiteX18" fmla="*/ 39594 w 267230"/>
              <a:gd name="connsiteY18" fmla="*/ 22497 h 309341"/>
              <a:gd name="connsiteX19" fmla="*/ 28028 w 267230"/>
              <a:gd name="connsiteY19" fmla="*/ 42044 h 309341"/>
              <a:gd name="connsiteX20" fmla="*/ 7845 w 267230"/>
              <a:gd name="connsiteY20" fmla="*/ 43779 h 309341"/>
              <a:gd name="connsiteX21" fmla="*/ 10678 w 267230"/>
              <a:gd name="connsiteY21" fmla="*/ 56964 h 309341"/>
              <a:gd name="connsiteX22" fmla="*/ 5994 w 267230"/>
              <a:gd name="connsiteY22" fmla="*/ 67894 h 309341"/>
              <a:gd name="connsiteX23" fmla="*/ 1310 w 267230"/>
              <a:gd name="connsiteY23" fmla="*/ 74776 h 309341"/>
              <a:gd name="connsiteX24" fmla="*/ 7845 w 267230"/>
              <a:gd name="connsiteY24" fmla="*/ 89176 h 309341"/>
              <a:gd name="connsiteX25" fmla="*/ 9637 w 267230"/>
              <a:gd name="connsiteY25" fmla="*/ 101402 h 309341"/>
              <a:gd name="connsiteX26" fmla="*/ 12992 w 267230"/>
              <a:gd name="connsiteY26" fmla="*/ 102940 h 309341"/>
              <a:gd name="connsiteX27" fmla="*/ 23806 w 267230"/>
              <a:gd name="connsiteY27" fmla="*/ 107567 h 309341"/>
              <a:gd name="connsiteX28" fmla="*/ 20972 w 267230"/>
              <a:gd name="connsiteY28" fmla="*/ 116762 h 309341"/>
              <a:gd name="connsiteX29" fmla="*/ 32538 w 267230"/>
              <a:gd name="connsiteY29" fmla="*/ 112714 h 309341"/>
              <a:gd name="connsiteX30" fmla="*/ 48905 w 267230"/>
              <a:gd name="connsiteY30" fmla="*/ 96058 h 309341"/>
              <a:gd name="connsiteX31" fmla="*/ 81753 w 267230"/>
              <a:gd name="connsiteY31" fmla="*/ 112714 h 309341"/>
              <a:gd name="connsiteX32" fmla="*/ 89213 w 267230"/>
              <a:gd name="connsiteY32" fmla="*/ 129427 h 309341"/>
              <a:gd name="connsiteX33" fmla="*/ 111248 w 267230"/>
              <a:gd name="connsiteY33" fmla="*/ 163317 h 309341"/>
              <a:gd name="connsiteX34" fmla="*/ 143113 w 267230"/>
              <a:gd name="connsiteY34" fmla="*/ 196049 h 309341"/>
              <a:gd name="connsiteX35" fmla="*/ 165609 w 267230"/>
              <a:gd name="connsiteY35" fmla="*/ 207616 h 309341"/>
              <a:gd name="connsiteX36" fmla="*/ 186255 w 267230"/>
              <a:gd name="connsiteY36" fmla="*/ 223751 h 309341"/>
              <a:gd name="connsiteX37" fmla="*/ 203141 w 267230"/>
              <a:gd name="connsiteY37" fmla="*/ 240406 h 309341"/>
              <a:gd name="connsiteX38" fmla="*/ 210602 w 267230"/>
              <a:gd name="connsiteY38" fmla="*/ 257062 h 309341"/>
              <a:gd name="connsiteX39" fmla="*/ 211585 w 267230"/>
              <a:gd name="connsiteY39" fmla="*/ 286961 h 309341"/>
              <a:gd name="connsiteX40" fmla="*/ 212511 w 267230"/>
              <a:gd name="connsiteY40" fmla="*/ 309342 h 309341"/>
              <a:gd name="connsiteX41" fmla="*/ 224077 w 267230"/>
              <a:gd name="connsiteY41" fmla="*/ 286209 h 309341"/>
              <a:gd name="connsiteX42" fmla="*/ 237667 w 267230"/>
              <a:gd name="connsiteY42" fmla="*/ 269553 h 309341"/>
              <a:gd name="connsiteX43" fmla="*/ 226911 w 267230"/>
              <a:gd name="connsiteY43" fmla="*/ 247693 h 309341"/>
              <a:gd name="connsiteX44" fmla="*/ 237667 w 267230"/>
              <a:gd name="connsiteY44" fmla="*/ 232078 h 309341"/>
              <a:gd name="connsiteX45" fmla="*/ 249407 w 267230"/>
              <a:gd name="connsiteY45" fmla="*/ 235606 h 309341"/>
              <a:gd name="connsiteX46" fmla="*/ 267219 w 267230"/>
              <a:gd name="connsiteY46" fmla="*/ 236763 h 309341"/>
              <a:gd name="connsiteX47" fmla="*/ 220665 w 267230"/>
              <a:gd name="connsiteY47" fmla="*/ 196859 h 30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7230" h="309341">
                <a:moveTo>
                  <a:pt x="220665" y="196859"/>
                </a:moveTo>
                <a:cubicBezTo>
                  <a:pt x="211759" y="190555"/>
                  <a:pt x="217369" y="179509"/>
                  <a:pt x="203315" y="180203"/>
                </a:cubicBezTo>
                <a:cubicBezTo>
                  <a:pt x="189262" y="180897"/>
                  <a:pt x="171913" y="160078"/>
                  <a:pt x="166766" y="135962"/>
                </a:cubicBezTo>
                <a:cubicBezTo>
                  <a:pt x="161619" y="111846"/>
                  <a:pt x="139064" y="110690"/>
                  <a:pt x="133917" y="95480"/>
                </a:cubicBezTo>
                <a:cubicBezTo>
                  <a:pt x="128770" y="80270"/>
                  <a:pt x="139064" y="79403"/>
                  <a:pt x="134380" y="67316"/>
                </a:cubicBezTo>
                <a:cubicBezTo>
                  <a:pt x="131604" y="60434"/>
                  <a:pt x="137676" y="54709"/>
                  <a:pt x="144732" y="51239"/>
                </a:cubicBezTo>
                <a:cubicBezTo>
                  <a:pt x="144443" y="38961"/>
                  <a:pt x="144905" y="26678"/>
                  <a:pt x="146120" y="14458"/>
                </a:cubicBezTo>
                <a:cubicBezTo>
                  <a:pt x="142130" y="14284"/>
                  <a:pt x="138197" y="13301"/>
                  <a:pt x="134553" y="11566"/>
                </a:cubicBezTo>
                <a:cubicBezTo>
                  <a:pt x="131777" y="9831"/>
                  <a:pt x="131315" y="0"/>
                  <a:pt x="129869" y="0"/>
                </a:cubicBezTo>
                <a:cubicBezTo>
                  <a:pt x="128423" y="0"/>
                  <a:pt x="113966" y="0"/>
                  <a:pt x="111132" y="2892"/>
                </a:cubicBezTo>
                <a:cubicBezTo>
                  <a:pt x="108298" y="5783"/>
                  <a:pt x="100838" y="11509"/>
                  <a:pt x="96616" y="8675"/>
                </a:cubicBezTo>
                <a:lnTo>
                  <a:pt x="93782" y="6940"/>
                </a:lnTo>
                <a:lnTo>
                  <a:pt x="89098" y="12087"/>
                </a:lnTo>
                <a:cubicBezTo>
                  <a:pt x="89098" y="12087"/>
                  <a:pt x="88173" y="18969"/>
                  <a:pt x="85859" y="18969"/>
                </a:cubicBezTo>
                <a:cubicBezTo>
                  <a:pt x="83546" y="18969"/>
                  <a:pt x="78803" y="16713"/>
                  <a:pt x="78803" y="22439"/>
                </a:cubicBezTo>
                <a:cubicBezTo>
                  <a:pt x="78803" y="28164"/>
                  <a:pt x="71286" y="26487"/>
                  <a:pt x="67237" y="25909"/>
                </a:cubicBezTo>
                <a:cubicBezTo>
                  <a:pt x="63189" y="25330"/>
                  <a:pt x="58852" y="26487"/>
                  <a:pt x="58852" y="31692"/>
                </a:cubicBezTo>
                <a:cubicBezTo>
                  <a:pt x="58852" y="36897"/>
                  <a:pt x="57868" y="47191"/>
                  <a:pt x="52722" y="41465"/>
                </a:cubicBezTo>
                <a:cubicBezTo>
                  <a:pt x="47575" y="35740"/>
                  <a:pt x="41502" y="20762"/>
                  <a:pt x="39594" y="22497"/>
                </a:cubicBezTo>
                <a:cubicBezTo>
                  <a:pt x="37685" y="24231"/>
                  <a:pt x="32596" y="42044"/>
                  <a:pt x="28028" y="42044"/>
                </a:cubicBezTo>
                <a:cubicBezTo>
                  <a:pt x="25194" y="42044"/>
                  <a:pt x="14900" y="43200"/>
                  <a:pt x="7845" y="43779"/>
                </a:cubicBezTo>
                <a:cubicBezTo>
                  <a:pt x="5994" y="50661"/>
                  <a:pt x="7845" y="55345"/>
                  <a:pt x="10678" y="56964"/>
                </a:cubicBezTo>
                <a:cubicBezTo>
                  <a:pt x="13512" y="58583"/>
                  <a:pt x="9233" y="66159"/>
                  <a:pt x="5994" y="67894"/>
                </a:cubicBezTo>
                <a:cubicBezTo>
                  <a:pt x="2755" y="69629"/>
                  <a:pt x="-2450" y="67894"/>
                  <a:pt x="1310" y="74776"/>
                </a:cubicBezTo>
                <a:cubicBezTo>
                  <a:pt x="5068" y="81658"/>
                  <a:pt x="11603" y="82294"/>
                  <a:pt x="7845" y="89176"/>
                </a:cubicBezTo>
                <a:cubicBezTo>
                  <a:pt x="4953" y="93040"/>
                  <a:pt x="5763" y="98510"/>
                  <a:pt x="9637" y="101402"/>
                </a:cubicBezTo>
                <a:cubicBezTo>
                  <a:pt x="10620" y="102148"/>
                  <a:pt x="11777" y="102674"/>
                  <a:pt x="12992" y="102940"/>
                </a:cubicBezTo>
                <a:cubicBezTo>
                  <a:pt x="18138" y="103519"/>
                  <a:pt x="25656" y="102362"/>
                  <a:pt x="23806" y="107567"/>
                </a:cubicBezTo>
                <a:cubicBezTo>
                  <a:pt x="22649" y="110563"/>
                  <a:pt x="21724" y="113633"/>
                  <a:pt x="20972" y="116762"/>
                </a:cubicBezTo>
                <a:cubicBezTo>
                  <a:pt x="25020" y="116033"/>
                  <a:pt x="28895" y="114669"/>
                  <a:pt x="32538" y="112714"/>
                </a:cubicBezTo>
                <a:cubicBezTo>
                  <a:pt x="39999" y="108145"/>
                  <a:pt x="36760" y="100107"/>
                  <a:pt x="48905" y="96058"/>
                </a:cubicBezTo>
                <a:cubicBezTo>
                  <a:pt x="61049" y="92010"/>
                  <a:pt x="77069" y="104097"/>
                  <a:pt x="81753" y="112714"/>
                </a:cubicBezTo>
                <a:cubicBezTo>
                  <a:pt x="85281" y="117751"/>
                  <a:pt x="87826" y="123430"/>
                  <a:pt x="89213" y="129427"/>
                </a:cubicBezTo>
                <a:cubicBezTo>
                  <a:pt x="91931" y="143139"/>
                  <a:pt x="99796" y="155278"/>
                  <a:pt x="111248" y="163317"/>
                </a:cubicBezTo>
                <a:cubicBezTo>
                  <a:pt x="128134" y="175982"/>
                  <a:pt x="134380" y="190324"/>
                  <a:pt x="143113" y="196049"/>
                </a:cubicBezTo>
                <a:cubicBezTo>
                  <a:pt x="151845" y="201775"/>
                  <a:pt x="160462" y="200098"/>
                  <a:pt x="165609" y="207616"/>
                </a:cubicBezTo>
                <a:cubicBezTo>
                  <a:pt x="171103" y="214584"/>
                  <a:pt x="178159" y="220119"/>
                  <a:pt x="186255" y="223751"/>
                </a:cubicBezTo>
                <a:cubicBezTo>
                  <a:pt x="194698" y="228319"/>
                  <a:pt x="195161" y="239249"/>
                  <a:pt x="203141" y="240406"/>
                </a:cubicBezTo>
                <a:cubicBezTo>
                  <a:pt x="211122" y="241563"/>
                  <a:pt x="205918" y="249601"/>
                  <a:pt x="210602" y="257062"/>
                </a:cubicBezTo>
                <a:cubicBezTo>
                  <a:pt x="215865" y="266257"/>
                  <a:pt x="216211" y="277442"/>
                  <a:pt x="211585" y="286961"/>
                </a:cubicBezTo>
                <a:cubicBezTo>
                  <a:pt x="206380" y="294999"/>
                  <a:pt x="209214" y="309342"/>
                  <a:pt x="212511" y="309342"/>
                </a:cubicBezTo>
                <a:cubicBezTo>
                  <a:pt x="215807" y="309342"/>
                  <a:pt x="223267" y="294421"/>
                  <a:pt x="224077" y="286209"/>
                </a:cubicBezTo>
                <a:cubicBezTo>
                  <a:pt x="224886" y="277997"/>
                  <a:pt x="232057" y="278170"/>
                  <a:pt x="237667" y="269553"/>
                </a:cubicBezTo>
                <a:cubicBezTo>
                  <a:pt x="243277" y="260936"/>
                  <a:pt x="229281" y="258623"/>
                  <a:pt x="226911" y="247693"/>
                </a:cubicBezTo>
                <a:cubicBezTo>
                  <a:pt x="225580" y="240406"/>
                  <a:pt x="230381" y="233414"/>
                  <a:pt x="237667" y="232078"/>
                </a:cubicBezTo>
                <a:cubicBezTo>
                  <a:pt x="241947" y="231303"/>
                  <a:pt x="246284" y="232616"/>
                  <a:pt x="249407" y="235606"/>
                </a:cubicBezTo>
                <a:cubicBezTo>
                  <a:pt x="261610" y="244801"/>
                  <a:pt x="266294" y="251163"/>
                  <a:pt x="267219" y="236763"/>
                </a:cubicBezTo>
                <a:cubicBezTo>
                  <a:pt x="267971" y="221611"/>
                  <a:pt x="229513" y="203220"/>
                  <a:pt x="220665" y="1968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2" name="Frihåndsform: figur 591">
            <a:extLst>
              <a:ext uri="{FF2B5EF4-FFF2-40B4-BE49-F238E27FC236}">
                <a16:creationId xmlns:a16="http://schemas.microsoft.com/office/drawing/2014/main" id="{3F6FFB07-6CE4-49FA-B52B-502218A585E2}"/>
              </a:ext>
            </a:extLst>
          </p:cNvPr>
          <p:cNvSpPr/>
          <p:nvPr/>
        </p:nvSpPr>
        <p:spPr>
          <a:xfrm>
            <a:off x="7680611" y="3589552"/>
            <a:ext cx="67584" cy="47988"/>
          </a:xfrm>
          <a:custGeom>
            <a:avLst/>
            <a:gdLst>
              <a:gd name="connsiteX0" fmla="*/ 48579 w 67584"/>
              <a:gd name="connsiteY0" fmla="*/ 1433 h 47988"/>
              <a:gd name="connsiteX1" fmla="*/ 19663 w 67584"/>
              <a:gd name="connsiteY1" fmla="*/ 1433 h 47988"/>
              <a:gd name="connsiteX2" fmla="*/ 0 w 67584"/>
              <a:gd name="connsiteY2" fmla="*/ 10050 h 47988"/>
              <a:gd name="connsiteX3" fmla="*/ 1388 w 67584"/>
              <a:gd name="connsiteY3" fmla="*/ 10629 h 47988"/>
              <a:gd name="connsiteX4" fmla="*/ 12202 w 67584"/>
              <a:gd name="connsiteY4" fmla="*/ 23294 h 47988"/>
              <a:gd name="connsiteX5" fmla="*/ 24867 w 67584"/>
              <a:gd name="connsiteY5" fmla="*/ 28441 h 47988"/>
              <a:gd name="connsiteX6" fmla="*/ 51527 w 67584"/>
              <a:gd name="connsiteY6" fmla="*/ 47988 h 47988"/>
              <a:gd name="connsiteX7" fmla="*/ 57658 w 67584"/>
              <a:gd name="connsiteY7" fmla="*/ 29019 h 47988"/>
              <a:gd name="connsiteX8" fmla="*/ 67489 w 67584"/>
              <a:gd name="connsiteY8" fmla="*/ 3169 h 47988"/>
              <a:gd name="connsiteX9" fmla="*/ 48579 w 67584"/>
              <a:gd name="connsiteY9" fmla="*/ 1433 h 4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84" h="47988">
                <a:moveTo>
                  <a:pt x="48579" y="1433"/>
                </a:moveTo>
                <a:cubicBezTo>
                  <a:pt x="34525" y="4903"/>
                  <a:pt x="28395" y="6638"/>
                  <a:pt x="19663" y="1433"/>
                </a:cubicBezTo>
                <a:cubicBezTo>
                  <a:pt x="11855" y="-1533"/>
                  <a:pt x="3122" y="2301"/>
                  <a:pt x="0" y="10050"/>
                </a:cubicBezTo>
                <a:cubicBezTo>
                  <a:pt x="462" y="10050"/>
                  <a:pt x="925" y="10629"/>
                  <a:pt x="1388" y="10629"/>
                </a:cubicBezTo>
                <a:cubicBezTo>
                  <a:pt x="6130" y="13711"/>
                  <a:pt x="9889" y="18112"/>
                  <a:pt x="12202" y="23294"/>
                </a:cubicBezTo>
                <a:cubicBezTo>
                  <a:pt x="16250" y="25353"/>
                  <a:pt x="20530" y="27076"/>
                  <a:pt x="24867" y="28441"/>
                </a:cubicBezTo>
                <a:cubicBezTo>
                  <a:pt x="42217" y="33646"/>
                  <a:pt x="44530" y="47988"/>
                  <a:pt x="51527" y="47988"/>
                </a:cubicBezTo>
                <a:cubicBezTo>
                  <a:pt x="58526" y="47988"/>
                  <a:pt x="59508" y="39949"/>
                  <a:pt x="57658" y="29019"/>
                </a:cubicBezTo>
                <a:cubicBezTo>
                  <a:pt x="55808" y="18089"/>
                  <a:pt x="66564" y="4903"/>
                  <a:pt x="67489" y="3169"/>
                </a:cubicBezTo>
                <a:cubicBezTo>
                  <a:pt x="68415" y="1433"/>
                  <a:pt x="62631" y="-1921"/>
                  <a:pt x="48579" y="14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3" name="Frihåndsform: figur 592">
            <a:extLst>
              <a:ext uri="{FF2B5EF4-FFF2-40B4-BE49-F238E27FC236}">
                <a16:creationId xmlns:a16="http://schemas.microsoft.com/office/drawing/2014/main" id="{87642036-6A37-4B7B-9B7C-27E9A08295DD}"/>
              </a:ext>
            </a:extLst>
          </p:cNvPr>
          <p:cNvSpPr/>
          <p:nvPr/>
        </p:nvSpPr>
        <p:spPr>
          <a:xfrm>
            <a:off x="7812120" y="3416276"/>
            <a:ext cx="28626" cy="44241"/>
          </a:xfrm>
          <a:custGeom>
            <a:avLst/>
            <a:gdLst>
              <a:gd name="connsiteX0" fmla="*/ 9831 w 28626"/>
              <a:gd name="connsiteY0" fmla="*/ 0 h 44241"/>
              <a:gd name="connsiteX1" fmla="*/ 926 w 28626"/>
              <a:gd name="connsiteY1" fmla="*/ 20704 h 44241"/>
              <a:gd name="connsiteX2" fmla="*/ 0 w 28626"/>
              <a:gd name="connsiteY2" fmla="*/ 29321 h 44241"/>
              <a:gd name="connsiteX3" fmla="*/ 16424 w 28626"/>
              <a:gd name="connsiteY3" fmla="*/ 43663 h 44241"/>
              <a:gd name="connsiteX4" fmla="*/ 17812 w 28626"/>
              <a:gd name="connsiteY4" fmla="*/ 44241 h 44241"/>
              <a:gd name="connsiteX5" fmla="*/ 28626 w 28626"/>
              <a:gd name="connsiteY5" fmla="*/ 24694 h 44241"/>
              <a:gd name="connsiteX6" fmla="*/ 9831 w 28626"/>
              <a:gd name="connsiteY6" fmla="*/ 0 h 4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26" h="44241">
                <a:moveTo>
                  <a:pt x="9831" y="0"/>
                </a:moveTo>
                <a:cubicBezTo>
                  <a:pt x="5147" y="7460"/>
                  <a:pt x="462" y="17349"/>
                  <a:pt x="926" y="20704"/>
                </a:cubicBezTo>
                <a:cubicBezTo>
                  <a:pt x="1214" y="23607"/>
                  <a:pt x="926" y="26545"/>
                  <a:pt x="0" y="29321"/>
                </a:cubicBezTo>
                <a:cubicBezTo>
                  <a:pt x="5031" y="34595"/>
                  <a:pt x="10525" y="39395"/>
                  <a:pt x="16424" y="43663"/>
                </a:cubicBezTo>
                <a:cubicBezTo>
                  <a:pt x="16886" y="43663"/>
                  <a:pt x="17349" y="44241"/>
                  <a:pt x="17812" y="44241"/>
                </a:cubicBezTo>
                <a:cubicBezTo>
                  <a:pt x="19258" y="35046"/>
                  <a:pt x="24405" y="25851"/>
                  <a:pt x="28626" y="24694"/>
                </a:cubicBezTo>
                <a:cubicBezTo>
                  <a:pt x="22497" y="17234"/>
                  <a:pt x="15036" y="6304"/>
                  <a:pt x="9831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4" name="Frihåndsform: figur 593">
            <a:extLst>
              <a:ext uri="{FF2B5EF4-FFF2-40B4-BE49-F238E27FC236}">
                <a16:creationId xmlns:a16="http://schemas.microsoft.com/office/drawing/2014/main" id="{A1319599-D033-42BF-B8EC-7268D009F399}"/>
              </a:ext>
            </a:extLst>
          </p:cNvPr>
          <p:cNvSpPr/>
          <p:nvPr/>
        </p:nvSpPr>
        <p:spPr>
          <a:xfrm>
            <a:off x="7817788" y="3317847"/>
            <a:ext cx="94635" cy="139663"/>
          </a:xfrm>
          <a:custGeom>
            <a:avLst/>
            <a:gdLst>
              <a:gd name="connsiteX0" fmla="*/ 86227 w 94635"/>
              <a:gd name="connsiteY0" fmla="*/ 92068 h 139663"/>
              <a:gd name="connsiteX1" fmla="*/ 86227 w 94635"/>
              <a:gd name="connsiteY1" fmla="*/ 73099 h 139663"/>
              <a:gd name="connsiteX2" fmla="*/ 86690 w 94635"/>
              <a:gd name="connsiteY2" fmla="*/ 58179 h 139663"/>
              <a:gd name="connsiteX3" fmla="*/ 60434 w 94635"/>
              <a:gd name="connsiteY3" fmla="*/ 48983 h 139663"/>
              <a:gd name="connsiteX4" fmla="*/ 57138 w 94635"/>
              <a:gd name="connsiteY4" fmla="*/ 31634 h 139663"/>
              <a:gd name="connsiteX5" fmla="*/ 49215 w 94635"/>
              <a:gd name="connsiteY5" fmla="*/ 21860 h 139663"/>
              <a:gd name="connsiteX6" fmla="*/ 40772 w 94635"/>
              <a:gd name="connsiteY6" fmla="*/ 5783 h 139663"/>
              <a:gd name="connsiteX7" fmla="*/ 41234 w 94635"/>
              <a:gd name="connsiteY7" fmla="*/ 4626 h 139663"/>
              <a:gd name="connsiteX8" fmla="*/ 34641 w 94635"/>
              <a:gd name="connsiteY8" fmla="*/ 3470 h 139663"/>
              <a:gd name="connsiteX9" fmla="*/ 24347 w 94635"/>
              <a:gd name="connsiteY9" fmla="*/ 0 h 139663"/>
              <a:gd name="connsiteX10" fmla="*/ 0 w 94635"/>
              <a:gd name="connsiteY10" fmla="*/ 9195 h 139663"/>
              <a:gd name="connsiteX11" fmla="*/ 5783 w 94635"/>
              <a:gd name="connsiteY11" fmla="*/ 25851 h 139663"/>
              <a:gd name="connsiteX12" fmla="*/ 13302 w 94635"/>
              <a:gd name="connsiteY12" fmla="*/ 45976 h 139663"/>
              <a:gd name="connsiteX13" fmla="*/ 11393 w 94635"/>
              <a:gd name="connsiteY13" fmla="*/ 89119 h 139663"/>
              <a:gd name="connsiteX14" fmla="*/ 2487 w 94635"/>
              <a:gd name="connsiteY14" fmla="*/ 99470 h 139663"/>
              <a:gd name="connsiteX15" fmla="*/ 20761 w 94635"/>
              <a:gd name="connsiteY15" fmla="*/ 124743 h 139663"/>
              <a:gd name="connsiteX16" fmla="*/ 21687 w 94635"/>
              <a:gd name="connsiteY16" fmla="*/ 124743 h 139663"/>
              <a:gd name="connsiteX17" fmla="*/ 43258 w 94635"/>
              <a:gd name="connsiteY17" fmla="*/ 139663 h 139663"/>
              <a:gd name="connsiteX18" fmla="*/ 83740 w 94635"/>
              <a:gd name="connsiteY18" fmla="*/ 131047 h 139663"/>
              <a:gd name="connsiteX19" fmla="*/ 84203 w 94635"/>
              <a:gd name="connsiteY19" fmla="*/ 122429 h 139663"/>
              <a:gd name="connsiteX20" fmla="*/ 92183 w 94635"/>
              <a:gd name="connsiteY20" fmla="*/ 111499 h 139663"/>
              <a:gd name="connsiteX21" fmla="*/ 86227 w 94635"/>
              <a:gd name="connsiteY21" fmla="*/ 92068 h 13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635" h="139663">
                <a:moveTo>
                  <a:pt x="86227" y="92068"/>
                </a:moveTo>
                <a:cubicBezTo>
                  <a:pt x="81311" y="86707"/>
                  <a:pt x="81311" y="78460"/>
                  <a:pt x="86227" y="73099"/>
                </a:cubicBezTo>
                <a:cubicBezTo>
                  <a:pt x="90911" y="69687"/>
                  <a:pt x="86690" y="64482"/>
                  <a:pt x="86690" y="58179"/>
                </a:cubicBezTo>
                <a:cubicBezTo>
                  <a:pt x="86690" y="51875"/>
                  <a:pt x="64193" y="50140"/>
                  <a:pt x="60434" y="48983"/>
                </a:cubicBezTo>
                <a:cubicBezTo>
                  <a:pt x="56675" y="47827"/>
                  <a:pt x="63267" y="31634"/>
                  <a:pt x="57138" y="31634"/>
                </a:cubicBezTo>
                <a:cubicBezTo>
                  <a:pt x="51007" y="31634"/>
                  <a:pt x="49215" y="26429"/>
                  <a:pt x="49215" y="21860"/>
                </a:cubicBezTo>
                <a:cubicBezTo>
                  <a:pt x="49215" y="17292"/>
                  <a:pt x="40308" y="8617"/>
                  <a:pt x="40772" y="5783"/>
                </a:cubicBezTo>
                <a:cubicBezTo>
                  <a:pt x="40772" y="5205"/>
                  <a:pt x="41234" y="5205"/>
                  <a:pt x="41234" y="4626"/>
                </a:cubicBezTo>
                <a:cubicBezTo>
                  <a:pt x="37937" y="4048"/>
                  <a:pt x="35451" y="3470"/>
                  <a:pt x="34641" y="3470"/>
                </a:cubicBezTo>
                <a:cubicBezTo>
                  <a:pt x="30882" y="2313"/>
                  <a:pt x="24347" y="0"/>
                  <a:pt x="24347" y="0"/>
                </a:cubicBezTo>
                <a:cubicBezTo>
                  <a:pt x="24347" y="0"/>
                  <a:pt x="9831" y="5783"/>
                  <a:pt x="0" y="9195"/>
                </a:cubicBezTo>
                <a:cubicBezTo>
                  <a:pt x="462" y="16656"/>
                  <a:pt x="2313" y="24174"/>
                  <a:pt x="5783" y="25851"/>
                </a:cubicBezTo>
                <a:cubicBezTo>
                  <a:pt x="13302" y="29321"/>
                  <a:pt x="10467" y="37938"/>
                  <a:pt x="13302" y="45976"/>
                </a:cubicBezTo>
                <a:cubicBezTo>
                  <a:pt x="16135" y="54015"/>
                  <a:pt x="15152" y="89119"/>
                  <a:pt x="11393" y="89119"/>
                </a:cubicBezTo>
                <a:cubicBezTo>
                  <a:pt x="10005" y="89119"/>
                  <a:pt x="6246" y="93687"/>
                  <a:pt x="2487" y="99470"/>
                </a:cubicBezTo>
                <a:cubicBezTo>
                  <a:pt x="7633" y="105774"/>
                  <a:pt x="15614" y="116820"/>
                  <a:pt x="20761" y="124743"/>
                </a:cubicBezTo>
                <a:lnTo>
                  <a:pt x="21687" y="124743"/>
                </a:lnTo>
                <a:cubicBezTo>
                  <a:pt x="26429" y="124743"/>
                  <a:pt x="43258" y="139663"/>
                  <a:pt x="43258" y="139663"/>
                </a:cubicBezTo>
                <a:cubicBezTo>
                  <a:pt x="43258" y="139663"/>
                  <a:pt x="67663" y="133880"/>
                  <a:pt x="83740" y="131047"/>
                </a:cubicBezTo>
                <a:cubicBezTo>
                  <a:pt x="84318" y="128218"/>
                  <a:pt x="84492" y="125310"/>
                  <a:pt x="84203" y="122429"/>
                </a:cubicBezTo>
                <a:cubicBezTo>
                  <a:pt x="83740" y="118960"/>
                  <a:pt x="87499" y="111499"/>
                  <a:pt x="92183" y="111499"/>
                </a:cubicBezTo>
                <a:cubicBezTo>
                  <a:pt x="98430" y="109880"/>
                  <a:pt x="91374" y="97273"/>
                  <a:pt x="86227" y="920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5" name="Frihåndsform: figur 594">
            <a:extLst>
              <a:ext uri="{FF2B5EF4-FFF2-40B4-BE49-F238E27FC236}">
                <a16:creationId xmlns:a16="http://schemas.microsoft.com/office/drawing/2014/main" id="{9DC9FA60-4309-4500-BF1C-8E9563A0B8D6}"/>
              </a:ext>
            </a:extLst>
          </p:cNvPr>
          <p:cNvSpPr/>
          <p:nvPr/>
        </p:nvSpPr>
        <p:spPr>
          <a:xfrm>
            <a:off x="9703967" y="4538228"/>
            <a:ext cx="99131" cy="148624"/>
          </a:xfrm>
          <a:custGeom>
            <a:avLst/>
            <a:gdLst>
              <a:gd name="connsiteX0" fmla="*/ 81889 w 99131"/>
              <a:gd name="connsiteY0" fmla="*/ 56310 h 148624"/>
              <a:gd name="connsiteX1" fmla="*/ 63615 w 99131"/>
              <a:gd name="connsiteY1" fmla="*/ 26989 h 148624"/>
              <a:gd name="connsiteX2" fmla="*/ 52395 w 99131"/>
              <a:gd name="connsiteY2" fmla="*/ 13168 h 148624"/>
              <a:gd name="connsiteX3" fmla="*/ 50487 w 99131"/>
              <a:gd name="connsiteY3" fmla="*/ 9177 h 148624"/>
              <a:gd name="connsiteX4" fmla="*/ 43490 w 99131"/>
              <a:gd name="connsiteY4" fmla="*/ 20744 h 148624"/>
              <a:gd name="connsiteX5" fmla="*/ 25157 w 99131"/>
              <a:gd name="connsiteY5" fmla="*/ 17852 h 148624"/>
              <a:gd name="connsiteX6" fmla="*/ 13590 w 99131"/>
              <a:gd name="connsiteY6" fmla="*/ 1197 h 148624"/>
              <a:gd name="connsiteX7" fmla="*/ 0 w 99131"/>
              <a:gd name="connsiteY7" fmla="*/ 40 h 148624"/>
              <a:gd name="connsiteX8" fmla="*/ 6535 w 99131"/>
              <a:gd name="connsiteY8" fmla="*/ 42546 h 148624"/>
              <a:gd name="connsiteX9" fmla="*/ 30477 w 99131"/>
              <a:gd name="connsiteY9" fmla="*/ 96040 h 148624"/>
              <a:gd name="connsiteX10" fmla="*/ 52973 w 99131"/>
              <a:gd name="connsiteY10" fmla="*/ 121313 h 148624"/>
              <a:gd name="connsiteX11" fmla="*/ 97966 w 99131"/>
              <a:gd name="connsiteY11" fmla="*/ 148320 h 148624"/>
              <a:gd name="connsiteX12" fmla="*/ 82468 w 99131"/>
              <a:gd name="connsiteY12" fmla="*/ 108648 h 148624"/>
              <a:gd name="connsiteX13" fmla="*/ 81889 w 99131"/>
              <a:gd name="connsiteY13" fmla="*/ 56310 h 1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131" h="148624">
                <a:moveTo>
                  <a:pt x="81889" y="56310"/>
                </a:moveTo>
                <a:cubicBezTo>
                  <a:pt x="82352" y="37920"/>
                  <a:pt x="67374" y="39654"/>
                  <a:pt x="63615" y="26989"/>
                </a:cubicBezTo>
                <a:cubicBezTo>
                  <a:pt x="59856" y="14324"/>
                  <a:pt x="54246" y="21785"/>
                  <a:pt x="52395" y="13168"/>
                </a:cubicBezTo>
                <a:cubicBezTo>
                  <a:pt x="51933" y="11762"/>
                  <a:pt x="51297" y="10427"/>
                  <a:pt x="50487" y="9177"/>
                </a:cubicBezTo>
                <a:cubicBezTo>
                  <a:pt x="42506" y="12011"/>
                  <a:pt x="45340" y="20107"/>
                  <a:pt x="43490" y="20744"/>
                </a:cubicBezTo>
                <a:cubicBezTo>
                  <a:pt x="40656" y="21264"/>
                  <a:pt x="25157" y="23577"/>
                  <a:pt x="25157" y="17852"/>
                </a:cubicBezTo>
                <a:cubicBezTo>
                  <a:pt x="25793" y="10247"/>
                  <a:pt x="20935" y="3273"/>
                  <a:pt x="13590" y="1197"/>
                </a:cubicBezTo>
                <a:cubicBezTo>
                  <a:pt x="9137" y="260"/>
                  <a:pt x="4568" y="-134"/>
                  <a:pt x="0" y="40"/>
                </a:cubicBezTo>
                <a:cubicBezTo>
                  <a:pt x="4453" y="13763"/>
                  <a:pt x="6651" y="28117"/>
                  <a:pt x="6535" y="42546"/>
                </a:cubicBezTo>
                <a:cubicBezTo>
                  <a:pt x="6997" y="59260"/>
                  <a:pt x="27181" y="85689"/>
                  <a:pt x="30477" y="96040"/>
                </a:cubicBezTo>
                <a:cubicBezTo>
                  <a:pt x="33773" y="106392"/>
                  <a:pt x="39383" y="109804"/>
                  <a:pt x="52973" y="121313"/>
                </a:cubicBezTo>
                <a:cubicBezTo>
                  <a:pt x="66564" y="132822"/>
                  <a:pt x="92819" y="151212"/>
                  <a:pt x="97966" y="148320"/>
                </a:cubicBezTo>
                <a:cubicBezTo>
                  <a:pt x="103114" y="145429"/>
                  <a:pt x="89986" y="118421"/>
                  <a:pt x="82468" y="108648"/>
                </a:cubicBezTo>
                <a:cubicBezTo>
                  <a:pt x="74371" y="100551"/>
                  <a:pt x="81427" y="74700"/>
                  <a:pt x="81889" y="56310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6" name="Frihåndsform: figur 595">
            <a:extLst>
              <a:ext uri="{FF2B5EF4-FFF2-40B4-BE49-F238E27FC236}">
                <a16:creationId xmlns:a16="http://schemas.microsoft.com/office/drawing/2014/main" id="{EEBA706B-D5FA-4F65-BAEC-A32663AFBEFD}"/>
              </a:ext>
            </a:extLst>
          </p:cNvPr>
          <p:cNvSpPr/>
          <p:nvPr/>
        </p:nvSpPr>
        <p:spPr>
          <a:xfrm>
            <a:off x="3426668" y="2780857"/>
            <a:ext cx="40621" cy="25315"/>
          </a:xfrm>
          <a:custGeom>
            <a:avLst/>
            <a:gdLst>
              <a:gd name="connsiteX0" fmla="*/ 29746 w 40621"/>
              <a:gd name="connsiteY0" fmla="*/ 25007 h 25315"/>
              <a:gd name="connsiteX1" fmla="*/ 35876 w 40621"/>
              <a:gd name="connsiteY1" fmla="*/ 22694 h 25315"/>
              <a:gd name="connsiteX2" fmla="*/ 38195 w 40621"/>
              <a:gd name="connsiteY2" fmla="*/ 5922 h 25315"/>
              <a:gd name="connsiteX3" fmla="*/ 37727 w 40621"/>
              <a:gd name="connsiteY3" fmla="*/ 5344 h 25315"/>
              <a:gd name="connsiteX4" fmla="*/ 20840 w 40621"/>
              <a:gd name="connsiteY4" fmla="*/ 4187 h 25315"/>
              <a:gd name="connsiteX5" fmla="*/ 252 w 40621"/>
              <a:gd name="connsiteY5" fmla="*/ 12804 h 25315"/>
              <a:gd name="connsiteX6" fmla="*/ 29746 w 40621"/>
              <a:gd name="connsiteY6" fmla="*/ 25007 h 2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21" h="25315">
                <a:moveTo>
                  <a:pt x="29746" y="25007"/>
                </a:moveTo>
                <a:cubicBezTo>
                  <a:pt x="31683" y="23983"/>
                  <a:pt x="33748" y="23208"/>
                  <a:pt x="35876" y="22694"/>
                </a:cubicBezTo>
                <a:cubicBezTo>
                  <a:pt x="41145" y="18703"/>
                  <a:pt x="42186" y="11197"/>
                  <a:pt x="38195" y="5922"/>
                </a:cubicBezTo>
                <a:cubicBezTo>
                  <a:pt x="38045" y="5726"/>
                  <a:pt x="37889" y="5535"/>
                  <a:pt x="37727" y="5344"/>
                </a:cubicBezTo>
                <a:cubicBezTo>
                  <a:pt x="31944" y="-960"/>
                  <a:pt x="22286" y="13961"/>
                  <a:pt x="20840" y="4187"/>
                </a:cubicBezTo>
                <a:cubicBezTo>
                  <a:pt x="19394" y="-5586"/>
                  <a:pt x="-2582" y="3609"/>
                  <a:pt x="252" y="12804"/>
                </a:cubicBezTo>
                <a:cubicBezTo>
                  <a:pt x="2103" y="20958"/>
                  <a:pt x="19452" y="26742"/>
                  <a:pt x="29746" y="25007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7" name="Frihåndsform: figur 596">
            <a:extLst>
              <a:ext uri="{FF2B5EF4-FFF2-40B4-BE49-F238E27FC236}">
                <a16:creationId xmlns:a16="http://schemas.microsoft.com/office/drawing/2014/main" id="{5597E874-6645-405D-9112-DD6712719D43}"/>
              </a:ext>
            </a:extLst>
          </p:cNvPr>
          <p:cNvSpPr/>
          <p:nvPr/>
        </p:nvSpPr>
        <p:spPr>
          <a:xfrm>
            <a:off x="3481504" y="3002212"/>
            <a:ext cx="37664" cy="19296"/>
          </a:xfrm>
          <a:custGeom>
            <a:avLst/>
            <a:gdLst>
              <a:gd name="connsiteX0" fmla="*/ 33493 w 37664"/>
              <a:gd name="connsiteY0" fmla="*/ 799 h 19296"/>
              <a:gd name="connsiteX1" fmla="*/ 2091 w 37664"/>
              <a:gd name="connsiteY1" fmla="*/ 19189 h 19296"/>
              <a:gd name="connsiteX2" fmla="*/ 20886 w 37664"/>
              <a:gd name="connsiteY2" fmla="*/ 11729 h 19296"/>
              <a:gd name="connsiteX3" fmla="*/ 33493 w 37664"/>
              <a:gd name="connsiteY3" fmla="*/ 799 h 1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4" h="19296">
                <a:moveTo>
                  <a:pt x="33493" y="799"/>
                </a:moveTo>
                <a:cubicBezTo>
                  <a:pt x="22274" y="-4406"/>
                  <a:pt x="-8203" y="17455"/>
                  <a:pt x="2091" y="19189"/>
                </a:cubicBezTo>
                <a:cubicBezTo>
                  <a:pt x="9609" y="20346"/>
                  <a:pt x="12443" y="11729"/>
                  <a:pt x="20886" y="11729"/>
                </a:cubicBezTo>
                <a:cubicBezTo>
                  <a:pt x="29330" y="11729"/>
                  <a:pt x="45233" y="5368"/>
                  <a:pt x="33493" y="799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8" name="Frihåndsform: figur 597">
            <a:extLst>
              <a:ext uri="{FF2B5EF4-FFF2-40B4-BE49-F238E27FC236}">
                <a16:creationId xmlns:a16="http://schemas.microsoft.com/office/drawing/2014/main" id="{34F41ACE-AA9F-4CD8-9893-F4CE94870C6D}"/>
              </a:ext>
            </a:extLst>
          </p:cNvPr>
          <p:cNvSpPr/>
          <p:nvPr/>
        </p:nvSpPr>
        <p:spPr>
          <a:xfrm>
            <a:off x="3722382" y="2853265"/>
            <a:ext cx="63818" cy="63114"/>
          </a:xfrm>
          <a:custGeom>
            <a:avLst/>
            <a:gdLst>
              <a:gd name="connsiteX0" fmla="*/ 6824 w 63818"/>
              <a:gd name="connsiteY0" fmla="*/ 52589 h 63114"/>
              <a:gd name="connsiteX1" fmla="*/ 53089 w 63818"/>
              <a:gd name="connsiteY1" fmla="*/ 36512 h 63114"/>
              <a:gd name="connsiteX2" fmla="*/ 45109 w 63818"/>
              <a:gd name="connsiteY2" fmla="*/ 27317 h 63114"/>
              <a:gd name="connsiteX3" fmla="*/ 61996 w 63818"/>
              <a:gd name="connsiteY3" fmla="*/ 18121 h 63114"/>
              <a:gd name="connsiteX4" fmla="*/ 57253 w 63818"/>
              <a:gd name="connsiteY4" fmla="*/ 4300 h 63114"/>
              <a:gd name="connsiteX5" fmla="*/ 38978 w 63818"/>
              <a:gd name="connsiteY5" fmla="*/ 12338 h 63114"/>
              <a:gd name="connsiteX6" fmla="*/ 18390 w 63818"/>
              <a:gd name="connsiteY6" fmla="*/ 41254 h 63114"/>
              <a:gd name="connsiteX7" fmla="*/ 1041 w 63818"/>
              <a:gd name="connsiteY7" fmla="*/ 48772 h 63114"/>
              <a:gd name="connsiteX8" fmla="*/ 1041 w 63818"/>
              <a:gd name="connsiteY8" fmla="*/ 63114 h 63114"/>
              <a:gd name="connsiteX9" fmla="*/ 6824 w 63818"/>
              <a:gd name="connsiteY9" fmla="*/ 52589 h 6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18" h="63114">
                <a:moveTo>
                  <a:pt x="6824" y="52589"/>
                </a:moveTo>
                <a:cubicBezTo>
                  <a:pt x="18714" y="40028"/>
                  <a:pt x="35971" y="34031"/>
                  <a:pt x="53089" y="36512"/>
                </a:cubicBezTo>
                <a:cubicBezTo>
                  <a:pt x="50256" y="33042"/>
                  <a:pt x="45109" y="30729"/>
                  <a:pt x="45109" y="27317"/>
                </a:cubicBezTo>
                <a:cubicBezTo>
                  <a:pt x="44646" y="21533"/>
                  <a:pt x="55865" y="21533"/>
                  <a:pt x="61996" y="18121"/>
                </a:cubicBezTo>
                <a:cubicBezTo>
                  <a:pt x="68126" y="14709"/>
                  <a:pt x="56791" y="11239"/>
                  <a:pt x="57253" y="4300"/>
                </a:cubicBezTo>
                <a:cubicBezTo>
                  <a:pt x="57716" y="-2640"/>
                  <a:pt x="49330" y="-2004"/>
                  <a:pt x="38978" y="12338"/>
                </a:cubicBezTo>
                <a:cubicBezTo>
                  <a:pt x="28627" y="26681"/>
                  <a:pt x="19778" y="34199"/>
                  <a:pt x="18390" y="41254"/>
                </a:cubicBezTo>
                <a:cubicBezTo>
                  <a:pt x="17003" y="48310"/>
                  <a:pt x="4800" y="40155"/>
                  <a:pt x="1041" y="48772"/>
                </a:cubicBezTo>
                <a:cubicBezTo>
                  <a:pt x="-347" y="53451"/>
                  <a:pt x="-347" y="58436"/>
                  <a:pt x="1041" y="63114"/>
                </a:cubicBezTo>
                <a:cubicBezTo>
                  <a:pt x="1747" y="59061"/>
                  <a:pt x="3782" y="55359"/>
                  <a:pt x="6824" y="52589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9" name="Frihåndsform: figur 598">
            <a:extLst>
              <a:ext uri="{FF2B5EF4-FFF2-40B4-BE49-F238E27FC236}">
                <a16:creationId xmlns:a16="http://schemas.microsoft.com/office/drawing/2014/main" id="{FD61BF22-DD26-4025-B0D2-8E59E5759AEE}"/>
              </a:ext>
            </a:extLst>
          </p:cNvPr>
          <p:cNvSpPr/>
          <p:nvPr/>
        </p:nvSpPr>
        <p:spPr>
          <a:xfrm>
            <a:off x="4435389" y="3204641"/>
            <a:ext cx="1360431" cy="796371"/>
          </a:xfrm>
          <a:custGeom>
            <a:avLst/>
            <a:gdLst>
              <a:gd name="connsiteX0" fmla="*/ 1342099 w 1360431"/>
              <a:gd name="connsiteY0" fmla="*/ 81167 h 796371"/>
              <a:gd name="connsiteX1" fmla="*/ 1310696 w 1360431"/>
              <a:gd name="connsiteY1" fmla="*/ 70237 h 796371"/>
              <a:gd name="connsiteX2" fmla="*/ 1280682 w 1360431"/>
              <a:gd name="connsiteY2" fmla="*/ 119625 h 796371"/>
              <a:gd name="connsiteX3" fmla="*/ 1251766 w 1360431"/>
              <a:gd name="connsiteY3" fmla="*/ 155886 h 796371"/>
              <a:gd name="connsiteX4" fmla="*/ 1171149 w 1360431"/>
              <a:gd name="connsiteY4" fmla="*/ 156464 h 796371"/>
              <a:gd name="connsiteX5" fmla="*/ 1139746 w 1360431"/>
              <a:gd name="connsiteY5" fmla="*/ 184628 h 796371"/>
              <a:gd name="connsiteX6" fmla="*/ 1140729 w 1360431"/>
              <a:gd name="connsiteY6" fmla="*/ 186305 h 796371"/>
              <a:gd name="connsiteX7" fmla="*/ 1094464 w 1360431"/>
              <a:gd name="connsiteY7" fmla="*/ 213312 h 796371"/>
              <a:gd name="connsiteX8" fmla="*/ 1075726 w 1360431"/>
              <a:gd name="connsiteY8" fmla="*/ 215626 h 796371"/>
              <a:gd name="connsiteX9" fmla="*/ 1077056 w 1360431"/>
              <a:gd name="connsiteY9" fmla="*/ 226845 h 796371"/>
              <a:gd name="connsiteX10" fmla="*/ 1070001 w 1360431"/>
              <a:gd name="connsiteY10" fmla="*/ 233727 h 796371"/>
              <a:gd name="connsiteX11" fmla="*/ 1016102 w 1360431"/>
              <a:gd name="connsiteY11" fmla="*/ 272821 h 796371"/>
              <a:gd name="connsiteX12" fmla="*/ 969200 w 1360431"/>
              <a:gd name="connsiteY12" fmla="*/ 260214 h 796371"/>
              <a:gd name="connsiteX13" fmla="*/ 987013 w 1360431"/>
              <a:gd name="connsiteY13" fmla="*/ 253852 h 796371"/>
              <a:gd name="connsiteX14" fmla="*/ 996439 w 1360431"/>
              <a:gd name="connsiteY14" fmla="*/ 250440 h 796371"/>
              <a:gd name="connsiteX15" fmla="*/ 992680 w 1360431"/>
              <a:gd name="connsiteY15" fmla="*/ 228580 h 796371"/>
              <a:gd name="connsiteX16" fmla="*/ 983774 w 1360431"/>
              <a:gd name="connsiteY16" fmla="*/ 192956 h 796371"/>
              <a:gd name="connsiteX17" fmla="*/ 958906 w 1360431"/>
              <a:gd name="connsiteY17" fmla="*/ 198103 h 796371"/>
              <a:gd name="connsiteX18" fmla="*/ 968275 w 1360431"/>
              <a:gd name="connsiteY18" fmla="*/ 147558 h 796371"/>
              <a:gd name="connsiteX19" fmla="*/ 931726 w 1360431"/>
              <a:gd name="connsiteY19" fmla="*/ 142353 h 796371"/>
              <a:gd name="connsiteX20" fmla="*/ 907841 w 1360431"/>
              <a:gd name="connsiteY20" fmla="*/ 163635 h 796371"/>
              <a:gd name="connsiteX21" fmla="*/ 901711 w 1360431"/>
              <a:gd name="connsiteY21" fmla="*/ 222797 h 796371"/>
              <a:gd name="connsiteX22" fmla="*/ 884882 w 1360431"/>
              <a:gd name="connsiteY22" fmla="*/ 263626 h 796371"/>
              <a:gd name="connsiteX23" fmla="*/ 867070 w 1360431"/>
              <a:gd name="connsiteY23" fmla="*/ 210189 h 796371"/>
              <a:gd name="connsiteX24" fmla="*/ 872217 w 1360431"/>
              <a:gd name="connsiteY24" fmla="*/ 161900 h 796371"/>
              <a:gd name="connsiteX25" fmla="*/ 907841 w 1360431"/>
              <a:gd name="connsiteY25" fmla="*/ 126276 h 796371"/>
              <a:gd name="connsiteX26" fmla="*/ 956593 w 1360431"/>
              <a:gd name="connsiteY26" fmla="*/ 115345 h 796371"/>
              <a:gd name="connsiteX27" fmla="*/ 959369 w 1360431"/>
              <a:gd name="connsiteY27" fmla="*/ 111876 h 796371"/>
              <a:gd name="connsiteX28" fmla="*/ 945779 w 1360431"/>
              <a:gd name="connsiteY28" fmla="*/ 101003 h 796371"/>
              <a:gd name="connsiteX29" fmla="*/ 943003 w 1360431"/>
              <a:gd name="connsiteY29" fmla="*/ 105572 h 796371"/>
              <a:gd name="connsiteX30" fmla="*/ 920969 w 1360431"/>
              <a:gd name="connsiteY30" fmla="*/ 94642 h 796371"/>
              <a:gd name="connsiteX31" fmla="*/ 877364 w 1360431"/>
              <a:gd name="connsiteY31" fmla="*/ 104415 h 796371"/>
              <a:gd name="connsiteX32" fmla="*/ 859552 w 1360431"/>
              <a:gd name="connsiteY32" fmla="*/ 87066 h 796371"/>
              <a:gd name="connsiteX33" fmla="*/ 851108 w 1360431"/>
              <a:gd name="connsiteY33" fmla="*/ 72145 h 796371"/>
              <a:gd name="connsiteX34" fmla="*/ 798135 w 1360431"/>
              <a:gd name="connsiteY34" fmla="*/ 97996 h 796371"/>
              <a:gd name="connsiteX35" fmla="*/ 768178 w 1360431"/>
              <a:gd name="connsiteY35" fmla="*/ 91692 h 796371"/>
              <a:gd name="connsiteX36" fmla="*/ 815021 w 1360431"/>
              <a:gd name="connsiteY36" fmla="*/ 56010 h 796371"/>
              <a:gd name="connsiteX37" fmla="*/ 827224 w 1360431"/>
              <a:gd name="connsiteY37" fmla="*/ 50227 h 796371"/>
              <a:gd name="connsiteX38" fmla="*/ 793450 w 1360431"/>
              <a:gd name="connsiteY38" fmla="*/ 44444 h 796371"/>
              <a:gd name="connsiteX39" fmla="*/ 773325 w 1360431"/>
              <a:gd name="connsiteY39" fmla="*/ 40396 h 796371"/>
              <a:gd name="connsiteX40" fmla="*/ 753604 w 1360431"/>
              <a:gd name="connsiteY40" fmla="*/ 31201 h 796371"/>
              <a:gd name="connsiteX41" fmla="*/ 732033 w 1360431"/>
              <a:gd name="connsiteY41" fmla="*/ 30622 h 796371"/>
              <a:gd name="connsiteX42" fmla="*/ 711907 w 1360431"/>
              <a:gd name="connsiteY42" fmla="*/ 22583 h 796371"/>
              <a:gd name="connsiteX43" fmla="*/ 702076 w 1360431"/>
              <a:gd name="connsiteY43" fmla="*/ 1301 h 796371"/>
              <a:gd name="connsiteX44" fmla="*/ 694095 w 1360431"/>
              <a:gd name="connsiteY44" fmla="*/ 13967 h 796371"/>
              <a:gd name="connsiteX45" fmla="*/ 46381 w 1360431"/>
              <a:gd name="connsiteY45" fmla="*/ 17957 h 796371"/>
              <a:gd name="connsiteX46" fmla="*/ 48752 w 1360431"/>
              <a:gd name="connsiteY46" fmla="*/ 21427 h 796371"/>
              <a:gd name="connsiteX47" fmla="*/ 52974 w 1360431"/>
              <a:gd name="connsiteY47" fmla="*/ 50747 h 796371"/>
              <a:gd name="connsiteX48" fmla="*/ 45456 w 1360431"/>
              <a:gd name="connsiteY48" fmla="*/ 78912 h 796371"/>
              <a:gd name="connsiteX49" fmla="*/ 42159 w 1360431"/>
              <a:gd name="connsiteY49" fmla="*/ 64511 h 796371"/>
              <a:gd name="connsiteX50" fmla="*/ 38921 w 1360431"/>
              <a:gd name="connsiteY50" fmla="*/ 47162 h 796371"/>
              <a:gd name="connsiteX51" fmla="*/ 34236 w 1360431"/>
              <a:gd name="connsiteY51" fmla="*/ 36810 h 796371"/>
              <a:gd name="connsiteX52" fmla="*/ 0 w 1360431"/>
              <a:gd name="connsiteY52" fmla="*/ 37388 h 796371"/>
              <a:gd name="connsiteX53" fmla="*/ 3759 w 1360431"/>
              <a:gd name="connsiteY53" fmla="*/ 56935 h 796371"/>
              <a:gd name="connsiteX54" fmla="*/ 12202 w 1360431"/>
              <a:gd name="connsiteY54" fmla="*/ 81687 h 796371"/>
              <a:gd name="connsiteX55" fmla="*/ 19663 w 1360431"/>
              <a:gd name="connsiteY55" fmla="*/ 101755 h 796371"/>
              <a:gd name="connsiteX56" fmla="*/ 19663 w 1360431"/>
              <a:gd name="connsiteY56" fmla="*/ 110950 h 796371"/>
              <a:gd name="connsiteX57" fmla="*/ 14978 w 1360431"/>
              <a:gd name="connsiteY57" fmla="*/ 136281 h 796371"/>
              <a:gd name="connsiteX58" fmla="*/ 13128 w 1360431"/>
              <a:gd name="connsiteY58" fmla="*/ 169013 h 796371"/>
              <a:gd name="connsiteX59" fmla="*/ 19663 w 1360431"/>
              <a:gd name="connsiteY59" fmla="*/ 198334 h 796371"/>
              <a:gd name="connsiteX60" fmla="*/ 12202 w 1360431"/>
              <a:gd name="connsiteY60" fmla="*/ 236850 h 796371"/>
              <a:gd name="connsiteX61" fmla="*/ 13590 w 1360431"/>
              <a:gd name="connsiteY61" fmla="*/ 304686 h 796371"/>
              <a:gd name="connsiteX62" fmla="*/ 18275 w 1360431"/>
              <a:gd name="connsiteY62" fmla="*/ 335106 h 796371"/>
              <a:gd name="connsiteX63" fmla="*/ 24868 w 1360431"/>
              <a:gd name="connsiteY63" fmla="*/ 361593 h 796371"/>
              <a:gd name="connsiteX64" fmla="*/ 51065 w 1360431"/>
              <a:gd name="connsiteY64" fmla="*/ 398952 h 796371"/>
              <a:gd name="connsiteX65" fmla="*/ 82930 w 1360431"/>
              <a:gd name="connsiteY65" fmla="*/ 436311 h 796371"/>
              <a:gd name="connsiteX66" fmla="*/ 89986 w 1360431"/>
              <a:gd name="connsiteY66" fmla="*/ 476793 h 796371"/>
              <a:gd name="connsiteX67" fmla="*/ 97041 w 1360431"/>
              <a:gd name="connsiteY67" fmla="*/ 492350 h 796371"/>
              <a:gd name="connsiteX68" fmla="*/ 100743 w 1360431"/>
              <a:gd name="connsiteY68" fmla="*/ 496919 h 796371"/>
              <a:gd name="connsiteX69" fmla="*/ 109649 w 1360431"/>
              <a:gd name="connsiteY69" fmla="*/ 503801 h 796371"/>
              <a:gd name="connsiteX70" fmla="*/ 129832 w 1360431"/>
              <a:gd name="connsiteY70" fmla="*/ 515887 h 796371"/>
              <a:gd name="connsiteX71" fmla="*/ 131683 w 1360431"/>
              <a:gd name="connsiteY71" fmla="*/ 517044 h 796371"/>
              <a:gd name="connsiteX72" fmla="*/ 151403 w 1360431"/>
              <a:gd name="connsiteY72" fmla="*/ 521613 h 796371"/>
              <a:gd name="connsiteX73" fmla="*/ 173437 w 1360431"/>
              <a:gd name="connsiteY73" fmla="*/ 552669 h 796371"/>
              <a:gd name="connsiteX74" fmla="*/ 178584 w 1360431"/>
              <a:gd name="connsiteY74" fmla="*/ 570480 h 796371"/>
              <a:gd name="connsiteX75" fmla="*/ 232714 w 1360431"/>
              <a:gd name="connsiteY75" fmla="*/ 562268 h 796371"/>
              <a:gd name="connsiteX76" fmla="*/ 258970 w 1360431"/>
              <a:gd name="connsiteY76" fmla="*/ 578924 h 796371"/>
              <a:gd name="connsiteX77" fmla="*/ 319462 w 1360431"/>
              <a:gd name="connsiteY77" fmla="*/ 604196 h 796371"/>
              <a:gd name="connsiteX78" fmla="*/ 386489 w 1360431"/>
              <a:gd name="connsiteY78" fmla="*/ 603618 h 796371"/>
              <a:gd name="connsiteX79" fmla="*/ 394469 w 1360431"/>
              <a:gd name="connsiteY79" fmla="*/ 591531 h 796371"/>
              <a:gd name="connsiteX80" fmla="*/ 431019 w 1360431"/>
              <a:gd name="connsiteY80" fmla="*/ 591531 h 796371"/>
              <a:gd name="connsiteX81" fmla="*/ 457737 w 1360431"/>
              <a:gd name="connsiteY81" fmla="*/ 619695 h 796371"/>
              <a:gd name="connsiteX82" fmla="*/ 472716 w 1360431"/>
              <a:gd name="connsiteY82" fmla="*/ 641556 h 796371"/>
              <a:gd name="connsiteX83" fmla="*/ 481159 w 1360431"/>
              <a:gd name="connsiteY83" fmla="*/ 659368 h 796371"/>
              <a:gd name="connsiteX84" fmla="*/ 508340 w 1360431"/>
              <a:gd name="connsiteY84" fmla="*/ 676023 h 796371"/>
              <a:gd name="connsiteX85" fmla="*/ 526673 w 1360431"/>
              <a:gd name="connsiteY85" fmla="*/ 650173 h 796371"/>
              <a:gd name="connsiteX86" fmla="*/ 568369 w 1360431"/>
              <a:gd name="connsiteY86" fmla="*/ 678337 h 796371"/>
              <a:gd name="connsiteX87" fmla="*/ 590403 w 1360431"/>
              <a:gd name="connsiteY87" fmla="*/ 716274 h 796371"/>
              <a:gd name="connsiteX88" fmla="*/ 596186 w 1360431"/>
              <a:gd name="connsiteY88" fmla="*/ 737498 h 796371"/>
              <a:gd name="connsiteX89" fmla="*/ 602721 w 1360431"/>
              <a:gd name="connsiteY89" fmla="*/ 754848 h 796371"/>
              <a:gd name="connsiteX90" fmla="*/ 635570 w 1360431"/>
              <a:gd name="connsiteY90" fmla="*/ 768612 h 796371"/>
              <a:gd name="connsiteX91" fmla="*/ 645401 w 1360431"/>
              <a:gd name="connsiteY91" fmla="*/ 773238 h 796371"/>
              <a:gd name="connsiteX92" fmla="*/ 638346 w 1360431"/>
              <a:gd name="connsiteY92" fmla="*/ 737035 h 796371"/>
              <a:gd name="connsiteX93" fmla="*/ 644129 w 1360431"/>
              <a:gd name="connsiteY93" fmla="*/ 710549 h 796371"/>
              <a:gd name="connsiteX94" fmla="*/ 660033 w 1360431"/>
              <a:gd name="connsiteY94" fmla="*/ 697363 h 796371"/>
              <a:gd name="connsiteX95" fmla="*/ 661478 w 1360431"/>
              <a:gd name="connsiteY95" fmla="*/ 693315 h 796371"/>
              <a:gd name="connsiteX96" fmla="*/ 665180 w 1360431"/>
              <a:gd name="connsiteY96" fmla="*/ 687011 h 796371"/>
              <a:gd name="connsiteX97" fmla="*/ 668939 w 1360431"/>
              <a:gd name="connsiteY97" fmla="*/ 683541 h 796371"/>
              <a:gd name="connsiteX98" fmla="*/ 670847 w 1360431"/>
              <a:gd name="connsiteY98" fmla="*/ 678973 h 796371"/>
              <a:gd name="connsiteX99" fmla="*/ 686288 w 1360431"/>
              <a:gd name="connsiteY99" fmla="*/ 666307 h 796371"/>
              <a:gd name="connsiteX100" fmla="*/ 695194 w 1360431"/>
              <a:gd name="connsiteY100" fmla="*/ 665729 h 796371"/>
              <a:gd name="connsiteX101" fmla="*/ 699416 w 1360431"/>
              <a:gd name="connsiteY101" fmla="*/ 659425 h 796371"/>
              <a:gd name="connsiteX102" fmla="*/ 700804 w 1360431"/>
              <a:gd name="connsiteY102" fmla="*/ 658269 h 796371"/>
              <a:gd name="connsiteX103" fmla="*/ 705025 w 1360431"/>
              <a:gd name="connsiteY103" fmla="*/ 654799 h 796371"/>
              <a:gd name="connsiteX104" fmla="*/ 706009 w 1360431"/>
              <a:gd name="connsiteY104" fmla="*/ 654221 h 796371"/>
              <a:gd name="connsiteX105" fmla="*/ 706471 w 1360431"/>
              <a:gd name="connsiteY105" fmla="*/ 651965 h 796371"/>
              <a:gd name="connsiteX106" fmla="*/ 718038 w 1360431"/>
              <a:gd name="connsiteY106" fmla="*/ 635830 h 796371"/>
              <a:gd name="connsiteX107" fmla="*/ 737758 w 1360431"/>
              <a:gd name="connsiteY107" fmla="*/ 632996 h 796371"/>
              <a:gd name="connsiteX108" fmla="*/ 744293 w 1360431"/>
              <a:gd name="connsiteY108" fmla="*/ 635830 h 796371"/>
              <a:gd name="connsiteX109" fmla="*/ 748978 w 1360431"/>
              <a:gd name="connsiteY109" fmla="*/ 635252 h 796371"/>
              <a:gd name="connsiteX110" fmla="*/ 770549 w 1360431"/>
              <a:gd name="connsiteY110" fmla="*/ 649016 h 796371"/>
              <a:gd name="connsiteX111" fmla="*/ 783677 w 1360431"/>
              <a:gd name="connsiteY111" fmla="*/ 661103 h 796371"/>
              <a:gd name="connsiteX112" fmla="*/ 803339 w 1360431"/>
              <a:gd name="connsiteY112" fmla="*/ 667985 h 796371"/>
              <a:gd name="connsiteX113" fmla="*/ 813691 w 1360431"/>
              <a:gd name="connsiteY113" fmla="*/ 658211 h 796371"/>
              <a:gd name="connsiteX114" fmla="*/ 826819 w 1360431"/>
              <a:gd name="connsiteY114" fmla="*/ 670876 h 796371"/>
              <a:gd name="connsiteX115" fmla="*/ 832891 w 1360431"/>
              <a:gd name="connsiteY115" fmla="*/ 665093 h 796371"/>
              <a:gd name="connsiteX116" fmla="*/ 829595 w 1360431"/>
              <a:gd name="connsiteY116" fmla="*/ 661681 h 796371"/>
              <a:gd name="connsiteX117" fmla="*/ 824911 w 1360431"/>
              <a:gd name="connsiteY117" fmla="*/ 646124 h 796371"/>
              <a:gd name="connsiteX118" fmla="*/ 845094 w 1360431"/>
              <a:gd name="connsiteY118" fmla="*/ 633517 h 796371"/>
              <a:gd name="connsiteX119" fmla="*/ 861923 w 1360431"/>
              <a:gd name="connsiteY119" fmla="*/ 628891 h 796371"/>
              <a:gd name="connsiteX120" fmla="*/ 871291 w 1360431"/>
              <a:gd name="connsiteY120" fmla="*/ 636351 h 796371"/>
              <a:gd name="connsiteX121" fmla="*/ 902752 w 1360431"/>
              <a:gd name="connsiteY121" fmla="*/ 631782 h 796371"/>
              <a:gd name="connsiteX122" fmla="*/ 924728 w 1360431"/>
              <a:gd name="connsiteY122" fmla="*/ 650173 h 796371"/>
              <a:gd name="connsiteX123" fmla="*/ 940689 w 1360431"/>
              <a:gd name="connsiteY123" fmla="*/ 653064 h 796371"/>
              <a:gd name="connsiteX124" fmla="*/ 962723 w 1360431"/>
              <a:gd name="connsiteY124" fmla="*/ 644389 h 796371"/>
              <a:gd name="connsiteX125" fmla="*/ 986145 w 1360431"/>
              <a:gd name="connsiteY125" fmla="*/ 675445 h 796371"/>
              <a:gd name="connsiteX126" fmla="*/ 986608 w 1360431"/>
              <a:gd name="connsiteY126" fmla="*/ 707079 h 796371"/>
              <a:gd name="connsiteX127" fmla="*/ 996439 w 1360431"/>
              <a:gd name="connsiteY127" fmla="*/ 734665 h 796371"/>
              <a:gd name="connsiteX128" fmla="*/ 1002222 w 1360431"/>
              <a:gd name="connsiteY128" fmla="*/ 750742 h 796371"/>
              <a:gd name="connsiteX129" fmla="*/ 1004073 w 1360431"/>
              <a:gd name="connsiteY129" fmla="*/ 752477 h 796371"/>
              <a:gd name="connsiteX130" fmla="*/ 1011128 w 1360431"/>
              <a:gd name="connsiteY130" fmla="*/ 766819 h 796371"/>
              <a:gd name="connsiteX131" fmla="*/ 1022348 w 1360431"/>
              <a:gd name="connsiteY131" fmla="*/ 787523 h 796371"/>
              <a:gd name="connsiteX132" fmla="*/ 1040160 w 1360431"/>
              <a:gd name="connsiteY132" fmla="*/ 790992 h 796371"/>
              <a:gd name="connsiteX133" fmla="*/ 1043919 w 1360431"/>
              <a:gd name="connsiteY133" fmla="*/ 778327 h 796371"/>
              <a:gd name="connsiteX134" fmla="*/ 1043456 w 1360431"/>
              <a:gd name="connsiteY134" fmla="*/ 774337 h 796371"/>
              <a:gd name="connsiteX135" fmla="*/ 1042531 w 1360431"/>
              <a:gd name="connsiteY135" fmla="*/ 738077 h 796371"/>
              <a:gd name="connsiteX136" fmla="*/ 1045307 w 1360431"/>
              <a:gd name="connsiteY136" fmla="*/ 724891 h 796371"/>
              <a:gd name="connsiteX137" fmla="*/ 1044381 w 1360431"/>
              <a:gd name="connsiteY137" fmla="*/ 721421 h 796371"/>
              <a:gd name="connsiteX138" fmla="*/ 1033625 w 1360431"/>
              <a:gd name="connsiteY138" fmla="*/ 699619 h 796371"/>
              <a:gd name="connsiteX139" fmla="*/ 1032179 w 1360431"/>
              <a:gd name="connsiteY139" fmla="*/ 678915 h 796371"/>
              <a:gd name="connsiteX140" fmla="*/ 1030328 w 1360431"/>
              <a:gd name="connsiteY140" fmla="*/ 676023 h 796371"/>
              <a:gd name="connsiteX141" fmla="*/ 1017201 w 1360431"/>
              <a:gd name="connsiteY141" fmla="*/ 621430 h 796371"/>
              <a:gd name="connsiteX142" fmla="*/ 1021422 w 1360431"/>
              <a:gd name="connsiteY142" fmla="*/ 603040 h 796371"/>
              <a:gd name="connsiteX143" fmla="*/ 1034550 w 1360431"/>
              <a:gd name="connsiteY143" fmla="*/ 570827 h 796371"/>
              <a:gd name="connsiteX144" fmla="*/ 1044381 w 1360431"/>
              <a:gd name="connsiteY144" fmla="*/ 559261 h 796371"/>
              <a:gd name="connsiteX145" fmla="*/ 1060343 w 1360431"/>
              <a:gd name="connsiteY145" fmla="*/ 555791 h 796371"/>
              <a:gd name="connsiteX146" fmla="*/ 1065490 w 1360431"/>
              <a:gd name="connsiteY146" fmla="*/ 549487 h 796371"/>
              <a:gd name="connsiteX147" fmla="*/ 1084690 w 1360431"/>
              <a:gd name="connsiteY147" fmla="*/ 527049 h 796371"/>
              <a:gd name="connsiteX148" fmla="*/ 1087524 w 1360431"/>
              <a:gd name="connsiteY148" fmla="*/ 527049 h 796371"/>
              <a:gd name="connsiteX149" fmla="*/ 1107187 w 1360431"/>
              <a:gd name="connsiteY149" fmla="*/ 491425 h 796371"/>
              <a:gd name="connsiteX150" fmla="*/ 1125924 w 1360431"/>
              <a:gd name="connsiteY150" fmla="*/ 482229 h 796371"/>
              <a:gd name="connsiteX151" fmla="*/ 1125924 w 1360431"/>
              <a:gd name="connsiteY151" fmla="*/ 481651 h 796371"/>
              <a:gd name="connsiteX152" fmla="*/ 1131707 w 1360431"/>
              <a:gd name="connsiteY152" fmla="*/ 471878 h 796371"/>
              <a:gd name="connsiteX153" fmla="*/ 1146241 w 1360431"/>
              <a:gd name="connsiteY153" fmla="*/ 474220 h 796371"/>
              <a:gd name="connsiteX154" fmla="*/ 1147611 w 1360431"/>
              <a:gd name="connsiteY154" fmla="*/ 473034 h 796371"/>
              <a:gd name="connsiteX155" fmla="*/ 1153394 w 1360431"/>
              <a:gd name="connsiteY155" fmla="*/ 456321 h 796371"/>
              <a:gd name="connsiteX156" fmla="*/ 1145934 w 1360431"/>
              <a:gd name="connsiteY156" fmla="*/ 447126 h 796371"/>
              <a:gd name="connsiteX157" fmla="*/ 1137491 w 1360431"/>
              <a:gd name="connsiteY157" fmla="*/ 428215 h 796371"/>
              <a:gd name="connsiteX158" fmla="*/ 1137028 w 1360431"/>
              <a:gd name="connsiteY158" fmla="*/ 414393 h 796371"/>
              <a:gd name="connsiteX159" fmla="*/ 1121992 w 1360431"/>
              <a:gd name="connsiteY159" fmla="*/ 390855 h 796371"/>
              <a:gd name="connsiteX160" fmla="*/ 1131360 w 1360431"/>
              <a:gd name="connsiteY160" fmla="*/ 381082 h 796371"/>
              <a:gd name="connsiteX161" fmla="*/ 1135119 w 1360431"/>
              <a:gd name="connsiteY161" fmla="*/ 344821 h 796371"/>
              <a:gd name="connsiteX162" fmla="*/ 1143100 w 1360431"/>
              <a:gd name="connsiteY162" fmla="*/ 344821 h 796371"/>
              <a:gd name="connsiteX163" fmla="*/ 1141249 w 1360431"/>
              <a:gd name="connsiteY163" fmla="*/ 371829 h 796371"/>
              <a:gd name="connsiteX164" fmla="*/ 1148247 w 1360431"/>
              <a:gd name="connsiteY164" fmla="*/ 387964 h 796371"/>
              <a:gd name="connsiteX165" fmla="*/ 1149693 w 1360431"/>
              <a:gd name="connsiteY165" fmla="*/ 386229 h 796371"/>
              <a:gd name="connsiteX166" fmla="*/ 1152469 w 1360431"/>
              <a:gd name="connsiteY166" fmla="*/ 383337 h 796371"/>
              <a:gd name="connsiteX167" fmla="*/ 1152006 w 1360431"/>
              <a:gd name="connsiteY167" fmla="*/ 379925 h 796371"/>
              <a:gd name="connsiteX168" fmla="*/ 1157153 w 1360431"/>
              <a:gd name="connsiteY168" fmla="*/ 363790 h 796371"/>
              <a:gd name="connsiteX169" fmla="*/ 1159062 w 1360431"/>
              <a:gd name="connsiteY169" fmla="*/ 360956 h 796371"/>
              <a:gd name="connsiteX170" fmla="*/ 1159524 w 1360431"/>
              <a:gd name="connsiteY170" fmla="*/ 360378 h 796371"/>
              <a:gd name="connsiteX171" fmla="*/ 1159987 w 1360431"/>
              <a:gd name="connsiteY171" fmla="*/ 359222 h 796371"/>
              <a:gd name="connsiteX172" fmla="*/ 1162821 w 1360431"/>
              <a:gd name="connsiteY172" fmla="*/ 348870 h 796371"/>
              <a:gd name="connsiteX173" fmla="*/ 1165134 w 1360431"/>
              <a:gd name="connsiteY173" fmla="*/ 352340 h 796371"/>
              <a:gd name="connsiteX174" fmla="*/ 1167505 w 1360431"/>
              <a:gd name="connsiteY174" fmla="*/ 350026 h 796371"/>
              <a:gd name="connsiteX175" fmla="*/ 1171207 w 1360431"/>
              <a:gd name="connsiteY175" fmla="*/ 347135 h 796371"/>
              <a:gd name="connsiteX176" fmla="*/ 1171669 w 1360431"/>
              <a:gd name="connsiteY176" fmla="*/ 346556 h 796371"/>
              <a:gd name="connsiteX177" fmla="*/ 1181558 w 1360431"/>
              <a:gd name="connsiteY177" fmla="*/ 340253 h 796371"/>
              <a:gd name="connsiteX178" fmla="*/ 1190464 w 1360431"/>
              <a:gd name="connsiteY178" fmla="*/ 320127 h 796371"/>
              <a:gd name="connsiteX179" fmla="*/ 1192778 w 1360431"/>
              <a:gd name="connsiteY179" fmla="*/ 314344 h 796371"/>
              <a:gd name="connsiteX180" fmla="*/ 1191852 w 1360431"/>
              <a:gd name="connsiteY180" fmla="*/ 313187 h 796371"/>
              <a:gd name="connsiteX181" fmla="*/ 1201221 w 1360431"/>
              <a:gd name="connsiteY181" fmla="*/ 305149 h 796371"/>
              <a:gd name="connsiteX182" fmla="*/ 1202609 w 1360431"/>
              <a:gd name="connsiteY182" fmla="*/ 303992 h 796371"/>
              <a:gd name="connsiteX183" fmla="*/ 1217182 w 1360431"/>
              <a:gd name="connsiteY183" fmla="*/ 298787 h 796371"/>
              <a:gd name="connsiteX184" fmla="*/ 1221404 w 1360431"/>
              <a:gd name="connsiteY184" fmla="*/ 298787 h 796371"/>
              <a:gd name="connsiteX185" fmla="*/ 1226089 w 1360431"/>
              <a:gd name="connsiteY185" fmla="*/ 296532 h 796371"/>
              <a:gd name="connsiteX186" fmla="*/ 1239216 w 1360431"/>
              <a:gd name="connsiteY186" fmla="*/ 293062 h 796371"/>
              <a:gd name="connsiteX187" fmla="*/ 1203129 w 1360431"/>
              <a:gd name="connsiteY187" fmla="*/ 291905 h 796371"/>
              <a:gd name="connsiteX188" fmla="*/ 1241067 w 1360431"/>
              <a:gd name="connsiteY188" fmla="*/ 277563 h 796371"/>
              <a:gd name="connsiteX189" fmla="*/ 1252286 w 1360431"/>
              <a:gd name="connsiteY189" fmla="*/ 265997 h 796371"/>
              <a:gd name="connsiteX190" fmla="*/ 1268734 w 1360431"/>
              <a:gd name="connsiteY190" fmla="*/ 270016 h 796371"/>
              <a:gd name="connsiteX191" fmla="*/ 1269636 w 1360431"/>
              <a:gd name="connsiteY191" fmla="*/ 269409 h 796371"/>
              <a:gd name="connsiteX192" fmla="*/ 1269173 w 1360431"/>
              <a:gd name="connsiteY192" fmla="*/ 265997 h 796371"/>
              <a:gd name="connsiteX193" fmla="*/ 1265414 w 1360431"/>
              <a:gd name="connsiteY193" fmla="*/ 252175 h 796371"/>
              <a:gd name="connsiteX194" fmla="*/ 1265934 w 1360431"/>
              <a:gd name="connsiteY194" fmla="*/ 246392 h 796371"/>
              <a:gd name="connsiteX195" fmla="*/ 1267785 w 1360431"/>
              <a:gd name="connsiteY195" fmla="*/ 237197 h 796371"/>
              <a:gd name="connsiteX196" fmla="*/ 1269173 w 1360431"/>
              <a:gd name="connsiteY196" fmla="*/ 233727 h 796371"/>
              <a:gd name="connsiteX197" fmla="*/ 1268711 w 1360431"/>
              <a:gd name="connsiteY197" fmla="*/ 231992 h 796371"/>
              <a:gd name="connsiteX198" fmla="*/ 1268711 w 1360431"/>
              <a:gd name="connsiteY198" fmla="*/ 231471 h 796371"/>
              <a:gd name="connsiteX199" fmla="*/ 1265414 w 1360431"/>
              <a:gd name="connsiteY199" fmla="*/ 217650 h 796371"/>
              <a:gd name="connsiteX200" fmla="*/ 1272932 w 1360431"/>
              <a:gd name="connsiteY200" fmla="*/ 198681 h 796371"/>
              <a:gd name="connsiteX201" fmla="*/ 1289819 w 1360431"/>
              <a:gd name="connsiteY201" fmla="*/ 190064 h 796371"/>
              <a:gd name="connsiteX202" fmla="*/ 1306706 w 1360431"/>
              <a:gd name="connsiteY202" fmla="*/ 179712 h 796371"/>
              <a:gd name="connsiteX203" fmla="*/ 1309019 w 1360431"/>
              <a:gd name="connsiteY203" fmla="*/ 179134 h 796371"/>
              <a:gd name="connsiteX204" fmla="*/ 1314166 w 1360431"/>
              <a:gd name="connsiteY204" fmla="*/ 171095 h 796371"/>
              <a:gd name="connsiteX205" fmla="*/ 1343082 w 1360431"/>
              <a:gd name="connsiteY205" fmla="*/ 172252 h 796371"/>
              <a:gd name="connsiteX206" fmla="*/ 1360432 w 1360431"/>
              <a:gd name="connsiteY206" fmla="*/ 156753 h 796371"/>
              <a:gd name="connsiteX207" fmla="*/ 1342099 w 1360431"/>
              <a:gd name="connsiteY207" fmla="*/ 81167 h 79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1360431" h="796371">
                <a:moveTo>
                  <a:pt x="1342099" y="81167"/>
                </a:moveTo>
                <a:cubicBezTo>
                  <a:pt x="1341636" y="73071"/>
                  <a:pt x="1320528" y="79432"/>
                  <a:pt x="1310696" y="70237"/>
                </a:cubicBezTo>
                <a:cubicBezTo>
                  <a:pt x="1300865" y="61041"/>
                  <a:pt x="1284441" y="102391"/>
                  <a:pt x="1280682" y="119625"/>
                </a:cubicBezTo>
                <a:cubicBezTo>
                  <a:pt x="1276923" y="136859"/>
                  <a:pt x="1251766" y="155886"/>
                  <a:pt x="1251766" y="155886"/>
                </a:cubicBezTo>
                <a:lnTo>
                  <a:pt x="1171149" y="156464"/>
                </a:lnTo>
                <a:cubicBezTo>
                  <a:pt x="1166985" y="156464"/>
                  <a:pt x="1149635" y="173813"/>
                  <a:pt x="1139746" y="184628"/>
                </a:cubicBezTo>
                <a:cubicBezTo>
                  <a:pt x="1140266" y="185206"/>
                  <a:pt x="1140266" y="185727"/>
                  <a:pt x="1140729" y="186305"/>
                </a:cubicBezTo>
                <a:cubicBezTo>
                  <a:pt x="1148189" y="202440"/>
                  <a:pt x="1121008" y="212213"/>
                  <a:pt x="1094464" y="213312"/>
                </a:cubicBezTo>
                <a:cubicBezTo>
                  <a:pt x="1088166" y="213596"/>
                  <a:pt x="1081903" y="214365"/>
                  <a:pt x="1075726" y="215626"/>
                </a:cubicBezTo>
                <a:cubicBezTo>
                  <a:pt x="1076571" y="219309"/>
                  <a:pt x="1077016" y="223068"/>
                  <a:pt x="1077056" y="226845"/>
                </a:cubicBezTo>
                <a:cubicBezTo>
                  <a:pt x="1077056" y="228580"/>
                  <a:pt x="1074223" y="231471"/>
                  <a:pt x="1070001" y="233727"/>
                </a:cubicBezTo>
                <a:cubicBezTo>
                  <a:pt x="1065779" y="243500"/>
                  <a:pt x="1033914" y="261891"/>
                  <a:pt x="1016102" y="272821"/>
                </a:cubicBezTo>
                <a:cubicBezTo>
                  <a:pt x="996439" y="285486"/>
                  <a:pt x="969200" y="279125"/>
                  <a:pt x="969200" y="260214"/>
                </a:cubicBezTo>
                <a:cubicBezTo>
                  <a:pt x="969200" y="241303"/>
                  <a:pt x="983774" y="245235"/>
                  <a:pt x="987013" y="253852"/>
                </a:cubicBezTo>
                <a:cubicBezTo>
                  <a:pt x="988458" y="257322"/>
                  <a:pt x="991755" y="255009"/>
                  <a:pt x="996439" y="250440"/>
                </a:cubicBezTo>
                <a:cubicBezTo>
                  <a:pt x="991234" y="244657"/>
                  <a:pt x="991755" y="235462"/>
                  <a:pt x="992680" y="228580"/>
                </a:cubicBezTo>
                <a:cubicBezTo>
                  <a:pt x="986550" y="225688"/>
                  <a:pt x="995918" y="197524"/>
                  <a:pt x="983774" y="192956"/>
                </a:cubicBezTo>
                <a:cubicBezTo>
                  <a:pt x="971629" y="188387"/>
                  <a:pt x="956593" y="214180"/>
                  <a:pt x="958906" y="198103"/>
                </a:cubicBezTo>
                <a:cubicBezTo>
                  <a:pt x="961220" y="182025"/>
                  <a:pt x="979552" y="168204"/>
                  <a:pt x="968275" y="147558"/>
                </a:cubicBezTo>
                <a:cubicBezTo>
                  <a:pt x="956998" y="126912"/>
                  <a:pt x="935947" y="126276"/>
                  <a:pt x="931726" y="142353"/>
                </a:cubicBezTo>
                <a:cubicBezTo>
                  <a:pt x="927504" y="158430"/>
                  <a:pt x="912988" y="150970"/>
                  <a:pt x="907841" y="163635"/>
                </a:cubicBezTo>
                <a:cubicBezTo>
                  <a:pt x="900820" y="182517"/>
                  <a:pt x="898710" y="202874"/>
                  <a:pt x="901711" y="222797"/>
                </a:cubicBezTo>
                <a:cubicBezTo>
                  <a:pt x="905932" y="242344"/>
                  <a:pt x="900786" y="252696"/>
                  <a:pt x="884882" y="263626"/>
                </a:cubicBezTo>
                <a:cubicBezTo>
                  <a:pt x="868978" y="274556"/>
                  <a:pt x="860940" y="246276"/>
                  <a:pt x="867070" y="210189"/>
                </a:cubicBezTo>
                <a:cubicBezTo>
                  <a:pt x="871291" y="185495"/>
                  <a:pt x="882511" y="161900"/>
                  <a:pt x="872217" y="161900"/>
                </a:cubicBezTo>
                <a:cubicBezTo>
                  <a:pt x="861923" y="161900"/>
                  <a:pt x="885807" y="132001"/>
                  <a:pt x="907841" y="126276"/>
                </a:cubicBezTo>
                <a:cubicBezTo>
                  <a:pt x="929875" y="120550"/>
                  <a:pt x="956593" y="122806"/>
                  <a:pt x="956593" y="115345"/>
                </a:cubicBezTo>
                <a:cubicBezTo>
                  <a:pt x="956593" y="113611"/>
                  <a:pt x="957519" y="113032"/>
                  <a:pt x="959369" y="111876"/>
                </a:cubicBezTo>
                <a:cubicBezTo>
                  <a:pt x="955032" y="108012"/>
                  <a:pt x="950498" y="104386"/>
                  <a:pt x="945779" y="101003"/>
                </a:cubicBezTo>
                <a:cubicBezTo>
                  <a:pt x="945189" y="102709"/>
                  <a:pt x="944246" y="104265"/>
                  <a:pt x="943003" y="105572"/>
                </a:cubicBezTo>
                <a:cubicBezTo>
                  <a:pt x="934559" y="112454"/>
                  <a:pt x="936873" y="94642"/>
                  <a:pt x="920969" y="94642"/>
                </a:cubicBezTo>
                <a:cubicBezTo>
                  <a:pt x="905065" y="94642"/>
                  <a:pt x="889566" y="111991"/>
                  <a:pt x="877364" y="104415"/>
                </a:cubicBezTo>
                <a:cubicBezTo>
                  <a:pt x="865161" y="96839"/>
                  <a:pt x="871580" y="87066"/>
                  <a:pt x="859552" y="87066"/>
                </a:cubicBezTo>
                <a:cubicBezTo>
                  <a:pt x="847523" y="87066"/>
                  <a:pt x="867995" y="61215"/>
                  <a:pt x="851108" y="72145"/>
                </a:cubicBezTo>
                <a:cubicBezTo>
                  <a:pt x="834221" y="83076"/>
                  <a:pt x="809411" y="110603"/>
                  <a:pt x="798135" y="97996"/>
                </a:cubicBezTo>
                <a:cubicBezTo>
                  <a:pt x="786857" y="85389"/>
                  <a:pt x="776101" y="101466"/>
                  <a:pt x="768178" y="91692"/>
                </a:cubicBezTo>
                <a:cubicBezTo>
                  <a:pt x="760255" y="81919"/>
                  <a:pt x="797094" y="54275"/>
                  <a:pt x="815021" y="56010"/>
                </a:cubicBezTo>
                <a:cubicBezTo>
                  <a:pt x="819729" y="55906"/>
                  <a:pt x="824164" y="53801"/>
                  <a:pt x="827224" y="50227"/>
                </a:cubicBezTo>
                <a:cubicBezTo>
                  <a:pt x="817855" y="46179"/>
                  <a:pt x="798308" y="36984"/>
                  <a:pt x="793450" y="44444"/>
                </a:cubicBezTo>
                <a:cubicBezTo>
                  <a:pt x="787667" y="53639"/>
                  <a:pt x="778009" y="47856"/>
                  <a:pt x="773325" y="40396"/>
                </a:cubicBezTo>
                <a:cubicBezTo>
                  <a:pt x="768640" y="32935"/>
                  <a:pt x="762048" y="42709"/>
                  <a:pt x="753604" y="31201"/>
                </a:cubicBezTo>
                <a:cubicBezTo>
                  <a:pt x="745161" y="19692"/>
                  <a:pt x="736775" y="27731"/>
                  <a:pt x="732033" y="30622"/>
                </a:cubicBezTo>
                <a:cubicBezTo>
                  <a:pt x="727291" y="33514"/>
                  <a:pt x="720814" y="26574"/>
                  <a:pt x="711907" y="22583"/>
                </a:cubicBezTo>
                <a:cubicBezTo>
                  <a:pt x="703001" y="18593"/>
                  <a:pt x="710057" y="7663"/>
                  <a:pt x="702076" y="1301"/>
                </a:cubicBezTo>
                <a:cubicBezTo>
                  <a:pt x="694095" y="-5060"/>
                  <a:pt x="694095" y="13967"/>
                  <a:pt x="694095" y="13967"/>
                </a:cubicBezTo>
                <a:lnTo>
                  <a:pt x="46381" y="17957"/>
                </a:lnTo>
                <a:cubicBezTo>
                  <a:pt x="47364" y="19114"/>
                  <a:pt x="47827" y="20270"/>
                  <a:pt x="48752" y="21427"/>
                </a:cubicBezTo>
                <a:cubicBezTo>
                  <a:pt x="56733" y="31201"/>
                  <a:pt x="50140" y="38776"/>
                  <a:pt x="52974" y="50747"/>
                </a:cubicBezTo>
                <a:cubicBezTo>
                  <a:pt x="55807" y="62719"/>
                  <a:pt x="53436" y="78912"/>
                  <a:pt x="45456" y="78912"/>
                </a:cubicBezTo>
                <a:cubicBezTo>
                  <a:pt x="37475" y="78912"/>
                  <a:pt x="36550" y="68560"/>
                  <a:pt x="42159" y="64511"/>
                </a:cubicBezTo>
                <a:cubicBezTo>
                  <a:pt x="47769" y="60463"/>
                  <a:pt x="44993" y="47162"/>
                  <a:pt x="38921" y="47162"/>
                </a:cubicBezTo>
                <a:cubicBezTo>
                  <a:pt x="35624" y="47162"/>
                  <a:pt x="34236" y="42593"/>
                  <a:pt x="34236" y="36810"/>
                </a:cubicBezTo>
                <a:cubicBezTo>
                  <a:pt x="24347" y="40280"/>
                  <a:pt x="13128" y="39123"/>
                  <a:pt x="0" y="37388"/>
                </a:cubicBezTo>
                <a:cubicBezTo>
                  <a:pt x="1747" y="43802"/>
                  <a:pt x="3001" y="50337"/>
                  <a:pt x="3759" y="56935"/>
                </a:cubicBezTo>
                <a:cubicBezTo>
                  <a:pt x="8657" y="64321"/>
                  <a:pt x="11566" y="72845"/>
                  <a:pt x="12202" y="81687"/>
                </a:cubicBezTo>
                <a:cubicBezTo>
                  <a:pt x="15962" y="91461"/>
                  <a:pt x="13128" y="97765"/>
                  <a:pt x="19663" y="101755"/>
                </a:cubicBezTo>
                <a:cubicBezTo>
                  <a:pt x="27643" y="106960"/>
                  <a:pt x="27181" y="112107"/>
                  <a:pt x="19663" y="110950"/>
                </a:cubicBezTo>
                <a:cubicBezTo>
                  <a:pt x="12145" y="109794"/>
                  <a:pt x="17812" y="117890"/>
                  <a:pt x="14978" y="136281"/>
                </a:cubicBezTo>
                <a:cubicBezTo>
                  <a:pt x="13781" y="147153"/>
                  <a:pt x="13168" y="158077"/>
                  <a:pt x="13128" y="169013"/>
                </a:cubicBezTo>
                <a:cubicBezTo>
                  <a:pt x="16274" y="178544"/>
                  <a:pt x="18460" y="188369"/>
                  <a:pt x="19663" y="198334"/>
                </a:cubicBezTo>
                <a:cubicBezTo>
                  <a:pt x="21108" y="213833"/>
                  <a:pt x="13879" y="223028"/>
                  <a:pt x="12202" y="236850"/>
                </a:cubicBezTo>
                <a:cubicBezTo>
                  <a:pt x="14978" y="259288"/>
                  <a:pt x="17986" y="281669"/>
                  <a:pt x="13590" y="304686"/>
                </a:cubicBezTo>
                <a:cubicBezTo>
                  <a:pt x="10757" y="320185"/>
                  <a:pt x="11219" y="319607"/>
                  <a:pt x="18275" y="335106"/>
                </a:cubicBezTo>
                <a:cubicBezTo>
                  <a:pt x="21918" y="343509"/>
                  <a:pt x="24145" y="352461"/>
                  <a:pt x="24868" y="361593"/>
                </a:cubicBezTo>
                <a:cubicBezTo>
                  <a:pt x="34774" y="373176"/>
                  <a:pt x="43553" y="385685"/>
                  <a:pt x="51065" y="398952"/>
                </a:cubicBezTo>
                <a:cubicBezTo>
                  <a:pt x="59971" y="414451"/>
                  <a:pt x="66564" y="427868"/>
                  <a:pt x="82930" y="436311"/>
                </a:cubicBezTo>
                <a:cubicBezTo>
                  <a:pt x="96579" y="443771"/>
                  <a:pt x="99355" y="465632"/>
                  <a:pt x="89986" y="476793"/>
                </a:cubicBezTo>
                <a:cubicBezTo>
                  <a:pt x="94023" y="481032"/>
                  <a:pt x="96509" y="486515"/>
                  <a:pt x="97041" y="492350"/>
                </a:cubicBezTo>
                <a:cubicBezTo>
                  <a:pt x="98146" y="493969"/>
                  <a:pt x="99384" y="495502"/>
                  <a:pt x="100743" y="496919"/>
                </a:cubicBezTo>
                <a:cubicBezTo>
                  <a:pt x="103224" y="499781"/>
                  <a:pt x="106254" y="502118"/>
                  <a:pt x="109649" y="503801"/>
                </a:cubicBezTo>
                <a:cubicBezTo>
                  <a:pt x="116906" y="506866"/>
                  <a:pt x="123702" y="510931"/>
                  <a:pt x="129832" y="515887"/>
                </a:cubicBezTo>
                <a:cubicBezTo>
                  <a:pt x="130295" y="516466"/>
                  <a:pt x="130757" y="516466"/>
                  <a:pt x="131683" y="517044"/>
                </a:cubicBezTo>
                <a:cubicBezTo>
                  <a:pt x="141572" y="523926"/>
                  <a:pt x="144348" y="519936"/>
                  <a:pt x="151403" y="521613"/>
                </a:cubicBezTo>
                <a:cubicBezTo>
                  <a:pt x="158458" y="523290"/>
                  <a:pt x="170603" y="540582"/>
                  <a:pt x="173437" y="552669"/>
                </a:cubicBezTo>
                <a:cubicBezTo>
                  <a:pt x="174767" y="558712"/>
                  <a:pt x="176485" y="564663"/>
                  <a:pt x="178584" y="570480"/>
                </a:cubicBezTo>
                <a:lnTo>
                  <a:pt x="232714" y="562268"/>
                </a:lnTo>
                <a:cubicBezTo>
                  <a:pt x="232714" y="562268"/>
                  <a:pt x="249601" y="576090"/>
                  <a:pt x="258970" y="578924"/>
                </a:cubicBezTo>
                <a:cubicBezTo>
                  <a:pt x="268339" y="581758"/>
                  <a:pt x="319462" y="604196"/>
                  <a:pt x="319462" y="604196"/>
                </a:cubicBezTo>
                <a:lnTo>
                  <a:pt x="386489" y="603618"/>
                </a:lnTo>
                <a:lnTo>
                  <a:pt x="394469" y="591531"/>
                </a:lnTo>
                <a:lnTo>
                  <a:pt x="431019" y="591531"/>
                </a:lnTo>
                <a:cubicBezTo>
                  <a:pt x="431019" y="591531"/>
                  <a:pt x="454441" y="618538"/>
                  <a:pt x="457737" y="619695"/>
                </a:cubicBezTo>
                <a:cubicBezTo>
                  <a:pt x="461034" y="620852"/>
                  <a:pt x="472716" y="633517"/>
                  <a:pt x="472716" y="641556"/>
                </a:cubicBezTo>
                <a:cubicBezTo>
                  <a:pt x="472138" y="648576"/>
                  <a:pt x="475359" y="655372"/>
                  <a:pt x="481159" y="659368"/>
                </a:cubicBezTo>
                <a:cubicBezTo>
                  <a:pt x="486943" y="662780"/>
                  <a:pt x="505564" y="677180"/>
                  <a:pt x="508340" y="676023"/>
                </a:cubicBezTo>
                <a:cubicBezTo>
                  <a:pt x="511116" y="674866"/>
                  <a:pt x="516783" y="649594"/>
                  <a:pt x="526673" y="650173"/>
                </a:cubicBezTo>
                <a:cubicBezTo>
                  <a:pt x="536562" y="650751"/>
                  <a:pt x="564148" y="659946"/>
                  <a:pt x="568369" y="678337"/>
                </a:cubicBezTo>
                <a:cubicBezTo>
                  <a:pt x="572342" y="692661"/>
                  <a:pt x="579930" y="705726"/>
                  <a:pt x="590403" y="716274"/>
                </a:cubicBezTo>
                <a:cubicBezTo>
                  <a:pt x="594625" y="720264"/>
                  <a:pt x="592716" y="731195"/>
                  <a:pt x="596186" y="737498"/>
                </a:cubicBezTo>
                <a:cubicBezTo>
                  <a:pt x="599656" y="743802"/>
                  <a:pt x="599020" y="754848"/>
                  <a:pt x="602721" y="754848"/>
                </a:cubicBezTo>
                <a:cubicBezTo>
                  <a:pt x="606423" y="754848"/>
                  <a:pt x="626664" y="769190"/>
                  <a:pt x="635570" y="768612"/>
                </a:cubicBezTo>
                <a:cubicBezTo>
                  <a:pt x="639248" y="769097"/>
                  <a:pt x="642683" y="770717"/>
                  <a:pt x="645401" y="773238"/>
                </a:cubicBezTo>
                <a:cubicBezTo>
                  <a:pt x="646327" y="751378"/>
                  <a:pt x="627126" y="747330"/>
                  <a:pt x="638346" y="737035"/>
                </a:cubicBezTo>
                <a:cubicBezTo>
                  <a:pt x="651473" y="725469"/>
                  <a:pt x="637883" y="715175"/>
                  <a:pt x="644129" y="710549"/>
                </a:cubicBezTo>
                <a:cubicBezTo>
                  <a:pt x="650074" y="706992"/>
                  <a:pt x="655435" y="702545"/>
                  <a:pt x="660033" y="697363"/>
                </a:cubicBezTo>
                <a:cubicBezTo>
                  <a:pt x="660397" y="695975"/>
                  <a:pt x="660877" y="694622"/>
                  <a:pt x="661478" y="693315"/>
                </a:cubicBezTo>
                <a:cubicBezTo>
                  <a:pt x="661224" y="690637"/>
                  <a:pt x="662716" y="688098"/>
                  <a:pt x="665180" y="687011"/>
                </a:cubicBezTo>
                <a:cubicBezTo>
                  <a:pt x="666336" y="685756"/>
                  <a:pt x="667597" y="684594"/>
                  <a:pt x="668939" y="683541"/>
                </a:cubicBezTo>
                <a:cubicBezTo>
                  <a:pt x="669470" y="681974"/>
                  <a:pt x="670107" y="680453"/>
                  <a:pt x="670847" y="678973"/>
                </a:cubicBezTo>
                <a:cubicBezTo>
                  <a:pt x="674138" y="672895"/>
                  <a:pt x="679684" y="668349"/>
                  <a:pt x="686288" y="666307"/>
                </a:cubicBezTo>
                <a:cubicBezTo>
                  <a:pt x="689133" y="665238"/>
                  <a:pt x="692233" y="665035"/>
                  <a:pt x="695194" y="665729"/>
                </a:cubicBezTo>
                <a:cubicBezTo>
                  <a:pt x="696275" y="663428"/>
                  <a:pt x="697698" y="661299"/>
                  <a:pt x="699416" y="659425"/>
                </a:cubicBezTo>
                <a:cubicBezTo>
                  <a:pt x="699879" y="658847"/>
                  <a:pt x="699879" y="658269"/>
                  <a:pt x="700804" y="658269"/>
                </a:cubicBezTo>
                <a:lnTo>
                  <a:pt x="705025" y="654799"/>
                </a:lnTo>
                <a:cubicBezTo>
                  <a:pt x="705419" y="654741"/>
                  <a:pt x="705772" y="654533"/>
                  <a:pt x="706009" y="654221"/>
                </a:cubicBezTo>
                <a:cubicBezTo>
                  <a:pt x="705939" y="653440"/>
                  <a:pt x="706101" y="652654"/>
                  <a:pt x="706471" y="651965"/>
                </a:cubicBezTo>
                <a:cubicBezTo>
                  <a:pt x="707963" y="645234"/>
                  <a:pt x="712145" y="639404"/>
                  <a:pt x="718038" y="635830"/>
                </a:cubicBezTo>
                <a:cubicBezTo>
                  <a:pt x="723994" y="632366"/>
                  <a:pt x="731067" y="631348"/>
                  <a:pt x="737758" y="632996"/>
                </a:cubicBezTo>
                <a:cubicBezTo>
                  <a:pt x="740025" y="633719"/>
                  <a:pt x="742217" y="634668"/>
                  <a:pt x="744293" y="635830"/>
                </a:cubicBezTo>
                <a:cubicBezTo>
                  <a:pt x="745681" y="635830"/>
                  <a:pt x="747127" y="635252"/>
                  <a:pt x="748978" y="635252"/>
                </a:cubicBezTo>
                <a:cubicBezTo>
                  <a:pt x="758323" y="634940"/>
                  <a:pt x="766894" y="640411"/>
                  <a:pt x="770549" y="649016"/>
                </a:cubicBezTo>
                <a:cubicBezTo>
                  <a:pt x="773845" y="649016"/>
                  <a:pt x="778992" y="655320"/>
                  <a:pt x="783677" y="661103"/>
                </a:cubicBezTo>
                <a:cubicBezTo>
                  <a:pt x="790212" y="669720"/>
                  <a:pt x="793508" y="667406"/>
                  <a:pt x="803339" y="667985"/>
                </a:cubicBezTo>
                <a:cubicBezTo>
                  <a:pt x="813171" y="668563"/>
                  <a:pt x="813229" y="665671"/>
                  <a:pt x="813691" y="658211"/>
                </a:cubicBezTo>
                <a:cubicBezTo>
                  <a:pt x="814154" y="653064"/>
                  <a:pt x="819764" y="663994"/>
                  <a:pt x="826819" y="670876"/>
                </a:cubicBezTo>
                <a:cubicBezTo>
                  <a:pt x="828404" y="668534"/>
                  <a:pt x="830480" y="666562"/>
                  <a:pt x="832891" y="665093"/>
                </a:cubicBezTo>
                <a:cubicBezTo>
                  <a:pt x="831966" y="663937"/>
                  <a:pt x="830520" y="662780"/>
                  <a:pt x="829595" y="661681"/>
                </a:cubicBezTo>
                <a:cubicBezTo>
                  <a:pt x="822077" y="654741"/>
                  <a:pt x="830983" y="651907"/>
                  <a:pt x="824911" y="646124"/>
                </a:cubicBezTo>
                <a:cubicBezTo>
                  <a:pt x="818838" y="640341"/>
                  <a:pt x="832891" y="632939"/>
                  <a:pt x="845094" y="633517"/>
                </a:cubicBezTo>
                <a:cubicBezTo>
                  <a:pt x="857296" y="634095"/>
                  <a:pt x="857238" y="638086"/>
                  <a:pt x="861923" y="628891"/>
                </a:cubicBezTo>
                <a:cubicBezTo>
                  <a:pt x="866607" y="619695"/>
                  <a:pt x="871291" y="628891"/>
                  <a:pt x="871291" y="636351"/>
                </a:cubicBezTo>
                <a:cubicBezTo>
                  <a:pt x="871291" y="643811"/>
                  <a:pt x="891475" y="631782"/>
                  <a:pt x="902752" y="631782"/>
                </a:cubicBezTo>
                <a:cubicBezTo>
                  <a:pt x="913161" y="632811"/>
                  <a:pt x="921877" y="640110"/>
                  <a:pt x="924728" y="650173"/>
                </a:cubicBezTo>
                <a:cubicBezTo>
                  <a:pt x="925711" y="657633"/>
                  <a:pt x="933171" y="661103"/>
                  <a:pt x="940689" y="653064"/>
                </a:cubicBezTo>
                <a:cubicBezTo>
                  <a:pt x="948207" y="645025"/>
                  <a:pt x="955205" y="635715"/>
                  <a:pt x="962723" y="644389"/>
                </a:cubicBezTo>
                <a:cubicBezTo>
                  <a:pt x="970242" y="653064"/>
                  <a:pt x="977239" y="665093"/>
                  <a:pt x="986145" y="675445"/>
                </a:cubicBezTo>
                <a:cubicBezTo>
                  <a:pt x="995051" y="685797"/>
                  <a:pt x="981923" y="699040"/>
                  <a:pt x="986608" y="707079"/>
                </a:cubicBezTo>
                <a:cubicBezTo>
                  <a:pt x="991292" y="715117"/>
                  <a:pt x="986145" y="726048"/>
                  <a:pt x="996439" y="734665"/>
                </a:cubicBezTo>
                <a:cubicBezTo>
                  <a:pt x="1000846" y="738776"/>
                  <a:pt x="1003003" y="744762"/>
                  <a:pt x="1002222" y="750742"/>
                </a:cubicBezTo>
                <a:cubicBezTo>
                  <a:pt x="1002685" y="751320"/>
                  <a:pt x="1003610" y="751898"/>
                  <a:pt x="1004073" y="752477"/>
                </a:cubicBezTo>
                <a:cubicBezTo>
                  <a:pt x="1007942" y="756351"/>
                  <a:pt x="1010417" y="761394"/>
                  <a:pt x="1011128" y="766819"/>
                </a:cubicBezTo>
                <a:cubicBezTo>
                  <a:pt x="1016564" y="772654"/>
                  <a:pt x="1020422" y="779779"/>
                  <a:pt x="1022348" y="787523"/>
                </a:cubicBezTo>
                <a:cubicBezTo>
                  <a:pt x="1023273" y="793826"/>
                  <a:pt x="1039235" y="801923"/>
                  <a:pt x="1040160" y="790992"/>
                </a:cubicBezTo>
                <a:cubicBezTo>
                  <a:pt x="1040767" y="786603"/>
                  <a:pt x="1042033" y="782335"/>
                  <a:pt x="1043919" y="778327"/>
                </a:cubicBezTo>
                <a:cubicBezTo>
                  <a:pt x="1043919" y="777171"/>
                  <a:pt x="1043456" y="775436"/>
                  <a:pt x="1043456" y="774337"/>
                </a:cubicBezTo>
                <a:cubicBezTo>
                  <a:pt x="1043844" y="762244"/>
                  <a:pt x="1043531" y="750134"/>
                  <a:pt x="1042531" y="738077"/>
                </a:cubicBezTo>
                <a:cubicBezTo>
                  <a:pt x="1041918" y="733491"/>
                  <a:pt x="1042901" y="728841"/>
                  <a:pt x="1045307" y="724891"/>
                </a:cubicBezTo>
                <a:cubicBezTo>
                  <a:pt x="1044844" y="723734"/>
                  <a:pt x="1044844" y="722578"/>
                  <a:pt x="1044381" y="721421"/>
                </a:cubicBezTo>
                <a:cubicBezTo>
                  <a:pt x="1037835" y="716031"/>
                  <a:pt x="1033914" y="708091"/>
                  <a:pt x="1033625" y="699619"/>
                </a:cubicBezTo>
                <a:cubicBezTo>
                  <a:pt x="1033625" y="692679"/>
                  <a:pt x="1032700" y="685797"/>
                  <a:pt x="1032179" y="678915"/>
                </a:cubicBezTo>
                <a:cubicBezTo>
                  <a:pt x="1031734" y="677851"/>
                  <a:pt x="1031104" y="676873"/>
                  <a:pt x="1030328" y="676023"/>
                </a:cubicBezTo>
                <a:cubicBezTo>
                  <a:pt x="1021162" y="659321"/>
                  <a:pt x="1016628" y="640474"/>
                  <a:pt x="1017201" y="621430"/>
                </a:cubicBezTo>
                <a:cubicBezTo>
                  <a:pt x="1017525" y="615103"/>
                  <a:pt x="1018953" y="608875"/>
                  <a:pt x="1021422" y="603040"/>
                </a:cubicBezTo>
                <a:cubicBezTo>
                  <a:pt x="1018589" y="590953"/>
                  <a:pt x="1022810" y="576032"/>
                  <a:pt x="1034550" y="570827"/>
                </a:cubicBezTo>
                <a:cubicBezTo>
                  <a:pt x="1036783" y="566189"/>
                  <a:pt x="1040165" y="562211"/>
                  <a:pt x="1044381" y="559261"/>
                </a:cubicBezTo>
                <a:cubicBezTo>
                  <a:pt x="1049066" y="556115"/>
                  <a:pt x="1054774" y="554872"/>
                  <a:pt x="1060343" y="555791"/>
                </a:cubicBezTo>
                <a:cubicBezTo>
                  <a:pt x="1063055" y="554750"/>
                  <a:pt x="1065010" y="552350"/>
                  <a:pt x="1065490" y="549487"/>
                </a:cubicBezTo>
                <a:cubicBezTo>
                  <a:pt x="1067341" y="539714"/>
                  <a:pt x="1078618" y="527049"/>
                  <a:pt x="1084690" y="527049"/>
                </a:cubicBezTo>
                <a:lnTo>
                  <a:pt x="1087524" y="527049"/>
                </a:lnTo>
                <a:cubicBezTo>
                  <a:pt x="1083302" y="512128"/>
                  <a:pt x="1089837" y="493738"/>
                  <a:pt x="1107187" y="491425"/>
                </a:cubicBezTo>
                <a:cubicBezTo>
                  <a:pt x="1111472" y="485381"/>
                  <a:pt x="1118522" y="481923"/>
                  <a:pt x="1125924" y="482229"/>
                </a:cubicBezTo>
                <a:lnTo>
                  <a:pt x="1125924" y="481651"/>
                </a:lnTo>
                <a:cubicBezTo>
                  <a:pt x="1122223" y="474191"/>
                  <a:pt x="1129221" y="466673"/>
                  <a:pt x="1131707" y="471878"/>
                </a:cubicBezTo>
                <a:cubicBezTo>
                  <a:pt x="1135073" y="476539"/>
                  <a:pt x="1141579" y="477585"/>
                  <a:pt x="1146241" y="474220"/>
                </a:cubicBezTo>
                <a:cubicBezTo>
                  <a:pt x="1146732" y="473861"/>
                  <a:pt x="1147189" y="473468"/>
                  <a:pt x="1147611" y="473034"/>
                </a:cubicBezTo>
                <a:cubicBezTo>
                  <a:pt x="1152758" y="468408"/>
                  <a:pt x="1164961" y="456899"/>
                  <a:pt x="1153394" y="456321"/>
                </a:cubicBezTo>
                <a:cubicBezTo>
                  <a:pt x="1141828" y="455742"/>
                  <a:pt x="1139341" y="450017"/>
                  <a:pt x="1145934" y="447126"/>
                </a:cubicBezTo>
                <a:cubicBezTo>
                  <a:pt x="1152527" y="444234"/>
                  <a:pt x="1146859" y="429314"/>
                  <a:pt x="1137491" y="428215"/>
                </a:cubicBezTo>
                <a:cubicBezTo>
                  <a:pt x="1128122" y="427116"/>
                  <a:pt x="1131360" y="421275"/>
                  <a:pt x="1137028" y="414393"/>
                </a:cubicBezTo>
                <a:cubicBezTo>
                  <a:pt x="1142695" y="407511"/>
                  <a:pt x="1128584" y="396581"/>
                  <a:pt x="1121992" y="390855"/>
                </a:cubicBezTo>
                <a:cubicBezTo>
                  <a:pt x="1115399" y="385130"/>
                  <a:pt x="1126213" y="382181"/>
                  <a:pt x="1131360" y="381082"/>
                </a:cubicBezTo>
                <a:cubicBezTo>
                  <a:pt x="1136508" y="379983"/>
                  <a:pt x="1132344" y="351183"/>
                  <a:pt x="1135119" y="344821"/>
                </a:cubicBezTo>
                <a:cubicBezTo>
                  <a:pt x="1137895" y="338460"/>
                  <a:pt x="1146686" y="337939"/>
                  <a:pt x="1143100" y="344821"/>
                </a:cubicBezTo>
                <a:cubicBezTo>
                  <a:pt x="1139515" y="351703"/>
                  <a:pt x="1134194" y="362634"/>
                  <a:pt x="1141249" y="371829"/>
                </a:cubicBezTo>
                <a:cubicBezTo>
                  <a:pt x="1144847" y="376565"/>
                  <a:pt x="1147247" y="382100"/>
                  <a:pt x="1148247" y="387964"/>
                </a:cubicBezTo>
                <a:lnTo>
                  <a:pt x="1149693" y="386229"/>
                </a:lnTo>
                <a:cubicBezTo>
                  <a:pt x="1150618" y="385072"/>
                  <a:pt x="1151544" y="384494"/>
                  <a:pt x="1152469" y="383337"/>
                </a:cubicBezTo>
                <a:cubicBezTo>
                  <a:pt x="1152469" y="382181"/>
                  <a:pt x="1152006" y="381082"/>
                  <a:pt x="1152006" y="379925"/>
                </a:cubicBezTo>
                <a:cubicBezTo>
                  <a:pt x="1152047" y="374148"/>
                  <a:pt x="1153839" y="368521"/>
                  <a:pt x="1157153" y="363790"/>
                </a:cubicBezTo>
                <a:cubicBezTo>
                  <a:pt x="1157604" y="362732"/>
                  <a:pt x="1158252" y="361772"/>
                  <a:pt x="1159062" y="360956"/>
                </a:cubicBezTo>
                <a:cubicBezTo>
                  <a:pt x="1159062" y="360956"/>
                  <a:pt x="1159062" y="360378"/>
                  <a:pt x="1159524" y="360378"/>
                </a:cubicBezTo>
                <a:cubicBezTo>
                  <a:pt x="1159987" y="360378"/>
                  <a:pt x="1159987" y="359800"/>
                  <a:pt x="1159987" y="359222"/>
                </a:cubicBezTo>
                <a:cubicBezTo>
                  <a:pt x="1156691" y="354595"/>
                  <a:pt x="1157616" y="341409"/>
                  <a:pt x="1162821" y="348870"/>
                </a:cubicBezTo>
                <a:cubicBezTo>
                  <a:pt x="1163746" y="350026"/>
                  <a:pt x="1164209" y="351183"/>
                  <a:pt x="1165134" y="352340"/>
                </a:cubicBezTo>
                <a:cubicBezTo>
                  <a:pt x="1166059" y="351761"/>
                  <a:pt x="1166522" y="350605"/>
                  <a:pt x="1167505" y="350026"/>
                </a:cubicBezTo>
                <a:cubicBezTo>
                  <a:pt x="1168650" y="348951"/>
                  <a:pt x="1169888" y="347985"/>
                  <a:pt x="1171207" y="347135"/>
                </a:cubicBezTo>
                <a:lnTo>
                  <a:pt x="1171669" y="346556"/>
                </a:lnTo>
                <a:cubicBezTo>
                  <a:pt x="1174405" y="343682"/>
                  <a:pt x="1177799" y="341519"/>
                  <a:pt x="1181558" y="340253"/>
                </a:cubicBezTo>
                <a:cubicBezTo>
                  <a:pt x="1181709" y="332619"/>
                  <a:pt x="1184918" y="325367"/>
                  <a:pt x="1190464" y="320127"/>
                </a:cubicBezTo>
                <a:cubicBezTo>
                  <a:pt x="1190927" y="318092"/>
                  <a:pt x="1191708" y="316137"/>
                  <a:pt x="1192778" y="314344"/>
                </a:cubicBezTo>
                <a:cubicBezTo>
                  <a:pt x="1192778" y="313766"/>
                  <a:pt x="1192315" y="313766"/>
                  <a:pt x="1191852" y="313187"/>
                </a:cubicBezTo>
                <a:cubicBezTo>
                  <a:pt x="1186705" y="309139"/>
                  <a:pt x="1192778" y="305727"/>
                  <a:pt x="1201221" y="305149"/>
                </a:cubicBezTo>
                <a:cubicBezTo>
                  <a:pt x="1201684" y="304571"/>
                  <a:pt x="1202146" y="304571"/>
                  <a:pt x="1202609" y="303992"/>
                </a:cubicBezTo>
                <a:cubicBezTo>
                  <a:pt x="1206975" y="301101"/>
                  <a:pt x="1211972" y="299314"/>
                  <a:pt x="1217182" y="298787"/>
                </a:cubicBezTo>
                <a:lnTo>
                  <a:pt x="1221404" y="298787"/>
                </a:lnTo>
                <a:cubicBezTo>
                  <a:pt x="1222792" y="298209"/>
                  <a:pt x="1224643" y="297053"/>
                  <a:pt x="1226089" y="296532"/>
                </a:cubicBezTo>
                <a:cubicBezTo>
                  <a:pt x="1229952" y="293935"/>
                  <a:pt x="1234573" y="292715"/>
                  <a:pt x="1239216" y="293062"/>
                </a:cubicBezTo>
                <a:cubicBezTo>
                  <a:pt x="1243901" y="281496"/>
                  <a:pt x="1203129" y="298845"/>
                  <a:pt x="1203129" y="291905"/>
                </a:cubicBezTo>
                <a:cubicBezTo>
                  <a:pt x="1203129" y="284966"/>
                  <a:pt x="1229327" y="278142"/>
                  <a:pt x="1241067" y="277563"/>
                </a:cubicBezTo>
                <a:cubicBezTo>
                  <a:pt x="1252807" y="276985"/>
                  <a:pt x="1246850" y="258016"/>
                  <a:pt x="1252286" y="265997"/>
                </a:cubicBezTo>
                <a:cubicBezTo>
                  <a:pt x="1255716" y="271647"/>
                  <a:pt x="1263083" y="273446"/>
                  <a:pt x="1268734" y="270016"/>
                </a:cubicBezTo>
                <a:cubicBezTo>
                  <a:pt x="1269040" y="269825"/>
                  <a:pt x="1269347" y="269623"/>
                  <a:pt x="1269636" y="269409"/>
                </a:cubicBezTo>
                <a:cubicBezTo>
                  <a:pt x="1269254" y="268316"/>
                  <a:pt x="1269092" y="267154"/>
                  <a:pt x="1269173" y="265997"/>
                </a:cubicBezTo>
                <a:cubicBezTo>
                  <a:pt x="1266582" y="261862"/>
                  <a:pt x="1265275" y="257050"/>
                  <a:pt x="1265414" y="252175"/>
                </a:cubicBezTo>
                <a:cubicBezTo>
                  <a:pt x="1265414" y="250498"/>
                  <a:pt x="1265934" y="248185"/>
                  <a:pt x="1265934" y="246392"/>
                </a:cubicBezTo>
                <a:cubicBezTo>
                  <a:pt x="1260151" y="244657"/>
                  <a:pt x="1265414" y="241245"/>
                  <a:pt x="1267785" y="237197"/>
                </a:cubicBezTo>
                <a:lnTo>
                  <a:pt x="1269173" y="233727"/>
                </a:lnTo>
                <a:cubicBezTo>
                  <a:pt x="1269243" y="233114"/>
                  <a:pt x="1269075" y="232495"/>
                  <a:pt x="1268711" y="231992"/>
                </a:cubicBezTo>
                <a:lnTo>
                  <a:pt x="1268711" y="231471"/>
                </a:lnTo>
                <a:cubicBezTo>
                  <a:pt x="1266478" y="227209"/>
                  <a:pt x="1265345" y="222461"/>
                  <a:pt x="1265414" y="217650"/>
                </a:cubicBezTo>
                <a:cubicBezTo>
                  <a:pt x="1265408" y="210600"/>
                  <a:pt x="1268098" y="203816"/>
                  <a:pt x="1272932" y="198681"/>
                </a:cubicBezTo>
                <a:cubicBezTo>
                  <a:pt x="1277385" y="193927"/>
                  <a:pt x="1283359" y="190879"/>
                  <a:pt x="1289819" y="190064"/>
                </a:cubicBezTo>
                <a:cubicBezTo>
                  <a:pt x="1293809" y="184466"/>
                  <a:pt x="1299905" y="180730"/>
                  <a:pt x="1306706" y="179712"/>
                </a:cubicBezTo>
                <a:cubicBezTo>
                  <a:pt x="1307492" y="179573"/>
                  <a:pt x="1308262" y="179382"/>
                  <a:pt x="1309019" y="179134"/>
                </a:cubicBezTo>
                <a:cubicBezTo>
                  <a:pt x="1310436" y="176271"/>
                  <a:pt x="1312160" y="173576"/>
                  <a:pt x="1314166" y="171095"/>
                </a:cubicBezTo>
                <a:cubicBezTo>
                  <a:pt x="1321684" y="162478"/>
                  <a:pt x="1331978" y="184917"/>
                  <a:pt x="1343082" y="172252"/>
                </a:cubicBezTo>
                <a:cubicBezTo>
                  <a:pt x="1348373" y="166561"/>
                  <a:pt x="1354180" y="161374"/>
                  <a:pt x="1360432" y="156753"/>
                </a:cubicBezTo>
                <a:cubicBezTo>
                  <a:pt x="1335506" y="116965"/>
                  <a:pt x="1343082" y="88627"/>
                  <a:pt x="1342099" y="81167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0" name="Frihåndsform: figur 599">
            <a:extLst>
              <a:ext uri="{FF2B5EF4-FFF2-40B4-BE49-F238E27FC236}">
                <a16:creationId xmlns:a16="http://schemas.microsoft.com/office/drawing/2014/main" id="{370743D9-00D3-4DC6-994A-0C8E7D711B36}"/>
              </a:ext>
            </a:extLst>
          </p:cNvPr>
          <p:cNvSpPr/>
          <p:nvPr/>
        </p:nvSpPr>
        <p:spPr>
          <a:xfrm>
            <a:off x="3410506" y="2286246"/>
            <a:ext cx="903677" cy="724456"/>
          </a:xfrm>
          <a:custGeom>
            <a:avLst/>
            <a:gdLst>
              <a:gd name="connsiteX0" fmla="*/ 895225 w 903677"/>
              <a:gd name="connsiteY0" fmla="*/ 684553 h 724456"/>
              <a:gd name="connsiteX1" fmla="*/ 873191 w 903677"/>
              <a:gd name="connsiteY1" fmla="*/ 654654 h 724456"/>
              <a:gd name="connsiteX2" fmla="*/ 831494 w 903677"/>
              <a:gd name="connsiteY2" fmla="*/ 596071 h 724456"/>
              <a:gd name="connsiteX3" fmla="*/ 780833 w 903677"/>
              <a:gd name="connsiteY3" fmla="*/ 527656 h 724456"/>
              <a:gd name="connsiteX4" fmla="*/ 748968 w 903677"/>
              <a:gd name="connsiteY4" fmla="*/ 525921 h 724456"/>
              <a:gd name="connsiteX5" fmla="*/ 727455 w 903677"/>
              <a:gd name="connsiteY5" fmla="*/ 545468 h 724456"/>
              <a:gd name="connsiteX6" fmla="*/ 709122 w 903677"/>
              <a:gd name="connsiteY6" fmla="*/ 531704 h 724456"/>
              <a:gd name="connsiteX7" fmla="*/ 685989 w 903677"/>
              <a:gd name="connsiteY7" fmla="*/ 503540 h 724456"/>
              <a:gd name="connsiteX8" fmla="*/ 670086 w 903677"/>
              <a:gd name="connsiteY8" fmla="*/ 489718 h 724456"/>
              <a:gd name="connsiteX9" fmla="*/ 648515 w 903677"/>
              <a:gd name="connsiteY9" fmla="*/ 494923 h 724456"/>
              <a:gd name="connsiteX10" fmla="*/ 635849 w 903677"/>
              <a:gd name="connsiteY10" fmla="*/ 492032 h 724456"/>
              <a:gd name="connsiteX11" fmla="*/ 635849 w 903677"/>
              <a:gd name="connsiteY11" fmla="*/ 64367 h 724456"/>
              <a:gd name="connsiteX12" fmla="*/ 625093 w 903677"/>
              <a:gd name="connsiteY12" fmla="*/ 61533 h 724456"/>
              <a:gd name="connsiteX13" fmla="*/ 578191 w 903677"/>
              <a:gd name="connsiteY13" fmla="*/ 44877 h 724456"/>
              <a:gd name="connsiteX14" fmla="*/ 562750 w 903677"/>
              <a:gd name="connsiteY14" fmla="*/ 60955 h 724456"/>
              <a:gd name="connsiteX15" fmla="*/ 515386 w 903677"/>
              <a:gd name="connsiteY15" fmla="*/ 51759 h 724456"/>
              <a:gd name="connsiteX16" fmla="*/ 487280 w 903677"/>
              <a:gd name="connsiteY16" fmla="*/ 77032 h 724456"/>
              <a:gd name="connsiteX17" fmla="*/ 456803 w 903677"/>
              <a:gd name="connsiteY17" fmla="*/ 60955 h 724456"/>
              <a:gd name="connsiteX18" fmla="*/ 441362 w 903677"/>
              <a:gd name="connsiteY18" fmla="*/ 50024 h 724456"/>
              <a:gd name="connsiteX19" fmla="*/ 437140 w 903677"/>
              <a:gd name="connsiteY19" fmla="*/ 45456 h 724456"/>
              <a:gd name="connsiteX20" fmla="*/ 402904 w 903677"/>
              <a:gd name="connsiteY20" fmla="*/ 42564 h 724456"/>
              <a:gd name="connsiteX21" fmla="*/ 386017 w 903677"/>
              <a:gd name="connsiteY21" fmla="*/ 27065 h 724456"/>
              <a:gd name="connsiteX22" fmla="*/ 383241 w 903677"/>
              <a:gd name="connsiteY22" fmla="*/ 28164 h 724456"/>
              <a:gd name="connsiteX23" fmla="*/ 368205 w 903677"/>
              <a:gd name="connsiteY23" fmla="*/ 20125 h 724456"/>
              <a:gd name="connsiteX24" fmla="*/ 360744 w 903677"/>
              <a:gd name="connsiteY24" fmla="*/ 5783 h 724456"/>
              <a:gd name="connsiteX25" fmla="*/ 319915 w 903677"/>
              <a:gd name="connsiteY25" fmla="*/ 6362 h 724456"/>
              <a:gd name="connsiteX26" fmla="*/ 308719 w 903677"/>
              <a:gd name="connsiteY26" fmla="*/ 75 h 724456"/>
              <a:gd name="connsiteX27" fmla="*/ 308696 w 903677"/>
              <a:gd name="connsiteY27" fmla="*/ 0 h 724456"/>
              <a:gd name="connsiteX28" fmla="*/ 291809 w 903677"/>
              <a:gd name="connsiteY28" fmla="*/ 3470 h 724456"/>
              <a:gd name="connsiteX29" fmla="*/ 285737 w 903677"/>
              <a:gd name="connsiteY29" fmla="*/ 5205 h 724456"/>
              <a:gd name="connsiteX30" fmla="*/ 240744 w 903677"/>
              <a:gd name="connsiteY30" fmla="*/ 24174 h 724456"/>
              <a:gd name="connsiteX31" fmla="*/ 214488 w 903677"/>
              <a:gd name="connsiteY31" fmla="*/ 45976 h 724456"/>
              <a:gd name="connsiteX32" fmla="*/ 192454 w 903677"/>
              <a:gd name="connsiteY32" fmla="*/ 47711 h 724456"/>
              <a:gd name="connsiteX33" fmla="*/ 190083 w 903677"/>
              <a:gd name="connsiteY33" fmla="*/ 48868 h 724456"/>
              <a:gd name="connsiteX34" fmla="*/ 102931 w 903677"/>
              <a:gd name="connsiteY34" fmla="*/ 89350 h 724456"/>
              <a:gd name="connsiteX35" fmla="*/ 101080 w 903677"/>
              <a:gd name="connsiteY35" fmla="*/ 91663 h 724456"/>
              <a:gd name="connsiteX36" fmla="*/ 90729 w 903677"/>
              <a:gd name="connsiteY36" fmla="*/ 99702 h 724456"/>
              <a:gd name="connsiteX37" fmla="*/ 76675 w 903677"/>
              <a:gd name="connsiteY37" fmla="*/ 111788 h 724456"/>
              <a:gd name="connsiteX38" fmla="*/ 70892 w 903677"/>
              <a:gd name="connsiteY38" fmla="*/ 116357 h 724456"/>
              <a:gd name="connsiteX39" fmla="*/ 49784 w 903677"/>
              <a:gd name="connsiteY39" fmla="*/ 119827 h 724456"/>
              <a:gd name="connsiteX40" fmla="*/ 40415 w 903677"/>
              <a:gd name="connsiteY40" fmla="*/ 124396 h 724456"/>
              <a:gd name="connsiteX41" fmla="*/ 34632 w 903677"/>
              <a:gd name="connsiteY41" fmla="*/ 126709 h 724456"/>
              <a:gd name="connsiteX42" fmla="*/ 57764 w 903677"/>
              <a:gd name="connsiteY42" fmla="*/ 141051 h 724456"/>
              <a:gd name="connsiteX43" fmla="*/ 74189 w 903677"/>
              <a:gd name="connsiteY43" fmla="*/ 139895 h 724456"/>
              <a:gd name="connsiteX44" fmla="*/ 101832 w 903677"/>
              <a:gd name="connsiteY44" fmla="*/ 157244 h 724456"/>
              <a:gd name="connsiteX45" fmla="*/ 115423 w 903677"/>
              <a:gd name="connsiteY45" fmla="*/ 173321 h 724456"/>
              <a:gd name="connsiteX46" fmla="*/ 138555 w 903677"/>
              <a:gd name="connsiteY46" fmla="*/ 192290 h 724456"/>
              <a:gd name="connsiteX47" fmla="*/ 139481 w 903677"/>
              <a:gd name="connsiteY47" fmla="*/ 192290 h 724456"/>
              <a:gd name="connsiteX48" fmla="*/ 147461 w 903677"/>
              <a:gd name="connsiteY48" fmla="*/ 216406 h 724456"/>
              <a:gd name="connsiteX49" fmla="*/ 172329 w 903677"/>
              <a:gd name="connsiteY49" fmla="*/ 222767 h 724456"/>
              <a:gd name="connsiteX50" fmla="*/ 144165 w 903677"/>
              <a:gd name="connsiteY50" fmla="*/ 231963 h 724456"/>
              <a:gd name="connsiteX51" fmla="*/ 124502 w 903677"/>
              <a:gd name="connsiteY51" fmla="*/ 238845 h 724456"/>
              <a:gd name="connsiteX52" fmla="*/ 94488 w 903677"/>
              <a:gd name="connsiteY52" fmla="*/ 237688 h 724456"/>
              <a:gd name="connsiteX53" fmla="*/ 94488 w 903677"/>
              <a:gd name="connsiteY53" fmla="*/ 219876 h 724456"/>
              <a:gd name="connsiteX54" fmla="*/ 80434 w 903677"/>
              <a:gd name="connsiteY54" fmla="*/ 212994 h 724456"/>
              <a:gd name="connsiteX55" fmla="*/ 65456 w 903677"/>
              <a:gd name="connsiteY55" fmla="*/ 219876 h 724456"/>
              <a:gd name="connsiteX56" fmla="*/ 52328 w 903677"/>
              <a:gd name="connsiteY56" fmla="*/ 236531 h 724456"/>
              <a:gd name="connsiteX57" fmla="*/ 32145 w 903677"/>
              <a:gd name="connsiteY57" fmla="*/ 238845 h 724456"/>
              <a:gd name="connsiteX58" fmla="*/ 280 w 903677"/>
              <a:gd name="connsiteY58" fmla="*/ 260705 h 724456"/>
              <a:gd name="connsiteX59" fmla="*/ 34053 w 903677"/>
              <a:gd name="connsiteY59" fmla="*/ 276782 h 724456"/>
              <a:gd name="connsiteX60" fmla="*/ 29832 w 903677"/>
              <a:gd name="connsiteY60" fmla="*/ 290546 h 724456"/>
              <a:gd name="connsiteX61" fmla="*/ 47644 w 903677"/>
              <a:gd name="connsiteY61" fmla="*/ 311250 h 724456"/>
              <a:gd name="connsiteX62" fmla="*/ 57013 w 903677"/>
              <a:gd name="connsiteY62" fmla="*/ 314142 h 724456"/>
              <a:gd name="connsiteX63" fmla="*/ 61234 w 903677"/>
              <a:gd name="connsiteY63" fmla="*/ 313563 h 724456"/>
              <a:gd name="connsiteX64" fmla="*/ 73899 w 903677"/>
              <a:gd name="connsiteY64" fmla="*/ 309515 h 724456"/>
              <a:gd name="connsiteX65" fmla="*/ 82343 w 903677"/>
              <a:gd name="connsiteY65" fmla="*/ 309515 h 724456"/>
              <a:gd name="connsiteX66" fmla="*/ 92174 w 903677"/>
              <a:gd name="connsiteY66" fmla="*/ 311828 h 724456"/>
              <a:gd name="connsiteX67" fmla="*/ 97321 w 903677"/>
              <a:gd name="connsiteY67" fmla="*/ 311250 h 724456"/>
              <a:gd name="connsiteX68" fmla="*/ 106690 w 903677"/>
              <a:gd name="connsiteY68" fmla="*/ 314720 h 724456"/>
              <a:gd name="connsiteX69" fmla="*/ 111837 w 903677"/>
              <a:gd name="connsiteY69" fmla="*/ 317033 h 724456"/>
              <a:gd name="connsiteX70" fmla="*/ 118430 w 903677"/>
              <a:gd name="connsiteY70" fmla="*/ 314142 h 724456"/>
              <a:gd name="connsiteX71" fmla="*/ 160126 w 903677"/>
              <a:gd name="connsiteY71" fmla="*/ 296792 h 724456"/>
              <a:gd name="connsiteX72" fmla="*/ 153534 w 903677"/>
              <a:gd name="connsiteY72" fmla="*/ 315761 h 724456"/>
              <a:gd name="connsiteX73" fmla="*/ 156367 w 903677"/>
              <a:gd name="connsiteY73" fmla="*/ 353120 h 724456"/>
              <a:gd name="connsiteX74" fmla="*/ 127799 w 903677"/>
              <a:gd name="connsiteY74" fmla="*/ 355376 h 724456"/>
              <a:gd name="connsiteX75" fmla="*/ 125428 w 903677"/>
              <a:gd name="connsiteY75" fmla="*/ 356532 h 724456"/>
              <a:gd name="connsiteX76" fmla="*/ 123114 w 903677"/>
              <a:gd name="connsiteY76" fmla="*/ 363472 h 724456"/>
              <a:gd name="connsiteX77" fmla="*/ 115596 w 903677"/>
              <a:gd name="connsiteY77" fmla="*/ 378392 h 724456"/>
              <a:gd name="connsiteX78" fmla="*/ 100618 w 903677"/>
              <a:gd name="connsiteY78" fmla="*/ 376079 h 724456"/>
              <a:gd name="connsiteX79" fmla="*/ 84656 w 903677"/>
              <a:gd name="connsiteY79" fmla="*/ 369197 h 724456"/>
              <a:gd name="connsiteX80" fmla="*/ 81360 w 903677"/>
              <a:gd name="connsiteY80" fmla="*/ 369776 h 724456"/>
              <a:gd name="connsiteX81" fmla="*/ 79509 w 903677"/>
              <a:gd name="connsiteY81" fmla="*/ 370932 h 724456"/>
              <a:gd name="connsiteX82" fmla="*/ 84656 w 903677"/>
              <a:gd name="connsiteY82" fmla="*/ 387009 h 724456"/>
              <a:gd name="connsiteX83" fmla="*/ 84656 w 903677"/>
              <a:gd name="connsiteY83" fmla="*/ 390479 h 724456"/>
              <a:gd name="connsiteX84" fmla="*/ 77138 w 903677"/>
              <a:gd name="connsiteY84" fmla="*/ 409448 h 724456"/>
              <a:gd name="connsiteX85" fmla="*/ 63548 w 903677"/>
              <a:gd name="connsiteY85" fmla="*/ 416908 h 724456"/>
              <a:gd name="connsiteX86" fmla="*/ 63085 w 903677"/>
              <a:gd name="connsiteY86" fmla="*/ 428475 h 724456"/>
              <a:gd name="connsiteX87" fmla="*/ 51519 w 903677"/>
              <a:gd name="connsiteY87" fmla="*/ 444552 h 724456"/>
              <a:gd name="connsiteX88" fmla="*/ 45389 w 903677"/>
              <a:gd name="connsiteY88" fmla="*/ 448022 h 724456"/>
              <a:gd name="connsiteX89" fmla="*/ 62738 w 903677"/>
              <a:gd name="connsiteY89" fmla="*/ 458316 h 724456"/>
              <a:gd name="connsiteX90" fmla="*/ 61813 w 903677"/>
              <a:gd name="connsiteY90" fmla="*/ 484803 h 724456"/>
              <a:gd name="connsiteX91" fmla="*/ 81013 w 903677"/>
              <a:gd name="connsiteY91" fmla="*/ 504350 h 724456"/>
              <a:gd name="connsiteX92" fmla="*/ 91307 w 903677"/>
              <a:gd name="connsiteY92" fmla="*/ 502036 h 724456"/>
              <a:gd name="connsiteX93" fmla="*/ 112415 w 903677"/>
              <a:gd name="connsiteY93" fmla="*/ 514065 h 724456"/>
              <a:gd name="connsiteX94" fmla="*/ 118546 w 903677"/>
              <a:gd name="connsiteY94" fmla="*/ 512388 h 724456"/>
              <a:gd name="connsiteX95" fmla="*/ 130690 w 903677"/>
              <a:gd name="connsiteY95" fmla="*/ 500822 h 724456"/>
              <a:gd name="connsiteX96" fmla="*/ 140059 w 903677"/>
              <a:gd name="connsiteY96" fmla="*/ 532398 h 724456"/>
              <a:gd name="connsiteX97" fmla="*/ 138208 w 903677"/>
              <a:gd name="connsiteY97" fmla="*/ 558885 h 724456"/>
              <a:gd name="connsiteX98" fmla="*/ 142893 w 903677"/>
              <a:gd name="connsiteY98" fmla="*/ 558307 h 724456"/>
              <a:gd name="connsiteX99" fmla="*/ 146189 w 903677"/>
              <a:gd name="connsiteY99" fmla="*/ 558307 h 724456"/>
              <a:gd name="connsiteX100" fmla="*/ 148965 w 903677"/>
              <a:gd name="connsiteY100" fmla="*/ 556572 h 724456"/>
              <a:gd name="connsiteX101" fmla="*/ 157408 w 903677"/>
              <a:gd name="connsiteY101" fmla="*/ 553102 h 724456"/>
              <a:gd name="connsiteX102" fmla="*/ 162555 w 903677"/>
              <a:gd name="connsiteY102" fmla="*/ 550268 h 724456"/>
              <a:gd name="connsiteX103" fmla="*/ 194479 w 903677"/>
              <a:gd name="connsiteY103" fmla="*/ 547376 h 724456"/>
              <a:gd name="connsiteX104" fmla="*/ 195866 w 903677"/>
              <a:gd name="connsiteY104" fmla="*/ 546798 h 724456"/>
              <a:gd name="connsiteX105" fmla="*/ 216454 w 903677"/>
              <a:gd name="connsiteY105" fmla="*/ 535232 h 724456"/>
              <a:gd name="connsiteX106" fmla="*/ 234787 w 903677"/>
              <a:gd name="connsiteY106" fmla="*/ 543270 h 724456"/>
              <a:gd name="connsiteX107" fmla="*/ 241785 w 903677"/>
              <a:gd name="connsiteY107" fmla="*/ 557092 h 724456"/>
              <a:gd name="connsiteX108" fmla="*/ 246469 w 903677"/>
              <a:gd name="connsiteY108" fmla="*/ 554779 h 724456"/>
              <a:gd name="connsiteX109" fmla="*/ 246932 w 903677"/>
              <a:gd name="connsiteY109" fmla="*/ 568022 h 724456"/>
              <a:gd name="connsiteX110" fmla="*/ 238488 w 903677"/>
              <a:gd name="connsiteY110" fmla="*/ 612264 h 724456"/>
              <a:gd name="connsiteX111" fmla="*/ 209919 w 903677"/>
              <a:gd name="connsiteY111" fmla="*/ 642163 h 724456"/>
              <a:gd name="connsiteX112" fmla="*/ 170536 w 903677"/>
              <a:gd name="connsiteY112" fmla="*/ 679522 h 724456"/>
              <a:gd name="connsiteX113" fmla="*/ 133986 w 903677"/>
              <a:gd name="connsiteY113" fmla="*/ 684091 h 724456"/>
              <a:gd name="connsiteX114" fmla="*/ 116637 w 903677"/>
              <a:gd name="connsiteY114" fmla="*/ 714568 h 724456"/>
              <a:gd name="connsiteX115" fmla="*/ 144743 w 903677"/>
              <a:gd name="connsiteY115" fmla="*/ 696756 h 724456"/>
              <a:gd name="connsiteX116" fmla="*/ 153187 w 903677"/>
              <a:gd name="connsiteY116" fmla="*/ 696177 h 724456"/>
              <a:gd name="connsiteX117" fmla="*/ 172444 w 903677"/>
              <a:gd name="connsiteY117" fmla="*/ 688717 h 724456"/>
              <a:gd name="connsiteX118" fmla="*/ 189794 w 903677"/>
              <a:gd name="connsiteY118" fmla="*/ 686404 h 724456"/>
              <a:gd name="connsiteX119" fmla="*/ 210440 w 903677"/>
              <a:gd name="connsiteY119" fmla="*/ 676630 h 724456"/>
              <a:gd name="connsiteX120" fmla="*/ 224493 w 903677"/>
              <a:gd name="connsiteY120" fmla="*/ 659975 h 724456"/>
              <a:gd name="connsiteX121" fmla="*/ 267173 w 903677"/>
              <a:gd name="connsiteY121" fmla="*/ 630654 h 724456"/>
              <a:gd name="connsiteX122" fmla="*/ 276541 w 903677"/>
              <a:gd name="connsiteY122" fmla="*/ 615733 h 724456"/>
              <a:gd name="connsiteX123" fmla="*/ 302797 w 903677"/>
              <a:gd name="connsiteY123" fmla="*/ 596765 h 724456"/>
              <a:gd name="connsiteX124" fmla="*/ 320609 w 903677"/>
              <a:gd name="connsiteY124" fmla="*/ 588668 h 724456"/>
              <a:gd name="connsiteX125" fmla="*/ 329053 w 903677"/>
              <a:gd name="connsiteY125" fmla="*/ 568022 h 724456"/>
              <a:gd name="connsiteX126" fmla="*/ 341197 w 903677"/>
              <a:gd name="connsiteY126" fmla="*/ 553622 h 724456"/>
              <a:gd name="connsiteX127" fmla="*/ 322460 w 903677"/>
              <a:gd name="connsiteY127" fmla="*/ 542692 h 724456"/>
              <a:gd name="connsiteX128" fmla="*/ 341660 w 903677"/>
              <a:gd name="connsiteY128" fmla="*/ 523145 h 724456"/>
              <a:gd name="connsiteX129" fmla="*/ 357159 w 903677"/>
              <a:gd name="connsiteY129" fmla="*/ 506489 h 724456"/>
              <a:gd name="connsiteX130" fmla="*/ 372600 w 903677"/>
              <a:gd name="connsiteY130" fmla="*/ 486364 h 724456"/>
              <a:gd name="connsiteX131" fmla="*/ 384802 w 903677"/>
              <a:gd name="connsiteY131" fmla="*/ 469709 h 724456"/>
              <a:gd name="connsiteX132" fmla="*/ 404986 w 903677"/>
              <a:gd name="connsiteY132" fmla="*/ 453053 h 724456"/>
              <a:gd name="connsiteX133" fmla="*/ 419039 w 903677"/>
              <a:gd name="connsiteY133" fmla="*/ 459935 h 724456"/>
              <a:gd name="connsiteX134" fmla="*/ 419501 w 903677"/>
              <a:gd name="connsiteY134" fmla="*/ 470287 h 724456"/>
              <a:gd name="connsiteX135" fmla="*/ 395096 w 903677"/>
              <a:gd name="connsiteY135" fmla="*/ 476070 h 724456"/>
              <a:gd name="connsiteX136" fmla="*/ 385728 w 903677"/>
              <a:gd name="connsiteY136" fmla="*/ 501343 h 724456"/>
              <a:gd name="connsiteX137" fmla="*/ 387173 w 903677"/>
              <a:gd name="connsiteY137" fmla="*/ 521468 h 724456"/>
              <a:gd name="connsiteX138" fmla="*/ 378730 w 903677"/>
              <a:gd name="connsiteY138" fmla="*/ 534075 h 724456"/>
              <a:gd name="connsiteX139" fmla="*/ 388099 w 903677"/>
              <a:gd name="connsiteY139" fmla="*/ 543270 h 724456"/>
              <a:gd name="connsiteX140" fmla="*/ 434364 w 903677"/>
              <a:gd name="connsiteY140" fmla="*/ 512851 h 724456"/>
              <a:gd name="connsiteX141" fmla="*/ 468138 w 903677"/>
              <a:gd name="connsiteY141" fmla="*/ 511116 h 724456"/>
              <a:gd name="connsiteX142" fmla="*/ 468600 w 903677"/>
              <a:gd name="connsiteY142" fmla="*/ 496716 h 724456"/>
              <a:gd name="connsiteX143" fmla="*/ 458249 w 903677"/>
              <a:gd name="connsiteY143" fmla="*/ 480061 h 724456"/>
              <a:gd name="connsiteX144" fmla="*/ 466229 w 903677"/>
              <a:gd name="connsiteY144" fmla="*/ 466297 h 724456"/>
              <a:gd name="connsiteX145" fmla="*/ 479357 w 903677"/>
              <a:gd name="connsiteY145" fmla="*/ 465140 h 724456"/>
              <a:gd name="connsiteX146" fmla="*/ 496707 w 903677"/>
              <a:gd name="connsiteY146" fmla="*/ 472600 h 724456"/>
              <a:gd name="connsiteX147" fmla="*/ 514981 w 903677"/>
              <a:gd name="connsiteY147" fmla="*/ 477747 h 724456"/>
              <a:gd name="connsiteX148" fmla="*/ 504687 w 903677"/>
              <a:gd name="connsiteY148" fmla="*/ 486942 h 724456"/>
              <a:gd name="connsiteX149" fmla="*/ 507463 w 903677"/>
              <a:gd name="connsiteY149" fmla="*/ 496716 h 724456"/>
              <a:gd name="connsiteX150" fmla="*/ 526259 w 903677"/>
              <a:gd name="connsiteY150" fmla="*/ 492147 h 724456"/>
              <a:gd name="connsiteX151" fmla="*/ 540312 w 903677"/>
              <a:gd name="connsiteY151" fmla="*/ 489834 h 724456"/>
              <a:gd name="connsiteX152" fmla="*/ 545459 w 903677"/>
              <a:gd name="connsiteY152" fmla="*/ 495039 h 724456"/>
              <a:gd name="connsiteX153" fmla="*/ 551242 w 903677"/>
              <a:gd name="connsiteY153" fmla="*/ 486364 h 724456"/>
              <a:gd name="connsiteX154" fmla="*/ 569517 w 903677"/>
              <a:gd name="connsiteY154" fmla="*/ 478325 h 724456"/>
              <a:gd name="connsiteX155" fmla="*/ 587791 w 903677"/>
              <a:gd name="connsiteY155" fmla="*/ 486364 h 724456"/>
              <a:gd name="connsiteX156" fmla="*/ 598143 w 903677"/>
              <a:gd name="connsiteY156" fmla="*/ 500764 h 724456"/>
              <a:gd name="connsiteX157" fmla="*/ 599069 w 903677"/>
              <a:gd name="connsiteY157" fmla="*/ 501921 h 724456"/>
              <a:gd name="connsiteX158" fmla="*/ 612196 w 903677"/>
              <a:gd name="connsiteY158" fmla="*/ 497873 h 724456"/>
              <a:gd name="connsiteX159" fmla="*/ 621102 w 903677"/>
              <a:gd name="connsiteY159" fmla="*/ 499607 h 724456"/>
              <a:gd name="connsiteX160" fmla="*/ 630934 w 903677"/>
              <a:gd name="connsiteY160" fmla="*/ 505391 h 724456"/>
              <a:gd name="connsiteX161" fmla="*/ 639377 w 903677"/>
              <a:gd name="connsiteY161" fmla="*/ 515164 h 724456"/>
              <a:gd name="connsiteX162" fmla="*/ 644524 w 903677"/>
              <a:gd name="connsiteY162" fmla="*/ 520947 h 724456"/>
              <a:gd name="connsiteX163" fmla="*/ 644987 w 903677"/>
              <a:gd name="connsiteY163" fmla="*/ 521526 h 724456"/>
              <a:gd name="connsiteX164" fmla="*/ 673093 w 903677"/>
              <a:gd name="connsiteY164" fmla="*/ 510596 h 724456"/>
              <a:gd name="connsiteX165" fmla="*/ 668409 w 903677"/>
              <a:gd name="connsiteY165" fmla="*/ 527945 h 724456"/>
              <a:gd name="connsiteX166" fmla="*/ 677777 w 903677"/>
              <a:gd name="connsiteY166" fmla="*/ 537140 h 724456"/>
              <a:gd name="connsiteX167" fmla="*/ 689055 w 903677"/>
              <a:gd name="connsiteY167" fmla="*/ 540610 h 724456"/>
              <a:gd name="connsiteX168" fmla="*/ 699349 w 903677"/>
              <a:gd name="connsiteY168" fmla="*/ 547492 h 724456"/>
              <a:gd name="connsiteX169" fmla="*/ 704033 w 903677"/>
              <a:gd name="connsiteY169" fmla="*/ 550962 h 724456"/>
              <a:gd name="connsiteX170" fmla="*/ 720920 w 903677"/>
              <a:gd name="connsiteY170" fmla="*/ 558422 h 724456"/>
              <a:gd name="connsiteX171" fmla="*/ 731677 w 903677"/>
              <a:gd name="connsiteY171" fmla="*/ 572186 h 724456"/>
              <a:gd name="connsiteX172" fmla="*/ 736419 w 903677"/>
              <a:gd name="connsiteY172" fmla="*/ 581381 h 724456"/>
              <a:gd name="connsiteX173" fmla="*/ 748563 w 903677"/>
              <a:gd name="connsiteY173" fmla="*/ 567039 h 724456"/>
              <a:gd name="connsiteX174" fmla="*/ 767301 w 903677"/>
              <a:gd name="connsiteY174" fmla="*/ 578606 h 724456"/>
              <a:gd name="connsiteX175" fmla="*/ 769209 w 903677"/>
              <a:gd name="connsiteY175" fmla="*/ 555010 h 724456"/>
              <a:gd name="connsiteX176" fmla="*/ 778578 w 903677"/>
              <a:gd name="connsiteY176" fmla="*/ 557324 h 724456"/>
              <a:gd name="connsiteX177" fmla="*/ 779966 w 903677"/>
              <a:gd name="connsiteY177" fmla="*/ 593526 h 724456"/>
              <a:gd name="connsiteX178" fmla="*/ 762616 w 903677"/>
              <a:gd name="connsiteY178" fmla="*/ 588900 h 724456"/>
              <a:gd name="connsiteX179" fmla="*/ 746713 w 903677"/>
              <a:gd name="connsiteY179" fmla="*/ 594105 h 724456"/>
              <a:gd name="connsiteX180" fmla="*/ 765913 w 903677"/>
              <a:gd name="connsiteY180" fmla="*/ 621112 h 724456"/>
              <a:gd name="connsiteX181" fmla="*/ 773431 w 903677"/>
              <a:gd name="connsiteY181" fmla="*/ 640081 h 724456"/>
              <a:gd name="connsiteX182" fmla="*/ 784188 w 903677"/>
              <a:gd name="connsiteY182" fmla="*/ 656158 h 724456"/>
              <a:gd name="connsiteX183" fmla="*/ 782337 w 903677"/>
              <a:gd name="connsiteY183" fmla="*/ 625738 h 724456"/>
              <a:gd name="connsiteX184" fmla="*/ 786096 w 903677"/>
              <a:gd name="connsiteY184" fmla="*/ 607290 h 724456"/>
              <a:gd name="connsiteX185" fmla="*/ 789335 w 903677"/>
              <a:gd name="connsiteY185" fmla="*/ 626837 h 724456"/>
              <a:gd name="connsiteX186" fmla="*/ 803445 w 903677"/>
              <a:gd name="connsiteY186" fmla="*/ 617642 h 724456"/>
              <a:gd name="connsiteX187" fmla="*/ 802925 w 903677"/>
              <a:gd name="connsiteY187" fmla="*/ 591213 h 724456"/>
              <a:gd name="connsiteX188" fmla="*/ 817036 w 903677"/>
              <a:gd name="connsiteY188" fmla="*/ 610182 h 724456"/>
              <a:gd name="connsiteX189" fmla="*/ 809055 w 903677"/>
              <a:gd name="connsiteY189" fmla="*/ 629150 h 724456"/>
              <a:gd name="connsiteX190" fmla="*/ 795927 w 903677"/>
              <a:gd name="connsiteY190" fmla="*/ 636611 h 724456"/>
              <a:gd name="connsiteX191" fmla="*/ 798704 w 903677"/>
              <a:gd name="connsiteY191" fmla="*/ 665931 h 724456"/>
              <a:gd name="connsiteX192" fmla="*/ 808130 w 903677"/>
              <a:gd name="connsiteY192" fmla="*/ 656158 h 724456"/>
              <a:gd name="connsiteX193" fmla="*/ 823108 w 903677"/>
              <a:gd name="connsiteY193" fmla="*/ 652746 h 724456"/>
              <a:gd name="connsiteX194" fmla="*/ 842771 w 903677"/>
              <a:gd name="connsiteY194" fmla="*/ 671136 h 724456"/>
              <a:gd name="connsiteX195" fmla="*/ 833403 w 903677"/>
              <a:gd name="connsiteY195" fmla="*/ 657314 h 724456"/>
              <a:gd name="connsiteX196" fmla="*/ 833865 w 903677"/>
              <a:gd name="connsiteY196" fmla="*/ 641816 h 724456"/>
              <a:gd name="connsiteX197" fmla="*/ 852140 w 903677"/>
              <a:gd name="connsiteY197" fmla="*/ 669401 h 724456"/>
              <a:gd name="connsiteX198" fmla="*/ 839995 w 903677"/>
              <a:gd name="connsiteY198" fmla="*/ 683744 h 724456"/>
              <a:gd name="connsiteX199" fmla="*/ 819812 w 903677"/>
              <a:gd name="connsiteY199" fmla="*/ 672177 h 724456"/>
              <a:gd name="connsiteX200" fmla="*/ 823108 w 903677"/>
              <a:gd name="connsiteY200" fmla="*/ 693980 h 724456"/>
              <a:gd name="connsiteX201" fmla="*/ 823571 w 903677"/>
              <a:gd name="connsiteY201" fmla="*/ 720987 h 724456"/>
              <a:gd name="connsiteX202" fmla="*/ 831552 w 903677"/>
              <a:gd name="connsiteY202" fmla="*/ 711792 h 724456"/>
              <a:gd name="connsiteX203" fmla="*/ 844679 w 903677"/>
              <a:gd name="connsiteY203" fmla="*/ 717575 h 724456"/>
              <a:gd name="connsiteX204" fmla="*/ 849827 w 903677"/>
              <a:gd name="connsiteY204" fmla="*/ 702018 h 724456"/>
              <a:gd name="connsiteX205" fmla="*/ 862029 w 903677"/>
              <a:gd name="connsiteY205" fmla="*/ 707223 h 724456"/>
              <a:gd name="connsiteX206" fmla="*/ 872786 w 903677"/>
              <a:gd name="connsiteY206" fmla="*/ 700341 h 724456"/>
              <a:gd name="connsiteX207" fmla="*/ 874637 w 903677"/>
              <a:gd name="connsiteY207" fmla="*/ 719888 h 724456"/>
              <a:gd name="connsiteX208" fmla="*/ 884526 w 903677"/>
              <a:gd name="connsiteY208" fmla="*/ 721565 h 724456"/>
              <a:gd name="connsiteX209" fmla="*/ 884526 w 903677"/>
              <a:gd name="connsiteY209" fmla="*/ 724457 h 724456"/>
              <a:gd name="connsiteX210" fmla="*/ 900429 w 903677"/>
              <a:gd name="connsiteY210" fmla="*/ 711214 h 724456"/>
              <a:gd name="connsiteX211" fmla="*/ 895225 w 903677"/>
              <a:gd name="connsiteY211" fmla="*/ 684553 h 72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03677" h="724456">
                <a:moveTo>
                  <a:pt x="895225" y="684553"/>
                </a:moveTo>
                <a:cubicBezTo>
                  <a:pt x="898521" y="673623"/>
                  <a:pt x="899446" y="667204"/>
                  <a:pt x="873191" y="654654"/>
                </a:cubicBezTo>
                <a:cubicBezTo>
                  <a:pt x="846935" y="642105"/>
                  <a:pt x="850058" y="634008"/>
                  <a:pt x="831494" y="596071"/>
                </a:cubicBezTo>
                <a:cubicBezTo>
                  <a:pt x="812930" y="558133"/>
                  <a:pt x="780833" y="541420"/>
                  <a:pt x="780833" y="527656"/>
                </a:cubicBezTo>
                <a:cubicBezTo>
                  <a:pt x="780833" y="513892"/>
                  <a:pt x="748968" y="514991"/>
                  <a:pt x="748968" y="525921"/>
                </a:cubicBezTo>
                <a:cubicBezTo>
                  <a:pt x="748968" y="536851"/>
                  <a:pt x="734915" y="539743"/>
                  <a:pt x="727455" y="545468"/>
                </a:cubicBezTo>
                <a:cubicBezTo>
                  <a:pt x="719994" y="551193"/>
                  <a:pt x="715889" y="541998"/>
                  <a:pt x="709122" y="531704"/>
                </a:cubicBezTo>
                <a:cubicBezTo>
                  <a:pt x="702356" y="521410"/>
                  <a:pt x="685989" y="510422"/>
                  <a:pt x="685989" y="503540"/>
                </a:cubicBezTo>
                <a:cubicBezTo>
                  <a:pt x="685989" y="496658"/>
                  <a:pt x="681768" y="482836"/>
                  <a:pt x="670086" y="489718"/>
                </a:cubicBezTo>
                <a:cubicBezTo>
                  <a:pt x="658404" y="496600"/>
                  <a:pt x="651811" y="489718"/>
                  <a:pt x="648515" y="494923"/>
                </a:cubicBezTo>
                <a:cubicBezTo>
                  <a:pt x="645218" y="500128"/>
                  <a:pt x="635849" y="492032"/>
                  <a:pt x="635849" y="492032"/>
                </a:cubicBezTo>
                <a:lnTo>
                  <a:pt x="635849" y="64367"/>
                </a:lnTo>
                <a:cubicBezTo>
                  <a:pt x="632108" y="64182"/>
                  <a:pt x="628441" y="63216"/>
                  <a:pt x="625093" y="61533"/>
                </a:cubicBezTo>
                <a:cubicBezTo>
                  <a:pt x="610982" y="55171"/>
                  <a:pt x="590856" y="44183"/>
                  <a:pt x="578191" y="44877"/>
                </a:cubicBezTo>
                <a:cubicBezTo>
                  <a:pt x="575774" y="52314"/>
                  <a:pt x="570083" y="58242"/>
                  <a:pt x="562750" y="60955"/>
                </a:cubicBezTo>
                <a:cubicBezTo>
                  <a:pt x="546488" y="67015"/>
                  <a:pt x="528202" y="63464"/>
                  <a:pt x="515386" y="51759"/>
                </a:cubicBezTo>
                <a:cubicBezTo>
                  <a:pt x="510112" y="63852"/>
                  <a:pt x="499858" y="73065"/>
                  <a:pt x="487280" y="77032"/>
                </a:cubicBezTo>
                <a:cubicBezTo>
                  <a:pt x="474470" y="80565"/>
                  <a:pt x="461123" y="73521"/>
                  <a:pt x="456803" y="60955"/>
                </a:cubicBezTo>
                <a:cubicBezTo>
                  <a:pt x="451002" y="58335"/>
                  <a:pt x="445763" y="54622"/>
                  <a:pt x="441362" y="50024"/>
                </a:cubicBezTo>
                <a:cubicBezTo>
                  <a:pt x="440061" y="48405"/>
                  <a:pt x="438649" y="46878"/>
                  <a:pt x="437140" y="45456"/>
                </a:cubicBezTo>
                <a:cubicBezTo>
                  <a:pt x="425660" y="45623"/>
                  <a:pt x="414192" y="44658"/>
                  <a:pt x="402904" y="42564"/>
                </a:cubicBezTo>
                <a:cubicBezTo>
                  <a:pt x="394726" y="41142"/>
                  <a:pt x="388133" y="35086"/>
                  <a:pt x="386017" y="27065"/>
                </a:cubicBezTo>
                <a:cubicBezTo>
                  <a:pt x="385092" y="27586"/>
                  <a:pt x="384166" y="27586"/>
                  <a:pt x="383241" y="28164"/>
                </a:cubicBezTo>
                <a:cubicBezTo>
                  <a:pt x="375723" y="31056"/>
                  <a:pt x="377458" y="18969"/>
                  <a:pt x="368205" y="20125"/>
                </a:cubicBezTo>
                <a:cubicBezTo>
                  <a:pt x="358952" y="21282"/>
                  <a:pt x="366354" y="14978"/>
                  <a:pt x="360744" y="5783"/>
                </a:cubicBezTo>
                <a:cubicBezTo>
                  <a:pt x="355135" y="-3412"/>
                  <a:pt x="329342" y="5205"/>
                  <a:pt x="319915" y="6362"/>
                </a:cubicBezTo>
                <a:cubicBezTo>
                  <a:pt x="315086" y="7720"/>
                  <a:pt x="310072" y="4904"/>
                  <a:pt x="308719" y="75"/>
                </a:cubicBezTo>
                <a:cubicBezTo>
                  <a:pt x="308707" y="52"/>
                  <a:pt x="308702" y="23"/>
                  <a:pt x="308696" y="0"/>
                </a:cubicBezTo>
                <a:lnTo>
                  <a:pt x="291809" y="3470"/>
                </a:lnTo>
                <a:cubicBezTo>
                  <a:pt x="289999" y="4632"/>
                  <a:pt x="287888" y="5234"/>
                  <a:pt x="285737" y="5205"/>
                </a:cubicBezTo>
                <a:cubicBezTo>
                  <a:pt x="270180" y="10109"/>
                  <a:pt x="255115" y="16459"/>
                  <a:pt x="240744" y="24174"/>
                </a:cubicBezTo>
                <a:cubicBezTo>
                  <a:pt x="232300" y="31634"/>
                  <a:pt x="223394" y="39094"/>
                  <a:pt x="214488" y="45976"/>
                </a:cubicBezTo>
                <a:cubicBezTo>
                  <a:pt x="208121" y="50822"/>
                  <a:pt x="199504" y="51505"/>
                  <a:pt x="192454" y="47711"/>
                </a:cubicBezTo>
                <a:cubicBezTo>
                  <a:pt x="191529" y="48289"/>
                  <a:pt x="191066" y="48289"/>
                  <a:pt x="190083" y="48868"/>
                </a:cubicBezTo>
                <a:cubicBezTo>
                  <a:pt x="160589" y="61533"/>
                  <a:pt x="131500" y="74719"/>
                  <a:pt x="102931" y="89350"/>
                </a:cubicBezTo>
                <a:cubicBezTo>
                  <a:pt x="102468" y="89928"/>
                  <a:pt x="102006" y="91085"/>
                  <a:pt x="101080" y="91663"/>
                </a:cubicBezTo>
                <a:cubicBezTo>
                  <a:pt x="98351" y="95162"/>
                  <a:pt x="94794" y="97921"/>
                  <a:pt x="90729" y="99702"/>
                </a:cubicBezTo>
                <a:lnTo>
                  <a:pt x="76675" y="111788"/>
                </a:lnTo>
                <a:cubicBezTo>
                  <a:pt x="74825" y="113466"/>
                  <a:pt x="72916" y="114622"/>
                  <a:pt x="70892" y="116357"/>
                </a:cubicBezTo>
                <a:cubicBezTo>
                  <a:pt x="65121" y="121504"/>
                  <a:pt x="56897" y="122857"/>
                  <a:pt x="49784" y="119827"/>
                </a:cubicBezTo>
                <a:cubicBezTo>
                  <a:pt x="46499" y="120995"/>
                  <a:pt x="43359" y="122528"/>
                  <a:pt x="40415" y="124396"/>
                </a:cubicBezTo>
                <a:cubicBezTo>
                  <a:pt x="38599" y="125425"/>
                  <a:pt x="36656" y="126200"/>
                  <a:pt x="34632" y="126709"/>
                </a:cubicBezTo>
                <a:cubicBezTo>
                  <a:pt x="35094" y="131856"/>
                  <a:pt x="43075" y="136483"/>
                  <a:pt x="57764" y="141051"/>
                </a:cubicBezTo>
                <a:cubicBezTo>
                  <a:pt x="62929" y="138721"/>
                  <a:pt x="68752" y="138310"/>
                  <a:pt x="74189" y="139895"/>
                </a:cubicBezTo>
                <a:cubicBezTo>
                  <a:pt x="84853" y="142966"/>
                  <a:pt x="94435" y="148974"/>
                  <a:pt x="101832" y="157244"/>
                </a:cubicBezTo>
                <a:cubicBezTo>
                  <a:pt x="106516" y="162391"/>
                  <a:pt x="110738" y="168117"/>
                  <a:pt x="115423" y="173321"/>
                </a:cubicBezTo>
                <a:cubicBezTo>
                  <a:pt x="126677" y="173298"/>
                  <a:pt x="136369" y="181250"/>
                  <a:pt x="138555" y="192290"/>
                </a:cubicBezTo>
                <a:lnTo>
                  <a:pt x="139481" y="192290"/>
                </a:lnTo>
                <a:cubicBezTo>
                  <a:pt x="149832" y="194025"/>
                  <a:pt x="138555" y="211259"/>
                  <a:pt x="147461" y="216406"/>
                </a:cubicBezTo>
                <a:cubicBezTo>
                  <a:pt x="156367" y="221553"/>
                  <a:pt x="169958" y="214151"/>
                  <a:pt x="172329" y="222767"/>
                </a:cubicBezTo>
                <a:cubicBezTo>
                  <a:pt x="174700" y="231384"/>
                  <a:pt x="154517" y="222767"/>
                  <a:pt x="144165" y="231963"/>
                </a:cubicBezTo>
                <a:cubicBezTo>
                  <a:pt x="133813" y="241158"/>
                  <a:pt x="128724" y="245727"/>
                  <a:pt x="124502" y="238845"/>
                </a:cubicBezTo>
                <a:cubicBezTo>
                  <a:pt x="120280" y="231963"/>
                  <a:pt x="102931" y="236531"/>
                  <a:pt x="94488" y="237688"/>
                </a:cubicBezTo>
                <a:cubicBezTo>
                  <a:pt x="86044" y="238845"/>
                  <a:pt x="93100" y="226758"/>
                  <a:pt x="94488" y="219876"/>
                </a:cubicBezTo>
                <a:cubicBezTo>
                  <a:pt x="89335" y="218708"/>
                  <a:pt x="84517" y="216348"/>
                  <a:pt x="80434" y="212994"/>
                </a:cubicBezTo>
                <a:cubicBezTo>
                  <a:pt x="75056" y="214324"/>
                  <a:pt x="69973" y="216660"/>
                  <a:pt x="65456" y="219876"/>
                </a:cubicBezTo>
                <a:cubicBezTo>
                  <a:pt x="48106" y="231442"/>
                  <a:pt x="54641" y="227336"/>
                  <a:pt x="52328" y="236531"/>
                </a:cubicBezTo>
                <a:cubicBezTo>
                  <a:pt x="50015" y="245727"/>
                  <a:pt x="42960" y="230748"/>
                  <a:pt x="32145" y="238845"/>
                </a:cubicBezTo>
                <a:cubicBezTo>
                  <a:pt x="21331" y="246941"/>
                  <a:pt x="3576" y="252609"/>
                  <a:pt x="280" y="260705"/>
                </a:cubicBezTo>
                <a:cubicBezTo>
                  <a:pt x="-3017" y="268802"/>
                  <a:pt x="23702" y="274469"/>
                  <a:pt x="34053" y="276782"/>
                </a:cubicBezTo>
                <a:cubicBezTo>
                  <a:pt x="44405" y="279096"/>
                  <a:pt x="21388" y="287134"/>
                  <a:pt x="29832" y="290546"/>
                </a:cubicBezTo>
                <a:cubicBezTo>
                  <a:pt x="38275" y="293958"/>
                  <a:pt x="34516" y="303211"/>
                  <a:pt x="47644" y="311250"/>
                </a:cubicBezTo>
                <a:cubicBezTo>
                  <a:pt x="50553" y="312806"/>
                  <a:pt x="53734" y="313789"/>
                  <a:pt x="57013" y="314142"/>
                </a:cubicBezTo>
                <a:cubicBezTo>
                  <a:pt x="58401" y="314142"/>
                  <a:pt x="59789" y="313563"/>
                  <a:pt x="61234" y="313563"/>
                </a:cubicBezTo>
                <a:cubicBezTo>
                  <a:pt x="65022" y="311123"/>
                  <a:pt x="69394" y="309723"/>
                  <a:pt x="73899" y="309515"/>
                </a:cubicBezTo>
                <a:lnTo>
                  <a:pt x="82343" y="309515"/>
                </a:lnTo>
                <a:cubicBezTo>
                  <a:pt x="85761" y="309457"/>
                  <a:pt x="89138" y="310255"/>
                  <a:pt x="92174" y="311828"/>
                </a:cubicBezTo>
                <a:cubicBezTo>
                  <a:pt x="93857" y="311394"/>
                  <a:pt x="95586" y="311204"/>
                  <a:pt x="97321" y="311250"/>
                </a:cubicBezTo>
                <a:cubicBezTo>
                  <a:pt x="100699" y="311551"/>
                  <a:pt x="103931" y="312748"/>
                  <a:pt x="106690" y="314720"/>
                </a:cubicBezTo>
                <a:cubicBezTo>
                  <a:pt x="108506" y="315246"/>
                  <a:pt x="110241" y="316027"/>
                  <a:pt x="111837" y="317033"/>
                </a:cubicBezTo>
                <a:cubicBezTo>
                  <a:pt x="114439" y="317721"/>
                  <a:pt x="117175" y="316524"/>
                  <a:pt x="118430" y="314142"/>
                </a:cubicBezTo>
                <a:cubicBezTo>
                  <a:pt x="124502" y="306103"/>
                  <a:pt x="147924" y="283664"/>
                  <a:pt x="160126" y="296792"/>
                </a:cubicBezTo>
                <a:cubicBezTo>
                  <a:pt x="172329" y="309920"/>
                  <a:pt x="146999" y="307664"/>
                  <a:pt x="153534" y="315761"/>
                </a:cubicBezTo>
                <a:cubicBezTo>
                  <a:pt x="160069" y="323857"/>
                  <a:pt x="167645" y="342768"/>
                  <a:pt x="156367" y="353120"/>
                </a:cubicBezTo>
                <a:cubicBezTo>
                  <a:pt x="145090" y="363472"/>
                  <a:pt x="133871" y="355954"/>
                  <a:pt x="127799" y="355376"/>
                </a:cubicBezTo>
                <a:cubicBezTo>
                  <a:pt x="126815" y="355376"/>
                  <a:pt x="125890" y="355376"/>
                  <a:pt x="125428" y="356532"/>
                </a:cubicBezTo>
                <a:cubicBezTo>
                  <a:pt x="124866" y="358909"/>
                  <a:pt x="124091" y="361234"/>
                  <a:pt x="123114" y="363472"/>
                </a:cubicBezTo>
                <a:cubicBezTo>
                  <a:pt x="122131" y="369076"/>
                  <a:pt x="119517" y="374269"/>
                  <a:pt x="115596" y="378392"/>
                </a:cubicBezTo>
                <a:cubicBezTo>
                  <a:pt x="110449" y="383539"/>
                  <a:pt x="105765" y="380127"/>
                  <a:pt x="100618" y="376079"/>
                </a:cubicBezTo>
                <a:cubicBezTo>
                  <a:pt x="94574" y="376085"/>
                  <a:pt x="88803" y="373592"/>
                  <a:pt x="84656" y="369197"/>
                </a:cubicBezTo>
                <a:cubicBezTo>
                  <a:pt x="83528" y="369111"/>
                  <a:pt x="82395" y="369307"/>
                  <a:pt x="81360" y="369776"/>
                </a:cubicBezTo>
                <a:cubicBezTo>
                  <a:pt x="80897" y="370354"/>
                  <a:pt x="79972" y="370354"/>
                  <a:pt x="79509" y="370932"/>
                </a:cubicBezTo>
                <a:cubicBezTo>
                  <a:pt x="82846" y="375628"/>
                  <a:pt x="84645" y="381249"/>
                  <a:pt x="84656" y="387009"/>
                </a:cubicBezTo>
                <a:lnTo>
                  <a:pt x="84656" y="390479"/>
                </a:lnTo>
                <a:cubicBezTo>
                  <a:pt x="84656" y="397529"/>
                  <a:pt x="81967" y="404312"/>
                  <a:pt x="77138" y="409448"/>
                </a:cubicBezTo>
                <a:cubicBezTo>
                  <a:pt x="73477" y="413271"/>
                  <a:pt x="68735" y="415873"/>
                  <a:pt x="63548" y="416908"/>
                </a:cubicBezTo>
                <a:cubicBezTo>
                  <a:pt x="64109" y="420760"/>
                  <a:pt x="63947" y="424681"/>
                  <a:pt x="63085" y="428475"/>
                </a:cubicBezTo>
                <a:cubicBezTo>
                  <a:pt x="61575" y="435183"/>
                  <a:pt x="57400" y="440989"/>
                  <a:pt x="51519" y="444552"/>
                </a:cubicBezTo>
                <a:cubicBezTo>
                  <a:pt x="49610" y="445708"/>
                  <a:pt x="47759" y="446865"/>
                  <a:pt x="45389" y="448022"/>
                </a:cubicBezTo>
                <a:cubicBezTo>
                  <a:pt x="54294" y="460629"/>
                  <a:pt x="53369" y="450855"/>
                  <a:pt x="62738" y="458316"/>
                </a:cubicBezTo>
                <a:cubicBezTo>
                  <a:pt x="73032" y="466933"/>
                  <a:pt x="51519" y="482489"/>
                  <a:pt x="61813" y="484803"/>
                </a:cubicBezTo>
                <a:cubicBezTo>
                  <a:pt x="68348" y="486480"/>
                  <a:pt x="74940" y="495675"/>
                  <a:pt x="81013" y="504350"/>
                </a:cubicBezTo>
                <a:cubicBezTo>
                  <a:pt x="84269" y="502939"/>
                  <a:pt x="87762" y="502158"/>
                  <a:pt x="91307" y="502036"/>
                </a:cubicBezTo>
                <a:cubicBezTo>
                  <a:pt x="100034" y="501811"/>
                  <a:pt x="108159" y="506443"/>
                  <a:pt x="112415" y="514065"/>
                </a:cubicBezTo>
                <a:lnTo>
                  <a:pt x="118546" y="512388"/>
                </a:lnTo>
                <a:cubicBezTo>
                  <a:pt x="129302" y="511810"/>
                  <a:pt x="124329" y="493998"/>
                  <a:pt x="130690" y="500822"/>
                </a:cubicBezTo>
                <a:cubicBezTo>
                  <a:pt x="137052" y="507646"/>
                  <a:pt x="145726" y="527251"/>
                  <a:pt x="140059" y="532398"/>
                </a:cubicBezTo>
                <a:cubicBezTo>
                  <a:pt x="134391" y="537545"/>
                  <a:pt x="138208" y="550846"/>
                  <a:pt x="138208" y="558885"/>
                </a:cubicBezTo>
                <a:cubicBezTo>
                  <a:pt x="139723" y="558411"/>
                  <a:pt x="141308" y="558214"/>
                  <a:pt x="142893" y="558307"/>
                </a:cubicBezTo>
                <a:lnTo>
                  <a:pt x="146189" y="558307"/>
                </a:lnTo>
                <a:lnTo>
                  <a:pt x="148965" y="556572"/>
                </a:lnTo>
                <a:cubicBezTo>
                  <a:pt x="151562" y="554941"/>
                  <a:pt x="154413" y="553767"/>
                  <a:pt x="157408" y="553102"/>
                </a:cubicBezTo>
                <a:cubicBezTo>
                  <a:pt x="159224" y="552356"/>
                  <a:pt x="160953" y="551402"/>
                  <a:pt x="162555" y="550268"/>
                </a:cubicBezTo>
                <a:cubicBezTo>
                  <a:pt x="170947" y="541397"/>
                  <a:pt x="184630" y="540159"/>
                  <a:pt x="194479" y="547376"/>
                </a:cubicBezTo>
                <a:cubicBezTo>
                  <a:pt x="195010" y="547446"/>
                  <a:pt x="195543" y="547226"/>
                  <a:pt x="195866" y="546798"/>
                </a:cubicBezTo>
                <a:cubicBezTo>
                  <a:pt x="200296" y="539673"/>
                  <a:pt x="208063" y="535313"/>
                  <a:pt x="216454" y="535232"/>
                </a:cubicBezTo>
                <a:cubicBezTo>
                  <a:pt x="223406" y="535301"/>
                  <a:pt x="230027" y="538204"/>
                  <a:pt x="234787" y="543270"/>
                </a:cubicBezTo>
                <a:cubicBezTo>
                  <a:pt x="238332" y="547157"/>
                  <a:pt x="240755" y="551934"/>
                  <a:pt x="241785" y="557092"/>
                </a:cubicBezTo>
                <a:cubicBezTo>
                  <a:pt x="243415" y="556462"/>
                  <a:pt x="244983" y="555693"/>
                  <a:pt x="246469" y="554779"/>
                </a:cubicBezTo>
                <a:cubicBezTo>
                  <a:pt x="262431" y="546162"/>
                  <a:pt x="255375" y="555357"/>
                  <a:pt x="246932" y="568022"/>
                </a:cubicBezTo>
                <a:cubicBezTo>
                  <a:pt x="235365" y="585372"/>
                  <a:pt x="246932" y="609950"/>
                  <a:pt x="238488" y="612264"/>
                </a:cubicBezTo>
                <a:cubicBezTo>
                  <a:pt x="230045" y="614577"/>
                  <a:pt x="223510" y="639849"/>
                  <a:pt x="209919" y="642163"/>
                </a:cubicBezTo>
                <a:cubicBezTo>
                  <a:pt x="196329" y="644476"/>
                  <a:pt x="173370" y="674317"/>
                  <a:pt x="170536" y="679522"/>
                </a:cubicBezTo>
                <a:cubicBezTo>
                  <a:pt x="167702" y="684727"/>
                  <a:pt x="138208" y="669748"/>
                  <a:pt x="133986" y="684091"/>
                </a:cubicBezTo>
                <a:cubicBezTo>
                  <a:pt x="129765" y="698433"/>
                  <a:pt x="111953" y="708842"/>
                  <a:pt x="116637" y="714568"/>
                </a:cubicBezTo>
                <a:cubicBezTo>
                  <a:pt x="119933" y="718038"/>
                  <a:pt x="143818" y="704216"/>
                  <a:pt x="144743" y="696756"/>
                </a:cubicBezTo>
                <a:cubicBezTo>
                  <a:pt x="145669" y="689295"/>
                  <a:pt x="148965" y="690452"/>
                  <a:pt x="153187" y="696177"/>
                </a:cubicBezTo>
                <a:cubicBezTo>
                  <a:pt x="157408" y="701903"/>
                  <a:pt x="167760" y="693864"/>
                  <a:pt x="172444" y="688717"/>
                </a:cubicBezTo>
                <a:cubicBezTo>
                  <a:pt x="177129" y="683570"/>
                  <a:pt x="185052" y="685825"/>
                  <a:pt x="189794" y="686404"/>
                </a:cubicBezTo>
                <a:cubicBezTo>
                  <a:pt x="194536" y="686982"/>
                  <a:pt x="196387" y="679522"/>
                  <a:pt x="210440" y="676630"/>
                </a:cubicBezTo>
                <a:cubicBezTo>
                  <a:pt x="224493" y="673739"/>
                  <a:pt x="221197" y="668592"/>
                  <a:pt x="224493" y="659975"/>
                </a:cubicBezTo>
                <a:cubicBezTo>
                  <a:pt x="227789" y="651358"/>
                  <a:pt x="261043" y="632967"/>
                  <a:pt x="267173" y="630654"/>
                </a:cubicBezTo>
                <a:cubicBezTo>
                  <a:pt x="273303" y="628341"/>
                  <a:pt x="269949" y="616254"/>
                  <a:pt x="276541" y="615733"/>
                </a:cubicBezTo>
                <a:cubicBezTo>
                  <a:pt x="283134" y="615213"/>
                  <a:pt x="293891" y="605382"/>
                  <a:pt x="302797" y="596765"/>
                </a:cubicBezTo>
                <a:cubicBezTo>
                  <a:pt x="311703" y="588148"/>
                  <a:pt x="313554" y="591560"/>
                  <a:pt x="320609" y="588668"/>
                </a:cubicBezTo>
                <a:cubicBezTo>
                  <a:pt x="327665" y="585777"/>
                  <a:pt x="321997" y="569757"/>
                  <a:pt x="329053" y="568022"/>
                </a:cubicBezTo>
                <a:cubicBezTo>
                  <a:pt x="335946" y="566611"/>
                  <a:pt x="340966" y="560655"/>
                  <a:pt x="341197" y="553622"/>
                </a:cubicBezTo>
                <a:cubicBezTo>
                  <a:pt x="341197" y="546740"/>
                  <a:pt x="323848" y="546740"/>
                  <a:pt x="322460" y="542692"/>
                </a:cubicBezTo>
                <a:cubicBezTo>
                  <a:pt x="321072" y="538644"/>
                  <a:pt x="336050" y="522046"/>
                  <a:pt x="341660" y="523145"/>
                </a:cubicBezTo>
                <a:cubicBezTo>
                  <a:pt x="347270" y="524244"/>
                  <a:pt x="356696" y="516263"/>
                  <a:pt x="357159" y="506489"/>
                </a:cubicBezTo>
                <a:cubicBezTo>
                  <a:pt x="357622" y="496716"/>
                  <a:pt x="366065" y="494923"/>
                  <a:pt x="372600" y="486364"/>
                </a:cubicBezTo>
                <a:cubicBezTo>
                  <a:pt x="379135" y="477805"/>
                  <a:pt x="377747" y="470287"/>
                  <a:pt x="384802" y="469709"/>
                </a:cubicBezTo>
                <a:cubicBezTo>
                  <a:pt x="391858" y="469130"/>
                  <a:pt x="397930" y="458142"/>
                  <a:pt x="404986" y="453053"/>
                </a:cubicBezTo>
                <a:cubicBezTo>
                  <a:pt x="412041" y="447964"/>
                  <a:pt x="404986" y="459357"/>
                  <a:pt x="419039" y="459935"/>
                </a:cubicBezTo>
                <a:cubicBezTo>
                  <a:pt x="433092" y="460513"/>
                  <a:pt x="429795" y="476070"/>
                  <a:pt x="419501" y="470287"/>
                </a:cubicBezTo>
                <a:cubicBezTo>
                  <a:pt x="409207" y="464504"/>
                  <a:pt x="404465" y="465140"/>
                  <a:pt x="395096" y="476070"/>
                </a:cubicBezTo>
                <a:cubicBezTo>
                  <a:pt x="385728" y="487000"/>
                  <a:pt x="393246" y="489834"/>
                  <a:pt x="385728" y="501343"/>
                </a:cubicBezTo>
                <a:cubicBezTo>
                  <a:pt x="378210" y="512851"/>
                  <a:pt x="377747" y="520311"/>
                  <a:pt x="387173" y="521468"/>
                </a:cubicBezTo>
                <a:cubicBezTo>
                  <a:pt x="396600" y="522625"/>
                  <a:pt x="387636" y="530663"/>
                  <a:pt x="378730" y="534075"/>
                </a:cubicBezTo>
                <a:cubicBezTo>
                  <a:pt x="369824" y="537487"/>
                  <a:pt x="375896" y="543270"/>
                  <a:pt x="388099" y="543270"/>
                </a:cubicBezTo>
                <a:cubicBezTo>
                  <a:pt x="400301" y="543270"/>
                  <a:pt x="417593" y="522625"/>
                  <a:pt x="434364" y="512851"/>
                </a:cubicBezTo>
                <a:cubicBezTo>
                  <a:pt x="451135" y="503077"/>
                  <a:pt x="463280" y="512851"/>
                  <a:pt x="468138" y="511116"/>
                </a:cubicBezTo>
                <a:cubicBezTo>
                  <a:pt x="472996" y="509381"/>
                  <a:pt x="462991" y="500186"/>
                  <a:pt x="468600" y="496716"/>
                </a:cubicBezTo>
                <a:cubicBezTo>
                  <a:pt x="474210" y="493246"/>
                  <a:pt x="462008" y="491569"/>
                  <a:pt x="458249" y="480061"/>
                </a:cubicBezTo>
                <a:cubicBezTo>
                  <a:pt x="454490" y="468552"/>
                  <a:pt x="464032" y="475492"/>
                  <a:pt x="466229" y="466297"/>
                </a:cubicBezTo>
                <a:cubicBezTo>
                  <a:pt x="468427" y="457101"/>
                  <a:pt x="474210" y="460513"/>
                  <a:pt x="479357" y="465140"/>
                </a:cubicBezTo>
                <a:cubicBezTo>
                  <a:pt x="484504" y="469766"/>
                  <a:pt x="492022" y="460513"/>
                  <a:pt x="496707" y="472600"/>
                </a:cubicBezTo>
                <a:cubicBezTo>
                  <a:pt x="501391" y="484687"/>
                  <a:pt x="506538" y="469709"/>
                  <a:pt x="514981" y="477747"/>
                </a:cubicBezTo>
                <a:cubicBezTo>
                  <a:pt x="523425" y="485786"/>
                  <a:pt x="513593" y="484687"/>
                  <a:pt x="504687" y="486942"/>
                </a:cubicBezTo>
                <a:cubicBezTo>
                  <a:pt x="495781" y="489198"/>
                  <a:pt x="500466" y="503656"/>
                  <a:pt x="507463" y="496716"/>
                </a:cubicBezTo>
                <a:cubicBezTo>
                  <a:pt x="514461" y="489776"/>
                  <a:pt x="520128" y="485844"/>
                  <a:pt x="526259" y="492147"/>
                </a:cubicBezTo>
                <a:cubicBezTo>
                  <a:pt x="532389" y="498451"/>
                  <a:pt x="535165" y="495559"/>
                  <a:pt x="540312" y="489834"/>
                </a:cubicBezTo>
                <a:cubicBezTo>
                  <a:pt x="545459" y="484109"/>
                  <a:pt x="545459" y="490412"/>
                  <a:pt x="545459" y="495039"/>
                </a:cubicBezTo>
                <a:cubicBezTo>
                  <a:pt x="546771" y="491783"/>
                  <a:pt x="548738" y="488828"/>
                  <a:pt x="551242" y="486364"/>
                </a:cubicBezTo>
                <a:cubicBezTo>
                  <a:pt x="555920" y="481217"/>
                  <a:pt x="562559" y="478297"/>
                  <a:pt x="569517" y="478325"/>
                </a:cubicBezTo>
                <a:cubicBezTo>
                  <a:pt x="576456" y="478372"/>
                  <a:pt x="583067" y="481281"/>
                  <a:pt x="587791" y="486364"/>
                </a:cubicBezTo>
                <a:lnTo>
                  <a:pt x="598143" y="500764"/>
                </a:lnTo>
                <a:lnTo>
                  <a:pt x="599069" y="501921"/>
                </a:lnTo>
                <a:cubicBezTo>
                  <a:pt x="602810" y="499029"/>
                  <a:pt x="607477" y="497589"/>
                  <a:pt x="612196" y="497873"/>
                </a:cubicBezTo>
                <a:cubicBezTo>
                  <a:pt x="615244" y="497896"/>
                  <a:pt x="618269" y="498486"/>
                  <a:pt x="621102" y="499607"/>
                </a:cubicBezTo>
                <a:cubicBezTo>
                  <a:pt x="624809" y="500683"/>
                  <a:pt x="628193" y="502673"/>
                  <a:pt x="630934" y="505391"/>
                </a:cubicBezTo>
                <a:cubicBezTo>
                  <a:pt x="634265" y="508161"/>
                  <a:pt x="637122" y="511463"/>
                  <a:pt x="639377" y="515164"/>
                </a:cubicBezTo>
                <a:cubicBezTo>
                  <a:pt x="641355" y="516841"/>
                  <a:pt x="643090" y="518784"/>
                  <a:pt x="644524" y="520947"/>
                </a:cubicBezTo>
                <a:lnTo>
                  <a:pt x="644987" y="521526"/>
                </a:lnTo>
                <a:cubicBezTo>
                  <a:pt x="660949" y="524938"/>
                  <a:pt x="665170" y="502557"/>
                  <a:pt x="673093" y="510596"/>
                </a:cubicBezTo>
                <a:cubicBezTo>
                  <a:pt x="681016" y="518634"/>
                  <a:pt x="673093" y="521526"/>
                  <a:pt x="668409" y="527945"/>
                </a:cubicBezTo>
                <a:cubicBezTo>
                  <a:pt x="663724" y="534364"/>
                  <a:pt x="671705" y="534827"/>
                  <a:pt x="677777" y="537140"/>
                </a:cubicBezTo>
                <a:cubicBezTo>
                  <a:pt x="681681" y="537765"/>
                  <a:pt x="685475" y="538933"/>
                  <a:pt x="689055" y="540610"/>
                </a:cubicBezTo>
                <a:cubicBezTo>
                  <a:pt x="692825" y="542351"/>
                  <a:pt x="696301" y="544670"/>
                  <a:pt x="699349" y="547492"/>
                </a:cubicBezTo>
                <a:cubicBezTo>
                  <a:pt x="701003" y="548522"/>
                  <a:pt x="702564" y="549684"/>
                  <a:pt x="704033" y="550962"/>
                </a:cubicBezTo>
                <a:cubicBezTo>
                  <a:pt x="710406" y="551199"/>
                  <a:pt x="716449" y="553871"/>
                  <a:pt x="720920" y="558422"/>
                </a:cubicBezTo>
                <a:cubicBezTo>
                  <a:pt x="724806" y="562771"/>
                  <a:pt x="728397" y="567369"/>
                  <a:pt x="731677" y="572186"/>
                </a:cubicBezTo>
                <a:cubicBezTo>
                  <a:pt x="733544" y="575095"/>
                  <a:pt x="735129" y="578172"/>
                  <a:pt x="736419" y="581381"/>
                </a:cubicBezTo>
                <a:cubicBezTo>
                  <a:pt x="750472" y="588321"/>
                  <a:pt x="735898" y="556109"/>
                  <a:pt x="748563" y="567039"/>
                </a:cubicBezTo>
                <a:cubicBezTo>
                  <a:pt x="761228" y="577969"/>
                  <a:pt x="757007" y="567618"/>
                  <a:pt x="767301" y="578606"/>
                </a:cubicBezTo>
                <a:cubicBezTo>
                  <a:pt x="777595" y="589594"/>
                  <a:pt x="773894" y="573401"/>
                  <a:pt x="769209" y="555010"/>
                </a:cubicBezTo>
                <a:cubicBezTo>
                  <a:pt x="764525" y="536620"/>
                  <a:pt x="773894" y="548707"/>
                  <a:pt x="778578" y="557324"/>
                </a:cubicBezTo>
                <a:cubicBezTo>
                  <a:pt x="783262" y="565940"/>
                  <a:pt x="783262" y="582596"/>
                  <a:pt x="779966" y="593526"/>
                </a:cubicBezTo>
                <a:cubicBezTo>
                  <a:pt x="776670" y="604456"/>
                  <a:pt x="761228" y="595261"/>
                  <a:pt x="762616" y="588900"/>
                </a:cubicBezTo>
                <a:cubicBezTo>
                  <a:pt x="764005" y="582538"/>
                  <a:pt x="747175" y="585487"/>
                  <a:pt x="746713" y="594105"/>
                </a:cubicBezTo>
                <a:cubicBezTo>
                  <a:pt x="746250" y="602721"/>
                  <a:pt x="757470" y="619377"/>
                  <a:pt x="765913" y="621112"/>
                </a:cubicBezTo>
                <a:cubicBezTo>
                  <a:pt x="774356" y="622847"/>
                  <a:pt x="767821" y="638461"/>
                  <a:pt x="773431" y="640081"/>
                </a:cubicBezTo>
                <a:cubicBezTo>
                  <a:pt x="780429" y="642394"/>
                  <a:pt x="779966" y="658471"/>
                  <a:pt x="784188" y="656158"/>
                </a:cubicBezTo>
                <a:cubicBezTo>
                  <a:pt x="788409" y="653845"/>
                  <a:pt x="787021" y="634355"/>
                  <a:pt x="782337" y="625738"/>
                </a:cubicBezTo>
                <a:cubicBezTo>
                  <a:pt x="777653" y="617121"/>
                  <a:pt x="779503" y="604456"/>
                  <a:pt x="786096" y="607290"/>
                </a:cubicBezTo>
                <a:cubicBezTo>
                  <a:pt x="792689" y="610124"/>
                  <a:pt x="786096" y="622847"/>
                  <a:pt x="789335" y="626837"/>
                </a:cubicBezTo>
                <a:cubicBezTo>
                  <a:pt x="792573" y="630827"/>
                  <a:pt x="795927" y="622269"/>
                  <a:pt x="803445" y="617642"/>
                </a:cubicBezTo>
                <a:cubicBezTo>
                  <a:pt x="810964" y="613015"/>
                  <a:pt x="800149" y="598673"/>
                  <a:pt x="802925" y="591213"/>
                </a:cubicBezTo>
                <a:cubicBezTo>
                  <a:pt x="805701" y="583753"/>
                  <a:pt x="813740" y="597574"/>
                  <a:pt x="817036" y="610182"/>
                </a:cubicBezTo>
                <a:cubicBezTo>
                  <a:pt x="820333" y="622789"/>
                  <a:pt x="809055" y="622847"/>
                  <a:pt x="809055" y="629150"/>
                </a:cubicBezTo>
                <a:cubicBezTo>
                  <a:pt x="809055" y="635454"/>
                  <a:pt x="799224" y="632620"/>
                  <a:pt x="795927" y="636611"/>
                </a:cubicBezTo>
                <a:cubicBezTo>
                  <a:pt x="792631" y="640601"/>
                  <a:pt x="794540" y="665526"/>
                  <a:pt x="798704" y="665931"/>
                </a:cubicBezTo>
                <a:cubicBezTo>
                  <a:pt x="802867" y="666336"/>
                  <a:pt x="805296" y="645285"/>
                  <a:pt x="808130" y="656158"/>
                </a:cubicBezTo>
                <a:cubicBezTo>
                  <a:pt x="810964" y="667030"/>
                  <a:pt x="820737" y="642394"/>
                  <a:pt x="823108" y="652746"/>
                </a:cubicBezTo>
                <a:cubicBezTo>
                  <a:pt x="825480" y="663098"/>
                  <a:pt x="838087" y="673970"/>
                  <a:pt x="842771" y="671136"/>
                </a:cubicBezTo>
                <a:cubicBezTo>
                  <a:pt x="847456" y="668302"/>
                  <a:pt x="840921" y="657893"/>
                  <a:pt x="833403" y="657314"/>
                </a:cubicBezTo>
                <a:cubicBezTo>
                  <a:pt x="825884" y="656736"/>
                  <a:pt x="827619" y="642394"/>
                  <a:pt x="833865" y="641816"/>
                </a:cubicBezTo>
                <a:cubicBezTo>
                  <a:pt x="840111" y="641237"/>
                  <a:pt x="852660" y="662519"/>
                  <a:pt x="852140" y="669401"/>
                </a:cubicBezTo>
                <a:cubicBezTo>
                  <a:pt x="851619" y="676283"/>
                  <a:pt x="846357" y="676283"/>
                  <a:pt x="839995" y="683744"/>
                </a:cubicBezTo>
                <a:cubicBezTo>
                  <a:pt x="833634" y="691204"/>
                  <a:pt x="826405" y="671136"/>
                  <a:pt x="819812" y="672177"/>
                </a:cubicBezTo>
                <a:cubicBezTo>
                  <a:pt x="813219" y="673218"/>
                  <a:pt x="819812" y="685363"/>
                  <a:pt x="823108" y="693980"/>
                </a:cubicBezTo>
                <a:cubicBezTo>
                  <a:pt x="826405" y="702597"/>
                  <a:pt x="814665" y="714683"/>
                  <a:pt x="823571" y="720987"/>
                </a:cubicBezTo>
                <a:cubicBezTo>
                  <a:pt x="832477" y="727291"/>
                  <a:pt x="829354" y="716418"/>
                  <a:pt x="831552" y="711792"/>
                </a:cubicBezTo>
                <a:cubicBezTo>
                  <a:pt x="833750" y="707165"/>
                  <a:pt x="839995" y="712948"/>
                  <a:pt x="844679" y="717575"/>
                </a:cubicBezTo>
                <a:cubicBezTo>
                  <a:pt x="849364" y="722202"/>
                  <a:pt x="849827" y="707801"/>
                  <a:pt x="849827" y="702018"/>
                </a:cubicBezTo>
                <a:cubicBezTo>
                  <a:pt x="849827" y="696235"/>
                  <a:pt x="857807" y="699763"/>
                  <a:pt x="862029" y="707223"/>
                </a:cubicBezTo>
                <a:cubicBezTo>
                  <a:pt x="866251" y="714683"/>
                  <a:pt x="866713" y="699185"/>
                  <a:pt x="872786" y="700341"/>
                </a:cubicBezTo>
                <a:cubicBezTo>
                  <a:pt x="878858" y="701498"/>
                  <a:pt x="874637" y="713527"/>
                  <a:pt x="874637" y="719888"/>
                </a:cubicBezTo>
                <a:cubicBezTo>
                  <a:pt x="874637" y="726250"/>
                  <a:pt x="885451" y="714105"/>
                  <a:pt x="884526" y="721565"/>
                </a:cubicBezTo>
                <a:lnTo>
                  <a:pt x="884526" y="724457"/>
                </a:lnTo>
                <a:cubicBezTo>
                  <a:pt x="890309" y="719310"/>
                  <a:pt x="896092" y="714683"/>
                  <a:pt x="900429" y="711214"/>
                </a:cubicBezTo>
                <a:cubicBezTo>
                  <a:pt x="911186" y="701209"/>
                  <a:pt x="891465" y="695483"/>
                  <a:pt x="895225" y="684553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1" name="Frihåndsform: figur 600">
            <a:extLst>
              <a:ext uri="{FF2B5EF4-FFF2-40B4-BE49-F238E27FC236}">
                <a16:creationId xmlns:a16="http://schemas.microsoft.com/office/drawing/2014/main" id="{409A5253-EAB8-4162-838F-FA0E848ADC15}"/>
              </a:ext>
            </a:extLst>
          </p:cNvPr>
          <p:cNvSpPr/>
          <p:nvPr/>
        </p:nvSpPr>
        <p:spPr>
          <a:xfrm>
            <a:off x="7227632" y="2835568"/>
            <a:ext cx="200138" cy="347874"/>
          </a:xfrm>
          <a:custGeom>
            <a:avLst/>
            <a:gdLst>
              <a:gd name="connsiteX0" fmla="*/ 195454 w 200138"/>
              <a:gd name="connsiteY0" fmla="*/ 248928 h 347874"/>
              <a:gd name="connsiteX1" fmla="*/ 192678 w 200138"/>
              <a:gd name="connsiteY1" fmla="*/ 247771 h 347874"/>
              <a:gd name="connsiteX2" fmla="*/ 177179 w 200138"/>
              <a:gd name="connsiteY2" fmla="*/ 235164 h 347874"/>
              <a:gd name="connsiteX3" fmla="*/ 175791 w 200138"/>
              <a:gd name="connsiteY3" fmla="*/ 236899 h 347874"/>
              <a:gd name="connsiteX4" fmla="*/ 164225 w 200138"/>
              <a:gd name="connsiteY4" fmla="*/ 235164 h 347874"/>
              <a:gd name="connsiteX5" fmla="*/ 163763 w 200138"/>
              <a:gd name="connsiteY5" fmla="*/ 219608 h 347874"/>
              <a:gd name="connsiteX6" fmla="*/ 156302 w 200138"/>
              <a:gd name="connsiteY6" fmla="*/ 204109 h 347874"/>
              <a:gd name="connsiteX7" fmla="*/ 156302 w 200138"/>
              <a:gd name="connsiteY7" fmla="*/ 202663 h 347874"/>
              <a:gd name="connsiteX8" fmla="*/ 144736 w 200138"/>
              <a:gd name="connsiteY8" fmla="*/ 188321 h 347874"/>
              <a:gd name="connsiteX9" fmla="*/ 141902 w 200138"/>
              <a:gd name="connsiteY9" fmla="*/ 180860 h 347874"/>
              <a:gd name="connsiteX10" fmla="*/ 140052 w 200138"/>
              <a:gd name="connsiteY10" fmla="*/ 179704 h 347874"/>
              <a:gd name="connsiteX11" fmla="*/ 128486 w 200138"/>
              <a:gd name="connsiteY11" fmla="*/ 163569 h 347874"/>
              <a:gd name="connsiteX12" fmla="*/ 127560 w 200138"/>
              <a:gd name="connsiteY12" fmla="*/ 156108 h 347874"/>
              <a:gd name="connsiteX13" fmla="*/ 125709 w 200138"/>
              <a:gd name="connsiteY13" fmla="*/ 149805 h 347874"/>
              <a:gd name="connsiteX14" fmla="*/ 112292 w 200138"/>
              <a:gd name="connsiteY14" fmla="*/ 127482 h 347874"/>
              <a:gd name="connsiteX15" fmla="*/ 107145 w 200138"/>
              <a:gd name="connsiteY15" fmla="*/ 122913 h 347874"/>
              <a:gd name="connsiteX16" fmla="*/ 86037 w 200138"/>
              <a:gd name="connsiteY16" fmla="*/ 118865 h 347874"/>
              <a:gd name="connsiteX17" fmla="*/ 91184 w 200138"/>
              <a:gd name="connsiteY17" fmla="*/ 103366 h 347874"/>
              <a:gd name="connsiteX18" fmla="*/ 89796 w 200138"/>
              <a:gd name="connsiteY18" fmla="*/ 94749 h 347874"/>
              <a:gd name="connsiteX19" fmla="*/ 105237 w 200138"/>
              <a:gd name="connsiteY19" fmla="*/ 69997 h 347874"/>
              <a:gd name="connsiteX20" fmla="*/ 110384 w 200138"/>
              <a:gd name="connsiteY20" fmla="*/ 63693 h 347874"/>
              <a:gd name="connsiteX21" fmla="*/ 110904 w 200138"/>
              <a:gd name="connsiteY21" fmla="*/ 63693 h 347874"/>
              <a:gd name="connsiteX22" fmla="*/ 112755 w 200138"/>
              <a:gd name="connsiteY22" fmla="*/ 52763 h 347874"/>
              <a:gd name="connsiteX23" fmla="*/ 69150 w 200138"/>
              <a:gd name="connsiteY23" fmla="*/ 50450 h 347874"/>
              <a:gd name="connsiteX24" fmla="*/ 61169 w 200138"/>
              <a:gd name="connsiteY24" fmla="*/ 41255 h 347874"/>
              <a:gd name="connsiteX25" fmla="*/ 78981 w 200138"/>
              <a:gd name="connsiteY25" fmla="*/ 18122 h 347874"/>
              <a:gd name="connsiteX26" fmla="*/ 82278 w 200138"/>
              <a:gd name="connsiteY26" fmla="*/ 1467 h 347874"/>
              <a:gd name="connsiteX27" fmla="*/ 71984 w 200138"/>
              <a:gd name="connsiteY27" fmla="*/ 12397 h 347874"/>
              <a:gd name="connsiteX28" fmla="*/ 46654 w 200138"/>
              <a:gd name="connsiteY28" fmla="*/ 12975 h 347874"/>
              <a:gd name="connsiteX29" fmla="*/ 42894 w 200138"/>
              <a:gd name="connsiteY29" fmla="*/ 12975 h 347874"/>
              <a:gd name="connsiteX30" fmla="*/ 32600 w 200138"/>
              <a:gd name="connsiteY30" fmla="*/ 29631 h 347874"/>
              <a:gd name="connsiteX31" fmla="*/ 32138 w 200138"/>
              <a:gd name="connsiteY31" fmla="*/ 36513 h 347874"/>
              <a:gd name="connsiteX32" fmla="*/ 21844 w 200138"/>
              <a:gd name="connsiteY32" fmla="*/ 55481 h 347874"/>
              <a:gd name="connsiteX33" fmla="*/ 15714 w 200138"/>
              <a:gd name="connsiteY33" fmla="*/ 63520 h 347874"/>
              <a:gd name="connsiteX34" fmla="*/ 1660 w 200138"/>
              <a:gd name="connsiteY34" fmla="*/ 57216 h 347874"/>
              <a:gd name="connsiteX35" fmla="*/ 18547 w 200138"/>
              <a:gd name="connsiteY35" fmla="*/ 73872 h 347874"/>
              <a:gd name="connsiteX36" fmla="*/ 9641 w 200138"/>
              <a:gd name="connsiteY36" fmla="*/ 94576 h 347874"/>
              <a:gd name="connsiteX37" fmla="*/ 22306 w 200138"/>
              <a:gd name="connsiteY37" fmla="*/ 109496 h 347874"/>
              <a:gd name="connsiteX38" fmla="*/ 2586 w 200138"/>
              <a:gd name="connsiteY38" fmla="*/ 126846 h 347874"/>
              <a:gd name="connsiteX39" fmla="*/ 19472 w 200138"/>
              <a:gd name="connsiteY39" fmla="*/ 119964 h 347874"/>
              <a:gd name="connsiteX40" fmla="*/ 29304 w 200138"/>
              <a:gd name="connsiteY40" fmla="*/ 136619 h 347874"/>
              <a:gd name="connsiteX41" fmla="*/ 42894 w 200138"/>
              <a:gd name="connsiteY41" fmla="*/ 114817 h 347874"/>
              <a:gd name="connsiteX42" fmla="*/ 44803 w 200138"/>
              <a:gd name="connsiteY42" fmla="*/ 134306 h 347874"/>
              <a:gd name="connsiteX43" fmla="*/ 36359 w 200138"/>
              <a:gd name="connsiteY43" fmla="*/ 162528 h 347874"/>
              <a:gd name="connsiteX44" fmla="*/ 70075 w 200138"/>
              <a:gd name="connsiteY44" fmla="*/ 159058 h 347874"/>
              <a:gd name="connsiteX45" fmla="*/ 76205 w 200138"/>
              <a:gd name="connsiteY45" fmla="*/ 167096 h 347874"/>
              <a:gd name="connsiteX46" fmla="*/ 79965 w 200138"/>
              <a:gd name="connsiteY46" fmla="*/ 184446 h 347874"/>
              <a:gd name="connsiteX47" fmla="*/ 85748 w 200138"/>
              <a:gd name="connsiteY47" fmla="*/ 194798 h 347874"/>
              <a:gd name="connsiteX48" fmla="*/ 83897 w 200138"/>
              <a:gd name="connsiteY48" fmla="*/ 220070 h 347874"/>
              <a:gd name="connsiteX49" fmla="*/ 59954 w 200138"/>
              <a:gd name="connsiteY49" fmla="*/ 221227 h 347874"/>
              <a:gd name="connsiteX50" fmla="*/ 52495 w 200138"/>
              <a:gd name="connsiteY50" fmla="*/ 225853 h 347874"/>
              <a:gd name="connsiteX51" fmla="*/ 45439 w 200138"/>
              <a:gd name="connsiteY51" fmla="*/ 243203 h 347874"/>
              <a:gd name="connsiteX52" fmla="*/ 59492 w 200138"/>
              <a:gd name="connsiteY52" fmla="*/ 254133 h 347874"/>
              <a:gd name="connsiteX53" fmla="*/ 36995 w 200138"/>
              <a:gd name="connsiteY53" fmla="*/ 273102 h 347874"/>
              <a:gd name="connsiteX54" fmla="*/ 45902 w 200138"/>
              <a:gd name="connsiteY54" fmla="*/ 284668 h 347874"/>
              <a:gd name="connsiteX55" fmla="*/ 59954 w 200138"/>
              <a:gd name="connsiteY55" fmla="*/ 288138 h 347874"/>
              <a:gd name="connsiteX56" fmla="*/ 84822 w 200138"/>
              <a:gd name="connsiteY56" fmla="*/ 292186 h 347874"/>
              <a:gd name="connsiteX57" fmla="*/ 86673 w 200138"/>
              <a:gd name="connsiteY57" fmla="*/ 299068 h 347874"/>
              <a:gd name="connsiteX58" fmla="*/ 60418 w 200138"/>
              <a:gd name="connsiteY58" fmla="*/ 303059 h 347874"/>
              <a:gd name="connsiteX59" fmla="*/ 30460 w 200138"/>
              <a:gd name="connsiteY59" fmla="*/ 346779 h 347874"/>
              <a:gd name="connsiteX60" fmla="*/ 47810 w 200138"/>
              <a:gd name="connsiteY60" fmla="*/ 335213 h 347874"/>
              <a:gd name="connsiteX61" fmla="*/ 58567 w 200138"/>
              <a:gd name="connsiteY61" fmla="*/ 335213 h 347874"/>
              <a:gd name="connsiteX62" fmla="*/ 67935 w 200138"/>
              <a:gd name="connsiteY62" fmla="*/ 324861 h 347874"/>
              <a:gd name="connsiteX63" fmla="*/ 87598 w 200138"/>
              <a:gd name="connsiteY63" fmla="*/ 322027 h 347874"/>
              <a:gd name="connsiteX64" fmla="*/ 91357 w 200138"/>
              <a:gd name="connsiteY64" fmla="*/ 323704 h 347874"/>
              <a:gd name="connsiteX65" fmla="*/ 92283 w 200138"/>
              <a:gd name="connsiteY65" fmla="*/ 323704 h 347874"/>
              <a:gd name="connsiteX66" fmla="*/ 110615 w 200138"/>
              <a:gd name="connsiteY66" fmla="*/ 317401 h 347874"/>
              <a:gd name="connsiteX67" fmla="*/ 129352 w 200138"/>
              <a:gd name="connsiteY67" fmla="*/ 322548 h 347874"/>
              <a:gd name="connsiteX68" fmla="*/ 155608 w 200138"/>
              <a:gd name="connsiteY68" fmla="*/ 316765 h 347874"/>
              <a:gd name="connsiteX69" fmla="*/ 188399 w 200138"/>
              <a:gd name="connsiteY69" fmla="*/ 300688 h 347874"/>
              <a:gd name="connsiteX70" fmla="*/ 178567 w 200138"/>
              <a:gd name="connsiteY70" fmla="*/ 294904 h 347874"/>
              <a:gd name="connsiteX71" fmla="*/ 180418 w 200138"/>
              <a:gd name="connsiteY71" fmla="*/ 278249 h 347874"/>
              <a:gd name="connsiteX72" fmla="*/ 200138 w 200138"/>
              <a:gd name="connsiteY72" fmla="*/ 251241 h 347874"/>
              <a:gd name="connsiteX73" fmla="*/ 195454 w 200138"/>
              <a:gd name="connsiteY73" fmla="*/ 248928 h 34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0138" h="347874">
                <a:moveTo>
                  <a:pt x="195454" y="248928"/>
                </a:moveTo>
                <a:cubicBezTo>
                  <a:pt x="194529" y="248350"/>
                  <a:pt x="193604" y="248350"/>
                  <a:pt x="192678" y="247771"/>
                </a:cubicBezTo>
                <a:cubicBezTo>
                  <a:pt x="186028" y="245828"/>
                  <a:pt x="180418" y="241283"/>
                  <a:pt x="177179" y="235164"/>
                </a:cubicBezTo>
                <a:cubicBezTo>
                  <a:pt x="176255" y="235743"/>
                  <a:pt x="175791" y="236321"/>
                  <a:pt x="175791" y="236899"/>
                </a:cubicBezTo>
                <a:cubicBezTo>
                  <a:pt x="173420" y="243203"/>
                  <a:pt x="168274" y="242682"/>
                  <a:pt x="164225" y="235164"/>
                </a:cubicBezTo>
                <a:cubicBezTo>
                  <a:pt x="160177" y="227646"/>
                  <a:pt x="167522" y="220764"/>
                  <a:pt x="163763" y="219608"/>
                </a:cubicBezTo>
                <a:cubicBezTo>
                  <a:pt x="160003" y="218451"/>
                  <a:pt x="154856" y="208735"/>
                  <a:pt x="156302" y="204109"/>
                </a:cubicBezTo>
                <a:lnTo>
                  <a:pt x="156302" y="202663"/>
                </a:lnTo>
                <a:cubicBezTo>
                  <a:pt x="151791" y="198470"/>
                  <a:pt x="147859" y="193635"/>
                  <a:pt x="144736" y="188321"/>
                </a:cubicBezTo>
                <a:cubicBezTo>
                  <a:pt x="143348" y="186030"/>
                  <a:pt x="142365" y="183503"/>
                  <a:pt x="141902" y="180860"/>
                </a:cubicBezTo>
                <a:lnTo>
                  <a:pt x="140052" y="179704"/>
                </a:lnTo>
                <a:cubicBezTo>
                  <a:pt x="134153" y="176101"/>
                  <a:pt x="129989" y="170283"/>
                  <a:pt x="128486" y="163569"/>
                </a:cubicBezTo>
                <a:cubicBezTo>
                  <a:pt x="127734" y="161163"/>
                  <a:pt x="127386" y="158630"/>
                  <a:pt x="127560" y="156108"/>
                </a:cubicBezTo>
                <a:cubicBezTo>
                  <a:pt x="127098" y="153795"/>
                  <a:pt x="126172" y="152118"/>
                  <a:pt x="125709" y="149805"/>
                </a:cubicBezTo>
                <a:cubicBezTo>
                  <a:pt x="117960" y="144912"/>
                  <a:pt x="112986" y="136631"/>
                  <a:pt x="112292" y="127482"/>
                </a:cubicBezTo>
                <a:cubicBezTo>
                  <a:pt x="110268" y="126319"/>
                  <a:pt x="108533" y="124764"/>
                  <a:pt x="107145" y="122913"/>
                </a:cubicBezTo>
                <a:cubicBezTo>
                  <a:pt x="101015" y="113718"/>
                  <a:pt x="91184" y="118287"/>
                  <a:pt x="86037" y="118865"/>
                </a:cubicBezTo>
                <a:cubicBezTo>
                  <a:pt x="80889" y="119443"/>
                  <a:pt x="85112" y="110248"/>
                  <a:pt x="91184" y="103366"/>
                </a:cubicBezTo>
                <a:cubicBezTo>
                  <a:pt x="90258" y="100584"/>
                  <a:pt x="89796" y="97675"/>
                  <a:pt x="89796" y="94749"/>
                </a:cubicBezTo>
                <a:cubicBezTo>
                  <a:pt x="89738" y="84206"/>
                  <a:pt x="95753" y="74566"/>
                  <a:pt x="105237" y="69997"/>
                </a:cubicBezTo>
                <a:cubicBezTo>
                  <a:pt x="106683" y="67701"/>
                  <a:pt x="108417" y="65585"/>
                  <a:pt x="110384" y="63693"/>
                </a:cubicBezTo>
                <a:lnTo>
                  <a:pt x="110904" y="63693"/>
                </a:lnTo>
                <a:cubicBezTo>
                  <a:pt x="111945" y="60131"/>
                  <a:pt x="112582" y="56465"/>
                  <a:pt x="112755" y="52763"/>
                </a:cubicBezTo>
                <a:cubicBezTo>
                  <a:pt x="112755" y="45881"/>
                  <a:pt x="76205" y="46460"/>
                  <a:pt x="69150" y="50450"/>
                </a:cubicBezTo>
                <a:cubicBezTo>
                  <a:pt x="62094" y="54440"/>
                  <a:pt x="55097" y="44146"/>
                  <a:pt x="61169" y="41255"/>
                </a:cubicBezTo>
                <a:cubicBezTo>
                  <a:pt x="67241" y="38363"/>
                  <a:pt x="79502" y="23905"/>
                  <a:pt x="78981" y="18122"/>
                </a:cubicBezTo>
                <a:cubicBezTo>
                  <a:pt x="78461" y="12339"/>
                  <a:pt x="87888" y="7192"/>
                  <a:pt x="82278" y="1467"/>
                </a:cubicBezTo>
                <a:cubicBezTo>
                  <a:pt x="76668" y="-4259"/>
                  <a:pt x="76495" y="8349"/>
                  <a:pt x="71984" y="12397"/>
                </a:cubicBezTo>
                <a:cubicBezTo>
                  <a:pt x="67473" y="16445"/>
                  <a:pt x="57468" y="15231"/>
                  <a:pt x="46654" y="12975"/>
                </a:cubicBezTo>
                <a:cubicBezTo>
                  <a:pt x="45439" y="12397"/>
                  <a:pt x="44109" y="12397"/>
                  <a:pt x="42894" y="12975"/>
                </a:cubicBezTo>
                <a:cubicBezTo>
                  <a:pt x="41738" y="19655"/>
                  <a:pt x="38037" y="25629"/>
                  <a:pt x="32600" y="29631"/>
                </a:cubicBezTo>
                <a:cubicBezTo>
                  <a:pt x="32254" y="31909"/>
                  <a:pt x="32080" y="34211"/>
                  <a:pt x="32138" y="36513"/>
                </a:cubicBezTo>
                <a:cubicBezTo>
                  <a:pt x="32600" y="44551"/>
                  <a:pt x="19472" y="49178"/>
                  <a:pt x="21844" y="55481"/>
                </a:cubicBezTo>
                <a:cubicBezTo>
                  <a:pt x="24215" y="61785"/>
                  <a:pt x="19472" y="67048"/>
                  <a:pt x="15714" y="63520"/>
                </a:cubicBezTo>
                <a:cubicBezTo>
                  <a:pt x="11955" y="59992"/>
                  <a:pt x="8253" y="50855"/>
                  <a:pt x="1660" y="57216"/>
                </a:cubicBezTo>
                <a:cubicBezTo>
                  <a:pt x="-4932" y="63578"/>
                  <a:pt x="9641" y="72715"/>
                  <a:pt x="18547" y="73872"/>
                </a:cubicBezTo>
                <a:cubicBezTo>
                  <a:pt x="27453" y="75028"/>
                  <a:pt x="11492" y="83067"/>
                  <a:pt x="9641" y="94576"/>
                </a:cubicBezTo>
                <a:cubicBezTo>
                  <a:pt x="7791" y="106084"/>
                  <a:pt x="21208" y="101458"/>
                  <a:pt x="22306" y="109496"/>
                </a:cubicBezTo>
                <a:cubicBezTo>
                  <a:pt x="23405" y="117535"/>
                  <a:pt x="2586" y="119270"/>
                  <a:pt x="2586" y="126846"/>
                </a:cubicBezTo>
                <a:cubicBezTo>
                  <a:pt x="2586" y="134422"/>
                  <a:pt x="14152" y="123433"/>
                  <a:pt x="19472" y="119964"/>
                </a:cubicBezTo>
                <a:cubicBezTo>
                  <a:pt x="24793" y="116494"/>
                  <a:pt x="16639" y="139511"/>
                  <a:pt x="29304" y="136619"/>
                </a:cubicBezTo>
                <a:cubicBezTo>
                  <a:pt x="41969" y="133727"/>
                  <a:pt x="38210" y="114238"/>
                  <a:pt x="42894" y="114817"/>
                </a:cubicBezTo>
                <a:cubicBezTo>
                  <a:pt x="47579" y="115395"/>
                  <a:pt x="41044" y="125689"/>
                  <a:pt x="44803" y="134306"/>
                </a:cubicBezTo>
                <a:cubicBezTo>
                  <a:pt x="48562" y="142923"/>
                  <a:pt x="35897" y="156166"/>
                  <a:pt x="36359" y="162528"/>
                </a:cubicBezTo>
                <a:cubicBezTo>
                  <a:pt x="36822" y="168889"/>
                  <a:pt x="62152" y="168831"/>
                  <a:pt x="70075" y="159058"/>
                </a:cubicBezTo>
                <a:cubicBezTo>
                  <a:pt x="77998" y="149284"/>
                  <a:pt x="81641" y="159636"/>
                  <a:pt x="76205" y="167096"/>
                </a:cubicBezTo>
                <a:cubicBezTo>
                  <a:pt x="70769" y="174557"/>
                  <a:pt x="72909" y="181496"/>
                  <a:pt x="79965" y="184446"/>
                </a:cubicBezTo>
                <a:cubicBezTo>
                  <a:pt x="87020" y="187395"/>
                  <a:pt x="89333" y="187916"/>
                  <a:pt x="85748" y="194798"/>
                </a:cubicBezTo>
                <a:cubicBezTo>
                  <a:pt x="82162" y="201680"/>
                  <a:pt x="85285" y="213767"/>
                  <a:pt x="83897" y="220070"/>
                </a:cubicBezTo>
                <a:cubicBezTo>
                  <a:pt x="82509" y="226374"/>
                  <a:pt x="60418" y="225275"/>
                  <a:pt x="59954" y="221227"/>
                </a:cubicBezTo>
                <a:cubicBezTo>
                  <a:pt x="59492" y="217179"/>
                  <a:pt x="50123" y="220070"/>
                  <a:pt x="52495" y="225853"/>
                </a:cubicBezTo>
                <a:cubicBezTo>
                  <a:pt x="54865" y="231637"/>
                  <a:pt x="44976" y="237882"/>
                  <a:pt x="45439" y="243203"/>
                </a:cubicBezTo>
                <a:cubicBezTo>
                  <a:pt x="45902" y="248523"/>
                  <a:pt x="59030" y="247251"/>
                  <a:pt x="59492" y="254133"/>
                </a:cubicBezTo>
                <a:cubicBezTo>
                  <a:pt x="59954" y="261015"/>
                  <a:pt x="50123" y="268475"/>
                  <a:pt x="36995" y="273102"/>
                </a:cubicBezTo>
                <a:cubicBezTo>
                  <a:pt x="23868" y="277728"/>
                  <a:pt x="39829" y="289757"/>
                  <a:pt x="45902" y="284668"/>
                </a:cubicBezTo>
                <a:cubicBezTo>
                  <a:pt x="51974" y="279579"/>
                  <a:pt x="50586" y="288138"/>
                  <a:pt x="59954" y="288138"/>
                </a:cubicBezTo>
                <a:cubicBezTo>
                  <a:pt x="69323" y="288138"/>
                  <a:pt x="74470" y="296755"/>
                  <a:pt x="84822" y="292186"/>
                </a:cubicBezTo>
                <a:cubicBezTo>
                  <a:pt x="95174" y="287618"/>
                  <a:pt x="94653" y="292186"/>
                  <a:pt x="86673" y="299068"/>
                </a:cubicBezTo>
                <a:cubicBezTo>
                  <a:pt x="78692" y="305950"/>
                  <a:pt x="67473" y="298490"/>
                  <a:pt x="60418" y="303059"/>
                </a:cubicBezTo>
                <a:cubicBezTo>
                  <a:pt x="53362" y="307627"/>
                  <a:pt x="25255" y="339319"/>
                  <a:pt x="30460" y="346779"/>
                </a:cubicBezTo>
                <a:cubicBezTo>
                  <a:pt x="33699" y="351348"/>
                  <a:pt x="37921" y="340476"/>
                  <a:pt x="47810" y="335213"/>
                </a:cubicBezTo>
                <a:cubicBezTo>
                  <a:pt x="50991" y="332824"/>
                  <a:pt x="55386" y="332824"/>
                  <a:pt x="58567" y="335213"/>
                </a:cubicBezTo>
                <a:cubicBezTo>
                  <a:pt x="60996" y="331188"/>
                  <a:pt x="64177" y="327672"/>
                  <a:pt x="67935" y="324861"/>
                </a:cubicBezTo>
                <a:cubicBezTo>
                  <a:pt x="73892" y="321397"/>
                  <a:pt x="80947" y="320379"/>
                  <a:pt x="87598" y="322027"/>
                </a:cubicBezTo>
                <a:cubicBezTo>
                  <a:pt x="88928" y="322461"/>
                  <a:pt x="90143" y="323028"/>
                  <a:pt x="91357" y="323704"/>
                </a:cubicBezTo>
                <a:lnTo>
                  <a:pt x="92283" y="323704"/>
                </a:lnTo>
                <a:cubicBezTo>
                  <a:pt x="99107" y="325006"/>
                  <a:pt x="106047" y="322606"/>
                  <a:pt x="110615" y="317401"/>
                </a:cubicBezTo>
                <a:cubicBezTo>
                  <a:pt x="114779" y="313353"/>
                  <a:pt x="126056" y="325440"/>
                  <a:pt x="129352" y="322548"/>
                </a:cubicBezTo>
                <a:cubicBezTo>
                  <a:pt x="137507" y="318552"/>
                  <a:pt x="146529" y="316568"/>
                  <a:pt x="155608" y="316765"/>
                </a:cubicBezTo>
                <a:cubicBezTo>
                  <a:pt x="163069" y="317343"/>
                  <a:pt x="183252" y="306413"/>
                  <a:pt x="188399" y="300688"/>
                </a:cubicBezTo>
                <a:cubicBezTo>
                  <a:pt x="193546" y="294962"/>
                  <a:pt x="185102" y="293748"/>
                  <a:pt x="178567" y="294904"/>
                </a:cubicBezTo>
                <a:cubicBezTo>
                  <a:pt x="172032" y="296061"/>
                  <a:pt x="172784" y="286866"/>
                  <a:pt x="180418" y="278249"/>
                </a:cubicBezTo>
                <a:cubicBezTo>
                  <a:pt x="188052" y="269632"/>
                  <a:pt x="199156" y="263907"/>
                  <a:pt x="200138" y="251241"/>
                </a:cubicBezTo>
                <a:cubicBezTo>
                  <a:pt x="198346" y="250993"/>
                  <a:pt x="196726" y="250183"/>
                  <a:pt x="195454" y="248928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2" name="Frihåndsform: figur 601">
            <a:extLst>
              <a:ext uri="{FF2B5EF4-FFF2-40B4-BE49-F238E27FC236}">
                <a16:creationId xmlns:a16="http://schemas.microsoft.com/office/drawing/2014/main" id="{464412B6-B0AF-4093-AF08-4DC73FDAC141}"/>
              </a:ext>
            </a:extLst>
          </p:cNvPr>
          <p:cNvSpPr/>
          <p:nvPr/>
        </p:nvSpPr>
        <p:spPr>
          <a:xfrm>
            <a:off x="7503334" y="2270963"/>
            <a:ext cx="604478" cy="597307"/>
          </a:xfrm>
          <a:custGeom>
            <a:avLst/>
            <a:gdLst>
              <a:gd name="connsiteX0" fmla="*/ 587188 w 604478"/>
              <a:gd name="connsiteY0" fmla="*/ 68199 h 597307"/>
              <a:gd name="connsiteX1" fmla="*/ 581000 w 604478"/>
              <a:gd name="connsiteY1" fmla="*/ 72201 h 597307"/>
              <a:gd name="connsiteX2" fmla="*/ 576894 w 604478"/>
              <a:gd name="connsiteY2" fmla="*/ 67042 h 597307"/>
              <a:gd name="connsiteX3" fmla="*/ 561453 w 604478"/>
              <a:gd name="connsiteY3" fmla="*/ 53221 h 597307"/>
              <a:gd name="connsiteX4" fmla="*/ 573019 w 604478"/>
              <a:gd name="connsiteY4" fmla="*/ 54377 h 597307"/>
              <a:gd name="connsiteX5" fmla="*/ 588518 w 604478"/>
              <a:gd name="connsiteY5" fmla="*/ 48594 h 597307"/>
              <a:gd name="connsiteX6" fmla="*/ 604422 w 604478"/>
              <a:gd name="connsiteY6" fmla="*/ 41134 h 597307"/>
              <a:gd name="connsiteX7" fmla="*/ 592278 w 604478"/>
              <a:gd name="connsiteY7" fmla="*/ 27312 h 597307"/>
              <a:gd name="connsiteX8" fmla="*/ 574465 w 604478"/>
              <a:gd name="connsiteY8" fmla="*/ 20430 h 597307"/>
              <a:gd name="connsiteX9" fmla="*/ 561800 w 604478"/>
              <a:gd name="connsiteY9" fmla="*/ 13548 h 597307"/>
              <a:gd name="connsiteX10" fmla="*/ 557115 w 604478"/>
              <a:gd name="connsiteY10" fmla="*/ 12391 h 597307"/>
              <a:gd name="connsiteX11" fmla="*/ 549598 w 604478"/>
              <a:gd name="connsiteY11" fmla="*/ 16382 h 597307"/>
              <a:gd name="connsiteX12" fmla="*/ 543815 w 604478"/>
              <a:gd name="connsiteY12" fmla="*/ 29047 h 597307"/>
              <a:gd name="connsiteX13" fmla="*/ 538031 w 604478"/>
              <a:gd name="connsiteY13" fmla="*/ 31360 h 597307"/>
              <a:gd name="connsiteX14" fmla="*/ 538552 w 604478"/>
              <a:gd name="connsiteY14" fmla="*/ 16960 h 597307"/>
              <a:gd name="connsiteX15" fmla="*/ 536180 w 604478"/>
              <a:gd name="connsiteY15" fmla="*/ 16382 h 597307"/>
              <a:gd name="connsiteX16" fmla="*/ 527737 w 604478"/>
              <a:gd name="connsiteY16" fmla="*/ 13548 h 597307"/>
              <a:gd name="connsiteX17" fmla="*/ 526349 w 604478"/>
              <a:gd name="connsiteY17" fmla="*/ 12970 h 597307"/>
              <a:gd name="connsiteX18" fmla="*/ 514783 w 604478"/>
              <a:gd name="connsiteY18" fmla="*/ 12970 h 597307"/>
              <a:gd name="connsiteX19" fmla="*/ 515766 w 604478"/>
              <a:gd name="connsiteY19" fmla="*/ 15803 h 597307"/>
              <a:gd name="connsiteX20" fmla="*/ 501655 w 604478"/>
              <a:gd name="connsiteY20" fmla="*/ 37664 h 597307"/>
              <a:gd name="connsiteX21" fmla="*/ 502175 w 604478"/>
              <a:gd name="connsiteY21" fmla="*/ 14126 h 597307"/>
              <a:gd name="connsiteX22" fmla="*/ 496046 w 604478"/>
              <a:gd name="connsiteY22" fmla="*/ 12970 h 597307"/>
              <a:gd name="connsiteX23" fmla="*/ 487139 w 604478"/>
              <a:gd name="connsiteY23" fmla="*/ 23900 h 597307"/>
              <a:gd name="connsiteX24" fmla="*/ 464643 w 604478"/>
              <a:gd name="connsiteY24" fmla="*/ 50329 h 597307"/>
              <a:gd name="connsiteX25" fmla="*/ 468864 w 604478"/>
              <a:gd name="connsiteY25" fmla="*/ 32517 h 597307"/>
              <a:gd name="connsiteX26" fmla="*/ 484363 w 604478"/>
              <a:gd name="connsiteY26" fmla="*/ 11235 h 597307"/>
              <a:gd name="connsiteX27" fmla="*/ 488065 w 604478"/>
              <a:gd name="connsiteY27" fmla="*/ 8343 h 597307"/>
              <a:gd name="connsiteX28" fmla="*/ 482282 w 604478"/>
              <a:gd name="connsiteY28" fmla="*/ 305 h 597307"/>
              <a:gd name="connsiteX29" fmla="*/ 481818 w 604478"/>
              <a:gd name="connsiteY29" fmla="*/ 305 h 597307"/>
              <a:gd name="connsiteX30" fmla="*/ 469154 w 604478"/>
              <a:gd name="connsiteY30" fmla="*/ 12970 h 597307"/>
              <a:gd name="connsiteX31" fmla="*/ 458860 w 604478"/>
              <a:gd name="connsiteY31" fmla="*/ 11235 h 597307"/>
              <a:gd name="connsiteX32" fmla="*/ 449491 w 604478"/>
              <a:gd name="connsiteY32" fmla="*/ 14647 h 597307"/>
              <a:gd name="connsiteX33" fmla="*/ 448508 w 604478"/>
              <a:gd name="connsiteY33" fmla="*/ 21008 h 597307"/>
              <a:gd name="connsiteX34" fmla="*/ 443361 w 604478"/>
              <a:gd name="connsiteY34" fmla="*/ 24999 h 597307"/>
              <a:gd name="connsiteX35" fmla="*/ 426994 w 604478"/>
              <a:gd name="connsiteY35" fmla="*/ 31360 h 597307"/>
              <a:gd name="connsiteX36" fmla="*/ 421211 w 604478"/>
              <a:gd name="connsiteY36" fmla="*/ 42290 h 597307"/>
              <a:gd name="connsiteX37" fmla="*/ 420633 w 604478"/>
              <a:gd name="connsiteY37" fmla="*/ 57084 h 597307"/>
              <a:gd name="connsiteX38" fmla="*/ 418898 w 604478"/>
              <a:gd name="connsiteY38" fmla="*/ 58368 h 597307"/>
              <a:gd name="connsiteX39" fmla="*/ 409992 w 604478"/>
              <a:gd name="connsiteY39" fmla="*/ 39977 h 597307"/>
              <a:gd name="connsiteX40" fmla="*/ 414676 w 604478"/>
              <a:gd name="connsiteY40" fmla="*/ 29047 h 597307"/>
              <a:gd name="connsiteX41" fmla="*/ 426242 w 604478"/>
              <a:gd name="connsiteY41" fmla="*/ 18117 h 597307"/>
              <a:gd name="connsiteX42" fmla="*/ 409818 w 604478"/>
              <a:gd name="connsiteY42" fmla="*/ 23900 h 597307"/>
              <a:gd name="connsiteX43" fmla="*/ 394840 w 604478"/>
              <a:gd name="connsiteY43" fmla="*/ 23322 h 597307"/>
              <a:gd name="connsiteX44" fmla="*/ 400623 w 604478"/>
              <a:gd name="connsiteY44" fmla="*/ 39977 h 597307"/>
              <a:gd name="connsiteX45" fmla="*/ 394030 w 604478"/>
              <a:gd name="connsiteY45" fmla="*/ 45760 h 597307"/>
              <a:gd name="connsiteX46" fmla="*/ 376219 w 604478"/>
              <a:gd name="connsiteY46" fmla="*/ 46339 h 597307"/>
              <a:gd name="connsiteX47" fmla="*/ 389346 w 604478"/>
              <a:gd name="connsiteY47" fmla="*/ 60160 h 597307"/>
              <a:gd name="connsiteX48" fmla="*/ 378127 w 604478"/>
              <a:gd name="connsiteY48" fmla="*/ 58425 h 597307"/>
              <a:gd name="connsiteX49" fmla="*/ 365461 w 604478"/>
              <a:gd name="connsiteY49" fmla="*/ 49230 h 597307"/>
              <a:gd name="connsiteX50" fmla="*/ 357944 w 604478"/>
              <a:gd name="connsiteY50" fmla="*/ 54377 h 597307"/>
              <a:gd name="connsiteX51" fmla="*/ 363727 w 604478"/>
              <a:gd name="connsiteY51" fmla="*/ 72768 h 597307"/>
              <a:gd name="connsiteX52" fmla="*/ 355746 w 604478"/>
              <a:gd name="connsiteY52" fmla="*/ 66985 h 597307"/>
              <a:gd name="connsiteX53" fmla="*/ 342618 w 604478"/>
              <a:gd name="connsiteY53" fmla="*/ 65828 h 597307"/>
              <a:gd name="connsiteX54" fmla="*/ 340768 w 604478"/>
              <a:gd name="connsiteY54" fmla="*/ 49751 h 597307"/>
              <a:gd name="connsiteX55" fmla="*/ 324343 w 604478"/>
              <a:gd name="connsiteY55" fmla="*/ 51486 h 597307"/>
              <a:gd name="connsiteX56" fmla="*/ 317750 w 604478"/>
              <a:gd name="connsiteY56" fmla="*/ 59524 h 597307"/>
              <a:gd name="connsiteX57" fmla="*/ 315900 w 604478"/>
              <a:gd name="connsiteY57" fmla="*/ 72131 h 597307"/>
              <a:gd name="connsiteX58" fmla="*/ 308381 w 604478"/>
              <a:gd name="connsiteY58" fmla="*/ 78493 h 597307"/>
              <a:gd name="connsiteX59" fmla="*/ 305201 w 604478"/>
              <a:gd name="connsiteY59" fmla="*/ 83634 h 597307"/>
              <a:gd name="connsiteX60" fmla="*/ 300054 w 604478"/>
              <a:gd name="connsiteY60" fmla="*/ 80436 h 597307"/>
              <a:gd name="connsiteX61" fmla="*/ 299938 w 604478"/>
              <a:gd name="connsiteY61" fmla="*/ 79650 h 597307"/>
              <a:gd name="connsiteX62" fmla="*/ 284035 w 604478"/>
              <a:gd name="connsiteY62" fmla="*/ 81905 h 597307"/>
              <a:gd name="connsiteX63" fmla="*/ 271832 w 604478"/>
              <a:gd name="connsiteY63" fmla="*/ 100874 h 597307"/>
              <a:gd name="connsiteX64" fmla="*/ 286868 w 604478"/>
              <a:gd name="connsiteY64" fmla="*/ 99717 h 597307"/>
              <a:gd name="connsiteX65" fmla="*/ 290107 w 604478"/>
              <a:gd name="connsiteY65" fmla="*/ 109491 h 597307"/>
              <a:gd name="connsiteX66" fmla="*/ 288256 w 604478"/>
              <a:gd name="connsiteY66" fmla="*/ 117009 h 597307"/>
              <a:gd name="connsiteX67" fmla="*/ 276054 w 604478"/>
              <a:gd name="connsiteY67" fmla="*/ 118686 h 597307"/>
              <a:gd name="connsiteX68" fmla="*/ 265760 w 604478"/>
              <a:gd name="connsiteY68" fmla="*/ 111226 h 597307"/>
              <a:gd name="connsiteX69" fmla="*/ 253095 w 604478"/>
              <a:gd name="connsiteY69" fmla="*/ 118686 h 597307"/>
              <a:gd name="connsiteX70" fmla="*/ 258878 w 604478"/>
              <a:gd name="connsiteY70" fmla="*/ 95553 h 597307"/>
              <a:gd name="connsiteX71" fmla="*/ 244825 w 604478"/>
              <a:gd name="connsiteY71" fmla="*/ 108739 h 597307"/>
              <a:gd name="connsiteX72" fmla="*/ 229846 w 604478"/>
              <a:gd name="connsiteY72" fmla="*/ 122561 h 597307"/>
              <a:gd name="connsiteX73" fmla="*/ 220015 w 604478"/>
              <a:gd name="connsiteY73" fmla="*/ 137481 h 597307"/>
              <a:gd name="connsiteX74" fmla="*/ 191099 w 604478"/>
              <a:gd name="connsiteY74" fmla="*/ 156450 h 597307"/>
              <a:gd name="connsiteX75" fmla="*/ 199080 w 604478"/>
              <a:gd name="connsiteY75" fmla="*/ 157028 h 597307"/>
              <a:gd name="connsiteX76" fmla="*/ 216430 w 604478"/>
              <a:gd name="connsiteY76" fmla="*/ 146677 h 597307"/>
              <a:gd name="connsiteX77" fmla="*/ 239562 w 604478"/>
              <a:gd name="connsiteY77" fmla="*/ 136903 h 597307"/>
              <a:gd name="connsiteX78" fmla="*/ 251649 w 604478"/>
              <a:gd name="connsiteY78" fmla="*/ 137354 h 597307"/>
              <a:gd name="connsiteX79" fmla="*/ 253615 w 604478"/>
              <a:gd name="connsiteY79" fmla="*/ 134647 h 597307"/>
              <a:gd name="connsiteX80" fmla="*/ 268131 w 604478"/>
              <a:gd name="connsiteY80" fmla="*/ 133491 h 597307"/>
              <a:gd name="connsiteX81" fmla="*/ 266281 w 604478"/>
              <a:gd name="connsiteY81" fmla="*/ 148411 h 597307"/>
              <a:gd name="connsiteX82" fmla="*/ 259688 w 604478"/>
              <a:gd name="connsiteY82" fmla="*/ 153038 h 597307"/>
              <a:gd name="connsiteX83" fmla="*/ 250319 w 604478"/>
              <a:gd name="connsiteY83" fmla="*/ 147833 h 597307"/>
              <a:gd name="connsiteX84" fmla="*/ 239099 w 604478"/>
              <a:gd name="connsiteY84" fmla="*/ 159400 h 597307"/>
              <a:gd name="connsiteX85" fmla="*/ 229731 w 604478"/>
              <a:gd name="connsiteY85" fmla="*/ 179525 h 597307"/>
              <a:gd name="connsiteX86" fmla="*/ 220824 w 604478"/>
              <a:gd name="connsiteY86" fmla="*/ 188142 h 597307"/>
              <a:gd name="connsiteX87" fmla="*/ 199253 w 604478"/>
              <a:gd name="connsiteY87" fmla="*/ 223188 h 597307"/>
              <a:gd name="connsiteX88" fmla="*/ 195495 w 604478"/>
              <a:gd name="connsiteY88" fmla="*/ 243891 h 597307"/>
              <a:gd name="connsiteX89" fmla="*/ 177220 w 604478"/>
              <a:gd name="connsiteY89" fmla="*/ 247361 h 597307"/>
              <a:gd name="connsiteX90" fmla="*/ 173923 w 604478"/>
              <a:gd name="connsiteY90" fmla="*/ 272634 h 597307"/>
              <a:gd name="connsiteX91" fmla="*/ 173923 w 604478"/>
              <a:gd name="connsiteY91" fmla="*/ 291603 h 597307"/>
              <a:gd name="connsiteX92" fmla="*/ 159407 w 604478"/>
              <a:gd name="connsiteY92" fmla="*/ 293916 h 597307"/>
              <a:gd name="connsiteX93" fmla="*/ 142983 w 604478"/>
              <a:gd name="connsiteY93" fmla="*/ 300219 h 597307"/>
              <a:gd name="connsiteX94" fmla="*/ 156111 w 604478"/>
              <a:gd name="connsiteY94" fmla="*/ 317569 h 597307"/>
              <a:gd name="connsiteX95" fmla="*/ 148650 w 604478"/>
              <a:gd name="connsiteY95" fmla="*/ 321039 h 597307"/>
              <a:gd name="connsiteX96" fmla="*/ 139745 w 604478"/>
              <a:gd name="connsiteY96" fmla="*/ 322774 h 597307"/>
              <a:gd name="connsiteX97" fmla="*/ 138762 w 604478"/>
              <a:gd name="connsiteY97" fmla="*/ 330812 h 597307"/>
              <a:gd name="connsiteX98" fmla="*/ 85845 w 604478"/>
              <a:gd name="connsiteY98" fmla="*/ 384827 h 597307"/>
              <a:gd name="connsiteX99" fmla="*/ 68034 w 604478"/>
              <a:gd name="connsiteY99" fmla="*/ 386562 h 597307"/>
              <a:gd name="connsiteX100" fmla="*/ 60515 w 604478"/>
              <a:gd name="connsiteY100" fmla="*/ 388297 h 597307"/>
              <a:gd name="connsiteX101" fmla="*/ 53922 w 604478"/>
              <a:gd name="connsiteY101" fmla="*/ 396336 h 597307"/>
              <a:gd name="connsiteX102" fmla="*/ 54443 w 604478"/>
              <a:gd name="connsiteY102" fmla="*/ 398591 h 597307"/>
              <a:gd name="connsiteX103" fmla="*/ 62829 w 604478"/>
              <a:gd name="connsiteY103" fmla="*/ 403796 h 597307"/>
              <a:gd name="connsiteX104" fmla="*/ 54443 w 604478"/>
              <a:gd name="connsiteY104" fmla="*/ 406688 h 597307"/>
              <a:gd name="connsiteX105" fmla="*/ 47387 w 604478"/>
              <a:gd name="connsiteY105" fmla="*/ 421608 h 597307"/>
              <a:gd name="connsiteX106" fmla="*/ 17373 w 604478"/>
              <a:gd name="connsiteY106" fmla="*/ 439420 h 597307"/>
              <a:gd name="connsiteX107" fmla="*/ 20669 w 604478"/>
              <a:gd name="connsiteY107" fmla="*/ 461281 h 597307"/>
              <a:gd name="connsiteX108" fmla="*/ 10086 w 604478"/>
              <a:gd name="connsiteY108" fmla="*/ 489676 h 597307"/>
              <a:gd name="connsiteX109" fmla="*/ 2105 w 604478"/>
              <a:gd name="connsiteY109" fmla="*/ 497715 h 597307"/>
              <a:gd name="connsiteX110" fmla="*/ 1643 w 604478"/>
              <a:gd name="connsiteY110" fmla="*/ 507488 h 597307"/>
              <a:gd name="connsiteX111" fmla="*/ 13845 w 604478"/>
              <a:gd name="connsiteY111" fmla="*/ 512057 h 597307"/>
              <a:gd name="connsiteX112" fmla="*/ 30675 w 604478"/>
              <a:gd name="connsiteY112" fmla="*/ 504596 h 597307"/>
              <a:gd name="connsiteX113" fmla="*/ 34896 w 604478"/>
              <a:gd name="connsiteY113" fmla="*/ 513213 h 597307"/>
              <a:gd name="connsiteX114" fmla="*/ 22694 w 604478"/>
              <a:gd name="connsiteY114" fmla="*/ 524780 h 597307"/>
              <a:gd name="connsiteX115" fmla="*/ 13325 w 604478"/>
              <a:gd name="connsiteY115" fmla="*/ 521888 h 597307"/>
              <a:gd name="connsiteX116" fmla="*/ 5401 w 604478"/>
              <a:gd name="connsiteY116" fmla="*/ 529927 h 597307"/>
              <a:gd name="connsiteX117" fmla="*/ 3493 w 604478"/>
              <a:gd name="connsiteY117" fmla="*/ 546640 h 597307"/>
              <a:gd name="connsiteX118" fmla="*/ 16621 w 604478"/>
              <a:gd name="connsiteY118" fmla="*/ 544327 h 597307"/>
              <a:gd name="connsiteX119" fmla="*/ 29286 w 604478"/>
              <a:gd name="connsiteY119" fmla="*/ 546062 h 597307"/>
              <a:gd name="connsiteX120" fmla="*/ 23503 w 604478"/>
              <a:gd name="connsiteY120" fmla="*/ 556992 h 597307"/>
              <a:gd name="connsiteX121" fmla="*/ 15522 w 604478"/>
              <a:gd name="connsiteY121" fmla="*/ 563296 h 597307"/>
              <a:gd name="connsiteX122" fmla="*/ 21305 w 604478"/>
              <a:gd name="connsiteY122" fmla="*/ 569599 h 597307"/>
              <a:gd name="connsiteX123" fmla="*/ 21768 w 604478"/>
              <a:gd name="connsiteY123" fmla="*/ 570178 h 597307"/>
              <a:gd name="connsiteX124" fmla="*/ 27551 w 604478"/>
              <a:gd name="connsiteY124" fmla="*/ 573647 h 597307"/>
              <a:gd name="connsiteX125" fmla="*/ 44381 w 604478"/>
              <a:gd name="connsiteY125" fmla="*/ 586255 h 597307"/>
              <a:gd name="connsiteX126" fmla="*/ 49527 w 604478"/>
              <a:gd name="connsiteY126" fmla="*/ 594351 h 597307"/>
              <a:gd name="connsiteX127" fmla="*/ 65952 w 604478"/>
              <a:gd name="connsiteY127" fmla="*/ 596607 h 597307"/>
              <a:gd name="connsiteX128" fmla="*/ 109556 w 604478"/>
              <a:gd name="connsiteY128" fmla="*/ 558091 h 597307"/>
              <a:gd name="connsiteX129" fmla="*/ 125981 w 604478"/>
              <a:gd name="connsiteY129" fmla="*/ 554101 h 597307"/>
              <a:gd name="connsiteX130" fmla="*/ 131764 w 604478"/>
              <a:gd name="connsiteY130" fmla="*/ 533975 h 597307"/>
              <a:gd name="connsiteX131" fmla="*/ 141133 w 604478"/>
              <a:gd name="connsiteY131" fmla="*/ 549474 h 597307"/>
              <a:gd name="connsiteX132" fmla="*/ 146916 w 604478"/>
              <a:gd name="connsiteY132" fmla="*/ 562139 h 597307"/>
              <a:gd name="connsiteX133" fmla="*/ 154434 w 604478"/>
              <a:gd name="connsiteY133" fmla="*/ 563296 h 597307"/>
              <a:gd name="connsiteX134" fmla="*/ 160217 w 604478"/>
              <a:gd name="connsiteY134" fmla="*/ 544905 h 597307"/>
              <a:gd name="connsiteX135" fmla="*/ 163514 w 604478"/>
              <a:gd name="connsiteY135" fmla="*/ 522467 h 597307"/>
              <a:gd name="connsiteX136" fmla="*/ 178954 w 604478"/>
              <a:gd name="connsiteY136" fmla="*/ 516163 h 597307"/>
              <a:gd name="connsiteX137" fmla="*/ 178029 w 604478"/>
              <a:gd name="connsiteY137" fmla="*/ 489734 h 597307"/>
              <a:gd name="connsiteX138" fmla="*/ 177104 w 604478"/>
              <a:gd name="connsiteY138" fmla="*/ 476490 h 597307"/>
              <a:gd name="connsiteX139" fmla="*/ 186010 w 604478"/>
              <a:gd name="connsiteY139" fmla="*/ 462148 h 597307"/>
              <a:gd name="connsiteX140" fmla="*/ 170511 w 604478"/>
              <a:gd name="connsiteY140" fmla="*/ 442023 h 597307"/>
              <a:gd name="connsiteX141" fmla="*/ 171494 w 604478"/>
              <a:gd name="connsiteY141" fmla="*/ 415594 h 597307"/>
              <a:gd name="connsiteX142" fmla="*/ 171494 w 604478"/>
              <a:gd name="connsiteY142" fmla="*/ 388008 h 597307"/>
              <a:gd name="connsiteX143" fmla="*/ 173808 w 604478"/>
              <a:gd name="connsiteY143" fmla="*/ 360422 h 597307"/>
              <a:gd name="connsiteX144" fmla="*/ 196940 w 604478"/>
              <a:gd name="connsiteY144" fmla="*/ 342032 h 597307"/>
              <a:gd name="connsiteX145" fmla="*/ 212439 w 604478"/>
              <a:gd name="connsiteY145" fmla="*/ 340875 h 597307"/>
              <a:gd name="connsiteX146" fmla="*/ 212439 w 604478"/>
              <a:gd name="connsiteY146" fmla="*/ 324740 h 597307"/>
              <a:gd name="connsiteX147" fmla="*/ 206656 w 604478"/>
              <a:gd name="connsiteY147" fmla="*/ 310398 h 597307"/>
              <a:gd name="connsiteX148" fmla="*/ 222097 w 604478"/>
              <a:gd name="connsiteY148" fmla="*/ 274774 h 597307"/>
              <a:gd name="connsiteX149" fmla="*/ 223022 w 604478"/>
              <a:gd name="connsiteY149" fmla="*/ 249443 h 597307"/>
              <a:gd name="connsiteX150" fmla="*/ 240834 w 604478"/>
              <a:gd name="connsiteY150" fmla="*/ 244296 h 597307"/>
              <a:gd name="connsiteX151" fmla="*/ 245518 w 604478"/>
              <a:gd name="connsiteY151" fmla="*/ 228219 h 597307"/>
              <a:gd name="connsiteX152" fmla="*/ 257721 w 604478"/>
              <a:gd name="connsiteY152" fmla="*/ 206937 h 597307"/>
              <a:gd name="connsiteX153" fmla="*/ 263504 w 604478"/>
              <a:gd name="connsiteY153" fmla="*/ 192595 h 597307"/>
              <a:gd name="connsiteX154" fmla="*/ 270097 w 604478"/>
              <a:gd name="connsiteY154" fmla="*/ 172469 h 597307"/>
              <a:gd name="connsiteX155" fmla="*/ 287910 w 604478"/>
              <a:gd name="connsiteY155" fmla="*/ 156334 h 597307"/>
              <a:gd name="connsiteX156" fmla="*/ 305721 w 604478"/>
              <a:gd name="connsiteY156" fmla="*/ 148296 h 597307"/>
              <a:gd name="connsiteX157" fmla="*/ 311505 w 604478"/>
              <a:gd name="connsiteY157" fmla="*/ 128170 h 597307"/>
              <a:gd name="connsiteX158" fmla="*/ 335851 w 604478"/>
              <a:gd name="connsiteY158" fmla="*/ 133375 h 597307"/>
              <a:gd name="connsiteX159" fmla="*/ 351351 w 604478"/>
              <a:gd name="connsiteY159" fmla="*/ 128170 h 597307"/>
              <a:gd name="connsiteX160" fmla="*/ 364941 w 604478"/>
              <a:gd name="connsiteY160" fmla="*/ 106946 h 597307"/>
              <a:gd name="connsiteX161" fmla="*/ 367254 w 604478"/>
              <a:gd name="connsiteY161" fmla="*/ 108681 h 597307"/>
              <a:gd name="connsiteX162" fmla="*/ 382753 w 604478"/>
              <a:gd name="connsiteY162" fmla="*/ 94859 h 597307"/>
              <a:gd name="connsiteX163" fmla="*/ 408546 w 604478"/>
              <a:gd name="connsiteY163" fmla="*/ 117298 h 597307"/>
              <a:gd name="connsiteX164" fmla="*/ 434281 w 604478"/>
              <a:gd name="connsiteY164" fmla="*/ 118397 h 597307"/>
              <a:gd name="connsiteX165" fmla="*/ 452094 w 604478"/>
              <a:gd name="connsiteY165" fmla="*/ 119553 h 597307"/>
              <a:gd name="connsiteX166" fmla="*/ 465684 w 604478"/>
              <a:gd name="connsiteY166" fmla="*/ 123602 h 597307"/>
              <a:gd name="connsiteX167" fmla="*/ 475573 w 604478"/>
              <a:gd name="connsiteY167" fmla="*/ 107525 h 597307"/>
              <a:gd name="connsiteX168" fmla="*/ 480258 w 604478"/>
              <a:gd name="connsiteY168" fmla="*/ 83929 h 597307"/>
              <a:gd name="connsiteX169" fmla="*/ 494773 w 604478"/>
              <a:gd name="connsiteY169" fmla="*/ 65539 h 597307"/>
              <a:gd name="connsiteX170" fmla="*/ 518195 w 604478"/>
              <a:gd name="connsiteY170" fmla="*/ 58657 h 597307"/>
              <a:gd name="connsiteX171" fmla="*/ 537395 w 604478"/>
              <a:gd name="connsiteY171" fmla="*/ 58657 h 597307"/>
              <a:gd name="connsiteX172" fmla="*/ 561800 w 604478"/>
              <a:gd name="connsiteY172" fmla="*/ 78782 h 597307"/>
              <a:gd name="connsiteX173" fmla="*/ 561800 w 604478"/>
              <a:gd name="connsiteY173" fmla="*/ 94281 h 597307"/>
              <a:gd name="connsiteX174" fmla="*/ 572557 w 604478"/>
              <a:gd name="connsiteY174" fmla="*/ 87977 h 597307"/>
              <a:gd name="connsiteX175" fmla="*/ 591814 w 604478"/>
              <a:gd name="connsiteY175" fmla="*/ 77047 h 597307"/>
              <a:gd name="connsiteX176" fmla="*/ 603381 w 604478"/>
              <a:gd name="connsiteY176" fmla="*/ 67274 h 597307"/>
              <a:gd name="connsiteX177" fmla="*/ 587188 w 604478"/>
              <a:gd name="connsiteY177" fmla="*/ 68199 h 59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604478" h="597307">
                <a:moveTo>
                  <a:pt x="587188" y="68199"/>
                </a:moveTo>
                <a:cubicBezTo>
                  <a:pt x="586609" y="71010"/>
                  <a:pt x="583834" y="72802"/>
                  <a:pt x="581000" y="72201"/>
                </a:cubicBezTo>
                <a:cubicBezTo>
                  <a:pt x="578571" y="71680"/>
                  <a:pt x="576836" y="69523"/>
                  <a:pt x="576894" y="67042"/>
                </a:cubicBezTo>
                <a:cubicBezTo>
                  <a:pt x="577356" y="60739"/>
                  <a:pt x="562378" y="56112"/>
                  <a:pt x="561453" y="53221"/>
                </a:cubicBezTo>
                <a:cubicBezTo>
                  <a:pt x="560528" y="50329"/>
                  <a:pt x="567525" y="50965"/>
                  <a:pt x="573019" y="54377"/>
                </a:cubicBezTo>
                <a:cubicBezTo>
                  <a:pt x="578514" y="57789"/>
                  <a:pt x="582388" y="55534"/>
                  <a:pt x="588518" y="48594"/>
                </a:cubicBezTo>
                <a:cubicBezTo>
                  <a:pt x="594648" y="41654"/>
                  <a:pt x="603497" y="47437"/>
                  <a:pt x="604422" y="41134"/>
                </a:cubicBezTo>
                <a:cubicBezTo>
                  <a:pt x="605348" y="34830"/>
                  <a:pt x="594590" y="30782"/>
                  <a:pt x="592278" y="27312"/>
                </a:cubicBezTo>
                <a:cubicBezTo>
                  <a:pt x="588055" y="21887"/>
                  <a:pt x="581231" y="19233"/>
                  <a:pt x="574465" y="20430"/>
                </a:cubicBezTo>
                <a:cubicBezTo>
                  <a:pt x="566947" y="22165"/>
                  <a:pt x="566484" y="18117"/>
                  <a:pt x="561800" y="13548"/>
                </a:cubicBezTo>
                <a:cubicBezTo>
                  <a:pt x="560585" y="12264"/>
                  <a:pt x="558793" y="11807"/>
                  <a:pt x="557115" y="12391"/>
                </a:cubicBezTo>
                <a:cubicBezTo>
                  <a:pt x="554745" y="13947"/>
                  <a:pt x="552200" y="15277"/>
                  <a:pt x="549598" y="16382"/>
                </a:cubicBezTo>
                <a:cubicBezTo>
                  <a:pt x="546012" y="19609"/>
                  <a:pt x="543872" y="24201"/>
                  <a:pt x="543815" y="29047"/>
                </a:cubicBezTo>
                <a:cubicBezTo>
                  <a:pt x="543815" y="40613"/>
                  <a:pt x="534908" y="37664"/>
                  <a:pt x="538031" y="31360"/>
                </a:cubicBezTo>
                <a:cubicBezTo>
                  <a:pt x="540865" y="26155"/>
                  <a:pt x="535718" y="19794"/>
                  <a:pt x="538552" y="16960"/>
                </a:cubicBezTo>
                <a:cubicBezTo>
                  <a:pt x="537568" y="16960"/>
                  <a:pt x="537106" y="16382"/>
                  <a:pt x="536180" y="16382"/>
                </a:cubicBezTo>
                <a:cubicBezTo>
                  <a:pt x="533462" y="15179"/>
                  <a:pt x="530629" y="14230"/>
                  <a:pt x="527737" y="13548"/>
                </a:cubicBezTo>
                <a:cubicBezTo>
                  <a:pt x="526812" y="13548"/>
                  <a:pt x="526349" y="13548"/>
                  <a:pt x="526349" y="12970"/>
                </a:cubicBezTo>
                <a:lnTo>
                  <a:pt x="514783" y="12970"/>
                </a:lnTo>
                <a:cubicBezTo>
                  <a:pt x="514783" y="13999"/>
                  <a:pt x="515130" y="15000"/>
                  <a:pt x="515766" y="15803"/>
                </a:cubicBezTo>
                <a:cubicBezTo>
                  <a:pt x="519005" y="19852"/>
                  <a:pt x="506860" y="37664"/>
                  <a:pt x="501655" y="37664"/>
                </a:cubicBezTo>
                <a:cubicBezTo>
                  <a:pt x="496450" y="37664"/>
                  <a:pt x="502638" y="22165"/>
                  <a:pt x="502175" y="14126"/>
                </a:cubicBezTo>
                <a:cubicBezTo>
                  <a:pt x="500093" y="14017"/>
                  <a:pt x="498012" y="13629"/>
                  <a:pt x="496046" y="12970"/>
                </a:cubicBezTo>
                <a:cubicBezTo>
                  <a:pt x="492807" y="16365"/>
                  <a:pt x="489799" y="20019"/>
                  <a:pt x="487139" y="23900"/>
                </a:cubicBezTo>
                <a:cubicBezTo>
                  <a:pt x="477308" y="37085"/>
                  <a:pt x="470252" y="49172"/>
                  <a:pt x="464643" y="50329"/>
                </a:cubicBezTo>
                <a:cubicBezTo>
                  <a:pt x="459033" y="51486"/>
                  <a:pt x="459959" y="38242"/>
                  <a:pt x="468864" y="32517"/>
                </a:cubicBezTo>
                <a:cubicBezTo>
                  <a:pt x="477771" y="26791"/>
                  <a:pt x="478233" y="11235"/>
                  <a:pt x="484363" y="11235"/>
                </a:cubicBezTo>
                <a:cubicBezTo>
                  <a:pt x="486677" y="11235"/>
                  <a:pt x="488065" y="10078"/>
                  <a:pt x="488065" y="8343"/>
                </a:cubicBezTo>
                <a:cubicBezTo>
                  <a:pt x="485578" y="6099"/>
                  <a:pt x="483612" y="3358"/>
                  <a:pt x="482282" y="305"/>
                </a:cubicBezTo>
                <a:lnTo>
                  <a:pt x="481818" y="305"/>
                </a:lnTo>
                <a:cubicBezTo>
                  <a:pt x="472913" y="-2009"/>
                  <a:pt x="471987" y="9500"/>
                  <a:pt x="469154" y="12970"/>
                </a:cubicBezTo>
                <a:cubicBezTo>
                  <a:pt x="467766" y="14647"/>
                  <a:pt x="462619" y="12970"/>
                  <a:pt x="458860" y="11235"/>
                </a:cubicBezTo>
                <a:cubicBezTo>
                  <a:pt x="455968" y="12964"/>
                  <a:pt x="452788" y="14121"/>
                  <a:pt x="449491" y="14647"/>
                </a:cubicBezTo>
                <a:cubicBezTo>
                  <a:pt x="448045" y="16382"/>
                  <a:pt x="446657" y="18117"/>
                  <a:pt x="448508" y="21008"/>
                </a:cubicBezTo>
                <a:cubicBezTo>
                  <a:pt x="451804" y="27312"/>
                  <a:pt x="446657" y="32575"/>
                  <a:pt x="443361" y="24999"/>
                </a:cubicBezTo>
                <a:cubicBezTo>
                  <a:pt x="440064" y="17423"/>
                  <a:pt x="431216" y="23322"/>
                  <a:pt x="426994" y="31360"/>
                </a:cubicBezTo>
                <a:cubicBezTo>
                  <a:pt x="422773" y="39399"/>
                  <a:pt x="417105" y="39399"/>
                  <a:pt x="421211" y="42290"/>
                </a:cubicBezTo>
                <a:cubicBezTo>
                  <a:pt x="425144" y="46541"/>
                  <a:pt x="424854" y="53163"/>
                  <a:pt x="420633" y="57084"/>
                </a:cubicBezTo>
                <a:cubicBezTo>
                  <a:pt x="420113" y="57570"/>
                  <a:pt x="419534" y="57997"/>
                  <a:pt x="418898" y="58368"/>
                </a:cubicBezTo>
                <a:cubicBezTo>
                  <a:pt x="413114" y="60681"/>
                  <a:pt x="415139" y="38242"/>
                  <a:pt x="409992" y="39977"/>
                </a:cubicBezTo>
                <a:cubicBezTo>
                  <a:pt x="404845" y="41712"/>
                  <a:pt x="408083" y="29047"/>
                  <a:pt x="414676" y="29047"/>
                </a:cubicBezTo>
                <a:cubicBezTo>
                  <a:pt x="419361" y="29047"/>
                  <a:pt x="424508" y="22743"/>
                  <a:pt x="426242" y="18117"/>
                </a:cubicBezTo>
                <a:cubicBezTo>
                  <a:pt x="420459" y="20430"/>
                  <a:pt x="415428" y="22165"/>
                  <a:pt x="409818" y="23900"/>
                </a:cubicBezTo>
                <a:cubicBezTo>
                  <a:pt x="404903" y="25375"/>
                  <a:pt x="399640" y="25172"/>
                  <a:pt x="394840" y="23322"/>
                </a:cubicBezTo>
                <a:cubicBezTo>
                  <a:pt x="391543" y="26734"/>
                  <a:pt x="393394" y="35351"/>
                  <a:pt x="400623" y="39977"/>
                </a:cubicBezTo>
                <a:cubicBezTo>
                  <a:pt x="410454" y="46859"/>
                  <a:pt x="398714" y="50907"/>
                  <a:pt x="394030" y="45760"/>
                </a:cubicBezTo>
                <a:cubicBezTo>
                  <a:pt x="389346" y="40613"/>
                  <a:pt x="381423" y="43447"/>
                  <a:pt x="376219" y="46339"/>
                </a:cubicBezTo>
                <a:cubicBezTo>
                  <a:pt x="371014" y="49230"/>
                  <a:pt x="388883" y="56690"/>
                  <a:pt x="389346" y="60160"/>
                </a:cubicBezTo>
                <a:cubicBezTo>
                  <a:pt x="389809" y="63630"/>
                  <a:pt x="380440" y="55534"/>
                  <a:pt x="378127" y="58425"/>
                </a:cubicBezTo>
                <a:cubicBezTo>
                  <a:pt x="375813" y="61317"/>
                  <a:pt x="366560" y="56112"/>
                  <a:pt x="365461" y="49230"/>
                </a:cubicBezTo>
                <a:cubicBezTo>
                  <a:pt x="364363" y="42348"/>
                  <a:pt x="349037" y="52064"/>
                  <a:pt x="357944" y="54377"/>
                </a:cubicBezTo>
                <a:cubicBezTo>
                  <a:pt x="366849" y="56690"/>
                  <a:pt x="363727" y="63572"/>
                  <a:pt x="363727" y="72768"/>
                </a:cubicBezTo>
                <a:cubicBezTo>
                  <a:pt x="363727" y="81963"/>
                  <a:pt x="353375" y="75081"/>
                  <a:pt x="355746" y="66985"/>
                </a:cubicBezTo>
                <a:cubicBezTo>
                  <a:pt x="358117" y="58888"/>
                  <a:pt x="349615" y="60681"/>
                  <a:pt x="342618" y="65828"/>
                </a:cubicBezTo>
                <a:cubicBezTo>
                  <a:pt x="335621" y="70975"/>
                  <a:pt x="343544" y="56633"/>
                  <a:pt x="340768" y="49751"/>
                </a:cubicBezTo>
                <a:cubicBezTo>
                  <a:pt x="337991" y="42869"/>
                  <a:pt x="331861" y="49751"/>
                  <a:pt x="324343" y="51486"/>
                </a:cubicBezTo>
                <a:cubicBezTo>
                  <a:pt x="316825" y="53221"/>
                  <a:pt x="312777" y="53741"/>
                  <a:pt x="317750" y="59524"/>
                </a:cubicBezTo>
                <a:cubicBezTo>
                  <a:pt x="322724" y="65307"/>
                  <a:pt x="321509" y="73288"/>
                  <a:pt x="315900" y="72131"/>
                </a:cubicBezTo>
                <a:cubicBezTo>
                  <a:pt x="310290" y="70975"/>
                  <a:pt x="307457" y="72131"/>
                  <a:pt x="308381" y="78493"/>
                </a:cubicBezTo>
                <a:cubicBezTo>
                  <a:pt x="308902" y="80795"/>
                  <a:pt x="307515" y="83096"/>
                  <a:pt x="305201" y="83634"/>
                </a:cubicBezTo>
                <a:cubicBezTo>
                  <a:pt x="302888" y="84166"/>
                  <a:pt x="300574" y="82738"/>
                  <a:pt x="300054" y="80436"/>
                </a:cubicBezTo>
                <a:cubicBezTo>
                  <a:pt x="299996" y="80176"/>
                  <a:pt x="299938" y="79916"/>
                  <a:pt x="299938" y="79650"/>
                </a:cubicBezTo>
                <a:cubicBezTo>
                  <a:pt x="299476" y="73866"/>
                  <a:pt x="287331" y="75601"/>
                  <a:pt x="284035" y="81905"/>
                </a:cubicBezTo>
                <a:cubicBezTo>
                  <a:pt x="280738" y="88209"/>
                  <a:pt x="270907" y="93471"/>
                  <a:pt x="271832" y="100874"/>
                </a:cubicBezTo>
                <a:cubicBezTo>
                  <a:pt x="272758" y="108276"/>
                  <a:pt x="280738" y="97462"/>
                  <a:pt x="286868" y="99717"/>
                </a:cubicBezTo>
                <a:cubicBezTo>
                  <a:pt x="292999" y="101973"/>
                  <a:pt x="286348" y="106079"/>
                  <a:pt x="290107" y="109491"/>
                </a:cubicBezTo>
                <a:cubicBezTo>
                  <a:pt x="293866" y="112903"/>
                  <a:pt x="292941" y="122156"/>
                  <a:pt x="288256" y="117009"/>
                </a:cubicBezTo>
                <a:cubicBezTo>
                  <a:pt x="283572" y="111862"/>
                  <a:pt x="276690" y="110069"/>
                  <a:pt x="276054" y="118686"/>
                </a:cubicBezTo>
                <a:cubicBezTo>
                  <a:pt x="275418" y="127303"/>
                  <a:pt x="270271" y="117587"/>
                  <a:pt x="265760" y="111226"/>
                </a:cubicBezTo>
                <a:cubicBezTo>
                  <a:pt x="261249" y="104864"/>
                  <a:pt x="257316" y="122792"/>
                  <a:pt x="253095" y="118686"/>
                </a:cubicBezTo>
                <a:cubicBezTo>
                  <a:pt x="248873" y="114580"/>
                  <a:pt x="262001" y="102030"/>
                  <a:pt x="258878" y="95553"/>
                </a:cubicBezTo>
                <a:cubicBezTo>
                  <a:pt x="255755" y="89076"/>
                  <a:pt x="253095" y="98965"/>
                  <a:pt x="244825" y="108739"/>
                </a:cubicBezTo>
                <a:cubicBezTo>
                  <a:pt x="236555" y="118513"/>
                  <a:pt x="226087" y="117934"/>
                  <a:pt x="229846" y="122561"/>
                </a:cubicBezTo>
                <a:cubicBezTo>
                  <a:pt x="233606" y="127187"/>
                  <a:pt x="221866" y="129443"/>
                  <a:pt x="220015" y="137481"/>
                </a:cubicBezTo>
                <a:cubicBezTo>
                  <a:pt x="218164" y="145520"/>
                  <a:pt x="201682" y="148411"/>
                  <a:pt x="191099" y="156450"/>
                </a:cubicBezTo>
                <a:cubicBezTo>
                  <a:pt x="180516" y="164489"/>
                  <a:pt x="193008" y="165067"/>
                  <a:pt x="199080" y="157028"/>
                </a:cubicBezTo>
                <a:cubicBezTo>
                  <a:pt x="205152" y="148990"/>
                  <a:pt x="207061" y="153616"/>
                  <a:pt x="216430" y="146677"/>
                </a:cubicBezTo>
                <a:cubicBezTo>
                  <a:pt x="225798" y="139737"/>
                  <a:pt x="235630" y="134069"/>
                  <a:pt x="239562" y="136903"/>
                </a:cubicBezTo>
                <a:cubicBezTo>
                  <a:pt x="242801" y="140367"/>
                  <a:pt x="248179" y="140569"/>
                  <a:pt x="251649" y="137354"/>
                </a:cubicBezTo>
                <a:cubicBezTo>
                  <a:pt x="252459" y="136591"/>
                  <a:pt x="253153" y="135671"/>
                  <a:pt x="253615" y="134647"/>
                </a:cubicBezTo>
                <a:cubicBezTo>
                  <a:pt x="258300" y="127129"/>
                  <a:pt x="263447" y="128864"/>
                  <a:pt x="268131" y="133491"/>
                </a:cubicBezTo>
                <a:cubicBezTo>
                  <a:pt x="272816" y="138117"/>
                  <a:pt x="260670" y="141529"/>
                  <a:pt x="266281" y="148411"/>
                </a:cubicBezTo>
                <a:cubicBezTo>
                  <a:pt x="271890" y="155293"/>
                  <a:pt x="259688" y="158763"/>
                  <a:pt x="259688" y="153038"/>
                </a:cubicBezTo>
                <a:cubicBezTo>
                  <a:pt x="259688" y="147313"/>
                  <a:pt x="252690" y="142108"/>
                  <a:pt x="250319" y="147833"/>
                </a:cubicBezTo>
                <a:cubicBezTo>
                  <a:pt x="247948" y="153558"/>
                  <a:pt x="243784" y="158763"/>
                  <a:pt x="239099" y="159400"/>
                </a:cubicBezTo>
                <a:cubicBezTo>
                  <a:pt x="234415" y="160036"/>
                  <a:pt x="229731" y="169751"/>
                  <a:pt x="229731" y="179525"/>
                </a:cubicBezTo>
                <a:cubicBezTo>
                  <a:pt x="229731" y="189298"/>
                  <a:pt x="221750" y="179525"/>
                  <a:pt x="220824" y="188142"/>
                </a:cubicBezTo>
                <a:cubicBezTo>
                  <a:pt x="219899" y="196759"/>
                  <a:pt x="209258" y="212258"/>
                  <a:pt x="199253" y="223188"/>
                </a:cubicBezTo>
                <a:cubicBezTo>
                  <a:pt x="189248" y="234118"/>
                  <a:pt x="198791" y="237010"/>
                  <a:pt x="195495" y="243891"/>
                </a:cubicBezTo>
                <a:cubicBezTo>
                  <a:pt x="192198" y="250773"/>
                  <a:pt x="180979" y="244470"/>
                  <a:pt x="177220" y="247361"/>
                </a:cubicBezTo>
                <a:cubicBezTo>
                  <a:pt x="173460" y="250253"/>
                  <a:pt x="179070" y="267429"/>
                  <a:pt x="173923" y="272634"/>
                </a:cubicBezTo>
                <a:cubicBezTo>
                  <a:pt x="168776" y="277839"/>
                  <a:pt x="173923" y="285299"/>
                  <a:pt x="173923" y="291603"/>
                </a:cubicBezTo>
                <a:cubicBezTo>
                  <a:pt x="173923" y="297906"/>
                  <a:pt x="160333" y="288133"/>
                  <a:pt x="159407" y="293916"/>
                </a:cubicBezTo>
                <a:cubicBezTo>
                  <a:pt x="158482" y="299699"/>
                  <a:pt x="146742" y="298485"/>
                  <a:pt x="142983" y="300219"/>
                </a:cubicBezTo>
                <a:cubicBezTo>
                  <a:pt x="139224" y="301955"/>
                  <a:pt x="150038" y="311786"/>
                  <a:pt x="156111" y="317569"/>
                </a:cubicBezTo>
                <a:cubicBezTo>
                  <a:pt x="162184" y="323352"/>
                  <a:pt x="150328" y="327921"/>
                  <a:pt x="148650" y="321039"/>
                </a:cubicBezTo>
                <a:cubicBezTo>
                  <a:pt x="147668" y="316991"/>
                  <a:pt x="144429" y="319304"/>
                  <a:pt x="139745" y="322774"/>
                </a:cubicBezTo>
                <a:cubicBezTo>
                  <a:pt x="139918" y="325492"/>
                  <a:pt x="139629" y="328222"/>
                  <a:pt x="138762" y="330812"/>
                </a:cubicBezTo>
                <a:cubicBezTo>
                  <a:pt x="128930" y="357820"/>
                  <a:pt x="110655" y="373319"/>
                  <a:pt x="85845" y="384827"/>
                </a:cubicBezTo>
                <a:cubicBezTo>
                  <a:pt x="80352" y="387655"/>
                  <a:pt x="73990" y="388280"/>
                  <a:pt x="68034" y="386562"/>
                </a:cubicBezTo>
                <a:cubicBezTo>
                  <a:pt x="65604" y="387407"/>
                  <a:pt x="63060" y="387991"/>
                  <a:pt x="60515" y="388297"/>
                </a:cubicBezTo>
                <a:cubicBezTo>
                  <a:pt x="58896" y="391408"/>
                  <a:pt x="56641" y="394144"/>
                  <a:pt x="53922" y="396336"/>
                </a:cubicBezTo>
                <a:cubicBezTo>
                  <a:pt x="53922" y="396914"/>
                  <a:pt x="54443" y="397492"/>
                  <a:pt x="54443" y="398591"/>
                </a:cubicBezTo>
                <a:cubicBezTo>
                  <a:pt x="57681" y="399748"/>
                  <a:pt x="61903" y="401483"/>
                  <a:pt x="62829" y="403796"/>
                </a:cubicBezTo>
                <a:cubicBezTo>
                  <a:pt x="63754" y="406109"/>
                  <a:pt x="59590" y="407266"/>
                  <a:pt x="54443" y="406688"/>
                </a:cubicBezTo>
                <a:cubicBezTo>
                  <a:pt x="53980" y="412361"/>
                  <a:pt x="51494" y="417670"/>
                  <a:pt x="47387" y="421608"/>
                </a:cubicBezTo>
                <a:cubicBezTo>
                  <a:pt x="39002" y="429895"/>
                  <a:pt x="28650" y="436008"/>
                  <a:pt x="17373" y="439420"/>
                </a:cubicBezTo>
                <a:cubicBezTo>
                  <a:pt x="21595" y="445874"/>
                  <a:pt x="22809" y="453861"/>
                  <a:pt x="20669" y="461281"/>
                </a:cubicBezTo>
                <a:cubicBezTo>
                  <a:pt x="18819" y="471286"/>
                  <a:pt x="15233" y="480897"/>
                  <a:pt x="10086" y="489676"/>
                </a:cubicBezTo>
                <a:cubicBezTo>
                  <a:pt x="8004" y="492862"/>
                  <a:pt x="5286" y="495598"/>
                  <a:pt x="2105" y="497715"/>
                </a:cubicBezTo>
                <a:cubicBezTo>
                  <a:pt x="-497" y="500381"/>
                  <a:pt x="-728" y="504585"/>
                  <a:pt x="1643" y="507488"/>
                </a:cubicBezTo>
                <a:cubicBezTo>
                  <a:pt x="7426" y="516683"/>
                  <a:pt x="11474" y="505175"/>
                  <a:pt x="13845" y="512057"/>
                </a:cubicBezTo>
                <a:cubicBezTo>
                  <a:pt x="16217" y="518939"/>
                  <a:pt x="22694" y="512635"/>
                  <a:pt x="30675" y="504596"/>
                </a:cubicBezTo>
                <a:cubicBezTo>
                  <a:pt x="38655" y="496558"/>
                  <a:pt x="41026" y="513792"/>
                  <a:pt x="34896" y="513213"/>
                </a:cubicBezTo>
                <a:cubicBezTo>
                  <a:pt x="28766" y="512635"/>
                  <a:pt x="21305" y="517262"/>
                  <a:pt x="22694" y="524780"/>
                </a:cubicBezTo>
                <a:cubicBezTo>
                  <a:pt x="24082" y="532298"/>
                  <a:pt x="12862" y="531083"/>
                  <a:pt x="13325" y="521888"/>
                </a:cubicBezTo>
                <a:cubicBezTo>
                  <a:pt x="13787" y="512693"/>
                  <a:pt x="717" y="523623"/>
                  <a:pt x="5401" y="529927"/>
                </a:cubicBezTo>
                <a:cubicBezTo>
                  <a:pt x="10086" y="536230"/>
                  <a:pt x="3493" y="540279"/>
                  <a:pt x="3493" y="546640"/>
                </a:cubicBezTo>
                <a:cubicBezTo>
                  <a:pt x="3493" y="553002"/>
                  <a:pt x="12862" y="551787"/>
                  <a:pt x="16621" y="544327"/>
                </a:cubicBezTo>
                <a:cubicBezTo>
                  <a:pt x="20380" y="536867"/>
                  <a:pt x="26452" y="539122"/>
                  <a:pt x="29286" y="546062"/>
                </a:cubicBezTo>
                <a:cubicBezTo>
                  <a:pt x="32120" y="553002"/>
                  <a:pt x="23503" y="547797"/>
                  <a:pt x="23503" y="556992"/>
                </a:cubicBezTo>
                <a:cubicBezTo>
                  <a:pt x="23503" y="565031"/>
                  <a:pt x="19281" y="559826"/>
                  <a:pt x="15522" y="563296"/>
                </a:cubicBezTo>
                <a:cubicBezTo>
                  <a:pt x="17720" y="565152"/>
                  <a:pt x="19628" y="567269"/>
                  <a:pt x="21305" y="569599"/>
                </a:cubicBezTo>
                <a:cubicBezTo>
                  <a:pt x="18992" y="566187"/>
                  <a:pt x="20843" y="568443"/>
                  <a:pt x="21768" y="570178"/>
                </a:cubicBezTo>
                <a:lnTo>
                  <a:pt x="27551" y="573647"/>
                </a:lnTo>
                <a:cubicBezTo>
                  <a:pt x="33739" y="577054"/>
                  <a:pt x="39406" y="581293"/>
                  <a:pt x="44381" y="586255"/>
                </a:cubicBezTo>
                <a:cubicBezTo>
                  <a:pt x="46578" y="588626"/>
                  <a:pt x="48313" y="591367"/>
                  <a:pt x="49527" y="594351"/>
                </a:cubicBezTo>
                <a:cubicBezTo>
                  <a:pt x="54501" y="597243"/>
                  <a:pt x="60399" y="598052"/>
                  <a:pt x="65952" y="596607"/>
                </a:cubicBezTo>
                <a:cubicBezTo>
                  <a:pt x="80004" y="594351"/>
                  <a:pt x="106434" y="563874"/>
                  <a:pt x="109556" y="558091"/>
                </a:cubicBezTo>
                <a:cubicBezTo>
                  <a:pt x="112679" y="552308"/>
                  <a:pt x="120776" y="558669"/>
                  <a:pt x="125981" y="554101"/>
                </a:cubicBezTo>
                <a:cubicBezTo>
                  <a:pt x="131185" y="549532"/>
                  <a:pt x="127831" y="536288"/>
                  <a:pt x="131764" y="533975"/>
                </a:cubicBezTo>
                <a:cubicBezTo>
                  <a:pt x="135696" y="531662"/>
                  <a:pt x="137836" y="547797"/>
                  <a:pt x="141133" y="549474"/>
                </a:cubicBezTo>
                <a:cubicBezTo>
                  <a:pt x="144429" y="551151"/>
                  <a:pt x="146916" y="554101"/>
                  <a:pt x="146916" y="562139"/>
                </a:cubicBezTo>
                <a:cubicBezTo>
                  <a:pt x="149460" y="561289"/>
                  <a:pt x="152236" y="561723"/>
                  <a:pt x="154434" y="563296"/>
                </a:cubicBezTo>
                <a:cubicBezTo>
                  <a:pt x="159118" y="567286"/>
                  <a:pt x="160217" y="550052"/>
                  <a:pt x="160217" y="544905"/>
                </a:cubicBezTo>
                <a:cubicBezTo>
                  <a:pt x="160217" y="539758"/>
                  <a:pt x="164902" y="528828"/>
                  <a:pt x="163514" y="522467"/>
                </a:cubicBezTo>
                <a:cubicBezTo>
                  <a:pt x="162126" y="516105"/>
                  <a:pt x="177104" y="521310"/>
                  <a:pt x="178954" y="516163"/>
                </a:cubicBezTo>
                <a:cubicBezTo>
                  <a:pt x="180805" y="511016"/>
                  <a:pt x="182251" y="492568"/>
                  <a:pt x="178029" y="489734"/>
                </a:cubicBezTo>
                <a:cubicBezTo>
                  <a:pt x="173808" y="486900"/>
                  <a:pt x="172246" y="476490"/>
                  <a:pt x="177104" y="476490"/>
                </a:cubicBezTo>
                <a:cubicBezTo>
                  <a:pt x="181962" y="476490"/>
                  <a:pt x="186935" y="472500"/>
                  <a:pt x="186010" y="462148"/>
                </a:cubicBezTo>
                <a:cubicBezTo>
                  <a:pt x="185085" y="451796"/>
                  <a:pt x="171494" y="452953"/>
                  <a:pt x="170511" y="442023"/>
                </a:cubicBezTo>
                <a:cubicBezTo>
                  <a:pt x="169528" y="431092"/>
                  <a:pt x="177104" y="428779"/>
                  <a:pt x="171494" y="415594"/>
                </a:cubicBezTo>
                <a:cubicBezTo>
                  <a:pt x="165884" y="402408"/>
                  <a:pt x="173808" y="394312"/>
                  <a:pt x="171494" y="388008"/>
                </a:cubicBezTo>
                <a:cubicBezTo>
                  <a:pt x="167677" y="378992"/>
                  <a:pt x="168545" y="368675"/>
                  <a:pt x="173808" y="360422"/>
                </a:cubicBezTo>
                <a:cubicBezTo>
                  <a:pt x="180400" y="347179"/>
                  <a:pt x="192545" y="340297"/>
                  <a:pt x="196940" y="342032"/>
                </a:cubicBezTo>
                <a:cubicBezTo>
                  <a:pt x="201335" y="343767"/>
                  <a:pt x="209143" y="348914"/>
                  <a:pt x="212439" y="340875"/>
                </a:cubicBezTo>
                <a:cubicBezTo>
                  <a:pt x="215736" y="332837"/>
                  <a:pt x="215736" y="326475"/>
                  <a:pt x="212439" y="324740"/>
                </a:cubicBezTo>
                <a:cubicBezTo>
                  <a:pt x="209143" y="323005"/>
                  <a:pt x="200237" y="320750"/>
                  <a:pt x="206656" y="310398"/>
                </a:cubicBezTo>
                <a:cubicBezTo>
                  <a:pt x="213075" y="300046"/>
                  <a:pt x="221172" y="286803"/>
                  <a:pt x="222097" y="274774"/>
                </a:cubicBezTo>
                <a:cubicBezTo>
                  <a:pt x="223022" y="262745"/>
                  <a:pt x="219784" y="253492"/>
                  <a:pt x="223022" y="249443"/>
                </a:cubicBezTo>
                <a:cubicBezTo>
                  <a:pt x="226261" y="245395"/>
                  <a:pt x="234299" y="249443"/>
                  <a:pt x="240834" y="244296"/>
                </a:cubicBezTo>
                <a:cubicBezTo>
                  <a:pt x="247369" y="239149"/>
                  <a:pt x="241760" y="232210"/>
                  <a:pt x="245518" y="228219"/>
                </a:cubicBezTo>
                <a:cubicBezTo>
                  <a:pt x="249278" y="224229"/>
                  <a:pt x="253499" y="210870"/>
                  <a:pt x="257721" y="206937"/>
                </a:cubicBezTo>
                <a:cubicBezTo>
                  <a:pt x="261943" y="203004"/>
                  <a:pt x="266627" y="197742"/>
                  <a:pt x="263504" y="192595"/>
                </a:cubicBezTo>
                <a:cubicBezTo>
                  <a:pt x="260382" y="187448"/>
                  <a:pt x="270097" y="182243"/>
                  <a:pt x="270097" y="172469"/>
                </a:cubicBezTo>
                <a:cubicBezTo>
                  <a:pt x="270097" y="162696"/>
                  <a:pt x="281317" y="156334"/>
                  <a:pt x="287910" y="156334"/>
                </a:cubicBezTo>
                <a:cubicBezTo>
                  <a:pt x="294502" y="156334"/>
                  <a:pt x="305721" y="156334"/>
                  <a:pt x="305721" y="148296"/>
                </a:cubicBezTo>
                <a:cubicBezTo>
                  <a:pt x="305721" y="140257"/>
                  <a:pt x="301037" y="123023"/>
                  <a:pt x="311505" y="128170"/>
                </a:cubicBezTo>
                <a:cubicBezTo>
                  <a:pt x="321972" y="133317"/>
                  <a:pt x="329316" y="127071"/>
                  <a:pt x="335851" y="133375"/>
                </a:cubicBezTo>
                <a:cubicBezTo>
                  <a:pt x="342386" y="139679"/>
                  <a:pt x="351351" y="138522"/>
                  <a:pt x="351351" y="128170"/>
                </a:cubicBezTo>
                <a:cubicBezTo>
                  <a:pt x="351351" y="117819"/>
                  <a:pt x="354647" y="100585"/>
                  <a:pt x="364941" y="106946"/>
                </a:cubicBezTo>
                <a:cubicBezTo>
                  <a:pt x="365866" y="107525"/>
                  <a:pt x="366329" y="108103"/>
                  <a:pt x="367254" y="108681"/>
                </a:cubicBezTo>
                <a:cubicBezTo>
                  <a:pt x="370550" y="100006"/>
                  <a:pt x="377143" y="94281"/>
                  <a:pt x="382753" y="94859"/>
                </a:cubicBezTo>
                <a:cubicBezTo>
                  <a:pt x="391659" y="96016"/>
                  <a:pt x="397269" y="114985"/>
                  <a:pt x="408546" y="117298"/>
                </a:cubicBezTo>
                <a:cubicBezTo>
                  <a:pt x="419823" y="119611"/>
                  <a:pt x="431043" y="125337"/>
                  <a:pt x="434281" y="118397"/>
                </a:cubicBezTo>
                <a:cubicBezTo>
                  <a:pt x="437520" y="111457"/>
                  <a:pt x="445847" y="122445"/>
                  <a:pt x="452094" y="119553"/>
                </a:cubicBezTo>
                <a:cubicBezTo>
                  <a:pt x="458339" y="116662"/>
                  <a:pt x="458686" y="133953"/>
                  <a:pt x="465684" y="123602"/>
                </a:cubicBezTo>
                <a:cubicBezTo>
                  <a:pt x="472681" y="113250"/>
                  <a:pt x="464758" y="106252"/>
                  <a:pt x="475573" y="107525"/>
                </a:cubicBezTo>
                <a:cubicBezTo>
                  <a:pt x="486387" y="108797"/>
                  <a:pt x="480258" y="93124"/>
                  <a:pt x="480258" y="83929"/>
                </a:cubicBezTo>
                <a:cubicBezTo>
                  <a:pt x="480258" y="74734"/>
                  <a:pt x="494773" y="73577"/>
                  <a:pt x="494773" y="65539"/>
                </a:cubicBezTo>
                <a:cubicBezTo>
                  <a:pt x="494773" y="57500"/>
                  <a:pt x="514899" y="64382"/>
                  <a:pt x="518195" y="58657"/>
                </a:cubicBezTo>
                <a:cubicBezTo>
                  <a:pt x="521492" y="52931"/>
                  <a:pt x="532711" y="49462"/>
                  <a:pt x="537395" y="58657"/>
                </a:cubicBezTo>
                <a:cubicBezTo>
                  <a:pt x="542079" y="67852"/>
                  <a:pt x="560875" y="70686"/>
                  <a:pt x="561800" y="78782"/>
                </a:cubicBezTo>
                <a:cubicBezTo>
                  <a:pt x="562263" y="82773"/>
                  <a:pt x="561800" y="88556"/>
                  <a:pt x="561800" y="94281"/>
                </a:cubicBezTo>
                <a:cubicBezTo>
                  <a:pt x="564402" y="90857"/>
                  <a:pt x="568277" y="88596"/>
                  <a:pt x="572557" y="87977"/>
                </a:cubicBezTo>
                <a:cubicBezTo>
                  <a:pt x="579612" y="87977"/>
                  <a:pt x="585685" y="75312"/>
                  <a:pt x="591814" y="77047"/>
                </a:cubicBezTo>
                <a:cubicBezTo>
                  <a:pt x="596962" y="78204"/>
                  <a:pt x="602109" y="77626"/>
                  <a:pt x="603381" y="67274"/>
                </a:cubicBezTo>
                <a:cubicBezTo>
                  <a:pt x="598928" y="62994"/>
                  <a:pt x="588403" y="62416"/>
                  <a:pt x="587188" y="68199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3" name="Frihåndsform: figur 602">
            <a:extLst>
              <a:ext uri="{FF2B5EF4-FFF2-40B4-BE49-F238E27FC236}">
                <a16:creationId xmlns:a16="http://schemas.microsoft.com/office/drawing/2014/main" id="{35ACA436-4243-4BF4-8435-1A4D1F9E0D98}"/>
              </a:ext>
            </a:extLst>
          </p:cNvPr>
          <p:cNvSpPr/>
          <p:nvPr/>
        </p:nvSpPr>
        <p:spPr>
          <a:xfrm>
            <a:off x="9118364" y="3056633"/>
            <a:ext cx="1408945" cy="1086971"/>
          </a:xfrm>
          <a:custGeom>
            <a:avLst/>
            <a:gdLst>
              <a:gd name="connsiteX0" fmla="*/ 1404789 w 1408945"/>
              <a:gd name="connsiteY0" fmla="*/ 205002 h 1086971"/>
              <a:gd name="connsiteX1" fmla="*/ 1386051 w 1408945"/>
              <a:gd name="connsiteY1" fmla="*/ 199218 h 1086971"/>
              <a:gd name="connsiteX2" fmla="*/ 1362918 w 1408945"/>
              <a:gd name="connsiteY2" fmla="*/ 208992 h 1086971"/>
              <a:gd name="connsiteX3" fmla="*/ 1342272 w 1408945"/>
              <a:gd name="connsiteY3" fmla="*/ 214775 h 1086971"/>
              <a:gd name="connsiteX4" fmla="*/ 1319140 w 1408945"/>
              <a:gd name="connsiteY4" fmla="*/ 203845 h 1086971"/>
              <a:gd name="connsiteX5" fmla="*/ 1314456 w 1408945"/>
              <a:gd name="connsiteY5" fmla="*/ 179729 h 1086971"/>
              <a:gd name="connsiteX6" fmla="*/ 1297569 w 1408945"/>
              <a:gd name="connsiteY6" fmla="*/ 166544 h 1086971"/>
              <a:gd name="connsiteX7" fmla="*/ 1274436 w 1408945"/>
              <a:gd name="connsiteY7" fmla="*/ 153878 h 1086971"/>
              <a:gd name="connsiteX8" fmla="*/ 1251303 w 1408945"/>
              <a:gd name="connsiteY8" fmla="*/ 144105 h 1086971"/>
              <a:gd name="connsiteX9" fmla="*/ 1242397 w 1408945"/>
              <a:gd name="connsiteY9" fmla="*/ 128548 h 1086971"/>
              <a:gd name="connsiteX10" fmla="*/ 1230831 w 1408945"/>
              <a:gd name="connsiteY10" fmla="*/ 94659 h 1086971"/>
              <a:gd name="connsiteX11" fmla="*/ 1216778 w 1408945"/>
              <a:gd name="connsiteY11" fmla="*/ 61926 h 1086971"/>
              <a:gd name="connsiteX12" fmla="*/ 1205212 w 1408945"/>
              <a:gd name="connsiteY12" fmla="*/ 36596 h 1086971"/>
              <a:gd name="connsiteX13" fmla="*/ 1189770 w 1408945"/>
              <a:gd name="connsiteY13" fmla="*/ 15950 h 1086971"/>
              <a:gd name="connsiteX14" fmla="*/ 1161202 w 1408945"/>
              <a:gd name="connsiteY14" fmla="*/ 6176 h 1086971"/>
              <a:gd name="connsiteX15" fmla="*/ 1134946 w 1408945"/>
              <a:gd name="connsiteY15" fmla="*/ 972 h 1086971"/>
              <a:gd name="connsiteX16" fmla="*/ 1100247 w 1408945"/>
              <a:gd name="connsiteY16" fmla="*/ 4442 h 1086971"/>
              <a:gd name="connsiteX17" fmla="*/ 1070232 w 1408945"/>
              <a:gd name="connsiteY17" fmla="*/ 16008 h 1086971"/>
              <a:gd name="connsiteX18" fmla="*/ 1072141 w 1408945"/>
              <a:gd name="connsiteY18" fmla="*/ 30928 h 1086971"/>
              <a:gd name="connsiteX19" fmla="*/ 1079138 w 1408945"/>
              <a:gd name="connsiteY19" fmla="*/ 50475 h 1086971"/>
              <a:gd name="connsiteX20" fmla="*/ 1068844 w 1408945"/>
              <a:gd name="connsiteY20" fmla="*/ 64239 h 1086971"/>
              <a:gd name="connsiteX21" fmla="*/ 1054328 w 1408945"/>
              <a:gd name="connsiteY21" fmla="*/ 90726 h 1086971"/>
              <a:gd name="connsiteX22" fmla="*/ 1042762 w 1408945"/>
              <a:gd name="connsiteY22" fmla="*/ 119642 h 1086971"/>
              <a:gd name="connsiteX23" fmla="*/ 1032468 w 1408945"/>
              <a:gd name="connsiteY23" fmla="*/ 132249 h 1086971"/>
              <a:gd name="connsiteX24" fmla="*/ 1010434 w 1408945"/>
              <a:gd name="connsiteY24" fmla="*/ 146071 h 1086971"/>
              <a:gd name="connsiteX25" fmla="*/ 987302 w 1408945"/>
              <a:gd name="connsiteY25" fmla="*/ 138553 h 1086971"/>
              <a:gd name="connsiteX26" fmla="*/ 982155 w 1408945"/>
              <a:gd name="connsiteY26" fmla="*/ 133984 h 1086971"/>
              <a:gd name="connsiteX27" fmla="*/ 963359 w 1408945"/>
              <a:gd name="connsiteY27" fmla="*/ 178804 h 1086971"/>
              <a:gd name="connsiteX28" fmla="*/ 961971 w 1408945"/>
              <a:gd name="connsiteY28" fmla="*/ 193204 h 1086971"/>
              <a:gd name="connsiteX29" fmla="*/ 959138 w 1408945"/>
              <a:gd name="connsiteY29" fmla="*/ 207546 h 1086971"/>
              <a:gd name="connsiteX30" fmla="*/ 983542 w 1408945"/>
              <a:gd name="connsiteY30" fmla="*/ 209281 h 1086971"/>
              <a:gd name="connsiteX31" fmla="*/ 1006039 w 1408945"/>
              <a:gd name="connsiteY31" fmla="*/ 212751 h 1086971"/>
              <a:gd name="connsiteX32" fmla="*/ 1020728 w 1408945"/>
              <a:gd name="connsiteY32" fmla="*/ 203579 h 1086971"/>
              <a:gd name="connsiteX33" fmla="*/ 1028536 w 1408945"/>
              <a:gd name="connsiteY33" fmla="*/ 209281 h 1086971"/>
              <a:gd name="connsiteX34" fmla="*/ 1059013 w 1408945"/>
              <a:gd name="connsiteY34" fmla="*/ 247219 h 1086971"/>
              <a:gd name="connsiteX35" fmla="*/ 1034608 w 1408945"/>
              <a:gd name="connsiteY35" fmla="*/ 250689 h 1086971"/>
              <a:gd name="connsiteX36" fmla="*/ 1004189 w 1408945"/>
              <a:gd name="connsiteY36" fmla="*/ 257571 h 1086971"/>
              <a:gd name="connsiteX37" fmla="*/ 975273 w 1408945"/>
              <a:gd name="connsiteY37" fmla="*/ 271913 h 1086971"/>
              <a:gd name="connsiteX38" fmla="*/ 954164 w 1408945"/>
              <a:gd name="connsiteY38" fmla="*/ 295508 h 1086971"/>
              <a:gd name="connsiteX39" fmla="*/ 919465 w 1408945"/>
              <a:gd name="connsiteY39" fmla="*/ 308115 h 1086971"/>
              <a:gd name="connsiteX40" fmla="*/ 881469 w 1408945"/>
              <a:gd name="connsiteY40" fmla="*/ 311585 h 1086971"/>
              <a:gd name="connsiteX41" fmla="*/ 860592 w 1408945"/>
              <a:gd name="connsiteY41" fmla="*/ 315472 h 1086971"/>
              <a:gd name="connsiteX42" fmla="*/ 858974 w 1408945"/>
              <a:gd name="connsiteY42" fmla="*/ 318467 h 1086971"/>
              <a:gd name="connsiteX43" fmla="*/ 865103 w 1408945"/>
              <a:gd name="connsiteY43" fmla="*/ 350680 h 1086971"/>
              <a:gd name="connsiteX44" fmla="*/ 836188 w 1408945"/>
              <a:gd name="connsiteY44" fmla="*/ 377687 h 1086971"/>
              <a:gd name="connsiteX45" fmla="*/ 794028 w 1408945"/>
              <a:gd name="connsiteY45" fmla="*/ 399547 h 1086971"/>
              <a:gd name="connsiteX46" fmla="*/ 741055 w 1408945"/>
              <a:gd name="connsiteY46" fmla="*/ 401224 h 1086971"/>
              <a:gd name="connsiteX47" fmla="*/ 700283 w 1408945"/>
              <a:gd name="connsiteY47" fmla="*/ 426555 h 1086971"/>
              <a:gd name="connsiteX48" fmla="*/ 682008 w 1408945"/>
              <a:gd name="connsiteY48" fmla="*/ 415624 h 1086971"/>
              <a:gd name="connsiteX49" fmla="*/ 657603 w 1408945"/>
              <a:gd name="connsiteY49" fmla="*/ 408742 h 1086971"/>
              <a:gd name="connsiteX50" fmla="*/ 631869 w 1408945"/>
              <a:gd name="connsiteY50" fmla="*/ 401803 h 1086971"/>
              <a:gd name="connsiteX51" fmla="*/ 589651 w 1408945"/>
              <a:gd name="connsiteY51" fmla="*/ 390930 h 1086971"/>
              <a:gd name="connsiteX52" fmla="*/ 533901 w 1408945"/>
              <a:gd name="connsiteY52" fmla="*/ 389195 h 1086971"/>
              <a:gd name="connsiteX53" fmla="*/ 503424 w 1408945"/>
              <a:gd name="connsiteY53" fmla="*/ 385725 h 1086971"/>
              <a:gd name="connsiteX54" fmla="*/ 489834 w 1408945"/>
              <a:gd name="connsiteY54" fmla="*/ 356810 h 1086971"/>
              <a:gd name="connsiteX55" fmla="*/ 471559 w 1408945"/>
              <a:gd name="connsiteY55" fmla="*/ 333272 h 1086971"/>
              <a:gd name="connsiteX56" fmla="*/ 456523 w 1408945"/>
              <a:gd name="connsiteY56" fmla="*/ 320607 h 1086971"/>
              <a:gd name="connsiteX57" fmla="*/ 438711 w 1408945"/>
              <a:gd name="connsiteY57" fmla="*/ 307942 h 1086971"/>
              <a:gd name="connsiteX58" fmla="*/ 385795 w 1408945"/>
              <a:gd name="connsiteY58" fmla="*/ 292443 h 1086971"/>
              <a:gd name="connsiteX59" fmla="*/ 390942 w 1408945"/>
              <a:gd name="connsiteY59" fmla="*/ 269310 h 1086971"/>
              <a:gd name="connsiteX60" fmla="*/ 392330 w 1408945"/>
              <a:gd name="connsiteY60" fmla="*/ 241204 h 1086971"/>
              <a:gd name="connsiteX61" fmla="*/ 379665 w 1408945"/>
              <a:gd name="connsiteY61" fmla="*/ 219922 h 1086971"/>
              <a:gd name="connsiteX62" fmla="*/ 359539 w 1408945"/>
              <a:gd name="connsiteY62" fmla="*/ 200375 h 1086971"/>
              <a:gd name="connsiteX63" fmla="*/ 338431 w 1408945"/>
              <a:gd name="connsiteY63" fmla="*/ 186553 h 1086971"/>
              <a:gd name="connsiteX64" fmla="*/ 321544 w 1408945"/>
              <a:gd name="connsiteY64" fmla="*/ 160703 h 1086971"/>
              <a:gd name="connsiteX65" fmla="*/ 320618 w 1408945"/>
              <a:gd name="connsiteY65" fmla="*/ 157233 h 1086971"/>
              <a:gd name="connsiteX66" fmla="*/ 311713 w 1408945"/>
              <a:gd name="connsiteY66" fmla="*/ 155555 h 1086971"/>
              <a:gd name="connsiteX67" fmla="*/ 305640 w 1408945"/>
              <a:gd name="connsiteY67" fmla="*/ 150929 h 1086971"/>
              <a:gd name="connsiteX68" fmla="*/ 297659 w 1408945"/>
              <a:gd name="connsiteY68" fmla="*/ 168741 h 1086971"/>
              <a:gd name="connsiteX69" fmla="*/ 287365 w 1408945"/>
              <a:gd name="connsiteY69" fmla="*/ 184298 h 1086971"/>
              <a:gd name="connsiteX70" fmla="*/ 271867 w 1408945"/>
              <a:gd name="connsiteY70" fmla="*/ 205522 h 1086971"/>
              <a:gd name="connsiteX71" fmla="*/ 275163 w 1408945"/>
              <a:gd name="connsiteY71" fmla="*/ 227961 h 1086971"/>
              <a:gd name="connsiteX72" fmla="*/ 253129 w 1408945"/>
              <a:gd name="connsiteY72" fmla="*/ 237734 h 1086971"/>
              <a:gd name="connsiteX73" fmla="*/ 231558 w 1408945"/>
              <a:gd name="connsiteY73" fmla="*/ 235421 h 1086971"/>
              <a:gd name="connsiteX74" fmla="*/ 215654 w 1408945"/>
              <a:gd name="connsiteY74" fmla="*/ 235421 h 1086971"/>
              <a:gd name="connsiteX75" fmla="*/ 201081 w 1408945"/>
              <a:gd name="connsiteY75" fmla="*/ 288857 h 1086971"/>
              <a:gd name="connsiteX76" fmla="*/ 201081 w 1408945"/>
              <a:gd name="connsiteY76" fmla="*/ 302101 h 1086971"/>
              <a:gd name="connsiteX77" fmla="*/ 184252 w 1408945"/>
              <a:gd name="connsiteY77" fmla="*/ 296954 h 1086971"/>
              <a:gd name="connsiteX78" fmla="*/ 162217 w 1408945"/>
              <a:gd name="connsiteY78" fmla="*/ 302101 h 1086971"/>
              <a:gd name="connsiteX79" fmla="*/ 148627 w 1408945"/>
              <a:gd name="connsiteY79" fmla="*/ 313031 h 1086971"/>
              <a:gd name="connsiteX80" fmla="*/ 153774 w 1408945"/>
              <a:gd name="connsiteY80" fmla="*/ 337147 h 1086971"/>
              <a:gd name="connsiteX81" fmla="*/ 163143 w 1408945"/>
              <a:gd name="connsiteY81" fmla="*/ 368203 h 1086971"/>
              <a:gd name="connsiteX82" fmla="*/ 150478 w 1408945"/>
              <a:gd name="connsiteY82" fmla="*/ 389485 h 1086971"/>
              <a:gd name="connsiteX83" fmla="*/ 149090 w 1408945"/>
              <a:gd name="connsiteY83" fmla="*/ 406834 h 1086971"/>
              <a:gd name="connsiteX84" fmla="*/ 128444 w 1408945"/>
              <a:gd name="connsiteY84" fmla="*/ 419441 h 1086971"/>
              <a:gd name="connsiteX85" fmla="*/ 110169 w 1408945"/>
              <a:gd name="connsiteY85" fmla="*/ 432106 h 1086971"/>
              <a:gd name="connsiteX86" fmla="*/ 91431 w 1408945"/>
              <a:gd name="connsiteY86" fmla="*/ 444772 h 1086971"/>
              <a:gd name="connsiteX87" fmla="*/ 69860 w 1408945"/>
              <a:gd name="connsiteY87" fmla="*/ 452232 h 1086971"/>
              <a:gd name="connsiteX88" fmla="*/ 55808 w 1408945"/>
              <a:gd name="connsiteY88" fmla="*/ 463162 h 1086971"/>
              <a:gd name="connsiteX89" fmla="*/ 41292 w 1408945"/>
              <a:gd name="connsiteY89" fmla="*/ 457379 h 1086971"/>
              <a:gd name="connsiteX90" fmla="*/ 27181 w 1408945"/>
              <a:gd name="connsiteY90" fmla="*/ 463162 h 1086971"/>
              <a:gd name="connsiteX91" fmla="*/ 14111 w 1408945"/>
              <a:gd name="connsiteY91" fmla="*/ 472936 h 1086971"/>
              <a:gd name="connsiteX92" fmla="*/ 3759 w 1408945"/>
              <a:gd name="connsiteY92" fmla="*/ 480396 h 1086971"/>
              <a:gd name="connsiteX93" fmla="*/ 0 w 1408945"/>
              <a:gd name="connsiteY93" fmla="*/ 494160 h 1086971"/>
              <a:gd name="connsiteX94" fmla="*/ 3759 w 1408945"/>
              <a:gd name="connsiteY94" fmla="*/ 518333 h 1086971"/>
              <a:gd name="connsiteX95" fmla="*/ 26892 w 1408945"/>
              <a:gd name="connsiteY95" fmla="*/ 536146 h 1086971"/>
              <a:gd name="connsiteX96" fmla="*/ 31634 w 1408945"/>
              <a:gd name="connsiteY96" fmla="*/ 573505 h 1086971"/>
              <a:gd name="connsiteX97" fmla="*/ 31113 w 1408945"/>
              <a:gd name="connsiteY97" fmla="*/ 573505 h 1086971"/>
              <a:gd name="connsiteX98" fmla="*/ 52685 w 1408945"/>
              <a:gd name="connsiteY98" fmla="*/ 594208 h 1086971"/>
              <a:gd name="connsiteX99" fmla="*/ 64887 w 1408945"/>
              <a:gd name="connsiteY99" fmla="*/ 615490 h 1086971"/>
              <a:gd name="connsiteX100" fmla="*/ 83162 w 1408945"/>
              <a:gd name="connsiteY100" fmla="*/ 627057 h 1086971"/>
              <a:gd name="connsiteX101" fmla="*/ 84087 w 1408945"/>
              <a:gd name="connsiteY101" fmla="*/ 624223 h 1086971"/>
              <a:gd name="connsiteX102" fmla="*/ 93456 w 1408945"/>
              <a:gd name="connsiteY102" fmla="*/ 623067 h 1086971"/>
              <a:gd name="connsiteX103" fmla="*/ 98603 w 1408945"/>
              <a:gd name="connsiteY103" fmla="*/ 628214 h 1086971"/>
              <a:gd name="connsiteX104" fmla="*/ 125321 w 1408945"/>
              <a:gd name="connsiteY104" fmla="*/ 609823 h 1086971"/>
              <a:gd name="connsiteX105" fmla="*/ 152560 w 1408945"/>
              <a:gd name="connsiteY105" fmla="*/ 636252 h 1086971"/>
              <a:gd name="connsiteX106" fmla="*/ 129080 w 1408945"/>
              <a:gd name="connsiteY106" fmla="*/ 669621 h 1086971"/>
              <a:gd name="connsiteX107" fmla="*/ 119249 w 1408945"/>
              <a:gd name="connsiteY107" fmla="*/ 670778 h 1086971"/>
              <a:gd name="connsiteX108" fmla="*/ 117861 w 1408945"/>
              <a:gd name="connsiteY108" fmla="*/ 680551 h 1086971"/>
              <a:gd name="connsiteX109" fmla="*/ 130989 w 1408945"/>
              <a:gd name="connsiteY109" fmla="*/ 704667 h 1086971"/>
              <a:gd name="connsiteX110" fmla="*/ 127461 w 1408945"/>
              <a:gd name="connsiteY110" fmla="*/ 716332 h 1086971"/>
              <a:gd name="connsiteX111" fmla="*/ 116935 w 1408945"/>
              <a:gd name="connsiteY111" fmla="*/ 714440 h 1086971"/>
              <a:gd name="connsiteX112" fmla="*/ 111152 w 1408945"/>
              <a:gd name="connsiteY112" fmla="*/ 726527 h 1086971"/>
              <a:gd name="connsiteX113" fmla="*/ 119595 w 1408945"/>
              <a:gd name="connsiteY113" fmla="*/ 748330 h 1086971"/>
              <a:gd name="connsiteX114" fmla="*/ 139316 w 1408945"/>
              <a:gd name="connsiteY114" fmla="*/ 765043 h 1086971"/>
              <a:gd name="connsiteX115" fmla="*/ 153370 w 1408945"/>
              <a:gd name="connsiteY115" fmla="*/ 779386 h 1086971"/>
              <a:gd name="connsiteX116" fmla="*/ 163663 w 1408945"/>
              <a:gd name="connsiteY116" fmla="*/ 791472 h 1086971"/>
              <a:gd name="connsiteX117" fmla="*/ 163201 w 1408945"/>
              <a:gd name="connsiteY117" fmla="*/ 793207 h 1086971"/>
              <a:gd name="connsiteX118" fmla="*/ 177717 w 1408945"/>
              <a:gd name="connsiteY118" fmla="*/ 788002 h 1086971"/>
              <a:gd name="connsiteX119" fmla="*/ 196454 w 1408945"/>
              <a:gd name="connsiteY119" fmla="*/ 792629 h 1086971"/>
              <a:gd name="connsiteX120" fmla="*/ 244281 w 1408945"/>
              <a:gd name="connsiteY120" fmla="*/ 833979 h 1086971"/>
              <a:gd name="connsiteX121" fmla="*/ 289736 w 1408945"/>
              <a:gd name="connsiteY121" fmla="*/ 855839 h 1086971"/>
              <a:gd name="connsiteX122" fmla="*/ 320676 w 1408945"/>
              <a:gd name="connsiteY122" fmla="*/ 862721 h 1086971"/>
              <a:gd name="connsiteX123" fmla="*/ 325823 w 1408945"/>
              <a:gd name="connsiteY123" fmla="*/ 862721 h 1086971"/>
              <a:gd name="connsiteX124" fmla="*/ 333342 w 1408945"/>
              <a:gd name="connsiteY124" fmla="*/ 855839 h 1086971"/>
              <a:gd name="connsiteX125" fmla="*/ 340859 w 1408945"/>
              <a:gd name="connsiteY125" fmla="*/ 870181 h 1086971"/>
              <a:gd name="connsiteX126" fmla="*/ 342247 w 1408945"/>
              <a:gd name="connsiteY126" fmla="*/ 882268 h 1086971"/>
              <a:gd name="connsiteX127" fmla="*/ 347394 w 1408945"/>
              <a:gd name="connsiteY127" fmla="*/ 870181 h 1086971"/>
              <a:gd name="connsiteX128" fmla="*/ 364281 w 1408945"/>
              <a:gd name="connsiteY128" fmla="*/ 852832 h 1086971"/>
              <a:gd name="connsiteX129" fmla="*/ 383481 w 1408945"/>
              <a:gd name="connsiteY129" fmla="*/ 856302 h 1086971"/>
              <a:gd name="connsiteX130" fmla="*/ 410663 w 1408945"/>
              <a:gd name="connsiteY130" fmla="*/ 864918 h 1086971"/>
              <a:gd name="connsiteX131" fmla="*/ 419106 w 1408945"/>
              <a:gd name="connsiteY131" fmla="*/ 861449 h 1086971"/>
              <a:gd name="connsiteX132" fmla="*/ 430672 w 1408945"/>
              <a:gd name="connsiteY132" fmla="*/ 849420 h 1086971"/>
              <a:gd name="connsiteX133" fmla="*/ 440041 w 1408945"/>
              <a:gd name="connsiteY133" fmla="*/ 838489 h 1086971"/>
              <a:gd name="connsiteX134" fmla="*/ 460629 w 1408945"/>
              <a:gd name="connsiteY134" fmla="*/ 822933 h 1086971"/>
              <a:gd name="connsiteX135" fmla="*/ 488272 w 1408945"/>
              <a:gd name="connsiteY135" fmla="*/ 821776 h 1086971"/>
              <a:gd name="connsiteX136" fmla="*/ 500475 w 1408945"/>
              <a:gd name="connsiteY136" fmla="*/ 819521 h 1086971"/>
              <a:gd name="connsiteX137" fmla="*/ 509844 w 1408945"/>
              <a:gd name="connsiteY137" fmla="*/ 838489 h 1086971"/>
              <a:gd name="connsiteX138" fmla="*/ 523434 w 1408945"/>
              <a:gd name="connsiteY138" fmla="*/ 847106 h 1086971"/>
              <a:gd name="connsiteX139" fmla="*/ 527193 w 1408945"/>
              <a:gd name="connsiteY139" fmla="*/ 844215 h 1086971"/>
              <a:gd name="connsiteX140" fmla="*/ 542692 w 1408945"/>
              <a:gd name="connsiteY140" fmla="*/ 852253 h 1086971"/>
              <a:gd name="connsiteX141" fmla="*/ 547839 w 1408945"/>
              <a:gd name="connsiteY141" fmla="*/ 867810 h 1086971"/>
              <a:gd name="connsiteX142" fmla="*/ 557208 w 1408945"/>
              <a:gd name="connsiteY142" fmla="*/ 881574 h 1086971"/>
              <a:gd name="connsiteX143" fmla="*/ 551425 w 1408945"/>
              <a:gd name="connsiteY143" fmla="*/ 922403 h 1086971"/>
              <a:gd name="connsiteX144" fmla="*/ 532167 w 1408945"/>
              <a:gd name="connsiteY144" fmla="*/ 961497 h 1086971"/>
              <a:gd name="connsiteX145" fmla="*/ 536388 w 1408945"/>
              <a:gd name="connsiteY145" fmla="*/ 975261 h 1086971"/>
              <a:gd name="connsiteX146" fmla="*/ 557960 w 1408945"/>
              <a:gd name="connsiteY146" fmla="*/ 980408 h 1086971"/>
              <a:gd name="connsiteX147" fmla="*/ 565478 w 1408945"/>
              <a:gd name="connsiteY147" fmla="*/ 1003541 h 1086971"/>
              <a:gd name="connsiteX148" fmla="*/ 574962 w 1408945"/>
              <a:gd name="connsiteY148" fmla="*/ 1012915 h 1086971"/>
              <a:gd name="connsiteX149" fmla="*/ 574384 w 1408945"/>
              <a:gd name="connsiteY149" fmla="*/ 1016206 h 1086971"/>
              <a:gd name="connsiteX150" fmla="*/ 574384 w 1408945"/>
              <a:gd name="connsiteY150" fmla="*/ 1034597 h 1086971"/>
              <a:gd name="connsiteX151" fmla="*/ 587511 w 1408945"/>
              <a:gd name="connsiteY151" fmla="*/ 1042057 h 1086971"/>
              <a:gd name="connsiteX152" fmla="*/ 602027 w 1408945"/>
              <a:gd name="connsiteY152" fmla="*/ 1051252 h 1086971"/>
              <a:gd name="connsiteX153" fmla="*/ 612784 w 1408945"/>
              <a:gd name="connsiteY153" fmla="*/ 1048361 h 1086971"/>
              <a:gd name="connsiteX154" fmla="*/ 624350 w 1408945"/>
              <a:gd name="connsiteY154" fmla="*/ 1061604 h 1086971"/>
              <a:gd name="connsiteX155" fmla="*/ 625276 w 1408945"/>
              <a:gd name="connsiteY155" fmla="*/ 1039743 h 1086971"/>
              <a:gd name="connsiteX156" fmla="*/ 629035 w 1408945"/>
              <a:gd name="connsiteY156" fmla="*/ 1025401 h 1086971"/>
              <a:gd name="connsiteX157" fmla="*/ 644996 w 1408945"/>
              <a:gd name="connsiteY157" fmla="*/ 1019040 h 1086971"/>
              <a:gd name="connsiteX158" fmla="*/ 662808 w 1408945"/>
              <a:gd name="connsiteY158" fmla="*/ 1016784 h 1086971"/>
              <a:gd name="connsiteX159" fmla="*/ 683396 w 1408945"/>
              <a:gd name="connsiteY159" fmla="*/ 1016784 h 1086971"/>
              <a:gd name="connsiteX160" fmla="*/ 699358 w 1408945"/>
              <a:gd name="connsiteY160" fmla="*/ 1013315 h 1086971"/>
              <a:gd name="connsiteX161" fmla="*/ 718095 w 1408945"/>
              <a:gd name="connsiteY161" fmla="*/ 998972 h 1086971"/>
              <a:gd name="connsiteX162" fmla="*/ 737758 w 1408945"/>
              <a:gd name="connsiteY162" fmla="*/ 1011001 h 1086971"/>
              <a:gd name="connsiteX163" fmla="*/ 744351 w 1408945"/>
              <a:gd name="connsiteY163" fmla="*/ 1027657 h 1086971"/>
              <a:gd name="connsiteX164" fmla="*/ 767484 w 1408945"/>
              <a:gd name="connsiteY164" fmla="*/ 1048361 h 1086971"/>
              <a:gd name="connsiteX165" fmla="*/ 772168 w 1408945"/>
              <a:gd name="connsiteY165" fmla="*/ 1052987 h 1086971"/>
              <a:gd name="connsiteX166" fmla="*/ 786684 w 1408945"/>
              <a:gd name="connsiteY166" fmla="*/ 1048361 h 1086971"/>
              <a:gd name="connsiteX167" fmla="*/ 799349 w 1408945"/>
              <a:gd name="connsiteY167" fmla="*/ 1048939 h 1086971"/>
              <a:gd name="connsiteX168" fmla="*/ 812939 w 1408945"/>
              <a:gd name="connsiteY168" fmla="*/ 1048939 h 1086971"/>
              <a:gd name="connsiteX169" fmla="*/ 818722 w 1408945"/>
              <a:gd name="connsiteY169" fmla="*/ 1060505 h 1086971"/>
              <a:gd name="connsiteX170" fmla="*/ 823927 w 1408945"/>
              <a:gd name="connsiteY170" fmla="*/ 1084621 h 1086971"/>
              <a:gd name="connsiteX171" fmla="*/ 830000 w 1408945"/>
              <a:gd name="connsiteY171" fmla="*/ 1072592 h 1086971"/>
              <a:gd name="connsiteX172" fmla="*/ 862790 w 1408945"/>
              <a:gd name="connsiteY172" fmla="*/ 1048997 h 1086971"/>
              <a:gd name="connsiteX173" fmla="*/ 909055 w 1408945"/>
              <a:gd name="connsiteY173" fmla="*/ 1017420 h 1086971"/>
              <a:gd name="connsiteX174" fmla="*/ 932188 w 1408945"/>
              <a:gd name="connsiteY174" fmla="*/ 1017999 h 1086971"/>
              <a:gd name="connsiteX175" fmla="*/ 939186 w 1408945"/>
              <a:gd name="connsiteY175" fmla="*/ 1014529 h 1086971"/>
              <a:gd name="connsiteX176" fmla="*/ 943408 w 1408945"/>
              <a:gd name="connsiteY176" fmla="*/ 1009902 h 1086971"/>
              <a:gd name="connsiteX177" fmla="*/ 956072 w 1408945"/>
              <a:gd name="connsiteY177" fmla="*/ 1000707 h 1086971"/>
              <a:gd name="connsiteX178" fmla="*/ 966367 w 1408945"/>
              <a:gd name="connsiteY178" fmla="*/ 990934 h 1086971"/>
              <a:gd name="connsiteX179" fmla="*/ 1012632 w 1408945"/>
              <a:gd name="connsiteY179" fmla="*/ 970288 h 1086971"/>
              <a:gd name="connsiteX180" fmla="*/ 1013557 w 1408945"/>
              <a:gd name="connsiteY180" fmla="*/ 965661 h 1086971"/>
              <a:gd name="connsiteX181" fmla="*/ 1023389 w 1408945"/>
              <a:gd name="connsiteY181" fmla="*/ 958779 h 1086971"/>
              <a:gd name="connsiteX182" fmla="*/ 1031832 w 1408945"/>
              <a:gd name="connsiteY182" fmla="*/ 917950 h 1086971"/>
              <a:gd name="connsiteX183" fmla="*/ 1077288 w 1408945"/>
              <a:gd name="connsiteY183" fmla="*/ 871685 h 1086971"/>
              <a:gd name="connsiteX184" fmla="*/ 1077750 w 1408945"/>
              <a:gd name="connsiteY184" fmla="*/ 871106 h 1086971"/>
              <a:gd name="connsiteX185" fmla="*/ 1078676 w 1408945"/>
              <a:gd name="connsiteY185" fmla="*/ 865959 h 1086971"/>
              <a:gd name="connsiteX186" fmla="*/ 1094174 w 1408945"/>
              <a:gd name="connsiteY186" fmla="*/ 849304 h 1086971"/>
              <a:gd name="connsiteX187" fmla="*/ 1098859 w 1408945"/>
              <a:gd name="connsiteY187" fmla="*/ 826865 h 1086971"/>
              <a:gd name="connsiteX188" fmla="*/ 1102618 w 1408945"/>
              <a:gd name="connsiteY188" fmla="*/ 815935 h 1086971"/>
              <a:gd name="connsiteX189" fmla="*/ 1112449 w 1408945"/>
              <a:gd name="connsiteY189" fmla="*/ 799280 h 1086971"/>
              <a:gd name="connsiteX190" fmla="*/ 1102618 w 1408945"/>
              <a:gd name="connsiteY190" fmla="*/ 795809 h 1086971"/>
              <a:gd name="connsiteX191" fmla="*/ 1089027 w 1408945"/>
              <a:gd name="connsiteY191" fmla="*/ 790026 h 1086971"/>
              <a:gd name="connsiteX192" fmla="*/ 1080584 w 1408945"/>
              <a:gd name="connsiteY192" fmla="*/ 784243 h 1086971"/>
              <a:gd name="connsiteX193" fmla="*/ 1105394 w 1408945"/>
              <a:gd name="connsiteY193" fmla="*/ 769843 h 1086971"/>
              <a:gd name="connsiteX194" fmla="*/ 1091341 w 1408945"/>
              <a:gd name="connsiteY194" fmla="*/ 754344 h 1086971"/>
              <a:gd name="connsiteX195" fmla="*/ 1070753 w 1408945"/>
              <a:gd name="connsiteY195" fmla="*/ 735954 h 1086971"/>
              <a:gd name="connsiteX196" fmla="*/ 1083880 w 1408945"/>
              <a:gd name="connsiteY196" fmla="*/ 735376 h 1086971"/>
              <a:gd name="connsiteX197" fmla="*/ 1104469 w 1408945"/>
              <a:gd name="connsiteY197" fmla="*/ 740522 h 1086971"/>
              <a:gd name="connsiteX198" fmla="*/ 1084806 w 1408945"/>
              <a:gd name="connsiteY198" fmla="*/ 714093 h 1086971"/>
              <a:gd name="connsiteX199" fmla="*/ 1080584 w 1408945"/>
              <a:gd name="connsiteY199" fmla="*/ 697438 h 1086971"/>
              <a:gd name="connsiteX200" fmla="*/ 1065548 w 1408945"/>
              <a:gd name="connsiteY200" fmla="*/ 663491 h 1086971"/>
              <a:gd name="connsiteX201" fmla="*/ 1044960 w 1408945"/>
              <a:gd name="connsiteY201" fmla="*/ 646141 h 1086971"/>
              <a:gd name="connsiteX202" fmla="*/ 1056179 w 1408945"/>
              <a:gd name="connsiteY202" fmla="*/ 620291 h 1086971"/>
              <a:gd name="connsiteX203" fmla="*/ 1067746 w 1408945"/>
              <a:gd name="connsiteY203" fmla="*/ 605370 h 1086971"/>
              <a:gd name="connsiteX204" fmla="*/ 1080410 w 1408945"/>
              <a:gd name="connsiteY204" fmla="*/ 594440 h 1086971"/>
              <a:gd name="connsiteX205" fmla="*/ 1094464 w 1408945"/>
              <a:gd name="connsiteY205" fmla="*/ 585823 h 1086971"/>
              <a:gd name="connsiteX206" fmla="*/ 1121182 w 1408945"/>
              <a:gd name="connsiteY206" fmla="*/ 576628 h 1086971"/>
              <a:gd name="connsiteX207" fmla="*/ 1107592 w 1408945"/>
              <a:gd name="connsiteY207" fmla="*/ 558816 h 1086971"/>
              <a:gd name="connsiteX208" fmla="*/ 1084459 w 1408945"/>
              <a:gd name="connsiteY208" fmla="*/ 547885 h 1086971"/>
              <a:gd name="connsiteX209" fmla="*/ 1053056 w 1408945"/>
              <a:gd name="connsiteY209" fmla="*/ 572001 h 1086971"/>
              <a:gd name="connsiteX210" fmla="*/ 1038482 w 1408945"/>
              <a:gd name="connsiteY210" fmla="*/ 549620 h 1086971"/>
              <a:gd name="connsiteX211" fmla="*/ 1014136 w 1408945"/>
              <a:gd name="connsiteY211" fmla="*/ 539847 h 1086971"/>
              <a:gd name="connsiteX212" fmla="*/ 1013673 w 1408945"/>
              <a:gd name="connsiteY212" fmla="*/ 505148 h 1086971"/>
              <a:gd name="connsiteX213" fmla="*/ 1042589 w 1408945"/>
              <a:gd name="connsiteY213" fmla="*/ 494796 h 1086971"/>
              <a:gd name="connsiteX214" fmla="*/ 1070290 w 1408945"/>
              <a:gd name="connsiteY214" fmla="*/ 472415 h 1086971"/>
              <a:gd name="connsiteX215" fmla="*/ 1110078 w 1408945"/>
              <a:gd name="connsiteY215" fmla="*/ 454025 h 1086971"/>
              <a:gd name="connsiteX216" fmla="*/ 1094174 w 1408945"/>
              <a:gd name="connsiteY216" fmla="*/ 491962 h 1086971"/>
              <a:gd name="connsiteX217" fmla="*/ 1090878 w 1408945"/>
              <a:gd name="connsiteY217" fmla="*/ 513186 h 1086971"/>
              <a:gd name="connsiteX218" fmla="*/ 1107302 w 1408945"/>
              <a:gd name="connsiteY218" fmla="*/ 512608 h 1086971"/>
              <a:gd name="connsiteX219" fmla="*/ 1150908 w 1408945"/>
              <a:gd name="connsiteY219" fmla="*/ 483692 h 1086971"/>
              <a:gd name="connsiteX220" fmla="*/ 1162127 w 1408945"/>
              <a:gd name="connsiteY220" fmla="*/ 481957 h 1086971"/>
              <a:gd name="connsiteX221" fmla="*/ 1168719 w 1408945"/>
              <a:gd name="connsiteY221" fmla="*/ 469870 h 1086971"/>
              <a:gd name="connsiteX222" fmla="*/ 1212729 w 1408945"/>
              <a:gd name="connsiteY222" fmla="*/ 440955 h 1086971"/>
              <a:gd name="connsiteX223" fmla="*/ 1227765 w 1408945"/>
              <a:gd name="connsiteY223" fmla="*/ 421408 h 1086971"/>
              <a:gd name="connsiteX224" fmla="*/ 1242744 w 1408945"/>
              <a:gd name="connsiteY224" fmla="*/ 428289 h 1086971"/>
              <a:gd name="connsiteX225" fmla="*/ 1257722 w 1408945"/>
              <a:gd name="connsiteY225" fmla="*/ 423143 h 1086971"/>
              <a:gd name="connsiteX226" fmla="*/ 1266629 w 1408945"/>
              <a:gd name="connsiteY226" fmla="*/ 412212 h 1086971"/>
              <a:gd name="connsiteX227" fmla="*/ 1283515 w 1408945"/>
              <a:gd name="connsiteY227" fmla="*/ 397870 h 1086971"/>
              <a:gd name="connsiteX228" fmla="*/ 1297106 w 1408945"/>
              <a:gd name="connsiteY228" fmla="*/ 376010 h 1086971"/>
              <a:gd name="connsiteX229" fmla="*/ 1316826 w 1408945"/>
              <a:gd name="connsiteY229" fmla="*/ 385205 h 1086971"/>
              <a:gd name="connsiteX230" fmla="*/ 1323361 w 1408945"/>
              <a:gd name="connsiteY230" fmla="*/ 386362 h 1086971"/>
              <a:gd name="connsiteX231" fmla="*/ 1329144 w 1408945"/>
              <a:gd name="connsiteY231" fmla="*/ 381157 h 1086971"/>
              <a:gd name="connsiteX232" fmla="*/ 1327294 w 1408945"/>
              <a:gd name="connsiteY232" fmla="*/ 354728 h 1086971"/>
              <a:gd name="connsiteX233" fmla="*/ 1325906 w 1408945"/>
              <a:gd name="connsiteY233" fmla="*/ 331595 h 1086971"/>
              <a:gd name="connsiteX234" fmla="*/ 1329144 w 1408945"/>
              <a:gd name="connsiteY234" fmla="*/ 312048 h 1086971"/>
              <a:gd name="connsiteX235" fmla="*/ 1348403 w 1408945"/>
              <a:gd name="connsiteY235" fmla="*/ 301118 h 1086971"/>
              <a:gd name="connsiteX236" fmla="*/ 1368990 w 1408945"/>
              <a:gd name="connsiteY236" fmla="*/ 301118 h 1086971"/>
              <a:gd name="connsiteX237" fmla="*/ 1380557 w 1408945"/>
              <a:gd name="connsiteY237" fmla="*/ 282727 h 1086971"/>
              <a:gd name="connsiteX238" fmla="*/ 1394610 w 1408945"/>
              <a:gd name="connsiteY238" fmla="*/ 261445 h 1086971"/>
              <a:gd name="connsiteX239" fmla="*/ 1407275 w 1408945"/>
              <a:gd name="connsiteY239" fmla="*/ 225821 h 1086971"/>
              <a:gd name="connsiteX240" fmla="*/ 1404789 w 1408945"/>
              <a:gd name="connsiteY240" fmla="*/ 205002 h 10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408945" h="1086971">
                <a:moveTo>
                  <a:pt x="1404789" y="205002"/>
                </a:moveTo>
                <a:cubicBezTo>
                  <a:pt x="1405713" y="190081"/>
                  <a:pt x="1390735" y="195228"/>
                  <a:pt x="1386051" y="199218"/>
                </a:cubicBezTo>
                <a:cubicBezTo>
                  <a:pt x="1381367" y="203209"/>
                  <a:pt x="1367255" y="199218"/>
                  <a:pt x="1362918" y="208992"/>
                </a:cubicBezTo>
                <a:cubicBezTo>
                  <a:pt x="1358581" y="218766"/>
                  <a:pt x="1351352" y="212982"/>
                  <a:pt x="1342272" y="214775"/>
                </a:cubicBezTo>
                <a:cubicBezTo>
                  <a:pt x="1333193" y="216568"/>
                  <a:pt x="1318850" y="211363"/>
                  <a:pt x="1319140" y="203845"/>
                </a:cubicBezTo>
                <a:cubicBezTo>
                  <a:pt x="1319429" y="196327"/>
                  <a:pt x="1313356" y="188924"/>
                  <a:pt x="1314456" y="179729"/>
                </a:cubicBezTo>
                <a:cubicBezTo>
                  <a:pt x="1315554" y="170534"/>
                  <a:pt x="1304624" y="174582"/>
                  <a:pt x="1297569" y="166544"/>
                </a:cubicBezTo>
                <a:cubicBezTo>
                  <a:pt x="1290513" y="158505"/>
                  <a:pt x="1276922" y="152722"/>
                  <a:pt x="1274436" y="153878"/>
                </a:cubicBezTo>
                <a:cubicBezTo>
                  <a:pt x="1271949" y="155035"/>
                  <a:pt x="1262870" y="144683"/>
                  <a:pt x="1251303" y="144105"/>
                </a:cubicBezTo>
                <a:cubicBezTo>
                  <a:pt x="1239737" y="143527"/>
                  <a:pt x="1240951" y="134331"/>
                  <a:pt x="1242397" y="128548"/>
                </a:cubicBezTo>
                <a:cubicBezTo>
                  <a:pt x="1243843" y="122765"/>
                  <a:pt x="1232508" y="104432"/>
                  <a:pt x="1230831" y="94659"/>
                </a:cubicBezTo>
                <a:cubicBezTo>
                  <a:pt x="1229154" y="84885"/>
                  <a:pt x="1220536" y="83092"/>
                  <a:pt x="1216778" y="61926"/>
                </a:cubicBezTo>
                <a:cubicBezTo>
                  <a:pt x="1213019" y="40760"/>
                  <a:pt x="1203650" y="46369"/>
                  <a:pt x="1205212" y="36596"/>
                </a:cubicBezTo>
                <a:cubicBezTo>
                  <a:pt x="1206772" y="26822"/>
                  <a:pt x="1193645" y="21675"/>
                  <a:pt x="1189770" y="15950"/>
                </a:cubicBezTo>
                <a:cubicBezTo>
                  <a:pt x="1185895" y="10225"/>
                  <a:pt x="1171495" y="12480"/>
                  <a:pt x="1161202" y="6176"/>
                </a:cubicBezTo>
                <a:cubicBezTo>
                  <a:pt x="1150908" y="-127"/>
                  <a:pt x="1144315" y="4442"/>
                  <a:pt x="1134946" y="972"/>
                </a:cubicBezTo>
                <a:cubicBezTo>
                  <a:pt x="1125577" y="-2498"/>
                  <a:pt x="1103081" y="4442"/>
                  <a:pt x="1100247" y="4442"/>
                </a:cubicBezTo>
                <a:cubicBezTo>
                  <a:pt x="1097413" y="4442"/>
                  <a:pt x="1080064" y="393"/>
                  <a:pt x="1070232" y="16008"/>
                </a:cubicBezTo>
                <a:cubicBezTo>
                  <a:pt x="1060401" y="31622"/>
                  <a:pt x="1068382" y="30928"/>
                  <a:pt x="1072141" y="30928"/>
                </a:cubicBezTo>
                <a:cubicBezTo>
                  <a:pt x="1075900" y="30928"/>
                  <a:pt x="1077924" y="45849"/>
                  <a:pt x="1079138" y="50475"/>
                </a:cubicBezTo>
                <a:cubicBezTo>
                  <a:pt x="1080353" y="55102"/>
                  <a:pt x="1072141" y="63141"/>
                  <a:pt x="1068844" y="64239"/>
                </a:cubicBezTo>
                <a:cubicBezTo>
                  <a:pt x="1065548" y="65338"/>
                  <a:pt x="1055716" y="83787"/>
                  <a:pt x="1054328" y="90726"/>
                </a:cubicBezTo>
                <a:cubicBezTo>
                  <a:pt x="1052940" y="97666"/>
                  <a:pt x="1041664" y="113859"/>
                  <a:pt x="1042762" y="119642"/>
                </a:cubicBezTo>
                <a:cubicBezTo>
                  <a:pt x="1043861" y="125425"/>
                  <a:pt x="1036979" y="131208"/>
                  <a:pt x="1032468" y="132249"/>
                </a:cubicBezTo>
                <a:cubicBezTo>
                  <a:pt x="1027957" y="133290"/>
                  <a:pt x="1014193" y="144914"/>
                  <a:pt x="1010434" y="146071"/>
                </a:cubicBezTo>
                <a:cubicBezTo>
                  <a:pt x="1006675" y="147228"/>
                  <a:pt x="989789" y="144336"/>
                  <a:pt x="987302" y="138553"/>
                </a:cubicBezTo>
                <a:cubicBezTo>
                  <a:pt x="986839" y="136876"/>
                  <a:pt x="984468" y="135141"/>
                  <a:pt x="982155" y="133984"/>
                </a:cubicBezTo>
                <a:lnTo>
                  <a:pt x="963359" y="178804"/>
                </a:lnTo>
                <a:lnTo>
                  <a:pt x="961971" y="193204"/>
                </a:lnTo>
                <a:cubicBezTo>
                  <a:pt x="961971" y="193204"/>
                  <a:pt x="949769" y="196616"/>
                  <a:pt x="959138" y="207546"/>
                </a:cubicBezTo>
                <a:cubicBezTo>
                  <a:pt x="968506" y="218476"/>
                  <a:pt x="969952" y="209281"/>
                  <a:pt x="983542" y="209281"/>
                </a:cubicBezTo>
                <a:cubicBezTo>
                  <a:pt x="997133" y="209281"/>
                  <a:pt x="1003205" y="221946"/>
                  <a:pt x="1006039" y="212751"/>
                </a:cubicBezTo>
                <a:cubicBezTo>
                  <a:pt x="1007543" y="206152"/>
                  <a:pt x="1014136" y="202046"/>
                  <a:pt x="1020728" y="203579"/>
                </a:cubicBezTo>
                <a:cubicBezTo>
                  <a:pt x="1024025" y="204337"/>
                  <a:pt x="1026800" y="206395"/>
                  <a:pt x="1028536" y="209281"/>
                </a:cubicBezTo>
                <a:cubicBezTo>
                  <a:pt x="1036054" y="220211"/>
                  <a:pt x="1060401" y="238197"/>
                  <a:pt x="1059013" y="247219"/>
                </a:cubicBezTo>
                <a:cubicBezTo>
                  <a:pt x="1057625" y="256240"/>
                  <a:pt x="1043977" y="254679"/>
                  <a:pt x="1034608" y="250689"/>
                </a:cubicBezTo>
                <a:cubicBezTo>
                  <a:pt x="1025240" y="246698"/>
                  <a:pt x="1013557" y="257571"/>
                  <a:pt x="1004189" y="257571"/>
                </a:cubicBezTo>
                <a:cubicBezTo>
                  <a:pt x="992853" y="257576"/>
                  <a:pt x="982155" y="262885"/>
                  <a:pt x="975273" y="271913"/>
                </a:cubicBezTo>
                <a:cubicBezTo>
                  <a:pt x="966367" y="282843"/>
                  <a:pt x="967755" y="293195"/>
                  <a:pt x="954164" y="295508"/>
                </a:cubicBezTo>
                <a:cubicBezTo>
                  <a:pt x="940574" y="297821"/>
                  <a:pt x="934501" y="295508"/>
                  <a:pt x="919465" y="308115"/>
                </a:cubicBezTo>
                <a:cubicBezTo>
                  <a:pt x="908882" y="317351"/>
                  <a:pt x="893557" y="318745"/>
                  <a:pt x="881469" y="311585"/>
                </a:cubicBezTo>
                <a:cubicBezTo>
                  <a:pt x="874646" y="306884"/>
                  <a:pt x="865277" y="308630"/>
                  <a:pt x="860592" y="315472"/>
                </a:cubicBezTo>
                <a:cubicBezTo>
                  <a:pt x="859898" y="316409"/>
                  <a:pt x="859378" y="317415"/>
                  <a:pt x="858974" y="318467"/>
                </a:cubicBezTo>
                <a:cubicBezTo>
                  <a:pt x="853190" y="331132"/>
                  <a:pt x="866491" y="336279"/>
                  <a:pt x="865103" y="350680"/>
                </a:cubicBezTo>
                <a:cubicBezTo>
                  <a:pt x="863715" y="365080"/>
                  <a:pt x="848679" y="361610"/>
                  <a:pt x="836188" y="377687"/>
                </a:cubicBezTo>
                <a:cubicBezTo>
                  <a:pt x="823696" y="393764"/>
                  <a:pt x="804322" y="401224"/>
                  <a:pt x="794028" y="399547"/>
                </a:cubicBezTo>
                <a:cubicBezTo>
                  <a:pt x="783735" y="397870"/>
                  <a:pt x="760718" y="390352"/>
                  <a:pt x="741055" y="401224"/>
                </a:cubicBezTo>
                <a:cubicBezTo>
                  <a:pt x="721392" y="412097"/>
                  <a:pt x="707744" y="428289"/>
                  <a:pt x="700283" y="426555"/>
                </a:cubicBezTo>
                <a:cubicBezTo>
                  <a:pt x="692823" y="424820"/>
                  <a:pt x="692765" y="413889"/>
                  <a:pt x="682008" y="415624"/>
                </a:cubicBezTo>
                <a:cubicBezTo>
                  <a:pt x="671252" y="417359"/>
                  <a:pt x="665584" y="413889"/>
                  <a:pt x="657603" y="408742"/>
                </a:cubicBezTo>
                <a:cubicBezTo>
                  <a:pt x="649623" y="403595"/>
                  <a:pt x="644013" y="412155"/>
                  <a:pt x="631869" y="401803"/>
                </a:cubicBezTo>
                <a:cubicBezTo>
                  <a:pt x="619724" y="391451"/>
                  <a:pt x="598558" y="392607"/>
                  <a:pt x="589651" y="390930"/>
                </a:cubicBezTo>
                <a:cubicBezTo>
                  <a:pt x="580745" y="389253"/>
                  <a:pt x="545584" y="390930"/>
                  <a:pt x="533901" y="389195"/>
                </a:cubicBezTo>
                <a:cubicBezTo>
                  <a:pt x="522219" y="387460"/>
                  <a:pt x="505275" y="392607"/>
                  <a:pt x="503424" y="385725"/>
                </a:cubicBezTo>
                <a:cubicBezTo>
                  <a:pt x="501574" y="378844"/>
                  <a:pt x="492610" y="373060"/>
                  <a:pt x="489834" y="356810"/>
                </a:cubicBezTo>
                <a:cubicBezTo>
                  <a:pt x="487058" y="340559"/>
                  <a:pt x="479019" y="335007"/>
                  <a:pt x="471559" y="333272"/>
                </a:cubicBezTo>
                <a:cubicBezTo>
                  <a:pt x="464099" y="331537"/>
                  <a:pt x="463116" y="321706"/>
                  <a:pt x="456523" y="320607"/>
                </a:cubicBezTo>
                <a:cubicBezTo>
                  <a:pt x="453284" y="320029"/>
                  <a:pt x="449525" y="307942"/>
                  <a:pt x="438711" y="307942"/>
                </a:cubicBezTo>
                <a:cubicBezTo>
                  <a:pt x="427896" y="307942"/>
                  <a:pt x="390942" y="302795"/>
                  <a:pt x="385795" y="292443"/>
                </a:cubicBezTo>
                <a:cubicBezTo>
                  <a:pt x="380648" y="282091"/>
                  <a:pt x="390942" y="279778"/>
                  <a:pt x="390942" y="269310"/>
                </a:cubicBezTo>
                <a:cubicBezTo>
                  <a:pt x="390942" y="258843"/>
                  <a:pt x="396725" y="245194"/>
                  <a:pt x="392330" y="241204"/>
                </a:cubicBezTo>
                <a:cubicBezTo>
                  <a:pt x="386084" y="235514"/>
                  <a:pt x="381689" y="228111"/>
                  <a:pt x="379665" y="219922"/>
                </a:cubicBezTo>
                <a:cubicBezTo>
                  <a:pt x="376888" y="210311"/>
                  <a:pt x="369255" y="202879"/>
                  <a:pt x="359539" y="200375"/>
                </a:cubicBezTo>
                <a:cubicBezTo>
                  <a:pt x="352021" y="199797"/>
                  <a:pt x="345486" y="194071"/>
                  <a:pt x="338431" y="186553"/>
                </a:cubicBezTo>
                <a:cubicBezTo>
                  <a:pt x="331375" y="179035"/>
                  <a:pt x="324377" y="179671"/>
                  <a:pt x="321544" y="160703"/>
                </a:cubicBezTo>
                <a:cubicBezTo>
                  <a:pt x="321428" y="159500"/>
                  <a:pt x="321139" y="158320"/>
                  <a:pt x="320618" y="157233"/>
                </a:cubicBezTo>
                <a:cubicBezTo>
                  <a:pt x="317669" y="156463"/>
                  <a:pt x="314719" y="155903"/>
                  <a:pt x="311713" y="155555"/>
                </a:cubicBezTo>
                <a:cubicBezTo>
                  <a:pt x="309110" y="155035"/>
                  <a:pt x="306854" y="153329"/>
                  <a:pt x="305640" y="150929"/>
                </a:cubicBezTo>
                <a:cubicBezTo>
                  <a:pt x="303732" y="158968"/>
                  <a:pt x="297659" y="162495"/>
                  <a:pt x="297659" y="168741"/>
                </a:cubicBezTo>
                <a:cubicBezTo>
                  <a:pt x="297659" y="174987"/>
                  <a:pt x="295288" y="184298"/>
                  <a:pt x="287365" y="184298"/>
                </a:cubicBezTo>
                <a:cubicBezTo>
                  <a:pt x="279442" y="184298"/>
                  <a:pt x="272329" y="191180"/>
                  <a:pt x="271867" y="205522"/>
                </a:cubicBezTo>
                <a:cubicBezTo>
                  <a:pt x="271404" y="219864"/>
                  <a:pt x="278460" y="221657"/>
                  <a:pt x="275163" y="227961"/>
                </a:cubicBezTo>
                <a:cubicBezTo>
                  <a:pt x="271867" y="234264"/>
                  <a:pt x="257813" y="240626"/>
                  <a:pt x="253129" y="237734"/>
                </a:cubicBezTo>
                <a:cubicBezTo>
                  <a:pt x="248445" y="234843"/>
                  <a:pt x="239076" y="236578"/>
                  <a:pt x="231558" y="235421"/>
                </a:cubicBezTo>
                <a:cubicBezTo>
                  <a:pt x="224040" y="234264"/>
                  <a:pt x="217967" y="222756"/>
                  <a:pt x="215654" y="235421"/>
                </a:cubicBezTo>
                <a:cubicBezTo>
                  <a:pt x="213341" y="248086"/>
                  <a:pt x="197322" y="284867"/>
                  <a:pt x="201081" y="288857"/>
                </a:cubicBezTo>
                <a:cubicBezTo>
                  <a:pt x="204839" y="292848"/>
                  <a:pt x="207674" y="302101"/>
                  <a:pt x="201081" y="302101"/>
                </a:cubicBezTo>
                <a:cubicBezTo>
                  <a:pt x="195008" y="302760"/>
                  <a:pt x="188936" y="300904"/>
                  <a:pt x="184252" y="296954"/>
                </a:cubicBezTo>
                <a:cubicBezTo>
                  <a:pt x="180955" y="292906"/>
                  <a:pt x="169678" y="302737"/>
                  <a:pt x="162217" y="302101"/>
                </a:cubicBezTo>
                <a:cubicBezTo>
                  <a:pt x="158459" y="302101"/>
                  <a:pt x="143422" y="310139"/>
                  <a:pt x="148627" y="313031"/>
                </a:cubicBezTo>
                <a:cubicBezTo>
                  <a:pt x="153832" y="315923"/>
                  <a:pt x="153774" y="330843"/>
                  <a:pt x="153774" y="337147"/>
                </a:cubicBezTo>
                <a:cubicBezTo>
                  <a:pt x="153774" y="343451"/>
                  <a:pt x="164994" y="361899"/>
                  <a:pt x="163143" y="368203"/>
                </a:cubicBezTo>
                <a:cubicBezTo>
                  <a:pt x="161293" y="374506"/>
                  <a:pt x="150478" y="381446"/>
                  <a:pt x="150478" y="389485"/>
                </a:cubicBezTo>
                <a:cubicBezTo>
                  <a:pt x="150478" y="397523"/>
                  <a:pt x="152328" y="404983"/>
                  <a:pt x="149090" y="406834"/>
                </a:cubicBezTo>
                <a:cubicBezTo>
                  <a:pt x="141745" y="410183"/>
                  <a:pt x="134805" y="414416"/>
                  <a:pt x="128444" y="419441"/>
                </a:cubicBezTo>
                <a:cubicBezTo>
                  <a:pt x="122661" y="424646"/>
                  <a:pt x="113466" y="424646"/>
                  <a:pt x="110169" y="432106"/>
                </a:cubicBezTo>
                <a:cubicBezTo>
                  <a:pt x="106873" y="439567"/>
                  <a:pt x="102188" y="445928"/>
                  <a:pt x="91431" y="444772"/>
                </a:cubicBezTo>
                <a:cubicBezTo>
                  <a:pt x="82063" y="443615"/>
                  <a:pt x="77379" y="441880"/>
                  <a:pt x="69860" y="452232"/>
                </a:cubicBezTo>
                <a:cubicBezTo>
                  <a:pt x="62343" y="462584"/>
                  <a:pt x="60955" y="458535"/>
                  <a:pt x="55808" y="463162"/>
                </a:cubicBezTo>
                <a:cubicBezTo>
                  <a:pt x="50661" y="467789"/>
                  <a:pt x="45513" y="459692"/>
                  <a:pt x="41292" y="457379"/>
                </a:cubicBezTo>
                <a:cubicBezTo>
                  <a:pt x="37070" y="455066"/>
                  <a:pt x="31402" y="463162"/>
                  <a:pt x="27181" y="463162"/>
                </a:cubicBezTo>
                <a:cubicBezTo>
                  <a:pt x="22959" y="463162"/>
                  <a:pt x="19258" y="471201"/>
                  <a:pt x="14111" y="472936"/>
                </a:cubicBezTo>
                <a:cubicBezTo>
                  <a:pt x="8963" y="474671"/>
                  <a:pt x="3759" y="472936"/>
                  <a:pt x="3759" y="480396"/>
                </a:cubicBezTo>
                <a:cubicBezTo>
                  <a:pt x="3932" y="485260"/>
                  <a:pt x="2602" y="490059"/>
                  <a:pt x="0" y="494160"/>
                </a:cubicBezTo>
                <a:lnTo>
                  <a:pt x="3759" y="518333"/>
                </a:lnTo>
                <a:cubicBezTo>
                  <a:pt x="3759" y="518333"/>
                  <a:pt x="26256" y="526950"/>
                  <a:pt x="26892" y="536146"/>
                </a:cubicBezTo>
                <a:cubicBezTo>
                  <a:pt x="27528" y="545341"/>
                  <a:pt x="31634" y="573505"/>
                  <a:pt x="31634" y="573505"/>
                </a:cubicBezTo>
                <a:lnTo>
                  <a:pt x="31113" y="573505"/>
                </a:lnTo>
                <a:cubicBezTo>
                  <a:pt x="40019" y="582122"/>
                  <a:pt x="52685" y="590854"/>
                  <a:pt x="52685" y="594208"/>
                </a:cubicBezTo>
                <a:cubicBezTo>
                  <a:pt x="52627" y="602982"/>
                  <a:pt x="57253" y="611113"/>
                  <a:pt x="64887" y="615490"/>
                </a:cubicBezTo>
                <a:cubicBezTo>
                  <a:pt x="71248" y="618908"/>
                  <a:pt x="77379" y="622772"/>
                  <a:pt x="83162" y="627057"/>
                </a:cubicBezTo>
                <a:cubicBezTo>
                  <a:pt x="83393" y="626091"/>
                  <a:pt x="83740" y="625148"/>
                  <a:pt x="84087" y="624223"/>
                </a:cubicBezTo>
                <a:lnTo>
                  <a:pt x="93456" y="623067"/>
                </a:lnTo>
                <a:cubicBezTo>
                  <a:pt x="95364" y="624611"/>
                  <a:pt x="97042" y="626334"/>
                  <a:pt x="98603" y="628214"/>
                </a:cubicBezTo>
                <a:cubicBezTo>
                  <a:pt x="100974" y="619018"/>
                  <a:pt x="116935" y="609245"/>
                  <a:pt x="125321" y="609823"/>
                </a:cubicBezTo>
                <a:cubicBezTo>
                  <a:pt x="133707" y="610401"/>
                  <a:pt x="154237" y="629370"/>
                  <a:pt x="152560" y="636252"/>
                </a:cubicBezTo>
                <a:cubicBezTo>
                  <a:pt x="150883" y="643134"/>
                  <a:pt x="135673" y="667886"/>
                  <a:pt x="129080" y="669621"/>
                </a:cubicBezTo>
                <a:cubicBezTo>
                  <a:pt x="125842" y="670379"/>
                  <a:pt x="122545" y="670766"/>
                  <a:pt x="119249" y="670778"/>
                </a:cubicBezTo>
                <a:cubicBezTo>
                  <a:pt x="118786" y="674768"/>
                  <a:pt x="117861" y="678816"/>
                  <a:pt x="117861" y="680551"/>
                </a:cubicBezTo>
                <a:cubicBezTo>
                  <a:pt x="117861" y="686334"/>
                  <a:pt x="126304" y="694894"/>
                  <a:pt x="130989" y="704667"/>
                </a:cubicBezTo>
                <a:cubicBezTo>
                  <a:pt x="133244" y="708865"/>
                  <a:pt x="131683" y="714088"/>
                  <a:pt x="127461" y="716332"/>
                </a:cubicBezTo>
                <a:cubicBezTo>
                  <a:pt x="123933" y="718217"/>
                  <a:pt x="119595" y="717430"/>
                  <a:pt x="116935" y="714440"/>
                </a:cubicBezTo>
                <a:cubicBezTo>
                  <a:pt x="110343" y="708137"/>
                  <a:pt x="107509" y="720744"/>
                  <a:pt x="111152" y="726527"/>
                </a:cubicBezTo>
                <a:cubicBezTo>
                  <a:pt x="114796" y="732310"/>
                  <a:pt x="113060" y="747173"/>
                  <a:pt x="119595" y="748330"/>
                </a:cubicBezTo>
                <a:cubicBezTo>
                  <a:pt x="126130" y="749487"/>
                  <a:pt x="131799" y="765043"/>
                  <a:pt x="139316" y="765043"/>
                </a:cubicBezTo>
                <a:cubicBezTo>
                  <a:pt x="146835" y="765043"/>
                  <a:pt x="153370" y="779386"/>
                  <a:pt x="153370" y="779386"/>
                </a:cubicBezTo>
                <a:cubicBezTo>
                  <a:pt x="153370" y="779386"/>
                  <a:pt x="163663" y="786846"/>
                  <a:pt x="163663" y="791472"/>
                </a:cubicBezTo>
                <a:cubicBezTo>
                  <a:pt x="163721" y="792085"/>
                  <a:pt x="163548" y="792704"/>
                  <a:pt x="163201" y="793207"/>
                </a:cubicBezTo>
                <a:cubicBezTo>
                  <a:pt x="171182" y="792051"/>
                  <a:pt x="176791" y="792051"/>
                  <a:pt x="177717" y="788002"/>
                </a:cubicBezTo>
                <a:cubicBezTo>
                  <a:pt x="178642" y="783954"/>
                  <a:pt x="189283" y="783434"/>
                  <a:pt x="196454" y="792629"/>
                </a:cubicBezTo>
                <a:cubicBezTo>
                  <a:pt x="203625" y="801824"/>
                  <a:pt x="233524" y="823626"/>
                  <a:pt x="244281" y="833979"/>
                </a:cubicBezTo>
                <a:cubicBezTo>
                  <a:pt x="255037" y="844330"/>
                  <a:pt x="280830" y="856417"/>
                  <a:pt x="289736" y="855839"/>
                </a:cubicBezTo>
                <a:cubicBezTo>
                  <a:pt x="298643" y="855261"/>
                  <a:pt x="307086" y="863299"/>
                  <a:pt x="320676" y="862721"/>
                </a:cubicBezTo>
                <a:lnTo>
                  <a:pt x="325823" y="862721"/>
                </a:lnTo>
                <a:cubicBezTo>
                  <a:pt x="327731" y="860408"/>
                  <a:pt x="330970" y="860408"/>
                  <a:pt x="333342" y="855839"/>
                </a:cubicBezTo>
                <a:cubicBezTo>
                  <a:pt x="337101" y="848957"/>
                  <a:pt x="342710" y="861622"/>
                  <a:pt x="340859" y="870181"/>
                </a:cubicBezTo>
                <a:cubicBezTo>
                  <a:pt x="340108" y="874258"/>
                  <a:pt x="340571" y="878468"/>
                  <a:pt x="342247" y="882268"/>
                </a:cubicBezTo>
                <a:cubicBezTo>
                  <a:pt x="344445" y="878474"/>
                  <a:pt x="346180" y="874414"/>
                  <a:pt x="347394" y="870181"/>
                </a:cubicBezTo>
                <a:cubicBezTo>
                  <a:pt x="352079" y="856417"/>
                  <a:pt x="359597" y="856995"/>
                  <a:pt x="364281" y="852832"/>
                </a:cubicBezTo>
                <a:cubicBezTo>
                  <a:pt x="368965" y="848668"/>
                  <a:pt x="373650" y="850518"/>
                  <a:pt x="383481" y="856302"/>
                </a:cubicBezTo>
                <a:cubicBezTo>
                  <a:pt x="393313" y="862085"/>
                  <a:pt x="396609" y="849940"/>
                  <a:pt x="410663" y="864918"/>
                </a:cubicBezTo>
                <a:cubicBezTo>
                  <a:pt x="413207" y="863195"/>
                  <a:pt x="416098" y="862015"/>
                  <a:pt x="419106" y="861449"/>
                </a:cubicBezTo>
                <a:cubicBezTo>
                  <a:pt x="421939" y="861449"/>
                  <a:pt x="425699" y="855145"/>
                  <a:pt x="430672" y="849420"/>
                </a:cubicBezTo>
                <a:cubicBezTo>
                  <a:pt x="435646" y="843694"/>
                  <a:pt x="434373" y="837333"/>
                  <a:pt x="440041" y="838489"/>
                </a:cubicBezTo>
                <a:cubicBezTo>
                  <a:pt x="445708" y="839646"/>
                  <a:pt x="448484" y="830971"/>
                  <a:pt x="460629" y="822933"/>
                </a:cubicBezTo>
                <a:cubicBezTo>
                  <a:pt x="472774" y="814894"/>
                  <a:pt x="483126" y="827559"/>
                  <a:pt x="488272" y="821776"/>
                </a:cubicBezTo>
                <a:cubicBezTo>
                  <a:pt x="493419" y="815993"/>
                  <a:pt x="500475" y="814316"/>
                  <a:pt x="500475" y="819521"/>
                </a:cubicBezTo>
                <a:cubicBezTo>
                  <a:pt x="500475" y="824725"/>
                  <a:pt x="507993" y="831549"/>
                  <a:pt x="509844" y="838489"/>
                </a:cubicBezTo>
                <a:cubicBezTo>
                  <a:pt x="511752" y="844272"/>
                  <a:pt x="521410" y="846528"/>
                  <a:pt x="523434" y="847106"/>
                </a:cubicBezTo>
                <a:cubicBezTo>
                  <a:pt x="524822" y="846326"/>
                  <a:pt x="526094" y="845354"/>
                  <a:pt x="527193" y="844215"/>
                </a:cubicBezTo>
                <a:cubicBezTo>
                  <a:pt x="532977" y="839068"/>
                  <a:pt x="542692" y="844793"/>
                  <a:pt x="542692" y="852253"/>
                </a:cubicBezTo>
                <a:cubicBezTo>
                  <a:pt x="542692" y="859714"/>
                  <a:pt x="543154" y="867810"/>
                  <a:pt x="547839" y="867810"/>
                </a:cubicBezTo>
                <a:cubicBezTo>
                  <a:pt x="552524" y="867810"/>
                  <a:pt x="557208" y="867810"/>
                  <a:pt x="557208" y="881574"/>
                </a:cubicBezTo>
                <a:cubicBezTo>
                  <a:pt x="557208" y="895338"/>
                  <a:pt x="561429" y="910895"/>
                  <a:pt x="551425" y="922403"/>
                </a:cubicBezTo>
                <a:cubicBezTo>
                  <a:pt x="541420" y="933911"/>
                  <a:pt x="529853" y="955136"/>
                  <a:pt x="532167" y="961497"/>
                </a:cubicBezTo>
                <a:cubicBezTo>
                  <a:pt x="534480" y="967859"/>
                  <a:pt x="528928" y="979310"/>
                  <a:pt x="536388" y="975261"/>
                </a:cubicBezTo>
                <a:cubicBezTo>
                  <a:pt x="543849" y="971213"/>
                  <a:pt x="560331" y="975261"/>
                  <a:pt x="557960" y="980408"/>
                </a:cubicBezTo>
                <a:cubicBezTo>
                  <a:pt x="555588" y="985555"/>
                  <a:pt x="558422" y="1002847"/>
                  <a:pt x="565478" y="1003541"/>
                </a:cubicBezTo>
                <a:cubicBezTo>
                  <a:pt x="570682" y="1003512"/>
                  <a:pt x="574905" y="1007711"/>
                  <a:pt x="574962" y="1012915"/>
                </a:cubicBezTo>
                <a:cubicBezTo>
                  <a:pt x="574962" y="1014037"/>
                  <a:pt x="574789" y="1015154"/>
                  <a:pt x="574384" y="1016206"/>
                </a:cubicBezTo>
                <a:cubicBezTo>
                  <a:pt x="572475" y="1023666"/>
                  <a:pt x="568600" y="1034597"/>
                  <a:pt x="574384" y="1034597"/>
                </a:cubicBezTo>
                <a:cubicBezTo>
                  <a:pt x="580167" y="1034597"/>
                  <a:pt x="588437" y="1034597"/>
                  <a:pt x="587511" y="1042057"/>
                </a:cubicBezTo>
                <a:cubicBezTo>
                  <a:pt x="586586" y="1049517"/>
                  <a:pt x="591733" y="1056399"/>
                  <a:pt x="602027" y="1051252"/>
                </a:cubicBezTo>
                <a:cubicBezTo>
                  <a:pt x="607810" y="1048361"/>
                  <a:pt x="611396" y="1045469"/>
                  <a:pt x="612784" y="1048361"/>
                </a:cubicBezTo>
                <a:cubicBezTo>
                  <a:pt x="617005" y="1048361"/>
                  <a:pt x="617005" y="1059290"/>
                  <a:pt x="624350" y="1061604"/>
                </a:cubicBezTo>
                <a:cubicBezTo>
                  <a:pt x="631695" y="1063917"/>
                  <a:pt x="628109" y="1042635"/>
                  <a:pt x="625276" y="1039743"/>
                </a:cubicBezTo>
                <a:cubicBezTo>
                  <a:pt x="622442" y="1036852"/>
                  <a:pt x="626201" y="1021931"/>
                  <a:pt x="629035" y="1025401"/>
                </a:cubicBezTo>
                <a:cubicBezTo>
                  <a:pt x="631869" y="1028871"/>
                  <a:pt x="640601" y="1025401"/>
                  <a:pt x="644996" y="1019040"/>
                </a:cubicBezTo>
                <a:cubicBezTo>
                  <a:pt x="649392" y="1012678"/>
                  <a:pt x="659049" y="1024823"/>
                  <a:pt x="662808" y="1016784"/>
                </a:cubicBezTo>
                <a:cubicBezTo>
                  <a:pt x="666568" y="1008746"/>
                  <a:pt x="674953" y="1022567"/>
                  <a:pt x="683396" y="1016784"/>
                </a:cubicBezTo>
                <a:cubicBezTo>
                  <a:pt x="691840" y="1011001"/>
                  <a:pt x="695599" y="1021353"/>
                  <a:pt x="699358" y="1013315"/>
                </a:cubicBezTo>
                <a:cubicBezTo>
                  <a:pt x="703117" y="1005276"/>
                  <a:pt x="715261" y="995502"/>
                  <a:pt x="718095" y="998972"/>
                </a:cubicBezTo>
                <a:cubicBezTo>
                  <a:pt x="722028" y="1006195"/>
                  <a:pt x="729546" y="1010776"/>
                  <a:pt x="737758" y="1011001"/>
                </a:cubicBezTo>
                <a:cubicBezTo>
                  <a:pt x="752794" y="1013315"/>
                  <a:pt x="744351" y="1021931"/>
                  <a:pt x="744351" y="1027657"/>
                </a:cubicBezTo>
                <a:cubicBezTo>
                  <a:pt x="744351" y="1033382"/>
                  <a:pt x="761238" y="1047204"/>
                  <a:pt x="767484" y="1048361"/>
                </a:cubicBezTo>
                <a:cubicBezTo>
                  <a:pt x="768871" y="1048361"/>
                  <a:pt x="770317" y="1050095"/>
                  <a:pt x="772168" y="1052987"/>
                </a:cubicBezTo>
                <a:cubicBezTo>
                  <a:pt x="776852" y="1050095"/>
                  <a:pt x="784833" y="1054722"/>
                  <a:pt x="786684" y="1048361"/>
                </a:cubicBezTo>
                <a:cubicBezTo>
                  <a:pt x="788592" y="1040900"/>
                  <a:pt x="796515" y="1043213"/>
                  <a:pt x="799349" y="1048939"/>
                </a:cubicBezTo>
                <a:cubicBezTo>
                  <a:pt x="802182" y="1054664"/>
                  <a:pt x="805884" y="1056399"/>
                  <a:pt x="812939" y="1048939"/>
                </a:cubicBezTo>
                <a:cubicBezTo>
                  <a:pt x="819995" y="1041479"/>
                  <a:pt x="823233" y="1056399"/>
                  <a:pt x="818722" y="1060505"/>
                </a:cubicBezTo>
                <a:cubicBezTo>
                  <a:pt x="814212" y="1064611"/>
                  <a:pt x="817334" y="1077161"/>
                  <a:pt x="823927" y="1084621"/>
                </a:cubicBezTo>
                <a:cubicBezTo>
                  <a:pt x="830520" y="1092081"/>
                  <a:pt x="831388" y="1080052"/>
                  <a:pt x="830000" y="1072592"/>
                </a:cubicBezTo>
                <a:cubicBezTo>
                  <a:pt x="828612" y="1065132"/>
                  <a:pt x="841219" y="1057613"/>
                  <a:pt x="862790" y="1048997"/>
                </a:cubicBezTo>
                <a:cubicBezTo>
                  <a:pt x="884361" y="1040380"/>
                  <a:pt x="908246" y="1021411"/>
                  <a:pt x="909055" y="1017420"/>
                </a:cubicBezTo>
                <a:cubicBezTo>
                  <a:pt x="909865" y="1013430"/>
                  <a:pt x="924497" y="1024881"/>
                  <a:pt x="932188" y="1017999"/>
                </a:cubicBezTo>
                <a:cubicBezTo>
                  <a:pt x="934386" y="1016564"/>
                  <a:pt x="936699" y="1015402"/>
                  <a:pt x="939186" y="1014529"/>
                </a:cubicBezTo>
                <a:cubicBezTo>
                  <a:pt x="940632" y="1012794"/>
                  <a:pt x="942020" y="1011637"/>
                  <a:pt x="943408" y="1009902"/>
                </a:cubicBezTo>
                <a:cubicBezTo>
                  <a:pt x="947629" y="1006490"/>
                  <a:pt x="951851" y="1003599"/>
                  <a:pt x="956072" y="1000707"/>
                </a:cubicBezTo>
                <a:cubicBezTo>
                  <a:pt x="958154" y="996289"/>
                  <a:pt x="961856" y="992807"/>
                  <a:pt x="966367" y="990934"/>
                </a:cubicBezTo>
                <a:cubicBezTo>
                  <a:pt x="980420" y="984630"/>
                  <a:pt x="999215" y="980061"/>
                  <a:pt x="1012632" y="970288"/>
                </a:cubicBezTo>
                <a:cubicBezTo>
                  <a:pt x="1013094" y="968784"/>
                  <a:pt x="1013442" y="967234"/>
                  <a:pt x="1013557" y="965661"/>
                </a:cubicBezTo>
                <a:cubicBezTo>
                  <a:pt x="1013557" y="962769"/>
                  <a:pt x="1018705" y="961092"/>
                  <a:pt x="1023389" y="958779"/>
                </a:cubicBezTo>
                <a:cubicBezTo>
                  <a:pt x="1031369" y="946692"/>
                  <a:pt x="1029981" y="931772"/>
                  <a:pt x="1031832" y="917950"/>
                </a:cubicBezTo>
                <a:cubicBezTo>
                  <a:pt x="1035591" y="886952"/>
                  <a:pt x="1053404" y="872552"/>
                  <a:pt x="1077288" y="871685"/>
                </a:cubicBezTo>
                <a:cubicBezTo>
                  <a:pt x="1077288" y="871685"/>
                  <a:pt x="1077750" y="871685"/>
                  <a:pt x="1077750" y="871106"/>
                </a:cubicBezTo>
                <a:cubicBezTo>
                  <a:pt x="1078271" y="869441"/>
                  <a:pt x="1078618" y="867706"/>
                  <a:pt x="1078676" y="865959"/>
                </a:cubicBezTo>
                <a:cubicBezTo>
                  <a:pt x="1079659" y="857921"/>
                  <a:pt x="1089490" y="850981"/>
                  <a:pt x="1094174" y="849304"/>
                </a:cubicBezTo>
                <a:cubicBezTo>
                  <a:pt x="1098859" y="847627"/>
                  <a:pt x="1099958" y="836060"/>
                  <a:pt x="1098859" y="826865"/>
                </a:cubicBezTo>
                <a:cubicBezTo>
                  <a:pt x="1097760" y="817670"/>
                  <a:pt x="1106840" y="819983"/>
                  <a:pt x="1102618" y="815935"/>
                </a:cubicBezTo>
                <a:cubicBezTo>
                  <a:pt x="1098396" y="811887"/>
                  <a:pt x="1104469" y="802171"/>
                  <a:pt x="1112449" y="799280"/>
                </a:cubicBezTo>
                <a:cubicBezTo>
                  <a:pt x="1120430" y="796388"/>
                  <a:pt x="1107302" y="791819"/>
                  <a:pt x="1102618" y="795809"/>
                </a:cubicBezTo>
                <a:cubicBezTo>
                  <a:pt x="1097934" y="799800"/>
                  <a:pt x="1093250" y="783781"/>
                  <a:pt x="1089027" y="790026"/>
                </a:cubicBezTo>
                <a:cubicBezTo>
                  <a:pt x="1084806" y="796272"/>
                  <a:pt x="1073066" y="786557"/>
                  <a:pt x="1080584" y="784243"/>
                </a:cubicBezTo>
                <a:cubicBezTo>
                  <a:pt x="1088103" y="781930"/>
                  <a:pt x="1100247" y="771578"/>
                  <a:pt x="1105394" y="769843"/>
                </a:cubicBezTo>
                <a:cubicBezTo>
                  <a:pt x="1110541" y="768108"/>
                  <a:pt x="1097934" y="754344"/>
                  <a:pt x="1091341" y="754344"/>
                </a:cubicBezTo>
                <a:cubicBezTo>
                  <a:pt x="1084748" y="754344"/>
                  <a:pt x="1077288" y="735954"/>
                  <a:pt x="1070753" y="735954"/>
                </a:cubicBezTo>
                <a:cubicBezTo>
                  <a:pt x="1064218" y="735954"/>
                  <a:pt x="1075900" y="730171"/>
                  <a:pt x="1083880" y="735376"/>
                </a:cubicBezTo>
                <a:cubicBezTo>
                  <a:pt x="1091861" y="740580"/>
                  <a:pt x="1101230" y="744571"/>
                  <a:pt x="1104469" y="740522"/>
                </a:cubicBezTo>
                <a:cubicBezTo>
                  <a:pt x="1107708" y="736475"/>
                  <a:pt x="1090878" y="719819"/>
                  <a:pt x="1084806" y="714093"/>
                </a:cubicBezTo>
                <a:cubicBezTo>
                  <a:pt x="1078734" y="708368"/>
                  <a:pt x="1084343" y="700330"/>
                  <a:pt x="1080584" y="697438"/>
                </a:cubicBezTo>
                <a:cubicBezTo>
                  <a:pt x="1076825" y="694547"/>
                  <a:pt x="1068382" y="673264"/>
                  <a:pt x="1065548" y="663491"/>
                </a:cubicBezTo>
                <a:cubicBezTo>
                  <a:pt x="1062714" y="653717"/>
                  <a:pt x="1048199" y="652618"/>
                  <a:pt x="1044960" y="646141"/>
                </a:cubicBezTo>
                <a:cubicBezTo>
                  <a:pt x="1041721" y="639664"/>
                  <a:pt x="1045423" y="625438"/>
                  <a:pt x="1056179" y="620291"/>
                </a:cubicBezTo>
                <a:cubicBezTo>
                  <a:pt x="1066936" y="615144"/>
                  <a:pt x="1062309" y="604213"/>
                  <a:pt x="1067746" y="605370"/>
                </a:cubicBezTo>
                <a:cubicBezTo>
                  <a:pt x="1073182" y="606527"/>
                  <a:pt x="1076651" y="604213"/>
                  <a:pt x="1080410" y="594440"/>
                </a:cubicBezTo>
                <a:cubicBezTo>
                  <a:pt x="1084170" y="584666"/>
                  <a:pt x="1090705" y="590970"/>
                  <a:pt x="1094464" y="585823"/>
                </a:cubicBezTo>
                <a:cubicBezTo>
                  <a:pt x="1098223" y="580676"/>
                  <a:pt x="1115052" y="581196"/>
                  <a:pt x="1121182" y="576628"/>
                </a:cubicBezTo>
                <a:cubicBezTo>
                  <a:pt x="1127312" y="572059"/>
                  <a:pt x="1115399" y="556502"/>
                  <a:pt x="1107592" y="558816"/>
                </a:cubicBezTo>
                <a:cubicBezTo>
                  <a:pt x="1098281" y="561123"/>
                  <a:pt x="1088623" y="556560"/>
                  <a:pt x="1084459" y="547885"/>
                </a:cubicBezTo>
                <a:cubicBezTo>
                  <a:pt x="1078676" y="538112"/>
                  <a:pt x="1064276" y="566276"/>
                  <a:pt x="1053056" y="572001"/>
                </a:cubicBezTo>
                <a:cubicBezTo>
                  <a:pt x="1041837" y="577726"/>
                  <a:pt x="1034781" y="561071"/>
                  <a:pt x="1038482" y="549620"/>
                </a:cubicBezTo>
                <a:cubicBezTo>
                  <a:pt x="1042184" y="538170"/>
                  <a:pt x="1030097" y="538690"/>
                  <a:pt x="1014136" y="539847"/>
                </a:cubicBezTo>
                <a:cubicBezTo>
                  <a:pt x="998174" y="541003"/>
                  <a:pt x="1004305" y="507056"/>
                  <a:pt x="1013673" y="505148"/>
                </a:cubicBezTo>
                <a:cubicBezTo>
                  <a:pt x="1023042" y="503239"/>
                  <a:pt x="1037095" y="515500"/>
                  <a:pt x="1042589" y="494796"/>
                </a:cubicBezTo>
                <a:cubicBezTo>
                  <a:pt x="1048083" y="474092"/>
                  <a:pt x="1056642" y="490227"/>
                  <a:pt x="1070290" y="472415"/>
                </a:cubicBezTo>
                <a:cubicBezTo>
                  <a:pt x="1083938" y="454603"/>
                  <a:pt x="1098859" y="443094"/>
                  <a:pt x="1110078" y="454025"/>
                </a:cubicBezTo>
                <a:cubicBezTo>
                  <a:pt x="1121298" y="464955"/>
                  <a:pt x="1097934" y="481610"/>
                  <a:pt x="1094174" y="491962"/>
                </a:cubicBezTo>
                <a:cubicBezTo>
                  <a:pt x="1090415" y="502314"/>
                  <a:pt x="1097471" y="505726"/>
                  <a:pt x="1090878" y="513186"/>
                </a:cubicBezTo>
                <a:cubicBezTo>
                  <a:pt x="1084285" y="520647"/>
                  <a:pt x="1093712" y="522960"/>
                  <a:pt x="1107302" y="512608"/>
                </a:cubicBezTo>
                <a:cubicBezTo>
                  <a:pt x="1120893" y="501580"/>
                  <a:pt x="1135466" y="491899"/>
                  <a:pt x="1150908" y="483692"/>
                </a:cubicBezTo>
                <a:cubicBezTo>
                  <a:pt x="1154377" y="481963"/>
                  <a:pt x="1158310" y="481356"/>
                  <a:pt x="1162127" y="481957"/>
                </a:cubicBezTo>
                <a:cubicBezTo>
                  <a:pt x="1163052" y="477354"/>
                  <a:pt x="1165366" y="473138"/>
                  <a:pt x="1168719" y="469870"/>
                </a:cubicBezTo>
                <a:cubicBezTo>
                  <a:pt x="1177568" y="464724"/>
                  <a:pt x="1208045" y="448588"/>
                  <a:pt x="1212729" y="440955"/>
                </a:cubicBezTo>
                <a:cubicBezTo>
                  <a:pt x="1217414" y="433321"/>
                  <a:pt x="1221636" y="421408"/>
                  <a:pt x="1227765" y="421408"/>
                </a:cubicBezTo>
                <a:cubicBezTo>
                  <a:pt x="1233896" y="421408"/>
                  <a:pt x="1233838" y="428289"/>
                  <a:pt x="1242744" y="428289"/>
                </a:cubicBezTo>
                <a:cubicBezTo>
                  <a:pt x="1251650" y="428289"/>
                  <a:pt x="1262407" y="431759"/>
                  <a:pt x="1257722" y="423143"/>
                </a:cubicBezTo>
                <a:cubicBezTo>
                  <a:pt x="1253038" y="414526"/>
                  <a:pt x="1256335" y="413947"/>
                  <a:pt x="1266629" y="412212"/>
                </a:cubicBezTo>
                <a:cubicBezTo>
                  <a:pt x="1276922" y="410477"/>
                  <a:pt x="1275534" y="397870"/>
                  <a:pt x="1283515" y="397870"/>
                </a:cubicBezTo>
                <a:cubicBezTo>
                  <a:pt x="1291496" y="397870"/>
                  <a:pt x="1289646" y="376010"/>
                  <a:pt x="1297106" y="376010"/>
                </a:cubicBezTo>
                <a:cubicBezTo>
                  <a:pt x="1304566" y="376010"/>
                  <a:pt x="1307921" y="388675"/>
                  <a:pt x="1316826" y="385205"/>
                </a:cubicBezTo>
                <a:cubicBezTo>
                  <a:pt x="1319082" y="384806"/>
                  <a:pt x="1321395" y="385216"/>
                  <a:pt x="1323361" y="386362"/>
                </a:cubicBezTo>
                <a:lnTo>
                  <a:pt x="1329144" y="381157"/>
                </a:lnTo>
                <a:cubicBezTo>
                  <a:pt x="1328219" y="369590"/>
                  <a:pt x="1329144" y="359933"/>
                  <a:pt x="1327294" y="354728"/>
                </a:cubicBezTo>
                <a:cubicBezTo>
                  <a:pt x="1323997" y="344954"/>
                  <a:pt x="1327294" y="337378"/>
                  <a:pt x="1325906" y="331595"/>
                </a:cubicBezTo>
                <a:cubicBezTo>
                  <a:pt x="1324518" y="325812"/>
                  <a:pt x="1323997" y="312048"/>
                  <a:pt x="1329144" y="312048"/>
                </a:cubicBezTo>
                <a:cubicBezTo>
                  <a:pt x="1334292" y="312048"/>
                  <a:pt x="1341810" y="295392"/>
                  <a:pt x="1348403" y="301118"/>
                </a:cubicBezTo>
                <a:cubicBezTo>
                  <a:pt x="1354995" y="306843"/>
                  <a:pt x="1368990" y="308578"/>
                  <a:pt x="1368990" y="301118"/>
                </a:cubicBezTo>
                <a:cubicBezTo>
                  <a:pt x="1368990" y="293657"/>
                  <a:pt x="1378822" y="293079"/>
                  <a:pt x="1380557" y="282727"/>
                </a:cubicBezTo>
                <a:cubicBezTo>
                  <a:pt x="1382292" y="272375"/>
                  <a:pt x="1392123" y="270062"/>
                  <a:pt x="1394610" y="261445"/>
                </a:cubicBezTo>
                <a:cubicBezTo>
                  <a:pt x="1397097" y="252828"/>
                  <a:pt x="1400393" y="231026"/>
                  <a:pt x="1407275" y="225821"/>
                </a:cubicBezTo>
                <a:cubicBezTo>
                  <a:pt x="1412306" y="223392"/>
                  <a:pt x="1404326" y="219980"/>
                  <a:pt x="1404789" y="205002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4" name="TekstSylinder 603">
            <a:extLst>
              <a:ext uri="{FF2B5EF4-FFF2-40B4-BE49-F238E27FC236}">
                <a16:creationId xmlns:a16="http://schemas.microsoft.com/office/drawing/2014/main" id="{056A570F-86D0-431A-A71C-ADFDB2D1A463}"/>
              </a:ext>
            </a:extLst>
          </p:cNvPr>
          <p:cNvSpPr txBox="1"/>
          <p:nvPr/>
        </p:nvSpPr>
        <p:spPr>
          <a:xfrm>
            <a:off x="10250352" y="3609170"/>
            <a:ext cx="926857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Shanghai</a:t>
            </a:r>
          </a:p>
        </p:txBody>
      </p:sp>
      <p:sp>
        <p:nvSpPr>
          <p:cNvPr id="605" name="Frihåndsform: figur 604">
            <a:extLst>
              <a:ext uri="{FF2B5EF4-FFF2-40B4-BE49-F238E27FC236}">
                <a16:creationId xmlns:a16="http://schemas.microsoft.com/office/drawing/2014/main" id="{683B0C2C-3FF3-4CF5-9625-6B9E3EB390E5}"/>
              </a:ext>
            </a:extLst>
          </p:cNvPr>
          <p:cNvSpPr/>
          <p:nvPr/>
        </p:nvSpPr>
        <p:spPr>
          <a:xfrm>
            <a:off x="10136374" y="3689357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39" y="121678"/>
                  <a:pt x="60839" y="121678"/>
                </a:cubicBezTo>
                <a:cubicBezTo>
                  <a:pt x="27238" y="121678"/>
                  <a:pt x="0" y="94439"/>
                  <a:pt x="0" y="60839"/>
                </a:cubicBezTo>
                <a:cubicBezTo>
                  <a:pt x="0" y="27238"/>
                  <a:pt x="27238" y="0"/>
                  <a:pt x="60839" y="0"/>
                </a:cubicBezTo>
                <a:cubicBezTo>
                  <a:pt x="94439" y="0"/>
                  <a:pt x="121678" y="27238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6" name="TekstSylinder 605">
            <a:extLst>
              <a:ext uri="{FF2B5EF4-FFF2-40B4-BE49-F238E27FC236}">
                <a16:creationId xmlns:a16="http://schemas.microsoft.com/office/drawing/2014/main" id="{D14820E9-6A51-4685-BEEE-298AAF90F8B0}"/>
              </a:ext>
            </a:extLst>
          </p:cNvPr>
          <p:cNvSpPr txBox="1"/>
          <p:nvPr/>
        </p:nvSpPr>
        <p:spPr>
          <a:xfrm>
            <a:off x="9851660" y="4529907"/>
            <a:ext cx="984565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Singapore</a:t>
            </a:r>
          </a:p>
        </p:txBody>
      </p:sp>
      <p:sp>
        <p:nvSpPr>
          <p:cNvPr id="607" name="Frihåndsform: figur 606">
            <a:extLst>
              <a:ext uri="{FF2B5EF4-FFF2-40B4-BE49-F238E27FC236}">
                <a16:creationId xmlns:a16="http://schemas.microsoft.com/office/drawing/2014/main" id="{F92205D3-339E-46DA-AB15-AD8E5D58CE4E}"/>
              </a:ext>
            </a:extLst>
          </p:cNvPr>
          <p:cNvSpPr/>
          <p:nvPr/>
        </p:nvSpPr>
        <p:spPr>
          <a:xfrm>
            <a:off x="9737683" y="4610153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40"/>
                  <a:pt x="94439" y="121678"/>
                  <a:pt x="60839" y="121678"/>
                </a:cubicBezTo>
                <a:cubicBezTo>
                  <a:pt x="27238" y="121678"/>
                  <a:pt x="0" y="94440"/>
                  <a:pt x="0" y="60839"/>
                </a:cubicBezTo>
                <a:cubicBezTo>
                  <a:pt x="0" y="27238"/>
                  <a:pt x="27238" y="0"/>
                  <a:pt x="60839" y="0"/>
                </a:cubicBezTo>
                <a:cubicBezTo>
                  <a:pt x="94439" y="0"/>
                  <a:pt x="121678" y="27238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8" name="TekstSylinder 607">
            <a:extLst>
              <a:ext uri="{FF2B5EF4-FFF2-40B4-BE49-F238E27FC236}">
                <a16:creationId xmlns:a16="http://schemas.microsoft.com/office/drawing/2014/main" id="{0F6BE7ED-95F0-434E-93A7-3E3034AAD93F}"/>
              </a:ext>
            </a:extLst>
          </p:cNvPr>
          <p:cNvSpPr txBox="1"/>
          <p:nvPr/>
        </p:nvSpPr>
        <p:spPr>
          <a:xfrm>
            <a:off x="7430134" y="2970014"/>
            <a:ext cx="771365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London</a:t>
            </a:r>
          </a:p>
        </p:txBody>
      </p:sp>
      <p:sp>
        <p:nvSpPr>
          <p:cNvPr id="609" name="Frihåndsform: figur 608">
            <a:extLst>
              <a:ext uri="{FF2B5EF4-FFF2-40B4-BE49-F238E27FC236}">
                <a16:creationId xmlns:a16="http://schemas.microsoft.com/office/drawing/2014/main" id="{440D7273-00BB-416D-B88A-06836A794E96}"/>
              </a:ext>
            </a:extLst>
          </p:cNvPr>
          <p:cNvSpPr/>
          <p:nvPr/>
        </p:nvSpPr>
        <p:spPr>
          <a:xfrm>
            <a:off x="7316156" y="3050202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40" y="121678"/>
                  <a:pt x="60839" y="121678"/>
                </a:cubicBezTo>
                <a:cubicBezTo>
                  <a:pt x="27239" y="121678"/>
                  <a:pt x="0" y="94439"/>
                  <a:pt x="0" y="60839"/>
                </a:cubicBezTo>
                <a:cubicBezTo>
                  <a:pt x="0" y="27239"/>
                  <a:pt x="27239" y="0"/>
                  <a:pt x="60839" y="0"/>
                </a:cubicBezTo>
                <a:cubicBezTo>
                  <a:pt x="94440" y="0"/>
                  <a:pt x="121678" y="27239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10" name="TekstSylinder 609">
            <a:extLst>
              <a:ext uri="{FF2B5EF4-FFF2-40B4-BE49-F238E27FC236}">
                <a16:creationId xmlns:a16="http://schemas.microsoft.com/office/drawing/2014/main" id="{7838CFF5-234C-48FD-A3EE-F48C4BA4028A}"/>
              </a:ext>
            </a:extLst>
          </p:cNvPr>
          <p:cNvSpPr txBox="1"/>
          <p:nvPr/>
        </p:nvSpPr>
        <p:spPr>
          <a:xfrm>
            <a:off x="7678116" y="2646446"/>
            <a:ext cx="545342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Oslo</a:t>
            </a:r>
          </a:p>
        </p:txBody>
      </p:sp>
      <p:sp>
        <p:nvSpPr>
          <p:cNvPr id="611" name="Frihåndsform: figur 610">
            <a:extLst>
              <a:ext uri="{FF2B5EF4-FFF2-40B4-BE49-F238E27FC236}">
                <a16:creationId xmlns:a16="http://schemas.microsoft.com/office/drawing/2014/main" id="{D59B4828-7766-4AAB-A610-9FDE2104EB41}"/>
              </a:ext>
            </a:extLst>
          </p:cNvPr>
          <p:cNvSpPr/>
          <p:nvPr/>
        </p:nvSpPr>
        <p:spPr>
          <a:xfrm>
            <a:off x="7564138" y="2726634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40" y="121678"/>
                  <a:pt x="60839" y="121678"/>
                </a:cubicBezTo>
                <a:cubicBezTo>
                  <a:pt x="27239" y="121678"/>
                  <a:pt x="0" y="94439"/>
                  <a:pt x="0" y="60839"/>
                </a:cubicBezTo>
                <a:cubicBezTo>
                  <a:pt x="0" y="27239"/>
                  <a:pt x="27239" y="0"/>
                  <a:pt x="60839" y="0"/>
                </a:cubicBezTo>
                <a:cubicBezTo>
                  <a:pt x="94440" y="0"/>
                  <a:pt x="121678" y="27239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12" name="TekstSylinder 611">
            <a:extLst>
              <a:ext uri="{FF2B5EF4-FFF2-40B4-BE49-F238E27FC236}">
                <a16:creationId xmlns:a16="http://schemas.microsoft.com/office/drawing/2014/main" id="{97A3CF63-FFAE-4D79-A670-5697F0E9069B}"/>
              </a:ext>
            </a:extLst>
          </p:cNvPr>
          <p:cNvSpPr txBox="1"/>
          <p:nvPr/>
        </p:nvSpPr>
        <p:spPr>
          <a:xfrm>
            <a:off x="5629025" y="3417689"/>
            <a:ext cx="535724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New</a:t>
            </a:r>
          </a:p>
        </p:txBody>
      </p:sp>
      <p:sp>
        <p:nvSpPr>
          <p:cNvPr id="613" name="TekstSylinder 612">
            <a:extLst>
              <a:ext uri="{FF2B5EF4-FFF2-40B4-BE49-F238E27FC236}">
                <a16:creationId xmlns:a16="http://schemas.microsoft.com/office/drawing/2014/main" id="{B0E92430-90C1-45A4-97EE-A29F28897C64}"/>
              </a:ext>
            </a:extLst>
          </p:cNvPr>
          <p:cNvSpPr txBox="1"/>
          <p:nvPr/>
        </p:nvSpPr>
        <p:spPr>
          <a:xfrm>
            <a:off x="5976073" y="3417689"/>
            <a:ext cx="229294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-27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614" name="TekstSylinder 613">
            <a:extLst>
              <a:ext uri="{FF2B5EF4-FFF2-40B4-BE49-F238E27FC236}">
                <a16:creationId xmlns:a16="http://schemas.microsoft.com/office/drawing/2014/main" id="{1DB95FC8-7733-4308-A911-878253D5E1CC}"/>
              </a:ext>
            </a:extLst>
          </p:cNvPr>
          <p:cNvSpPr txBox="1"/>
          <p:nvPr/>
        </p:nvSpPr>
        <p:spPr>
          <a:xfrm>
            <a:off x="6021182" y="3417689"/>
            <a:ext cx="285912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-123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Y</a:t>
            </a:r>
          </a:p>
        </p:txBody>
      </p:sp>
      <p:sp>
        <p:nvSpPr>
          <p:cNvPr id="615" name="TekstSylinder 614">
            <a:extLst>
              <a:ext uri="{FF2B5EF4-FFF2-40B4-BE49-F238E27FC236}">
                <a16:creationId xmlns:a16="http://schemas.microsoft.com/office/drawing/2014/main" id="{00B73FBB-0DE1-40EA-805F-DD5E5D2377F3}"/>
              </a:ext>
            </a:extLst>
          </p:cNvPr>
          <p:cNvSpPr txBox="1"/>
          <p:nvPr/>
        </p:nvSpPr>
        <p:spPr>
          <a:xfrm>
            <a:off x="6120941" y="3417689"/>
            <a:ext cx="428322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ork</a:t>
            </a:r>
          </a:p>
        </p:txBody>
      </p:sp>
      <p:sp>
        <p:nvSpPr>
          <p:cNvPr id="616" name="Frihåndsform: figur 615">
            <a:extLst>
              <a:ext uri="{FF2B5EF4-FFF2-40B4-BE49-F238E27FC236}">
                <a16:creationId xmlns:a16="http://schemas.microsoft.com/office/drawing/2014/main" id="{7821F987-2B0C-4C4C-90EE-25FB293EA8C7}"/>
              </a:ext>
            </a:extLst>
          </p:cNvPr>
          <p:cNvSpPr/>
          <p:nvPr/>
        </p:nvSpPr>
        <p:spPr>
          <a:xfrm>
            <a:off x="5515047" y="3497877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39" y="121678"/>
                  <a:pt x="60839" y="121678"/>
                </a:cubicBezTo>
                <a:cubicBezTo>
                  <a:pt x="27238" y="121678"/>
                  <a:pt x="0" y="94439"/>
                  <a:pt x="0" y="60839"/>
                </a:cubicBezTo>
                <a:cubicBezTo>
                  <a:pt x="0" y="27239"/>
                  <a:pt x="27238" y="0"/>
                  <a:pt x="60839" y="0"/>
                </a:cubicBezTo>
                <a:cubicBezTo>
                  <a:pt x="94439" y="0"/>
                  <a:pt x="121678" y="27239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08D1BD4E-E242-4C0B-A592-FA423C4C3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3223" y="5409007"/>
            <a:ext cx="5030977" cy="51296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ts val="4000"/>
              </a:lnSpc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594E28-9CEC-4014-9857-297F1B02F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06" name="Text Placeholder 2">
            <a:extLst>
              <a:ext uri="{FF2B5EF4-FFF2-40B4-BE49-F238E27FC236}">
                <a16:creationId xmlns:a16="http://schemas.microsoft.com/office/drawing/2014/main" id="{148CD320-5771-4FD1-A12E-E8DF81D929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09" name="Text">
            <a:extLst>
              <a:ext uri="{FF2B5EF4-FFF2-40B4-BE49-F238E27FC236}">
                <a16:creationId xmlns:a16="http://schemas.microsoft.com/office/drawing/2014/main" id="{9597A897-2CAF-4ED8-A6B5-0D221EB230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3223" y="6050208"/>
            <a:ext cx="5030977" cy="512961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ts val="4000"/>
              </a:lnSpc>
              <a:buNone/>
              <a:defRPr sz="4000">
                <a:solidFill>
                  <a:schemeClr val="accent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5" name="Innspilt lyd">
            <a:hlinkClick r:id="" action="ppaction://media"/>
            <a:extLst>
              <a:ext uri="{FF2B5EF4-FFF2-40B4-BE49-F238E27FC236}">
                <a16:creationId xmlns:a16="http://schemas.microsoft.com/office/drawing/2014/main" id="{C01553A6-D235-4E64-88CB-7573CFF816AE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6235"/>
                  <p14:bmkLst>
                    <p14:bmk name="Bokmerke 1" time="64.5891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13696"/>
            <a:ext cx="609600" cy="6096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0787623-7B49-4C65-960A-82655680415F}"/>
              </a:ext>
            </a:extLst>
          </p:cNvPr>
          <p:cNvSpPr txBox="1"/>
          <p:nvPr userDrawn="1"/>
        </p:nvSpPr>
        <p:spPr>
          <a:xfrm>
            <a:off x="915170" y="-1154037"/>
            <a:ext cx="480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Lydfilen er dempet og kun lagt inn som en «trigger» på når blinkeanimasjonene skal starte på nytt. </a:t>
            </a:r>
          </a:p>
        </p:txBody>
      </p:sp>
    </p:spTree>
    <p:extLst>
      <p:ext uri="{BB962C8B-B14F-4D97-AF65-F5344CB8AC3E}">
        <p14:creationId xmlns:p14="http://schemas.microsoft.com/office/powerpoint/2010/main" val="5987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kme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7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14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8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0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4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5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6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7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0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1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2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3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8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4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kmerke 1"/>
                      </p:tgtEl>
                    </p:cond>
                  </p:nextCondLst>
                </p:seq>
              </p:childTnLst>
            </p:cTn>
          </p:par>
        </p:tnLst>
        <p:bldLst>
          <p:bldP spid="595" grpId="0" animBg="1"/>
          <p:bldP spid="599" grpId="0" animBg="1"/>
          <p:bldP spid="600" grpId="0" animBg="1"/>
          <p:bldP spid="601" grpId="0" animBg="1"/>
          <p:bldP spid="602" grpId="0" animBg="1"/>
          <p:bldP spid="60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bg>
      <p:bgPr>
        <a:solidFill>
          <a:srgbClr val="00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">
            <a:extLst>
              <a:ext uri="{FF2B5EF4-FFF2-40B4-BE49-F238E27FC236}">
                <a16:creationId xmlns:a16="http://schemas.microsoft.com/office/drawing/2014/main" id="{3B6B7F0C-889F-4859-83A0-A1C4F2A59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875" y="2121238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8A3A1-CABA-7D48-9129-BA53246FC1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3700" y="1916113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7ADFC614-C721-4349-8732-81139245E3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9217" y="2116549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676FA99-4B25-C749-8311-2C2B9C4E85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59217" y="1916113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58B0B4A9-C60C-A84A-9F07-1BB80EDA1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75471" y="2116548"/>
            <a:ext cx="3322829" cy="11677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0954F98-B032-2F4B-8B62-38B19CB4CA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78644" y="1916113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1D580EDF-CD17-E04C-A303-8749DBBBD2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050" y="3634125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8744DF6D-4F4E-5F4C-83C6-A954890287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6875" y="3429000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C86FA07B-F7F5-6B46-9270-678FA1882C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62392" y="3629436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9DAB53B-20D9-7147-9B7E-B4EBF7D192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62392" y="3429000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60D11F97-7541-3B40-8C29-45B497412E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78646" y="3629435"/>
            <a:ext cx="3322829" cy="11677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95DBA6DA-AAB5-E94F-9954-C5D31526D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81819" y="3429000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03957623-A172-FC4E-AF56-80A473A7FD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3225" y="5147013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C47E4A6-B01F-5549-A7E9-27EDF1F1C9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050" y="4941888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0" name="Text">
            <a:extLst>
              <a:ext uri="{FF2B5EF4-FFF2-40B4-BE49-F238E27FC236}">
                <a16:creationId xmlns:a16="http://schemas.microsoft.com/office/drawing/2014/main" id="{A0D2A148-DDC3-FD40-90D8-21C57CFE19C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65567" y="5142324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031DD3B5-5C20-1140-A416-01D54CEDB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65567" y="4941888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">
            <a:extLst>
              <a:ext uri="{FF2B5EF4-FFF2-40B4-BE49-F238E27FC236}">
                <a16:creationId xmlns:a16="http://schemas.microsoft.com/office/drawing/2014/main" id="{3A9AE0BB-6E1B-0A42-ABCF-16ACC4406A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81821" y="5142323"/>
            <a:ext cx="3322829" cy="11677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D3794B35-99A6-0344-A8FA-CD37088623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84994" y="4941888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5CC2D4-AB36-49EF-8F58-5BC67E5C7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4682038-22D1-4D35-9BF5-1282EFE2C7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753821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, chart, table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C4D025-9C54-4080-A5FC-8F6FD9B216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2EEBB6-9347-444C-A238-B3EC40F1A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33AC32C-C834-44E0-887F-CCD3F9958C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3324033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_Background_Grey_Small">
            <a:hlinkClick r:id="" action="ppaction://media"/>
            <a:extLst>
              <a:ext uri="{FF2B5EF4-FFF2-40B4-BE49-F238E27FC236}">
                <a16:creationId xmlns:a16="http://schemas.microsoft.com/office/drawing/2014/main" id="{1EC659CF-FCB7-4D28-9A95-33088C23E12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D7FD39-D990-4226-8C35-0B65C6439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pic>
        <p:nvPicPr>
          <p:cNvPr id="7" name="Picture 5" descr="Shape, arrow&#10;&#10;Description automatically generated">
            <a:extLst>
              <a:ext uri="{FF2B5EF4-FFF2-40B4-BE49-F238E27FC236}">
                <a16:creationId xmlns:a16="http://schemas.microsoft.com/office/drawing/2014/main" id="{F6C18AE1-B715-4E64-8689-4EED7F1AB4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F47E9-3C71-2042-A479-E17E6A0852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224" y="5917249"/>
            <a:ext cx="11408400" cy="7694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86CE6C9-00DB-46BE-84D3-5E5A3D2418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224" y="4295486"/>
            <a:ext cx="11407775" cy="148301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5000" b="0" i="0" u="none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479170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8293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w bullets, chart, table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C4D025-9C54-4080-A5FC-8F6FD9B216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5084EAB-20B0-424B-8C52-32B1BE8B0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1776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45011F-6A84-4516-9E3C-DEF69DE41A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177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77725D2-AA01-454C-B902-93F12B5A30E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339725" indent="-33972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6858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b="0" i="0" u="none" cap="none">
                <a:solidFill>
                  <a:srgbClr val="1A1A1A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0" i="0" u="none" cap="none">
                <a:solidFill>
                  <a:srgbClr val="1A1A1A"/>
                </a:solidFill>
                <a:latin typeface="+mn-lt"/>
              </a:defRPr>
            </a:lvl3pPr>
            <a:lvl4pPr marL="16002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u="none" cap="none">
                <a:solidFill>
                  <a:srgbClr val="1A1A1A"/>
                </a:solidFill>
                <a:latin typeface="+mn-lt"/>
              </a:defRPr>
            </a:lvl4pPr>
            <a:lvl5pPr marL="20574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u="none" cap="none">
                <a:solidFill>
                  <a:srgbClr val="1A1A1A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5967781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w numbering, chart, table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F06F457-5107-4A99-B03A-E619D031D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DAFE75-CE05-47B5-A7DB-1327781B3D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0EDEF5D-A1B3-493C-83A7-2BB250E36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A0F905-30ED-428B-B37B-179E6A2C919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96050" y="2028825"/>
            <a:ext cx="5310664" cy="44577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9144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 b="0" i="0" u="none" cap="none">
                <a:solidFill>
                  <a:srgbClr val="1A1A1A"/>
                </a:solidFill>
                <a:latin typeface="+mn-lt"/>
              </a:defRPr>
            </a:lvl2pPr>
            <a:lvl3pPr marL="13716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000" b="0" i="0" u="none" cap="none">
                <a:solidFill>
                  <a:srgbClr val="1A1A1A"/>
                </a:solidFill>
                <a:latin typeface="+mn-lt"/>
              </a:defRPr>
            </a:lvl3pPr>
            <a:lvl4pPr marL="17145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4pPr>
            <a:lvl5pPr marL="21717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4799276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, chart, tables and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EE7E79F-8C52-408B-A075-D29461295C92}"/>
              </a:ext>
            </a:extLst>
          </p:cNvPr>
          <p:cNvSpPr/>
          <p:nvPr userDrawn="1"/>
        </p:nvSpPr>
        <p:spPr>
          <a:xfrm>
            <a:off x="6094888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4129EA-7DDA-4566-B2EC-FA3524A84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dk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41D5E1-8B84-49B2-987F-2D98432AB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E52F81-489A-4752-AC63-DEF51269A3A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094888" y="0"/>
            <a:ext cx="6097112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400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DF2EA-2B89-478B-905F-B5A77C381C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339364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, text, chart, and table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58E5C64-FB93-49DC-8CB4-26F5AB64A628}"/>
              </a:ext>
            </a:extLst>
          </p:cNvPr>
          <p:cNvSpPr/>
          <p:nvPr userDrawn="1"/>
        </p:nvSpPr>
        <p:spPr>
          <a:xfrm>
            <a:off x="0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CFD9A0-F74D-4DF6-8F4C-FB17EA4602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3923" y="337323"/>
            <a:ext cx="531707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dk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6EE6362-8573-43CD-B49A-BAFE442BE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3924" y="829945"/>
            <a:ext cx="5317075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206F98-75E0-4EB3-BB71-F82C01135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3923" y="2028826"/>
            <a:ext cx="5370416" cy="38233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C808596A-F7F3-4A80-B87A-6B948FABE1E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0" y="0"/>
            <a:ext cx="6097112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400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168996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Blue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57BCBB5A-3BD3-41E9-8B0F-D8C62B7AA08B}"/>
              </a:ext>
            </a:extLst>
          </p:cNvPr>
          <p:cNvSpPr/>
          <p:nvPr userDrawn="1"/>
        </p:nvSpPr>
        <p:spPr>
          <a:xfrm>
            <a:off x="6094888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4129EA-7DDA-4566-B2EC-FA3524A84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41D5E1-8B84-49B2-987F-2D98432AB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FEA48EE-39E6-4AC3-BEBD-86B4503446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31353DC-C446-4677-AC8A-604130538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326098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Dark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ktangel 9">
            <a:extLst>
              <a:ext uri="{FF2B5EF4-FFF2-40B4-BE49-F238E27FC236}">
                <a16:creationId xmlns:a16="http://schemas.microsoft.com/office/drawing/2014/main" id="{ED404DDE-ECE7-4DE0-93D3-D2E850FA111E}"/>
              </a:ext>
            </a:extLst>
          </p:cNvPr>
          <p:cNvSpPr/>
          <p:nvPr userDrawn="1"/>
        </p:nvSpPr>
        <p:spPr>
          <a:xfrm>
            <a:off x="6094888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dk2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8D5BED-CCAF-4D5C-922A-E607E9775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6A7F245-406E-42A6-9158-90F5AACED8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2C6FEE8-BA8B-4162-B5E3-8D37F3448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0A4E7F-7E42-48CD-AD3A-76F6305D46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chemeClr val="lt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718836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 and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A46F52BA-BA4D-478A-8FB3-DC8F6015AFD6}"/>
              </a:ext>
            </a:extLst>
          </p:cNvPr>
          <p:cNvSpPr/>
          <p:nvPr userDrawn="1"/>
        </p:nvSpPr>
        <p:spPr>
          <a:xfrm>
            <a:off x="0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6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33BC5660-8E9A-4F81-AC71-A0B33C2A4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2528" y="6087150"/>
            <a:ext cx="398472" cy="3708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CFD9A0-F74D-4DF6-8F4C-FB17EA4602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3923" y="337323"/>
            <a:ext cx="537041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6EE6362-8573-43CD-B49A-BAFE442BE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3924" y="829945"/>
            <a:ext cx="5370416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3197E30-827B-40B2-A0F7-22E91F9C15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923" y="2028826"/>
            <a:ext cx="5370416" cy="38233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609294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_Background_Contrast Blue_Small">
            <a:hlinkClick r:id="" action="ppaction://media"/>
            <a:extLst>
              <a:ext uri="{FF2B5EF4-FFF2-40B4-BE49-F238E27FC236}">
                <a16:creationId xmlns:a16="http://schemas.microsoft.com/office/drawing/2014/main" id="{ECDDEEE3-ED68-4253-976A-AFB717B2B21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33A60B87-B3AE-4354-B28C-3E76317D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pic>
        <p:nvPicPr>
          <p:cNvPr id="10" name="Logo_NBIM_Hvit">
            <a:extLst>
              <a:ext uri="{FF2B5EF4-FFF2-40B4-BE49-F238E27FC236}">
                <a16:creationId xmlns:a16="http://schemas.microsoft.com/office/drawing/2014/main" id="{48845E56-9F32-484C-A750-E2A4316DA6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650" y="388849"/>
            <a:ext cx="2019761" cy="3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683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 and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>
            <a:extLst>
              <a:ext uri="{FF2B5EF4-FFF2-40B4-BE49-F238E27FC236}">
                <a16:creationId xmlns:a16="http://schemas.microsoft.com/office/drawing/2014/main" id="{45A083EC-1E21-4667-97DB-2B18C3E1F3E1}"/>
              </a:ext>
            </a:extLst>
          </p:cNvPr>
          <p:cNvSpPr/>
          <p:nvPr userDrawn="1"/>
        </p:nvSpPr>
        <p:spPr>
          <a:xfrm>
            <a:off x="0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dk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8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8603207-9109-40C0-8131-763008BEA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2528" y="6087150"/>
            <a:ext cx="398472" cy="3708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A11C86C-1B86-4064-9948-0280B6DE6B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3923" y="337323"/>
            <a:ext cx="537041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7624B24-0E9F-42C9-8A3C-C15ED23D4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3924" y="829945"/>
            <a:ext cx="5370416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8A4445F-6AA0-4807-B774-47E58FF594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923" y="2028826"/>
            <a:ext cx="5370416" cy="38233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8248882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page w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A35A78-B7E8-41F8-855F-BFA586CA38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181E270-6706-41FC-BE1A-5C2FC4F5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66A6-C045-4BE0-B713-EAEFFD95B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92113"/>
            <a:ext cx="398472" cy="37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6C9506-D829-4DFF-ABF1-E0841AB66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4426564"/>
            <a:ext cx="6485890" cy="2037600"/>
          </a:xfrm>
          <a:prstGeom prst="rect">
            <a:avLst/>
          </a:prstGeom>
          <a:solidFill>
            <a:schemeClr val="accent1"/>
          </a:solidFill>
        </p:spPr>
        <p:txBody>
          <a:bodyPr lIns="360000" tIns="288000" rIns="360000" bIns="36000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1995777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page w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6E272FE-D36F-4C02-81CF-3FC11DD847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181E270-6706-41FC-BE1A-5C2FC4F5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66A6-C045-4BE0-B713-EAEFFD95B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92113"/>
            <a:ext cx="398472" cy="37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99131F7-DC44-4890-B3D4-40D63F3EFA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4426564"/>
            <a:ext cx="6485890" cy="2037600"/>
          </a:xfrm>
          <a:prstGeom prst="rect">
            <a:avLst/>
          </a:prstGeom>
          <a:solidFill>
            <a:schemeClr val="tx2"/>
          </a:solidFill>
        </p:spPr>
        <p:txBody>
          <a:bodyPr lIns="360000" tIns="288000" rIns="360000" bIns="36000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807991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page w text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BBAD14-26C0-44A5-B1CD-DB145FA3399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181E270-6706-41FC-BE1A-5C2FC4F5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66A6-C045-4BE0-B713-EAEFFD95B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92113"/>
            <a:ext cx="398472" cy="37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55D62ACD-E774-42D6-9196-0ED8782FE55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4426564"/>
            <a:ext cx="6485890" cy="2037600"/>
          </a:xfrm>
          <a:prstGeom prst="rect">
            <a:avLst/>
          </a:prstGeom>
          <a:solidFill>
            <a:schemeClr val="bg1"/>
          </a:solidFill>
        </p:spPr>
        <p:txBody>
          <a:bodyPr lIns="360000" tIns="288000" rIns="360000" bIns="36000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64483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Quot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D7BE9FA-E0D4-4AC4-BE73-A9E743B702F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6" name="Plassholder for tekst 1">
            <a:extLst>
              <a:ext uri="{FF2B5EF4-FFF2-40B4-BE49-F238E27FC236}">
                <a16:creationId xmlns:a16="http://schemas.microsoft.com/office/drawing/2014/main" id="{E31FB5E9-D22C-4241-BD1E-57BB56583B3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96050" y="6102446"/>
            <a:ext cx="5311776" cy="384080"/>
          </a:xfrm>
          <a:prstGeom prst="rect">
            <a:avLst/>
          </a:prstGeom>
        </p:spPr>
        <p:txBody>
          <a:bodyPr lIns="0" tIns="0" rIns="0" bIns="0" anchor="b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1800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Plassholder for tekst 1">
            <a:extLst>
              <a:ext uri="{FF2B5EF4-FFF2-40B4-BE49-F238E27FC236}">
                <a16:creationId xmlns:a16="http://schemas.microsoft.com/office/drawing/2014/main" id="{E376A581-7E6F-4464-A16F-C9A13F6F745F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50" y="3420428"/>
            <a:ext cx="5311776" cy="2520315"/>
          </a:xfrm>
          <a:prstGeom prst="rect">
            <a:avLst/>
          </a:prstGeom>
        </p:spPr>
        <p:txBody>
          <a:bodyPr lIns="0" tIns="0" rIns="0" bIns="0" anchor="b" anchorCtr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FontTx/>
              <a:buNone/>
              <a:defRPr sz="2496" b="0" i="0" u="none" cap="none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844580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Quot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C7F-350D-412E-8500-FB097894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6350" y="1695450"/>
            <a:ext cx="8610600" cy="2524125"/>
          </a:xfrm>
        </p:spPr>
        <p:txBody>
          <a:bodyPr anchor="b"/>
          <a:lstStyle>
            <a:lvl1pPr>
              <a:lnSpc>
                <a:spcPct val="90000"/>
              </a:lnSpc>
              <a:defRPr sz="6000"/>
            </a:lvl1pPr>
          </a:lstStyle>
          <a:p>
            <a:r>
              <a:rPr lang="en-US"/>
              <a:t>Click to add a quote</a:t>
            </a:r>
            <a:endParaRPr lang="en-GB"/>
          </a:p>
        </p:txBody>
      </p:sp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45092D13-82D9-4031-83F5-9C6A7CDCE6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64FC4D-75CD-4C97-8A08-5E47F33BBC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350" y="4505325"/>
            <a:ext cx="8610600" cy="80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" name="Quote" hidden="1">
            <a:extLst>
              <a:ext uri="{FF2B5EF4-FFF2-40B4-BE49-F238E27FC236}">
                <a16:creationId xmlns:a16="http://schemas.microsoft.com/office/drawing/2014/main" id="{93BE72B5-4C9E-40FE-BDD9-17D2BF20D75A}"/>
              </a:ext>
            </a:extLst>
          </p:cNvPr>
          <p:cNvSpPr/>
          <p:nvPr userDrawn="1"/>
        </p:nvSpPr>
        <p:spPr>
          <a:xfrm>
            <a:off x="0" y="-856343"/>
            <a:ext cx="773122" cy="37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8090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Quote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BDC7F-350D-412E-8500-FB0978948B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76350" y="1695450"/>
            <a:ext cx="8610600" cy="2524125"/>
          </a:xfrm>
        </p:spPr>
        <p:txBody>
          <a:bodyPr anchor="b"/>
          <a:lstStyle>
            <a:lvl1pPr>
              <a:lnSpc>
                <a:spcPct val="90000"/>
              </a:lnSpc>
              <a:defRPr sz="6000">
                <a:solidFill>
                  <a:schemeClr val="lt1"/>
                </a:solidFill>
              </a:defRPr>
            </a:lvl1pPr>
          </a:lstStyle>
          <a:p>
            <a:r>
              <a:rPr lang="en-US"/>
              <a:t>Click to add a quote</a:t>
            </a:r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1364FC4D-75CD-4C97-8A08-5E47F33BBC2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6350" y="4505325"/>
            <a:ext cx="8610600" cy="809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5" name="Picture 4" descr="Shape, arrow&#10;&#10;Description automatically generated">
            <a:extLst>
              <a:ext uri="{FF2B5EF4-FFF2-40B4-BE49-F238E27FC236}">
                <a16:creationId xmlns:a16="http://schemas.microsoft.com/office/drawing/2014/main" id="{3C0AA9A2-96D2-4652-98E2-8DBADCE4BDF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6" name="Quote" hidden="1">
            <a:extLst>
              <a:ext uri="{FF2B5EF4-FFF2-40B4-BE49-F238E27FC236}">
                <a16:creationId xmlns:a16="http://schemas.microsoft.com/office/drawing/2014/main" id="{E671CF82-2C6D-4AA6-AF10-446648F26B90}"/>
              </a:ext>
            </a:extLst>
          </p:cNvPr>
          <p:cNvSpPr/>
          <p:nvPr userDrawn="1"/>
        </p:nvSpPr>
        <p:spPr>
          <a:xfrm>
            <a:off x="0" y="-856343"/>
            <a:ext cx="773122" cy="370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10081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Text and Glob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lobe_Halvside_Contrast Blue_Loop_28s_Small">
            <a:hlinkClick r:id="" action="ppaction://media"/>
            <a:extLst>
              <a:ext uri="{FF2B5EF4-FFF2-40B4-BE49-F238E27FC236}">
                <a16:creationId xmlns:a16="http://schemas.microsoft.com/office/drawing/2014/main" id="{25772E33-01F5-4855-A676-582496475AC1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6858001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12" name="Content Placeholder 16">
            <a:extLst>
              <a:ext uri="{FF2B5EF4-FFF2-40B4-BE49-F238E27FC236}">
                <a16:creationId xmlns:a16="http://schemas.microsoft.com/office/drawing/2014/main" id="{F667C0CA-85A7-4F66-8C8D-6F994279187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3437571"/>
            <a:ext cx="5311776" cy="3048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D9D34871-6D30-4AA8-8C41-0F0E2B6D1E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1776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414056E-7BA4-47B0-A063-0952014EAB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177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827664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Text and Imag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ssholder for bilde 2">
            <a:extLst>
              <a:ext uri="{FF2B5EF4-FFF2-40B4-BE49-F238E27FC236}">
                <a16:creationId xmlns:a16="http://schemas.microsoft.com/office/drawing/2014/main" id="{39525ED2-7EFF-412A-8D60-CAE711B60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260000">
            <a:off x="8288570" y="2461581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4" name="Plassholder for bilde 2">
            <a:extLst>
              <a:ext uri="{FF2B5EF4-FFF2-40B4-BE49-F238E27FC236}">
                <a16:creationId xmlns:a16="http://schemas.microsoft.com/office/drawing/2014/main" id="{74A5742D-708E-4C5B-BFB3-4563C26DBD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9260000">
            <a:off x="10458914" y="5126109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5" name="Plassholder for bilde 2">
            <a:extLst>
              <a:ext uri="{FF2B5EF4-FFF2-40B4-BE49-F238E27FC236}">
                <a16:creationId xmlns:a16="http://schemas.microsoft.com/office/drawing/2014/main" id="{AC2693CD-E459-419A-B7AD-C5B5597A8A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9260000">
            <a:off x="6124789" y="-198647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45" name="Plassholder for bilde 2">
            <a:extLst>
              <a:ext uri="{FF2B5EF4-FFF2-40B4-BE49-F238E27FC236}">
                <a16:creationId xmlns:a16="http://schemas.microsoft.com/office/drawing/2014/main" id="{1E640482-0204-4F5B-820B-3986430DCF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19260000">
            <a:off x="12612142" y="7764822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89F6F527-CF9B-4A50-9B43-4D7A5DE68662}"/>
              </a:ext>
            </a:extLst>
          </p:cNvPr>
          <p:cNvSpPr/>
          <p:nvPr userDrawn="1"/>
        </p:nvSpPr>
        <p:spPr>
          <a:xfrm rot="19260000">
            <a:off x="2406978" y="330995"/>
            <a:ext cx="3114000" cy="3312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6" t="-31247" r="206" b="-100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BF6B0CE-BBBF-4B5D-A3E5-3D88896CA571}"/>
              </a:ext>
            </a:extLst>
          </p:cNvPr>
          <p:cNvSpPr/>
          <p:nvPr userDrawn="1"/>
        </p:nvSpPr>
        <p:spPr>
          <a:xfrm rot="19260000">
            <a:off x="7251073" y="-3900060"/>
            <a:ext cx="3114000" cy="331200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55" t="-15772" r="455" b="-1717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4EE97416-7EBE-4249-86DB-95E813FEF4F6}"/>
              </a:ext>
            </a:extLst>
          </p:cNvPr>
          <p:cNvSpPr/>
          <p:nvPr userDrawn="1"/>
        </p:nvSpPr>
        <p:spPr>
          <a:xfrm rot="19260000">
            <a:off x="9414853" y="-1256505"/>
            <a:ext cx="3114000" cy="3312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366" t="-21656" r="-4491" b="-24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2E098665-9BB9-4CE2-A432-6407DCE531A2}"/>
              </a:ext>
            </a:extLst>
          </p:cNvPr>
          <p:cNvSpPr/>
          <p:nvPr userDrawn="1"/>
        </p:nvSpPr>
        <p:spPr>
          <a:xfrm rot="19260000">
            <a:off x="11565085" y="1409795"/>
            <a:ext cx="3114000" cy="3312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7DFB443-495A-4AF0-9B13-B9DD09237FCC}"/>
              </a:ext>
            </a:extLst>
          </p:cNvPr>
          <p:cNvSpPr/>
          <p:nvPr userDrawn="1"/>
        </p:nvSpPr>
        <p:spPr>
          <a:xfrm rot="19260000">
            <a:off x="4577321" y="2977023"/>
            <a:ext cx="3114000" cy="3312000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7589" t="49" r="-12027" b="-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0B2E6423-0524-4783-A23A-566B7E1EEFAF}"/>
              </a:ext>
            </a:extLst>
          </p:cNvPr>
          <p:cNvSpPr/>
          <p:nvPr userDrawn="1"/>
        </p:nvSpPr>
        <p:spPr>
          <a:xfrm rot="19260000">
            <a:off x="6723793" y="5616728"/>
            <a:ext cx="3114000" cy="3312000"/>
          </a:xfrm>
          <a:prstGeom prst="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0919" r="-2091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41AD4C-0F0E-45E4-9926-08BBE1743C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6096000" cy="685885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2028825"/>
            <a:ext cx="5310664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302357-9C4B-4247-AA06-3D70FB8D82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BE0487-8C99-4C9A-901D-C5F4AA9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97591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7747 0.38541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19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7643 0.38865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9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763 0.38357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9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77556E-17 L -0.17695 -0.38843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194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17747 -0.38797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93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178 -0.38843 " pathEditMode="relative" rAng="0" ptsTypes="AA">
                                      <p:cBhvr>
                                        <p:cTn id="16" dur="1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9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178 -0.38842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19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17904 0.38612 " pathEditMode="relative" rAng="0" ptsTypes="AA">
                                      <p:cBhvr>
                                        <p:cTn id="20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93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17709 0.38565 " pathEditMode="relative" rAng="0" ptsTypes="AA">
                                      <p:cBhvr>
                                        <p:cTn id="22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92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7604 0.38588 " pathEditMode="relative" rAng="0" ptsTypes="AA">
                                      <p:cBhvr>
                                        <p:cTn id="24" dur="1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45" grpId="0" animBg="1"/>
      <p:bldP spid="26" grpId="0" animBg="1"/>
      <p:bldP spid="30" grpId="0" animBg="1"/>
      <p:bldP spid="31" grpId="0" animBg="1"/>
      <p:bldP spid="32" grpId="0" animBg="1"/>
      <p:bldP spid="27" grpId="0" animBg="1"/>
      <p:bldP spid="2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Text and Image anima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>
            <a:extLst>
              <a:ext uri="{FF2B5EF4-FFF2-40B4-BE49-F238E27FC236}">
                <a16:creationId xmlns:a16="http://schemas.microsoft.com/office/drawing/2014/main" id="{89F6F527-CF9B-4A50-9B43-4D7A5DE68662}"/>
              </a:ext>
            </a:extLst>
          </p:cNvPr>
          <p:cNvSpPr/>
          <p:nvPr userDrawn="1"/>
        </p:nvSpPr>
        <p:spPr>
          <a:xfrm rot="19260000">
            <a:off x="2406978" y="330995"/>
            <a:ext cx="3114000" cy="3312000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394" t="-16443" r="-4048" b="-2766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BF6B0CE-BBBF-4B5D-A3E5-3D88896CA571}"/>
              </a:ext>
            </a:extLst>
          </p:cNvPr>
          <p:cNvSpPr/>
          <p:nvPr userDrawn="1"/>
        </p:nvSpPr>
        <p:spPr>
          <a:xfrm rot="19260000">
            <a:off x="7251073" y="-3900060"/>
            <a:ext cx="3114000" cy="3312000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6709" t="-228" r="-43067" b="22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4EE97416-7EBE-4249-86DB-95E813FEF4F6}"/>
              </a:ext>
            </a:extLst>
          </p:cNvPr>
          <p:cNvSpPr/>
          <p:nvPr userDrawn="1"/>
        </p:nvSpPr>
        <p:spPr>
          <a:xfrm rot="19260000">
            <a:off x="9414853" y="-1256505"/>
            <a:ext cx="3114000" cy="3312000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495" b="-20495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ktangel 31">
            <a:extLst>
              <a:ext uri="{FF2B5EF4-FFF2-40B4-BE49-F238E27FC236}">
                <a16:creationId xmlns:a16="http://schemas.microsoft.com/office/drawing/2014/main" id="{2E098665-9BB9-4CE2-A432-6407DCE531A2}"/>
              </a:ext>
            </a:extLst>
          </p:cNvPr>
          <p:cNvSpPr/>
          <p:nvPr userDrawn="1"/>
        </p:nvSpPr>
        <p:spPr>
          <a:xfrm rot="19260000">
            <a:off x="11565085" y="1409795"/>
            <a:ext cx="3114000" cy="3312000"/>
          </a:xfrm>
          <a:prstGeom prst="rect">
            <a:avLst/>
          </a:prstGeom>
          <a:blipFill dpi="0"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Plassholder for bilde 2">
            <a:extLst>
              <a:ext uri="{FF2B5EF4-FFF2-40B4-BE49-F238E27FC236}">
                <a16:creationId xmlns:a16="http://schemas.microsoft.com/office/drawing/2014/main" id="{1E640482-0204-4F5B-820B-3986430DCFA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 rot="19260000">
            <a:off x="12612142" y="7764822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3" name="Plassholder for bilde 2">
            <a:extLst>
              <a:ext uri="{FF2B5EF4-FFF2-40B4-BE49-F238E27FC236}">
                <a16:creationId xmlns:a16="http://schemas.microsoft.com/office/drawing/2014/main" id="{39525ED2-7EFF-412A-8D60-CAE711B602B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260000">
            <a:off x="8288570" y="2461581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4" name="Plassholder for bilde 2">
            <a:extLst>
              <a:ext uri="{FF2B5EF4-FFF2-40B4-BE49-F238E27FC236}">
                <a16:creationId xmlns:a16="http://schemas.microsoft.com/office/drawing/2014/main" id="{74A5742D-708E-4C5B-BFB3-4563C26DBD0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9260000">
            <a:off x="10458914" y="5126109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5" name="Plassholder for bilde 2">
            <a:extLst>
              <a:ext uri="{FF2B5EF4-FFF2-40B4-BE49-F238E27FC236}">
                <a16:creationId xmlns:a16="http://schemas.microsoft.com/office/drawing/2014/main" id="{AC2693CD-E459-419A-B7AD-C5B5597A8A2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9260000">
            <a:off x="6124789" y="-198647"/>
            <a:ext cx="3114000" cy="3312000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97DFB443-495A-4AF0-9B13-B9DD09237FCC}"/>
              </a:ext>
            </a:extLst>
          </p:cNvPr>
          <p:cNvSpPr/>
          <p:nvPr userDrawn="1"/>
        </p:nvSpPr>
        <p:spPr>
          <a:xfrm rot="19260000">
            <a:off x="4577321" y="2977023"/>
            <a:ext cx="3114000" cy="3312000"/>
          </a:xfrm>
          <a:prstGeom prst="rect">
            <a:avLst/>
          </a:prstGeom>
          <a:blipFill dpi="0"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898" b="-889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0B2E6423-0524-4783-A23A-566B7E1EEFAF}"/>
              </a:ext>
            </a:extLst>
          </p:cNvPr>
          <p:cNvSpPr/>
          <p:nvPr userDrawn="1"/>
        </p:nvSpPr>
        <p:spPr>
          <a:xfrm rot="19260000">
            <a:off x="6723793" y="5616728"/>
            <a:ext cx="3114000" cy="3312000"/>
          </a:xfrm>
          <a:prstGeom prst="rect">
            <a:avLst/>
          </a:prstGeom>
          <a:blipFill dpi="0"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8903" b="-890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0F41AD4C-0F0E-45E4-9926-08BBE1743C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0" y="0"/>
            <a:ext cx="6096000" cy="685885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2028825"/>
            <a:ext cx="5310664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302357-9C4B-4247-AA06-3D70FB8D82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BE0487-8C99-4C9A-901D-C5F4AA9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29979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3333E-6 L 0.17747 0.38541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1935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17643 0.38865 " pathEditMode="relative" rAng="0" ptsTypes="AA">
                                      <p:cBhvr>
                                        <p:cTn id="8" dur="1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28" y="1930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0.1763 0.38357 " pathEditMode="relative" rAng="0" ptsTypes="AA">
                                      <p:cBhvr>
                                        <p:cTn id="10" dur="1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19" y="1916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77556E-17 L -0.17695 -0.38843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54" y="-194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-0.17747 -0.38797 " pathEditMode="relative" rAng="0" ptsTypes="AA">
                                      <p:cBhvr>
                                        <p:cTn id="14" dur="1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937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11111E-6 L -0.178 -0.38843 " pathEditMode="relative" rAng="0" ptsTypes="AA">
                                      <p:cBhvr>
                                        <p:cTn id="16" dur="1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1944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-0.178 -0.38842 " pathEditMode="relative" rAng="0" ptsTypes="AA">
                                      <p:cBhvr>
                                        <p:cTn id="18" dur="1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06" y="-1942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0.17904 0.38612 " pathEditMode="relative" rAng="0" ptsTypes="AA">
                                      <p:cBhvr>
                                        <p:cTn id="20" dur="1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45" y="1930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17709 0.38565 " pathEditMode="relative" rAng="0" ptsTypes="AA">
                                      <p:cBhvr>
                                        <p:cTn id="22" dur="1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54" y="1928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0.17604 0.38588 " pathEditMode="relative" rAng="0" ptsTypes="AA">
                                      <p:cBhvr>
                                        <p:cTn id="24" dur="1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192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0" grpId="0" animBg="1"/>
      <p:bldP spid="31" grpId="0" animBg="1"/>
      <p:bldP spid="32" grpId="0" animBg="1"/>
      <p:bldP spid="45" grpId="0" animBg="1"/>
      <p:bldP spid="23" grpId="0" animBg="1"/>
      <p:bldP spid="24" grpId="0" animBg="1"/>
      <p:bldP spid="25" grpId="0" animBg="1"/>
      <p:bldP spid="27" grpId="0" animBg="1"/>
      <p:bldP spid="2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p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_Background_Dark Blue_Small">
            <a:hlinkClick r:id="" action="ppaction://media"/>
            <a:extLst>
              <a:ext uri="{FF2B5EF4-FFF2-40B4-BE49-F238E27FC236}">
                <a16:creationId xmlns:a16="http://schemas.microsoft.com/office/drawing/2014/main" id="{17B1FDF9-6F4F-4768-A7AD-08C325222FF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9B7B1A-67A5-4430-AC2E-6A33F8FA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ECA12-16C4-41C5-8E8F-7A01D6EDCFCA}"/>
              </a:ext>
            </a:extLst>
          </p:cNvPr>
          <p:cNvSpPr txBox="1"/>
          <p:nvPr userDrawn="1"/>
        </p:nvSpPr>
        <p:spPr>
          <a:xfrm>
            <a:off x="10245773" y="0"/>
            <a:ext cx="213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highlight>
                  <a:srgbClr val="FFFF00"/>
                </a:highlight>
              </a:rPr>
              <a:t>SDG sender ny motion med riktig blåfarge 0, 44, 76</a:t>
            </a:r>
          </a:p>
        </p:txBody>
      </p:sp>
      <p:pic>
        <p:nvPicPr>
          <p:cNvPr id="11" name="Logo_NBIM_Hvit">
            <a:extLst>
              <a:ext uri="{FF2B5EF4-FFF2-40B4-BE49-F238E27FC236}">
                <a16:creationId xmlns:a16="http://schemas.microsoft.com/office/drawing/2014/main" id="{F58A85B1-3A8B-4C70-8722-B0A21DAA27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650" y="388849"/>
            <a:ext cx="2019761" cy="3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117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 animation and Quote">
    <p:bg>
      <p:bgPr>
        <a:solidFill>
          <a:srgbClr val="004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93EC131-DFC4-4CE8-B280-A1D5543296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200000">
            <a:off x="3121267" y="-249753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154EC8C9-85B0-490B-A1FD-F64EC4EC8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9200000">
            <a:off x="5843089" y="2984395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A244A2D7-4349-4229-90BF-6FCD51D412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9200000">
            <a:off x="388559" y="-3482088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6" name="Plassholder for bilde 2">
            <a:extLst>
              <a:ext uri="{FF2B5EF4-FFF2-40B4-BE49-F238E27FC236}">
                <a16:creationId xmlns:a16="http://schemas.microsoft.com/office/drawing/2014/main" id="{CDBDC674-058A-470A-BF1F-BBFD72B980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19200000">
            <a:off x="-2358328" y="-6710449"/>
            <a:ext cx="3276600" cy="4104513"/>
          </a:xfrm>
          <a:prstGeom prst="rect">
            <a:avLst/>
          </a:prstGeom>
          <a:solidFill>
            <a:srgbClr val="E1F6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67627C8-C354-44A8-AC90-DA9D582B1331}"/>
              </a:ext>
            </a:extLst>
          </p:cNvPr>
          <p:cNvSpPr/>
          <p:nvPr userDrawn="1"/>
        </p:nvSpPr>
        <p:spPr>
          <a:xfrm rot="19200000">
            <a:off x="-1351889" y="-259588"/>
            <a:ext cx="3276000" cy="41045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92" t="-11740" r="392" b="-816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34FD2FE2-DD89-4333-9B48-E7F6802C1E4C}"/>
              </a:ext>
            </a:extLst>
          </p:cNvPr>
          <p:cNvSpPr/>
          <p:nvPr userDrawn="1"/>
        </p:nvSpPr>
        <p:spPr>
          <a:xfrm rot="19200000">
            <a:off x="1382633" y="2971501"/>
            <a:ext cx="3276000" cy="4104513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54829" t="-457" r="-33199" b="45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35D12E15-43FC-4747-A9C5-ADE42890947B}"/>
              </a:ext>
            </a:extLst>
          </p:cNvPr>
          <p:cNvSpPr/>
          <p:nvPr userDrawn="1"/>
        </p:nvSpPr>
        <p:spPr>
          <a:xfrm rot="19200000">
            <a:off x="4109238" y="6232189"/>
            <a:ext cx="3276000" cy="41045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3543" r="-3354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15FE120-B192-4E67-B4E5-6FFE70609CF9}"/>
              </a:ext>
            </a:extLst>
          </p:cNvPr>
          <p:cNvSpPr/>
          <p:nvPr userDrawn="1"/>
        </p:nvSpPr>
        <p:spPr>
          <a:xfrm rot="19200000">
            <a:off x="6847718" y="9490911"/>
            <a:ext cx="3276000" cy="41045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67" t="-10676" r="267" b="-92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0B3E6967-DEEB-4B3E-9664-185AC87E18CB}"/>
              </a:ext>
            </a:extLst>
          </p:cNvPr>
          <p:cNvSpPr/>
          <p:nvPr userDrawn="1"/>
        </p:nvSpPr>
        <p:spPr>
          <a:xfrm rot="19200000">
            <a:off x="6279739" y="-1794986"/>
            <a:ext cx="3276000" cy="410451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1" t="-17" r="31" b="-1283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985F6319-94F5-4154-B514-F93C0EF12F35}"/>
              </a:ext>
            </a:extLst>
          </p:cNvPr>
          <p:cNvSpPr/>
          <p:nvPr userDrawn="1"/>
        </p:nvSpPr>
        <p:spPr>
          <a:xfrm rot="19200000">
            <a:off x="9022030" y="1439678"/>
            <a:ext cx="3276000" cy="410451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749" t="-4937" r="-4768" b="-1761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BD76315F-B698-497F-B32A-78F6040150CB}"/>
              </a:ext>
            </a:extLst>
          </p:cNvPr>
          <p:cNvSpPr/>
          <p:nvPr userDrawn="1"/>
        </p:nvSpPr>
        <p:spPr>
          <a:xfrm rot="19200000">
            <a:off x="11747392" y="4693681"/>
            <a:ext cx="3276000" cy="4104513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b="-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E87038A0-2542-47A3-9E55-CB83EEC76BFD}"/>
              </a:ext>
            </a:extLst>
          </p:cNvPr>
          <p:cNvSpPr/>
          <p:nvPr userDrawn="1"/>
        </p:nvSpPr>
        <p:spPr>
          <a:xfrm rot="19200000">
            <a:off x="14466209" y="7938424"/>
            <a:ext cx="3276000" cy="410451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534" t="237" r="-534" b="-1309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4146830F-AEDF-45A2-B763-D9ACB03FD3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6863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9" name="Plassholder for tekst 17">
            <a:extLst>
              <a:ext uri="{FF2B5EF4-FFF2-40B4-BE49-F238E27FC236}">
                <a16:creationId xmlns:a16="http://schemas.microsoft.com/office/drawing/2014/main" id="{E5C142D9-097A-4CC0-953B-5C6C3EFF48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5716" y="1453417"/>
            <a:ext cx="6288088" cy="2535237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0" name="Plassholder for tekst 17">
            <a:extLst>
              <a:ext uri="{FF2B5EF4-FFF2-40B4-BE49-F238E27FC236}">
                <a16:creationId xmlns:a16="http://schemas.microsoft.com/office/drawing/2014/main" id="{199D419A-D064-44CF-BA58-BC46CF48B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5716" y="4383268"/>
            <a:ext cx="6288088" cy="348389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941001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24141 -0.50578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2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22435 -0.47106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25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22356 -0.47546 " pathEditMode="relative" rAng="0" ptsTypes="AA">
                                      <p:cBhvr>
                                        <p:cTn id="16" dur="2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25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22461 -0.47524 " pathEditMode="relative" rAng="0" ptsTypes="AA">
                                      <p:cBhvr>
                                        <p:cTn id="18" dur="2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25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6.93889E-18 L -0.23737 -0.50046 " pathEditMode="relative" rAng="0" ptsTypes="AA">
                                      <p:cBhvr>
                                        <p:cTn id="20" dur="2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250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225 -0.47153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3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356 -0.47454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25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2292 -0.47315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25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22383 0.4713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235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22331 0.47153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3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22409 0.471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3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22539 0.47083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6" grpId="0" animBg="1"/>
      <p:bldP spid="25" grpId="0" animBg="1"/>
      <p:bldP spid="26" grpId="0" animBg="1"/>
      <p:bldP spid="27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21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10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3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Image animation and Quote 2">
    <p:bg>
      <p:bgPr>
        <a:solidFill>
          <a:srgbClr val="004F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93EC131-DFC4-4CE8-B280-A1D55432960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rot="19200000">
            <a:off x="3121267" y="-249753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6" name="Plassholder for bilde 2">
            <a:extLst>
              <a:ext uri="{FF2B5EF4-FFF2-40B4-BE49-F238E27FC236}">
                <a16:creationId xmlns:a16="http://schemas.microsoft.com/office/drawing/2014/main" id="{154EC8C9-85B0-490B-A1FD-F64EC4EC8B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rot="19200000">
            <a:off x="5843089" y="2984395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Plassholder for bilde 2">
            <a:extLst>
              <a:ext uri="{FF2B5EF4-FFF2-40B4-BE49-F238E27FC236}">
                <a16:creationId xmlns:a16="http://schemas.microsoft.com/office/drawing/2014/main" id="{A244A2D7-4349-4229-90BF-6FCD51D412B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19200000">
            <a:off x="388559" y="-3482088"/>
            <a:ext cx="3276600" cy="4104513"/>
          </a:xfrm>
          <a:prstGeom prst="rect">
            <a:avLst/>
          </a:prstGeom>
          <a:solidFill>
            <a:schemeClr val="accent1">
              <a:lumMod val="10000"/>
              <a:lumOff val="90000"/>
            </a:schemeClr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6" name="Plassholder for bilde 2">
            <a:extLst>
              <a:ext uri="{FF2B5EF4-FFF2-40B4-BE49-F238E27FC236}">
                <a16:creationId xmlns:a16="http://schemas.microsoft.com/office/drawing/2014/main" id="{CDBDC674-058A-470A-BF1F-BBFD72B980A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 rot="19200000">
            <a:off x="-2358328" y="-6710449"/>
            <a:ext cx="3276600" cy="4104513"/>
          </a:xfrm>
          <a:prstGeom prst="rect">
            <a:avLst/>
          </a:prstGeom>
          <a:solidFill>
            <a:srgbClr val="E1F6FF"/>
          </a:solidFill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5" name="Rektangel 24">
            <a:extLst>
              <a:ext uri="{FF2B5EF4-FFF2-40B4-BE49-F238E27FC236}">
                <a16:creationId xmlns:a16="http://schemas.microsoft.com/office/drawing/2014/main" id="{767627C8-C354-44A8-AC90-DA9D582B1331}"/>
              </a:ext>
            </a:extLst>
          </p:cNvPr>
          <p:cNvSpPr/>
          <p:nvPr userDrawn="1"/>
        </p:nvSpPr>
        <p:spPr>
          <a:xfrm rot="19200000">
            <a:off x="-1351889" y="-259588"/>
            <a:ext cx="3276000" cy="41045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409" t="-4576" r="-4762" b="-1857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34FD2FE2-DD89-4333-9B48-E7F6802C1E4C}"/>
              </a:ext>
            </a:extLst>
          </p:cNvPr>
          <p:cNvSpPr/>
          <p:nvPr userDrawn="1"/>
        </p:nvSpPr>
        <p:spPr>
          <a:xfrm rot="19200000">
            <a:off x="1382633" y="2971501"/>
            <a:ext cx="3276000" cy="4104513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" r="-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Rektangel 26">
            <a:extLst>
              <a:ext uri="{FF2B5EF4-FFF2-40B4-BE49-F238E27FC236}">
                <a16:creationId xmlns:a16="http://schemas.microsoft.com/office/drawing/2014/main" id="{35D12E15-43FC-4747-A9C5-ADE42890947B}"/>
              </a:ext>
            </a:extLst>
          </p:cNvPr>
          <p:cNvSpPr/>
          <p:nvPr userDrawn="1"/>
        </p:nvSpPr>
        <p:spPr>
          <a:xfrm rot="19200000">
            <a:off x="4109238" y="6232189"/>
            <a:ext cx="3276000" cy="4104513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" b="-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15FE120-B192-4E67-B4E5-6FFE70609CF9}"/>
              </a:ext>
            </a:extLst>
          </p:cNvPr>
          <p:cNvSpPr/>
          <p:nvPr userDrawn="1"/>
        </p:nvSpPr>
        <p:spPr>
          <a:xfrm rot="19200000">
            <a:off x="6847718" y="9490911"/>
            <a:ext cx="3276000" cy="4104513"/>
          </a:xfrm>
          <a:prstGeom prst="rect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4603" t="-3201" r="-4209" b="-1954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2" name="Rektangel 41">
            <a:extLst>
              <a:ext uri="{FF2B5EF4-FFF2-40B4-BE49-F238E27FC236}">
                <a16:creationId xmlns:a16="http://schemas.microsoft.com/office/drawing/2014/main" id="{0B3E6967-DEEB-4B3E-9664-185AC87E18CB}"/>
              </a:ext>
            </a:extLst>
          </p:cNvPr>
          <p:cNvSpPr/>
          <p:nvPr userDrawn="1"/>
        </p:nvSpPr>
        <p:spPr>
          <a:xfrm rot="19200000">
            <a:off x="6279739" y="-1794986"/>
            <a:ext cx="3276000" cy="410451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8064" t="332" r="-60150" b="-33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ktangel 42">
            <a:extLst>
              <a:ext uri="{FF2B5EF4-FFF2-40B4-BE49-F238E27FC236}">
                <a16:creationId xmlns:a16="http://schemas.microsoft.com/office/drawing/2014/main" id="{985F6319-94F5-4154-B514-F93C0EF12F35}"/>
              </a:ext>
            </a:extLst>
          </p:cNvPr>
          <p:cNvSpPr/>
          <p:nvPr userDrawn="1"/>
        </p:nvSpPr>
        <p:spPr>
          <a:xfrm rot="19200000">
            <a:off x="9022030" y="1439678"/>
            <a:ext cx="3276000" cy="4104513"/>
          </a:xfrm>
          <a:prstGeom prst="rect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842" b="-984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4" name="Rektangel 43">
            <a:extLst>
              <a:ext uri="{FF2B5EF4-FFF2-40B4-BE49-F238E27FC236}">
                <a16:creationId xmlns:a16="http://schemas.microsoft.com/office/drawing/2014/main" id="{BD76315F-B698-497F-B32A-78F6040150CB}"/>
              </a:ext>
            </a:extLst>
          </p:cNvPr>
          <p:cNvSpPr/>
          <p:nvPr userDrawn="1"/>
        </p:nvSpPr>
        <p:spPr>
          <a:xfrm rot="19200000">
            <a:off x="11747392" y="4693681"/>
            <a:ext cx="3276000" cy="4104513"/>
          </a:xfrm>
          <a:prstGeom prst="rect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9" b="-9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Rektangel 44">
            <a:extLst>
              <a:ext uri="{FF2B5EF4-FFF2-40B4-BE49-F238E27FC236}">
                <a16:creationId xmlns:a16="http://schemas.microsoft.com/office/drawing/2014/main" id="{E87038A0-2542-47A3-9E55-CB83EEC76BFD}"/>
              </a:ext>
            </a:extLst>
          </p:cNvPr>
          <p:cNvSpPr/>
          <p:nvPr userDrawn="1"/>
        </p:nvSpPr>
        <p:spPr>
          <a:xfrm rot="19200000">
            <a:off x="14466209" y="7938424"/>
            <a:ext cx="3276000" cy="4104513"/>
          </a:xfrm>
          <a:prstGeom prst="rect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7128" t="1196" r="-61086" b="-1196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Plassholder for tekst 20">
            <a:extLst>
              <a:ext uri="{FF2B5EF4-FFF2-40B4-BE49-F238E27FC236}">
                <a16:creationId xmlns:a16="http://schemas.microsoft.com/office/drawing/2014/main" id="{4146830F-AEDF-45A2-B763-D9ACB03FD3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>
              <a:alpha val="76863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1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9" name="Plassholder for tekst 17">
            <a:extLst>
              <a:ext uri="{FF2B5EF4-FFF2-40B4-BE49-F238E27FC236}">
                <a16:creationId xmlns:a16="http://schemas.microsoft.com/office/drawing/2014/main" id="{E5C142D9-097A-4CC0-953B-5C6C3EFF48D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065716" y="1453417"/>
            <a:ext cx="6288088" cy="2535237"/>
          </a:xfrm>
          <a:prstGeom prst="rect">
            <a:avLst/>
          </a:prstGeom>
          <a:ln>
            <a:noFill/>
          </a:ln>
        </p:spPr>
        <p:txBody>
          <a:bodyPr anchor="b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0" name="Plassholder for tekst 17">
            <a:extLst>
              <a:ext uri="{FF2B5EF4-FFF2-40B4-BE49-F238E27FC236}">
                <a16:creationId xmlns:a16="http://schemas.microsoft.com/office/drawing/2014/main" id="{199D419A-D064-44CF-BA58-BC46CF48BA9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65716" y="4383268"/>
            <a:ext cx="6288088" cy="348389"/>
          </a:xfrm>
          <a:prstGeom prst="rect">
            <a:avLst/>
          </a:prstGeom>
          <a:ln>
            <a:noFill/>
          </a:ln>
        </p:spPr>
        <p:txBody>
          <a:bodyPr anchor="t"/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13233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0"/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-0.24141 -0.50578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70" y="-25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2.59259E-6 L -0.22435 -0.47106 " pathEditMode="relative" rAng="0" ptsTypes="AA">
                                      <p:cBhvr>
                                        <p:cTn id="14" dur="2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31" y="-2523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7 L -0.22356 -0.47546 " pathEditMode="relative" rAng="0" ptsTypes="AA">
                                      <p:cBhvr>
                                        <p:cTn id="16" dur="2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36" y="-2518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85185E-6 L -0.22461 -0.47524 " pathEditMode="relative" rAng="0" ptsTypes="AA">
                                      <p:cBhvr>
                                        <p:cTn id="18" dur="2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-250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6.93889E-18 L -0.23737 -0.50046 " pathEditMode="relative" rAng="0" ptsTypes="AA">
                                      <p:cBhvr>
                                        <p:cTn id="20" dur="2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2502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-0.225 -0.47153 " pathEditMode="relative" rAng="0" ptsTypes="AA">
                                      <p:cBhvr>
                                        <p:cTn id="22" dur="2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50" y="-23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-0.22356 -0.47454 " pathEditMode="relative" rAng="0" ptsTypes="AA">
                                      <p:cBhvr>
                                        <p:cTn id="24" dur="25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75" y="-25162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22292 -0.47315 " pathEditMode="relative" rAng="0" ptsTypes="AA">
                                      <p:cBhvr>
                                        <p:cTn id="26" dur="2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92" y="-25972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7.40741E-7 L 0.22383 0.4713 " pathEditMode="relative" rAng="0" ptsTypes="AA">
                                      <p:cBhvr>
                                        <p:cTn id="28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85" y="23565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48148E-6 L 0.22331 0.47153 " pathEditMode="relative" rAng="0" ptsTypes="AA">
                                      <p:cBhvr>
                                        <p:cTn id="30" dur="2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3611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3.33333E-6 L 0.22409 0.47106 " pathEditMode="relative" rAng="0" ptsTypes="AA">
                                      <p:cBhvr>
                                        <p:cTn id="32" dur="2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59" y="2365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3.33333E-6 L 0.22539 0.47083 " pathEditMode="relative" rAng="0" ptsTypes="AA">
                                      <p:cBhvr>
                                        <p:cTn id="34" dur="2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1" y="23495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3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16" grpId="0" animBg="1"/>
      <p:bldP spid="25" grpId="0" animBg="1"/>
      <p:bldP spid="26" grpId="0" animBg="1"/>
      <p:bldP spid="27" grpId="0" animBg="1"/>
      <p:bldP spid="37" grpId="0" animBg="1"/>
      <p:bldP spid="42" grpId="0" animBg="1"/>
      <p:bldP spid="43" grpId="0" animBg="1"/>
      <p:bldP spid="44" grpId="0" animBg="1"/>
      <p:bldP spid="45" grpId="0" animBg="1"/>
      <p:bldP spid="21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22" presetClass="entr" presetSubtype="1" fill="hold" nodeType="withEffect">
                  <p:stCondLst>
                    <p:cond delay="10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30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10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3000"/>
                        <p:tgtEl>
                          <p:spTgt spid="5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Horizontal Imag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ssholder for bilde 4">
            <a:extLst>
              <a:ext uri="{FF2B5EF4-FFF2-40B4-BE49-F238E27FC236}">
                <a16:creationId xmlns:a16="http://schemas.microsoft.com/office/drawing/2014/main" id="{E4BD4B70-A217-4080-B83A-664E62642C0B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18275884" y="0"/>
            <a:ext cx="6095562" cy="6858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4" name="Plassholder for bilde 4">
            <a:extLst>
              <a:ext uri="{FF2B5EF4-FFF2-40B4-BE49-F238E27FC236}">
                <a16:creationId xmlns:a16="http://schemas.microsoft.com/office/drawing/2014/main" id="{B2218928-8FF0-4EA9-B56F-F3A5B000445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183923" y="0"/>
            <a:ext cx="609556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DFF04C60-6CBF-4578-B0EC-8B648C52B702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091961" y="0"/>
            <a:ext cx="6095562" cy="685800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3" name="Plassholder for bilde 4">
            <a:extLst>
              <a:ext uri="{FF2B5EF4-FFF2-40B4-BE49-F238E27FC236}">
                <a16:creationId xmlns:a16="http://schemas.microsoft.com/office/drawing/2014/main" id="{2C29E258-1AD0-458C-BF02-70D566E682CB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609556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EBF58C99-6470-41AE-8785-589584815B6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0" y="1714884"/>
            <a:ext cx="5040000" cy="5143116"/>
          </a:xfrm>
          <a:prstGeom prst="rect">
            <a:avLst/>
          </a:prstGeom>
          <a:solidFill>
            <a:srgbClr val="002C4C"/>
          </a:solidFill>
        </p:spPr>
        <p:txBody>
          <a:bodyPr lIns="91440" tIns="45720" rIns="91440" bIns="45720">
            <a:normAutofit/>
          </a:bodyPr>
          <a:lstStyle>
            <a:lvl1pPr marL="0" indent="0">
              <a:buNone/>
              <a:defRPr sz="100">
                <a:solidFill>
                  <a:schemeClr val="tx2"/>
                </a:solidFill>
              </a:defRPr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3902910"/>
            <a:ext cx="4315883" cy="267777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4A302357-9C4B-4247-AA06-3D70FB8D82F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2121150"/>
            <a:ext cx="4315883" cy="457157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6BE0487-8C99-4C9A-901D-C5F4AA97EA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2613772"/>
            <a:ext cx="4315883" cy="78537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3F163224-7354-4162-9BF4-7A82BF57F862}"/>
              </a:ext>
            </a:extLst>
          </p:cNvPr>
          <p:cNvSpPr txBox="1"/>
          <p:nvPr userDrawn="1"/>
        </p:nvSpPr>
        <p:spPr>
          <a:xfrm>
            <a:off x="0" y="-757131"/>
            <a:ext cx="59268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4 stk bildebokser som sklir over mot venstre.</a:t>
            </a:r>
          </a:p>
        </p:txBody>
      </p:sp>
    </p:spTree>
    <p:extLst>
      <p:ext uri="{BB962C8B-B14F-4D97-AF65-F5344CB8AC3E}">
        <p14:creationId xmlns:p14="http://schemas.microsoft.com/office/powerpoint/2010/main" val="3149738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98776 0 " pathEditMode="relative" rAng="0" ptsTypes="AA">
                                      <p:cBhvr>
                                        <p:cTn id="6" dur="5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0 L -0.98776 0 " pathEditMode="relative" rAng="0" ptsTypes="AA">
                                      <p:cBhvr>
                                        <p:cTn id="8" dur="5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0.98776 0 " pathEditMode="relative" rAng="0" ptsTypes="AA">
                                      <p:cBhvr>
                                        <p:cTn id="10" dur="5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0 L -0.98776 0 " pathEditMode="relative" rAng="0" ptsTypes="AA">
                                      <p:cBhvr>
                                        <p:cTn id="12" dur="5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38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4" grpId="0" animBg="1"/>
      <p:bldP spid="5" grpId="0" animBg="1"/>
      <p:bldP spid="13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Vertical Image anim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ssholder for bilde 2">
            <a:extLst>
              <a:ext uri="{FF2B5EF4-FFF2-40B4-BE49-F238E27FC236}">
                <a16:creationId xmlns:a16="http://schemas.microsoft.com/office/drawing/2014/main" id="{694FB247-FE55-46EC-B130-C3862EB5B042}"/>
              </a:ext>
            </a:extLst>
          </p:cNvPr>
          <p:cNvSpPr>
            <a:spLocks noGrp="1"/>
          </p:cNvSpPr>
          <p:nvPr userDrawn="1">
            <p:ph type="pic" sz="quarter" idx="32" hasCustomPrompt="1"/>
          </p:nvPr>
        </p:nvSpPr>
        <p:spPr>
          <a:xfrm>
            <a:off x="9731021" y="-7329027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5" name="Plassholder for bilde 2">
            <a:extLst>
              <a:ext uri="{FF2B5EF4-FFF2-40B4-BE49-F238E27FC236}">
                <a16:creationId xmlns:a16="http://schemas.microsoft.com/office/drawing/2014/main" id="{06665995-4989-4AF1-852E-787A5DA6373B}"/>
              </a:ext>
            </a:extLst>
          </p:cNvPr>
          <p:cNvSpPr>
            <a:spLocks noGrp="1"/>
          </p:cNvSpPr>
          <p:nvPr userDrawn="1">
            <p:ph type="pic" sz="quarter" idx="33" hasCustomPrompt="1"/>
          </p:nvPr>
        </p:nvSpPr>
        <p:spPr>
          <a:xfrm>
            <a:off x="9731020" y="-2569075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6" name="Plassholder for bilde 2">
            <a:extLst>
              <a:ext uri="{FF2B5EF4-FFF2-40B4-BE49-F238E27FC236}">
                <a16:creationId xmlns:a16="http://schemas.microsoft.com/office/drawing/2014/main" id="{05540F3C-BA78-4009-BDB8-098679CE9B2B}"/>
              </a:ext>
            </a:extLst>
          </p:cNvPr>
          <p:cNvSpPr>
            <a:spLocks noGrp="1"/>
          </p:cNvSpPr>
          <p:nvPr userDrawn="1">
            <p:ph type="pic" sz="quarter" idx="34" hasCustomPrompt="1"/>
          </p:nvPr>
        </p:nvSpPr>
        <p:spPr>
          <a:xfrm>
            <a:off x="9731021" y="2190876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AACBC2D-171D-46C4-A7FF-F403B55269F2}"/>
              </a:ext>
            </a:extLst>
          </p:cNvPr>
          <p:cNvSpPr>
            <a:spLocks noGrp="1"/>
          </p:cNvSpPr>
          <p:nvPr userDrawn="1">
            <p:ph type="pic" sz="quarter" idx="20" hasCustomPrompt="1"/>
          </p:nvPr>
        </p:nvSpPr>
        <p:spPr>
          <a:xfrm>
            <a:off x="-4559573" y="-7329028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6" name="Plassholder for bilde 2">
            <a:extLst>
              <a:ext uri="{FF2B5EF4-FFF2-40B4-BE49-F238E27FC236}">
                <a16:creationId xmlns:a16="http://schemas.microsoft.com/office/drawing/2014/main" id="{1D2F12CA-D8D3-4498-A908-5EE72C72066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-4559572" y="-2569076"/>
            <a:ext cx="7020551" cy="4667123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7" name="Plassholder for bilde 2">
            <a:extLst>
              <a:ext uri="{FF2B5EF4-FFF2-40B4-BE49-F238E27FC236}">
                <a16:creationId xmlns:a16="http://schemas.microsoft.com/office/drawing/2014/main" id="{D0ACBB12-4243-442A-A16F-CABEC024C4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-4559573" y="2190875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50" name="Bildeplassholder 3">
            <a:extLst>
              <a:ext uri="{FF2B5EF4-FFF2-40B4-BE49-F238E27FC236}">
                <a16:creationId xmlns:a16="http://schemas.microsoft.com/office/drawing/2014/main" id="{E66B32D0-20FA-478E-A6FE-945B3647FD4B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86533" y="16922331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51" name="Fargefigur 2">
            <a:extLst>
              <a:ext uri="{FF2B5EF4-FFF2-40B4-BE49-F238E27FC236}">
                <a16:creationId xmlns:a16="http://schemas.microsoft.com/office/drawing/2014/main" id="{654A4AA7-772C-4AD8-B275-D7EED085C24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584915" y="12092531"/>
            <a:ext cx="7020551" cy="466712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9" name="Bildeplassholder 2">
            <a:extLst>
              <a:ext uri="{FF2B5EF4-FFF2-40B4-BE49-F238E27FC236}">
                <a16:creationId xmlns:a16="http://schemas.microsoft.com/office/drawing/2014/main" id="{3234E0F4-A76D-4E69-B8CF-9A9B836596FC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586533" y="7262729"/>
            <a:ext cx="7020552" cy="4667124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3" name="Fargefigur 1">
            <a:extLst>
              <a:ext uri="{FF2B5EF4-FFF2-40B4-BE49-F238E27FC236}">
                <a16:creationId xmlns:a16="http://schemas.microsoft.com/office/drawing/2014/main" id="{8BBE174D-C900-41F6-B4E2-19B38582E22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84915" y="2488491"/>
            <a:ext cx="7020551" cy="4667123"/>
          </a:xfrm>
          <a:prstGeom prst="rect">
            <a:avLst/>
          </a:prstGeom>
          <a:solidFill>
            <a:schemeClr val="tx2"/>
          </a:solidFill>
        </p:spPr>
        <p:txBody>
          <a:bodyPr lIns="0" tIns="0" rIns="0" bIns="0"/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2" name="Bildeplassholder 1">
            <a:extLst>
              <a:ext uri="{FF2B5EF4-FFF2-40B4-BE49-F238E27FC236}">
                <a16:creationId xmlns:a16="http://schemas.microsoft.com/office/drawing/2014/main" id="{96659F46-F4A1-4F53-AFCA-DD6514CCBF09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2584914" y="-2271460"/>
            <a:ext cx="7020552" cy="4667123"/>
          </a:xfrm>
          <a:prstGeom prst="rect">
            <a:avLst/>
          </a:prstGeom>
          <a:solidFill>
            <a:schemeClr val="bg2"/>
          </a:solidFill>
        </p:spPr>
        <p:txBody>
          <a:bodyPr tIns="871309"/>
          <a:lstStyle>
            <a:lvl1pPr marL="339725" indent="-339725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9B177708-8062-4491-95AB-770BE9E8167E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799938" y="4109895"/>
            <a:ext cx="6460176" cy="27982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</p:txBody>
      </p:sp>
      <p:sp>
        <p:nvSpPr>
          <p:cNvPr id="62" name="Plassholder for tekst 13">
            <a:extLst>
              <a:ext uri="{FF2B5EF4-FFF2-40B4-BE49-F238E27FC236}">
                <a16:creationId xmlns:a16="http://schemas.microsoft.com/office/drawing/2014/main" id="{E33F45C3-47E8-4830-921A-E576290B2187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799938" y="2720437"/>
            <a:ext cx="6460176" cy="11079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63" name="Plassholder for tekst 13">
            <a:extLst>
              <a:ext uri="{FF2B5EF4-FFF2-40B4-BE49-F238E27FC236}">
                <a16:creationId xmlns:a16="http://schemas.microsoft.com/office/drawing/2014/main" id="{EF37B32B-B7B6-435B-9911-CEE2EBF784D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799938" y="13720264"/>
            <a:ext cx="6460176" cy="2798299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</a:t>
            </a:r>
            <a:r>
              <a:rPr lang="en-GB" err="1"/>
              <a:t>nivå</a:t>
            </a:r>
            <a:endParaRPr lang="en-GB"/>
          </a:p>
          <a:p>
            <a:pPr lvl="2"/>
            <a:r>
              <a:rPr lang="en-GB" err="1"/>
              <a:t>Tredje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3"/>
            <a:r>
              <a:rPr lang="en-GB" err="1"/>
              <a:t>Fjerde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  <a:p>
            <a:pPr lvl="4"/>
            <a:r>
              <a:rPr lang="en-GB" err="1"/>
              <a:t>Femte</a:t>
            </a:r>
            <a:r>
              <a:rPr lang="en-GB"/>
              <a:t> </a:t>
            </a:r>
            <a:r>
              <a:rPr lang="en-GB" err="1"/>
              <a:t>nivå</a:t>
            </a:r>
            <a:endParaRPr lang="en-GB"/>
          </a:p>
        </p:txBody>
      </p:sp>
      <p:sp>
        <p:nvSpPr>
          <p:cNvPr id="65" name="Plassholder for tekst 13">
            <a:extLst>
              <a:ext uri="{FF2B5EF4-FFF2-40B4-BE49-F238E27FC236}">
                <a16:creationId xmlns:a16="http://schemas.microsoft.com/office/drawing/2014/main" id="{D825678F-B7C0-4F61-95E5-CE1BD91FFB5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799938" y="12321568"/>
            <a:ext cx="6460176" cy="110799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000">
                <a:solidFill>
                  <a:schemeClr val="accen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62933E0D-3DEA-4E18-8402-0BBE681E83DC}"/>
              </a:ext>
            </a:extLst>
          </p:cNvPr>
          <p:cNvSpPr txBox="1"/>
          <p:nvPr userDrawn="1"/>
        </p:nvSpPr>
        <p:spPr>
          <a:xfrm>
            <a:off x="-10006771" y="1266869"/>
            <a:ext cx="5101846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500" b="1"/>
              <a:t>Hvis du ønsker å fjerne animasjonene fra denne siden:</a:t>
            </a:r>
          </a:p>
          <a:p>
            <a:pPr marL="342900" indent="-342900">
              <a:buFontTx/>
              <a:buChar char="-"/>
            </a:pPr>
            <a:r>
              <a:rPr lang="en-GB" sz="2500"/>
              <a:t>Åpne «animasjonsrute» fra fanen «Animasjon»</a:t>
            </a:r>
          </a:p>
          <a:p>
            <a:pPr marL="342900" indent="-342900">
              <a:buFontTx/>
              <a:buChar char="-"/>
            </a:pPr>
            <a:r>
              <a:rPr lang="en-GB" sz="2500"/>
              <a:t>Velg alle animasjonene</a:t>
            </a:r>
          </a:p>
          <a:p>
            <a:pPr marL="342900" indent="-342900">
              <a:buFontTx/>
              <a:buChar char="-"/>
            </a:pPr>
            <a:r>
              <a:rPr lang="en-GB" sz="2500"/>
              <a:t>-Høyreklikk og velg «Kopier effekter til lysbilde»</a:t>
            </a:r>
          </a:p>
          <a:p>
            <a:pPr marL="342900" indent="-342900">
              <a:buFontTx/>
              <a:buChar char="-"/>
            </a:pPr>
            <a:r>
              <a:rPr lang="en-GB" sz="2500"/>
              <a:t>Nå er animasjonene mulig å fjerne fra lysbildet, og du kan slette dem på siden som skal ha overgangen «Transformer»</a:t>
            </a:r>
          </a:p>
        </p:txBody>
      </p:sp>
    </p:spTree>
    <p:extLst>
      <p:ext uri="{BB962C8B-B14F-4D97-AF65-F5344CB8AC3E}">
        <p14:creationId xmlns:p14="http://schemas.microsoft.com/office/powerpoint/2010/main" val="1754922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6" dur="22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8" dur="2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0" dur="2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2" dur="2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4" dur="2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6" dur="2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33333E-6 L -1.45833E-6 -0.17176 " pathEditMode="relative" rAng="0" ptsTypes="AA">
                                      <p:cBhvr>
                                        <p:cTn id="18" dur="2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7 L -1.25E-6 -0.17176 " pathEditMode="relative" rAng="0" ptsTypes="AA">
                                      <p:cBhvr>
                                        <p:cTn id="20" dur="2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1.25E-6 -0.17176 " pathEditMode="relative" rAng="0" ptsTypes="AA">
                                      <p:cBhvr>
                                        <p:cTn id="22" dur="22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24" dur="2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26" dur="2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28" dur="2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30" dur="22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32" dur="22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2.70833E-6 0.19213 " pathEditMode="relative" rAng="0" ptsTypes="AA">
                                      <p:cBhvr>
                                        <p:cTn id="34" dur="22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3" grpId="0" animBg="1"/>
      <p:bldP spid="26" grpId="0" animBg="1"/>
      <p:bldP spid="27" grpId="0" animBg="1"/>
      <p:bldP spid="50" grpId="0" animBg="1"/>
      <p:bldP spid="51" grpId="0" animBg="1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51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49" grpId="0" animBg="1"/>
      <p:bldP spid="13" grpId="0" animBg="1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1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12" grpId="0" animBg="1"/>
      <p:bldP spid="14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14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62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45833E-6 -3.33333E-6 L -1.45833E-6 -0.17176 " pathEditMode="relative" rAng="0" ptsTypes="AA">
                      <p:cBhvr>
                        <p:cTn dur="2200" fill="hold"/>
                        <p:tgtEl>
                          <p:spTgt spid="62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63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25E-6 3.7037E-7 L -1.25E-6 -0.17176 " pathEditMode="relative" rAng="0" ptsTypes="AA">
                      <p:cBhvr>
                        <p:cTn dur="2200" fill="hold"/>
                        <p:tgtEl>
                          <p:spTgt spid="6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  <p:bldP spid="65" grpId="0">
        <p:tmplLst>
          <p:tmpl>
            <p:tnLst>
              <p:par>
                <p:cTn presetID="42" presetClass="path" presetSubtype="0" decel="50000" fill="hold" nodeType="withEffect">
                  <p:stCondLst>
                    <p:cond delay="0"/>
                  </p:stCondLst>
                  <p:childTnLst>
                    <p:animMotion origin="layout" path="M -1.25E-6 3.7037E-6 L -1.25E-6 -0.17176 " pathEditMode="relative" rAng="0" ptsTypes="AA">
                      <p:cBhvr>
                        <p:cTn dur="2200" fill="hold"/>
                        <p:tgtEl>
                          <p:spTgt spid="65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0" y="-8588"/>
                    </p:animMotion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pos="3840">
          <p15:clr>
            <a:srgbClr val="A4A3A4"/>
          </p15:clr>
        </p15:guide>
        <p15:guide id="2" orient="horz" pos="686">
          <p15:clr>
            <a:srgbClr val="A4A3A4"/>
          </p15:clr>
        </p15:guide>
        <p15:guide id="3" orient="horz" pos="3702">
          <p15:clr>
            <a:srgbClr val="A4A3A4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371AB-8793-4397-8702-638CB769CA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C28873-2988-42BD-8215-4118F74FF0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5803107"/>
            <a:ext cx="3316288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9090609-8472-4A52-96DA-081031E28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50" y="6095999"/>
            <a:ext cx="3316288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108E33F-97DE-4FB5-9143-7531C1B70E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050" y="1917700"/>
            <a:ext cx="3316288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B48D07C-8B55-40BC-99A2-9EAEF89B9FA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60716" y="5803107"/>
            <a:ext cx="3316288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31A194E9-E44D-446D-AF56-17FA1BA8A26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60716" y="6095999"/>
            <a:ext cx="3316288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1" name="Picture Placeholder 17">
            <a:extLst>
              <a:ext uri="{FF2B5EF4-FFF2-40B4-BE49-F238E27FC236}">
                <a16:creationId xmlns:a16="http://schemas.microsoft.com/office/drawing/2014/main" id="{B4ADF832-8A56-467E-9FAE-44D573C702E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460716" y="1917700"/>
            <a:ext cx="3316288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E0A2E4B-1D60-45C3-918D-A256913623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472487" y="5803107"/>
            <a:ext cx="3316288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95501C9-ACAF-4E89-90F0-35CBB6124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72487" y="6095999"/>
            <a:ext cx="3316288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2AB139D6-A597-4522-9D76-3DD1A013EF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472487" y="1917700"/>
            <a:ext cx="3316288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2BF0F1-4DB4-4AB8-840A-40C50ACE0B04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21E2B881-5554-419B-8774-232C0574C9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6108879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D371AB-8793-4397-8702-638CB769CA6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CFC28873-2988-42BD-8215-4118F74FF06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5803107"/>
            <a:ext cx="5330824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9090609-8472-4A52-96DA-081031E284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6050" y="6095999"/>
            <a:ext cx="5330824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B108E33F-97DE-4FB5-9143-7531C1B70E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96050" y="1917700"/>
            <a:ext cx="5330824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FE0A2E4B-1D60-45C3-918D-A256913623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57950" y="5803107"/>
            <a:ext cx="5330825" cy="27384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F95501C9-ACAF-4E89-90F0-35CBB6124DA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7950" y="6095999"/>
            <a:ext cx="5330825" cy="273845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5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Picture Placeholder 17">
            <a:extLst>
              <a:ext uri="{FF2B5EF4-FFF2-40B4-BE49-F238E27FC236}">
                <a16:creationId xmlns:a16="http://schemas.microsoft.com/office/drawing/2014/main" id="{2AB139D6-A597-4522-9D76-3DD1A013EF1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457950" y="1917700"/>
            <a:ext cx="5330825" cy="3767138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05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9AB2E2-3480-4D2E-AFB2-A7A5FA608D3F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5" name="Tittel 4">
            <a:extLst>
              <a:ext uri="{FF2B5EF4-FFF2-40B4-BE49-F238E27FC236}">
                <a16:creationId xmlns:a16="http://schemas.microsoft.com/office/drawing/2014/main" id="{8CB2788A-DF17-4875-AD27-DBE769E1B5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9558734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sset classes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BDF0D9DC-1595-4183-A595-26F9B3B123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0372724" y="400050"/>
            <a:ext cx="1438275" cy="1407478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sp>
        <p:nvSpPr>
          <p:cNvPr id="34" name="Plassholder for tekst 5">
            <a:extLst>
              <a:ext uri="{FF2B5EF4-FFF2-40B4-BE49-F238E27FC236}">
                <a16:creationId xmlns:a16="http://schemas.microsoft.com/office/drawing/2014/main" id="{6AF2AF3E-4B07-4FD4-BF8E-C1CB0D8CA7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1735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6" name="Plassholder for tekst 5">
            <a:extLst>
              <a:ext uri="{FF2B5EF4-FFF2-40B4-BE49-F238E27FC236}">
                <a16:creationId xmlns:a16="http://schemas.microsoft.com/office/drawing/2014/main" id="{BE149469-ADEC-454B-BFAF-41E2C60908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02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7" name="Plassholder for tekst 5">
            <a:extLst>
              <a:ext uri="{FF2B5EF4-FFF2-40B4-BE49-F238E27FC236}">
                <a16:creationId xmlns:a16="http://schemas.microsoft.com/office/drawing/2014/main" id="{82CCAF63-E30F-40AE-ACBB-48EDF28FAF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55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8" name="Plassholder for tekst 5">
            <a:extLst>
              <a:ext uri="{FF2B5EF4-FFF2-40B4-BE49-F238E27FC236}">
                <a16:creationId xmlns:a16="http://schemas.microsoft.com/office/drawing/2014/main" id="{FD8A348C-92F9-47A2-881E-BA79555B80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51990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BC44CF20-4338-4A66-8E14-1F6FB22D1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1735" y="4572802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4" name="Plassholder for tekst 5">
            <a:extLst>
              <a:ext uri="{FF2B5EF4-FFF2-40B4-BE49-F238E27FC236}">
                <a16:creationId xmlns:a16="http://schemas.microsoft.com/office/drawing/2014/main" id="{47DAFF9B-13A8-470C-8179-A90EDF3A5F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76342" y="4568814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5" name="Plassholder for tekst 5">
            <a:extLst>
              <a:ext uri="{FF2B5EF4-FFF2-40B4-BE49-F238E27FC236}">
                <a16:creationId xmlns:a16="http://schemas.microsoft.com/office/drawing/2014/main" id="{1EBF1D25-D571-4A5C-821F-33C96CF577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551" y="456482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36D6E73D-246F-48BD-A04E-2DF76219A4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51990" y="4560838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A7502CB-0F1E-4796-A9D5-179F5CAF6FE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62ED4716-6B6B-4FD8-9C68-0BC4565493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pic>
        <p:nvPicPr>
          <p:cNvPr id="22" name="Picture 17">
            <a:extLst>
              <a:ext uri="{FF2B5EF4-FFF2-40B4-BE49-F238E27FC236}">
                <a16:creationId xmlns:a16="http://schemas.microsoft.com/office/drawing/2014/main" id="{EF491E4C-44A6-4F8D-9615-1E700C96BAE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3836" y="2388679"/>
            <a:ext cx="1317364" cy="1040321"/>
          </a:xfrm>
          <a:prstGeom prst="rect">
            <a:avLst/>
          </a:prstGeom>
        </p:spPr>
      </p:pic>
      <p:pic>
        <p:nvPicPr>
          <p:cNvPr id="23" name="Picture 18">
            <a:extLst>
              <a:ext uri="{FF2B5EF4-FFF2-40B4-BE49-F238E27FC236}">
                <a16:creationId xmlns:a16="http://schemas.microsoft.com/office/drawing/2014/main" id="{6C17E525-EAF9-4F00-921E-52B84D0AEA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9021" y="2437755"/>
            <a:ext cx="1616296" cy="991245"/>
          </a:xfrm>
          <a:prstGeom prst="rect">
            <a:avLst/>
          </a:prstGeom>
        </p:spPr>
      </p:pic>
      <p:pic>
        <p:nvPicPr>
          <p:cNvPr id="24" name="Picture 19">
            <a:extLst>
              <a:ext uri="{FF2B5EF4-FFF2-40B4-BE49-F238E27FC236}">
                <a16:creationId xmlns:a16="http://schemas.microsoft.com/office/drawing/2014/main" id="{FE9E2223-EE98-4FC7-9D52-03D143A5A6A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66807" y="2390582"/>
            <a:ext cx="1121687" cy="1038418"/>
          </a:xfrm>
          <a:prstGeom prst="rect">
            <a:avLst/>
          </a:prstGeom>
        </p:spPr>
      </p:pic>
      <p:pic>
        <p:nvPicPr>
          <p:cNvPr id="25" name="Picture 20">
            <a:extLst>
              <a:ext uri="{FF2B5EF4-FFF2-40B4-BE49-F238E27FC236}">
                <a16:creationId xmlns:a16="http://schemas.microsoft.com/office/drawing/2014/main" id="{CA65B136-6413-4C20-80CD-FF5504404F4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30792" y="2390582"/>
            <a:ext cx="1131483" cy="10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378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sset class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17">
            <a:extLst>
              <a:ext uri="{FF2B5EF4-FFF2-40B4-BE49-F238E27FC236}">
                <a16:creationId xmlns:a16="http://schemas.microsoft.com/office/drawing/2014/main" id="{BDF0D9DC-1595-4183-A595-26F9B3B123A4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0372724" y="400050"/>
            <a:ext cx="1438275" cy="1407478"/>
          </a:xfrm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sp>
        <p:nvSpPr>
          <p:cNvPr id="34" name="Plassholder for tekst 5">
            <a:extLst>
              <a:ext uri="{FF2B5EF4-FFF2-40B4-BE49-F238E27FC236}">
                <a16:creationId xmlns:a16="http://schemas.microsoft.com/office/drawing/2014/main" id="{6AF2AF3E-4B07-4FD4-BF8E-C1CB0D8CA73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21735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6" name="Plassholder for tekst 5">
            <a:extLst>
              <a:ext uri="{FF2B5EF4-FFF2-40B4-BE49-F238E27FC236}">
                <a16:creationId xmlns:a16="http://schemas.microsoft.com/office/drawing/2014/main" id="{BE149469-ADEC-454B-BFAF-41E2C60908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7902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7" name="Plassholder for tekst 5">
            <a:extLst>
              <a:ext uri="{FF2B5EF4-FFF2-40B4-BE49-F238E27FC236}">
                <a16:creationId xmlns:a16="http://schemas.microsoft.com/office/drawing/2014/main" id="{82CCAF63-E30F-40AE-ACBB-48EDF28FAFC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28551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8" name="Plassholder for tekst 5">
            <a:extLst>
              <a:ext uri="{FF2B5EF4-FFF2-40B4-BE49-F238E27FC236}">
                <a16:creationId xmlns:a16="http://schemas.microsoft.com/office/drawing/2014/main" id="{FD8A348C-92F9-47A2-881E-BA79555B801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51990" y="390147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70000"/>
              </a:lnSpc>
              <a:spcBef>
                <a:spcPts val="0"/>
              </a:spcBef>
              <a:buNone/>
              <a:defRPr sz="1500">
                <a:solidFill>
                  <a:schemeClr val="dk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Plassholder for tekst 5">
            <a:extLst>
              <a:ext uri="{FF2B5EF4-FFF2-40B4-BE49-F238E27FC236}">
                <a16:creationId xmlns:a16="http://schemas.microsoft.com/office/drawing/2014/main" id="{BC44CF20-4338-4A66-8E14-1F6FB22D173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821735" y="4572802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4" name="Plassholder for tekst 5">
            <a:extLst>
              <a:ext uri="{FF2B5EF4-FFF2-40B4-BE49-F238E27FC236}">
                <a16:creationId xmlns:a16="http://schemas.microsoft.com/office/drawing/2014/main" id="{47DAFF9B-13A8-470C-8179-A90EDF3A5F4A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4076342" y="4568814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5" name="Plassholder for tekst 5">
            <a:extLst>
              <a:ext uri="{FF2B5EF4-FFF2-40B4-BE49-F238E27FC236}">
                <a16:creationId xmlns:a16="http://schemas.microsoft.com/office/drawing/2014/main" id="{1EBF1D25-D571-4A5C-821F-33C96CF5777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528551" y="4564826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46" name="Plassholder for tekst 5">
            <a:extLst>
              <a:ext uri="{FF2B5EF4-FFF2-40B4-BE49-F238E27FC236}">
                <a16:creationId xmlns:a16="http://schemas.microsoft.com/office/drawing/2014/main" id="{36D6E73D-246F-48BD-A04E-2DF76219A4F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751990" y="4560838"/>
            <a:ext cx="1616296" cy="55622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3BB52A88-8124-4C66-AE08-D95E6B7A52C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CB83EBD2-8101-4D64-A335-9ECDA149D5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291591-BD97-4097-A945-882C0694A48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3836" y="2388679"/>
            <a:ext cx="1317364" cy="104032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4152710-C23E-45C6-8B47-F238128383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79021" y="2437755"/>
            <a:ext cx="1616296" cy="991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907D3EC-BF05-476F-A292-E37FE71C37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966807" y="2390582"/>
            <a:ext cx="1121687" cy="10384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B2BBE2D-9D75-4671-95D2-4A4677BC0D03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730792" y="2390582"/>
            <a:ext cx="1131483" cy="103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0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3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Dark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 descr="A map of the world&#10;&#10;Description automatically generated with low confidence">
            <a:extLst>
              <a:ext uri="{FF2B5EF4-FFF2-40B4-BE49-F238E27FC236}">
                <a16:creationId xmlns:a16="http://schemas.microsoft.com/office/drawing/2014/main" id="{4F80AA76-9CA8-486F-8E1A-0DCE09B099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" t="2359" r="6670" b="121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Text">
            <a:extLst>
              <a:ext uri="{FF2B5EF4-FFF2-40B4-BE49-F238E27FC236}">
                <a16:creationId xmlns:a16="http://schemas.microsoft.com/office/drawing/2014/main" id="{CED87BDB-BEF8-445B-9923-9F121F814F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6625" y="2639757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56D12FC-DF41-4851-9D9C-599F0D8F52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46625" y="3171590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Text">
            <a:extLst>
              <a:ext uri="{FF2B5EF4-FFF2-40B4-BE49-F238E27FC236}">
                <a16:creationId xmlns:a16="http://schemas.microsoft.com/office/drawing/2014/main" id="{6CFD71C0-A3E5-474C-82BB-E614988DC8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32675" y="3909268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DF8290F5-6E33-40AF-AE14-C5B25F1EAD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5" y="4441101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7B1C238C-A19B-40B7-BCB0-5E2DAEAB56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08400" y="5279514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2D325D41-AC86-4FDB-AD59-9868DFAA17B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08400" y="5811347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08D1BD4E-E242-4C0B-A592-FA423C4C3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3485" y="2768065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73E0FAE-BE94-44C2-8CA9-9DD7E81845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13485" y="3299898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D76AEB2-A70E-47CD-9EF0-A68909FC9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1B8CEC-D0FF-472D-BEBE-F19742B7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9319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rld map Grey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21997F-B039-4946-9276-A900E516632D}"/>
              </a:ext>
            </a:extLst>
          </p:cNvPr>
          <p:cNvSpPr/>
          <p:nvPr userDrawn="1"/>
        </p:nvSpPr>
        <p:spPr>
          <a:xfrm>
            <a:off x="0" y="-14638"/>
            <a:ext cx="12192000" cy="687263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5046ADB-723A-A641-A886-50ABC79D62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70166" y="212772"/>
            <a:ext cx="11389363" cy="6403182"/>
          </a:xfrm>
          <a:prstGeom prst="rect">
            <a:avLst/>
          </a:prstGeom>
        </p:spPr>
      </p:pic>
      <p:sp>
        <p:nvSpPr>
          <p:cNvPr id="39" name="Text">
            <a:extLst>
              <a:ext uri="{FF2B5EF4-FFF2-40B4-BE49-F238E27FC236}">
                <a16:creationId xmlns:a16="http://schemas.microsoft.com/office/drawing/2014/main" id="{CED87BDB-BEF8-445B-9923-9F121F814F6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746625" y="2639757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756D12FC-DF41-4851-9D9C-599F0D8F52B9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746625" y="3171590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1" name="Text">
            <a:extLst>
              <a:ext uri="{FF2B5EF4-FFF2-40B4-BE49-F238E27FC236}">
                <a16:creationId xmlns:a16="http://schemas.microsoft.com/office/drawing/2014/main" id="{6CFD71C0-A3E5-474C-82BB-E614988DC8C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432675" y="3909268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DF8290F5-6E33-40AF-AE14-C5B25F1EAD5E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2675" y="4441101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3" name="Text">
            <a:extLst>
              <a:ext uri="{FF2B5EF4-FFF2-40B4-BE49-F238E27FC236}">
                <a16:creationId xmlns:a16="http://schemas.microsoft.com/office/drawing/2014/main" id="{7B1C238C-A19B-40B7-BCB0-5E2DAEAB561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708400" y="5279514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4" name="Text Placeholder 17">
            <a:extLst>
              <a:ext uri="{FF2B5EF4-FFF2-40B4-BE49-F238E27FC236}">
                <a16:creationId xmlns:a16="http://schemas.microsoft.com/office/drawing/2014/main" id="{2D325D41-AC86-4FDB-AD59-9868DFAA17B9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08400" y="5811347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08D1BD4E-E242-4C0B-A592-FA423C4C3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3485" y="2768065"/>
            <a:ext cx="3319656" cy="538609"/>
          </a:xfrm>
          <a:prstGeom prst="rect">
            <a:avLst/>
          </a:prstGeom>
        </p:spPr>
        <p:txBody>
          <a:bodyPr lIns="0" tIns="0" rIns="0" bIns="0" anchor="t" anchorCtr="0">
            <a:spAutoFit/>
          </a:bodyPr>
          <a:lstStyle>
            <a:lvl1pPr marL="0" indent="0" algn="ctr">
              <a:lnSpc>
                <a:spcPct val="100000"/>
              </a:lnSpc>
              <a:buNone/>
              <a:defRPr sz="3500">
                <a:solidFill>
                  <a:schemeClr val="accen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273E0FAE-BE94-44C2-8CA9-9DD7E818456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13485" y="3299898"/>
            <a:ext cx="3319656" cy="307777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indent="0" algn="ctr">
              <a:buFontTx/>
              <a:buNone/>
              <a:defRPr sz="20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  <a:endParaRPr lang="en-GB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6D76AEB2-A70E-47CD-9EF0-A68909FC951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  <a:endParaRPr lang="en-GB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91B8CEC-D0FF-472D-BEBE-F19742B7E91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GB"/>
              <a:t>Click to add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12309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7A128B-298B-4795-B26B-52A28F34C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D7FD39-D990-4226-8C35-0B65C6439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5" name="Logo_NBIM_Hvit">
            <a:extLst>
              <a:ext uri="{FF2B5EF4-FFF2-40B4-BE49-F238E27FC236}">
                <a16:creationId xmlns:a16="http://schemas.microsoft.com/office/drawing/2014/main" id="{FA32058D-19F1-441C-BC40-2DC3A450BA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1" y="388939"/>
            <a:ext cx="2020227" cy="36008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9127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globe animation w Text">
    <p:bg>
      <p:bgPr>
        <a:solidFill>
          <a:schemeClr val="dk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lobe_Full_Dark Blue_Loop_28s_Small">
            <a:hlinkClick r:id="" action="ppaction://media"/>
            <a:extLst>
              <a:ext uri="{FF2B5EF4-FFF2-40B4-BE49-F238E27FC236}">
                <a16:creationId xmlns:a16="http://schemas.microsoft.com/office/drawing/2014/main" id="{61C289A5-AAAF-42F4-A833-D10208430C8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Plassholder for tekst 2">
            <a:extLst>
              <a:ext uri="{FF2B5EF4-FFF2-40B4-BE49-F238E27FC236}">
                <a16:creationId xmlns:a16="http://schemas.microsoft.com/office/drawing/2014/main" id="{65C7E6E8-3DC4-4BC2-91AF-437F45E19CA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074938" y="1498935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8" name="Plassholder for tekst 2">
            <a:extLst>
              <a:ext uri="{FF2B5EF4-FFF2-40B4-BE49-F238E27FC236}">
                <a16:creationId xmlns:a16="http://schemas.microsoft.com/office/drawing/2014/main" id="{923C2578-D6F6-4664-84A1-A72781F2C2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74938" y="1976488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Plassholder for tekst 2">
            <a:extLst>
              <a:ext uri="{FF2B5EF4-FFF2-40B4-BE49-F238E27FC236}">
                <a16:creationId xmlns:a16="http://schemas.microsoft.com/office/drawing/2014/main" id="{728C5608-EAFF-4FBD-A990-93DD43F50D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74938" y="2454041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0" name="Plassholder for tekst 2">
            <a:extLst>
              <a:ext uri="{FF2B5EF4-FFF2-40B4-BE49-F238E27FC236}">
                <a16:creationId xmlns:a16="http://schemas.microsoft.com/office/drawing/2014/main" id="{FF843088-491F-4173-B2DB-FFD6273A6EF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074938" y="2931594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1" name="Plassholder for tekst 2">
            <a:extLst>
              <a:ext uri="{FF2B5EF4-FFF2-40B4-BE49-F238E27FC236}">
                <a16:creationId xmlns:a16="http://schemas.microsoft.com/office/drawing/2014/main" id="{8AF3E4EF-E713-4011-9E47-EAD1885B8AE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4938" y="3409147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2" name="Plassholder for tekst 2">
            <a:extLst>
              <a:ext uri="{FF2B5EF4-FFF2-40B4-BE49-F238E27FC236}">
                <a16:creationId xmlns:a16="http://schemas.microsoft.com/office/drawing/2014/main" id="{E6313BD3-8D77-4683-B30B-E848DD7D35B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074938" y="3886700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3" name="Plassholder for tekst 2">
            <a:extLst>
              <a:ext uri="{FF2B5EF4-FFF2-40B4-BE49-F238E27FC236}">
                <a16:creationId xmlns:a16="http://schemas.microsoft.com/office/drawing/2014/main" id="{D154C77D-4164-4EBB-8CE8-8EA633638C0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074938" y="4364253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4" name="Plassholder for tekst 2">
            <a:extLst>
              <a:ext uri="{FF2B5EF4-FFF2-40B4-BE49-F238E27FC236}">
                <a16:creationId xmlns:a16="http://schemas.microsoft.com/office/drawing/2014/main" id="{433E75FF-6854-4867-BBC3-535CA9BC3F1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074938" y="4841806"/>
            <a:ext cx="2520315" cy="313932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lt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FD2DA90A-1C53-42B4-A26C-7057FE8AC39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90CC1DB8-AD3B-4BDE-BD9E-81D610DAB4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947AEE0-865D-4785-BA0F-F0E85306DA92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396050" y="609436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F583775D-D74D-4805-A983-5344BF71802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396050" y="5614786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l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A4494039-8F5A-4202-AEB0-AAB6AA11CA58}"/>
              </a:ext>
            </a:extLst>
          </p:cNvPr>
          <p:cNvSpPr txBox="1"/>
          <p:nvPr userDrawn="1"/>
        </p:nvSpPr>
        <p:spPr>
          <a:xfrm>
            <a:off x="12508213" y="1578376"/>
            <a:ext cx="219165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Tekstboksene animeres inn etter rekkefølgen når slideshow begynner. </a:t>
            </a:r>
          </a:p>
          <a:p>
            <a:r>
              <a:rPr lang="en-GB"/>
              <a:t>Plasser de ut slik du ønsker og slett de som ikke trengs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472C3E-3E4E-4FCB-83A1-E482325E0596}"/>
              </a:ext>
            </a:extLst>
          </p:cNvPr>
          <p:cNvSpPr txBox="1"/>
          <p:nvPr userDrawn="1"/>
        </p:nvSpPr>
        <p:spPr>
          <a:xfrm>
            <a:off x="10146013" y="0"/>
            <a:ext cx="20459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highlight>
                  <a:srgbClr val="FFFF00"/>
                </a:highlight>
              </a:rPr>
              <a:t>SDG sender ny motion med riktig blåfarge 0, 44, 76</a:t>
            </a:r>
          </a:p>
        </p:txBody>
      </p:sp>
    </p:spTree>
    <p:extLst>
      <p:ext uri="{BB962C8B-B14F-4D97-AF65-F5344CB8AC3E}">
        <p14:creationId xmlns:p14="http://schemas.microsoft.com/office/powerpoint/2010/main" val="120130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1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2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3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4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5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6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7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7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 build="p">
        <p:tmplLst>
          <p:tmpl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80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ch globe animation w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NBIM-Transaksjoner-Web">
            <a:hlinkClick r:id="" action="ppaction://media"/>
            <a:extLst>
              <a:ext uri="{FF2B5EF4-FFF2-40B4-BE49-F238E27FC236}">
                <a16:creationId xmlns:a16="http://schemas.microsoft.com/office/drawing/2014/main" id="{4468C99A-353B-4A36-89C8-82823BC80834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Graphic 3">
            <a:extLst>
              <a:ext uri="{FF2B5EF4-FFF2-40B4-BE49-F238E27FC236}">
                <a16:creationId xmlns:a16="http://schemas.microsoft.com/office/drawing/2014/main" id="{6F7D6FE3-28C3-4D50-8014-6F60B115B7A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0" name="Plassholder for tekst 5">
            <a:extLst>
              <a:ext uri="{FF2B5EF4-FFF2-40B4-BE49-F238E27FC236}">
                <a16:creationId xmlns:a16="http://schemas.microsoft.com/office/drawing/2014/main" id="{C2C7DD5C-FEBF-4AF8-92E4-2A99EFCB87F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71475" y="3405762"/>
            <a:ext cx="534352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1" name="Plassholder for tekst 5">
            <a:extLst>
              <a:ext uri="{FF2B5EF4-FFF2-40B4-BE49-F238E27FC236}">
                <a16:creationId xmlns:a16="http://schemas.microsoft.com/office/drawing/2014/main" id="{08691C04-1C36-43B7-B48A-DB6C11C7A3E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71474" y="3614862"/>
            <a:ext cx="5343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00000</a:t>
            </a:r>
          </a:p>
        </p:txBody>
      </p:sp>
      <p:sp>
        <p:nvSpPr>
          <p:cNvPr id="42" name="Plassholder for tekst 5">
            <a:extLst>
              <a:ext uri="{FF2B5EF4-FFF2-40B4-BE49-F238E27FC236}">
                <a16:creationId xmlns:a16="http://schemas.microsoft.com/office/drawing/2014/main" id="{DAAE407B-0A92-4AEE-8717-3DBAE3A233E0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71475" y="4934135"/>
            <a:ext cx="534352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7" name="Plassholder for tekst 5">
            <a:extLst>
              <a:ext uri="{FF2B5EF4-FFF2-40B4-BE49-F238E27FC236}">
                <a16:creationId xmlns:a16="http://schemas.microsoft.com/office/drawing/2014/main" id="{7B6E8496-36CB-4C24-B976-5BC43DC8D19E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71474" y="5143235"/>
            <a:ext cx="5343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00000</a:t>
            </a:r>
          </a:p>
        </p:txBody>
      </p:sp>
      <p:sp>
        <p:nvSpPr>
          <p:cNvPr id="48" name="Plassholder for tekst 5">
            <a:extLst>
              <a:ext uri="{FF2B5EF4-FFF2-40B4-BE49-F238E27FC236}">
                <a16:creationId xmlns:a16="http://schemas.microsoft.com/office/drawing/2014/main" id="{7A5A80B9-45E1-444C-BE64-86665749524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03225" y="1920473"/>
            <a:ext cx="5343524" cy="230832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49" name="Plassholder for tekst 5">
            <a:extLst>
              <a:ext uri="{FF2B5EF4-FFF2-40B4-BE49-F238E27FC236}">
                <a16:creationId xmlns:a16="http://schemas.microsoft.com/office/drawing/2014/main" id="{4F6C8B68-D4F3-4F4A-B260-00E890D1DDB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3224" y="2129573"/>
            <a:ext cx="5343525" cy="76944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5000">
                <a:solidFill>
                  <a:schemeClr val="lt1"/>
                </a:solidFill>
              </a:defRPr>
            </a:lvl1pPr>
          </a:lstStyle>
          <a:p>
            <a:pPr lvl="0"/>
            <a:r>
              <a:rPr lang="en-GB"/>
              <a:t>00000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977A9AEC-335D-483B-83AB-ED017D54DE9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C1B70B9-C703-4AF4-9E4E-59CF5195A7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73438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w doths animation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7C396369-C1A0-4368-9D0C-B74C8AAB15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05991" y="1383614"/>
            <a:ext cx="9980017" cy="4090771"/>
          </a:xfrm>
          <a:prstGeom prst="rect">
            <a:avLst/>
          </a:prstGeom>
        </p:spPr>
      </p:pic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116D3BD-9326-4A0E-8640-685C148B3213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96050" y="5864286"/>
            <a:ext cx="3046826" cy="756426"/>
          </a:xfrm>
        </p:spPr>
        <p:txBody>
          <a:bodyPr lIns="0" tIns="0" rIns="0" bIns="45720" anchor="b">
            <a:normAutofit/>
          </a:bodyPr>
          <a:lstStyle>
            <a:lvl1pPr marL="0" indent="0">
              <a:spcBef>
                <a:spcPts val="0"/>
              </a:spcBef>
              <a:buNone/>
              <a:defRPr sz="150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9A16743-7957-4BF4-BC7A-A16AF9BB65E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7EBF5FBB-648E-4953-8DF4-ECB6EF73B9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8" name="Plassholder for tekst 1">
            <a:extLst>
              <a:ext uri="{FF2B5EF4-FFF2-40B4-BE49-F238E27FC236}">
                <a16:creationId xmlns:a16="http://schemas.microsoft.com/office/drawing/2014/main" id="{CB45C283-8D40-4DD4-8BB4-B35B330F8436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10409709" y="237287"/>
            <a:ext cx="1385476" cy="6383425"/>
          </a:xfrm>
        </p:spPr>
        <p:txBody>
          <a:bodyPr lIns="0" tIns="0" rIns="0" bIns="45720" anchor="ctr">
            <a:normAutofit/>
          </a:bodyPr>
          <a:lstStyle>
            <a:lvl1pPr marL="0" indent="0" algn="r">
              <a:lnSpc>
                <a:spcPct val="110000"/>
              </a:lnSpc>
              <a:spcBef>
                <a:spcPts val="0"/>
              </a:spcBef>
              <a:buNone/>
              <a:defRPr sz="850"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5216B72B-C249-4D37-87D9-877CD33551B2}"/>
              </a:ext>
            </a:extLst>
          </p:cNvPr>
          <p:cNvSpPr txBox="1"/>
          <p:nvPr userDrawn="1"/>
        </p:nvSpPr>
        <p:spPr>
          <a:xfrm>
            <a:off x="12630810" y="645279"/>
            <a:ext cx="15496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Kopier de blå prikkene for å</a:t>
            </a:r>
            <a:br>
              <a:rPr lang="en-GB" sz="1400"/>
            </a:br>
            <a:r>
              <a:rPr lang="en-GB" sz="1400"/>
              <a:t>legge til nye.</a:t>
            </a:r>
          </a:p>
          <a:p>
            <a:endParaRPr lang="en-GB" sz="1400"/>
          </a:p>
          <a:p>
            <a:r>
              <a:rPr lang="en-GB" sz="1400"/>
              <a:t>Vær obs på at det er to stk som ligger over hverandre for å få ønsker animasjon</a:t>
            </a:r>
          </a:p>
        </p:txBody>
      </p:sp>
    </p:spTree>
    <p:extLst>
      <p:ext uri="{BB962C8B-B14F-4D97-AF65-F5344CB8AC3E}">
        <p14:creationId xmlns:p14="http://schemas.microsoft.com/office/powerpoint/2010/main" val="3006879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orld map NBIM offices">
    <p:bg>
      <p:bgPr>
        <a:solidFill>
          <a:srgbClr val="00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rihåndsform: figur 316">
            <a:extLst>
              <a:ext uri="{FF2B5EF4-FFF2-40B4-BE49-F238E27FC236}">
                <a16:creationId xmlns:a16="http://schemas.microsoft.com/office/drawing/2014/main" id="{6B4A6BEA-EC81-467A-B0B9-09E828CE553B}"/>
              </a:ext>
            </a:extLst>
          </p:cNvPr>
          <p:cNvSpPr/>
          <p:nvPr/>
        </p:nvSpPr>
        <p:spPr>
          <a:xfrm>
            <a:off x="7677720" y="5202406"/>
            <a:ext cx="280656" cy="352330"/>
          </a:xfrm>
          <a:custGeom>
            <a:avLst/>
            <a:gdLst>
              <a:gd name="connsiteX0" fmla="*/ 279269 w 280656"/>
              <a:gd name="connsiteY0" fmla="*/ 16077 h 352330"/>
              <a:gd name="connsiteX1" fmla="*/ 230054 w 280656"/>
              <a:gd name="connsiteY1" fmla="*/ 20126 h 352330"/>
              <a:gd name="connsiteX2" fmla="*/ 193447 w 280656"/>
              <a:gd name="connsiteY2" fmla="*/ 22959 h 352330"/>
              <a:gd name="connsiteX3" fmla="*/ 141918 w 280656"/>
              <a:gd name="connsiteY3" fmla="*/ 22959 h 352330"/>
              <a:gd name="connsiteX4" fmla="*/ 133475 w 280656"/>
              <a:gd name="connsiteY4" fmla="*/ 13186 h 352330"/>
              <a:gd name="connsiteX5" fmla="*/ 52511 w 280656"/>
              <a:gd name="connsiteY5" fmla="*/ 13186 h 352330"/>
              <a:gd name="connsiteX6" fmla="*/ 31402 w 280656"/>
              <a:gd name="connsiteY6" fmla="*/ 6304 h 352330"/>
              <a:gd name="connsiteX7" fmla="*/ 8906 w 280656"/>
              <a:gd name="connsiteY7" fmla="*/ 5147 h 352330"/>
              <a:gd name="connsiteX8" fmla="*/ 0 w 280656"/>
              <a:gd name="connsiteY8" fmla="*/ 0 h 352330"/>
              <a:gd name="connsiteX9" fmla="*/ 7518 w 280656"/>
              <a:gd name="connsiteY9" fmla="*/ 35046 h 352330"/>
              <a:gd name="connsiteX10" fmla="*/ 15498 w 280656"/>
              <a:gd name="connsiteY10" fmla="*/ 64945 h 352330"/>
              <a:gd name="connsiteX11" fmla="*/ 29089 w 280656"/>
              <a:gd name="connsiteY11" fmla="*/ 91952 h 352330"/>
              <a:gd name="connsiteX12" fmla="*/ 33773 w 280656"/>
              <a:gd name="connsiteY12" fmla="*/ 138218 h 352330"/>
              <a:gd name="connsiteX13" fmla="*/ 43142 w 280656"/>
              <a:gd name="connsiteY13" fmla="*/ 161350 h 352330"/>
              <a:gd name="connsiteX14" fmla="*/ 44068 w 280656"/>
              <a:gd name="connsiteY14" fmla="*/ 208483 h 352330"/>
              <a:gd name="connsiteX15" fmla="*/ 49851 w 280656"/>
              <a:gd name="connsiteY15" fmla="*/ 234912 h 352330"/>
              <a:gd name="connsiteX16" fmla="*/ 52685 w 280656"/>
              <a:gd name="connsiteY16" fmla="*/ 242951 h 352330"/>
              <a:gd name="connsiteX17" fmla="*/ 62979 w 280656"/>
              <a:gd name="connsiteY17" fmla="*/ 289216 h 352330"/>
              <a:gd name="connsiteX18" fmla="*/ 69571 w 280656"/>
              <a:gd name="connsiteY18" fmla="*/ 321949 h 352330"/>
              <a:gd name="connsiteX19" fmla="*/ 72868 w 280656"/>
              <a:gd name="connsiteY19" fmla="*/ 326575 h 352330"/>
              <a:gd name="connsiteX20" fmla="*/ 92068 w 280656"/>
              <a:gd name="connsiteY20" fmla="*/ 340918 h 352330"/>
              <a:gd name="connsiteX21" fmla="*/ 92531 w 280656"/>
              <a:gd name="connsiteY21" fmla="*/ 339241 h 352330"/>
              <a:gd name="connsiteX22" fmla="*/ 105659 w 280656"/>
              <a:gd name="connsiteY22" fmla="*/ 331144 h 352330"/>
              <a:gd name="connsiteX23" fmla="*/ 118323 w 280656"/>
              <a:gd name="connsiteY23" fmla="*/ 350691 h 352330"/>
              <a:gd name="connsiteX24" fmla="*/ 148280 w 280656"/>
              <a:gd name="connsiteY24" fmla="*/ 350113 h 352330"/>
              <a:gd name="connsiteX25" fmla="*/ 163779 w 280656"/>
              <a:gd name="connsiteY25" fmla="*/ 331723 h 352330"/>
              <a:gd name="connsiteX26" fmla="*/ 163779 w 280656"/>
              <a:gd name="connsiteY26" fmla="*/ 147933 h 352330"/>
              <a:gd name="connsiteX27" fmla="*/ 186912 w 280656"/>
              <a:gd name="connsiteY27" fmla="*/ 137003 h 352330"/>
              <a:gd name="connsiteX28" fmla="*/ 186912 w 280656"/>
              <a:gd name="connsiteY28" fmla="*/ 41581 h 352330"/>
              <a:gd name="connsiteX29" fmla="*/ 208946 w 280656"/>
              <a:gd name="connsiteY29" fmla="*/ 38169 h 352330"/>
              <a:gd name="connsiteX30" fmla="*/ 235201 w 280656"/>
              <a:gd name="connsiteY30" fmla="*/ 28974 h 352330"/>
              <a:gd name="connsiteX31" fmla="*/ 247866 w 280656"/>
              <a:gd name="connsiteY31" fmla="*/ 39904 h 352330"/>
              <a:gd name="connsiteX32" fmla="*/ 264696 w 280656"/>
              <a:gd name="connsiteY32" fmla="*/ 27239 h 352330"/>
              <a:gd name="connsiteX33" fmla="*/ 280656 w 280656"/>
              <a:gd name="connsiteY33" fmla="*/ 23769 h 352330"/>
              <a:gd name="connsiteX34" fmla="*/ 279269 w 280656"/>
              <a:gd name="connsiteY34" fmla="*/ 16077 h 35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80656" h="352330">
                <a:moveTo>
                  <a:pt x="279269" y="16077"/>
                </a:moveTo>
                <a:cubicBezTo>
                  <a:pt x="279269" y="9195"/>
                  <a:pt x="237052" y="17234"/>
                  <a:pt x="230054" y="20126"/>
                </a:cubicBezTo>
                <a:cubicBezTo>
                  <a:pt x="223056" y="23017"/>
                  <a:pt x="200502" y="27008"/>
                  <a:pt x="193447" y="22959"/>
                </a:cubicBezTo>
                <a:cubicBezTo>
                  <a:pt x="186391" y="18911"/>
                  <a:pt x="141918" y="22959"/>
                  <a:pt x="141918" y="22959"/>
                </a:cubicBezTo>
                <a:lnTo>
                  <a:pt x="133475" y="13186"/>
                </a:lnTo>
                <a:lnTo>
                  <a:pt x="52511" y="13186"/>
                </a:lnTo>
                <a:cubicBezTo>
                  <a:pt x="44820" y="13793"/>
                  <a:pt x="37243" y="11318"/>
                  <a:pt x="31402" y="6304"/>
                </a:cubicBezTo>
                <a:cubicBezTo>
                  <a:pt x="25041" y="792"/>
                  <a:pt x="15788" y="318"/>
                  <a:pt x="8906" y="5147"/>
                </a:cubicBezTo>
                <a:cubicBezTo>
                  <a:pt x="1446" y="8617"/>
                  <a:pt x="3759" y="1735"/>
                  <a:pt x="0" y="0"/>
                </a:cubicBezTo>
                <a:cubicBezTo>
                  <a:pt x="2834" y="11566"/>
                  <a:pt x="5783" y="23133"/>
                  <a:pt x="7518" y="35046"/>
                </a:cubicBezTo>
                <a:cubicBezTo>
                  <a:pt x="10351" y="44820"/>
                  <a:pt x="11739" y="55172"/>
                  <a:pt x="15498" y="64945"/>
                </a:cubicBezTo>
                <a:cubicBezTo>
                  <a:pt x="19258" y="74719"/>
                  <a:pt x="24867" y="82757"/>
                  <a:pt x="29089" y="91952"/>
                </a:cubicBezTo>
                <a:cubicBezTo>
                  <a:pt x="34872" y="106295"/>
                  <a:pt x="34236" y="121851"/>
                  <a:pt x="33773" y="138218"/>
                </a:cubicBezTo>
                <a:cubicBezTo>
                  <a:pt x="37591" y="145626"/>
                  <a:pt x="40713" y="153370"/>
                  <a:pt x="43142" y="161350"/>
                </a:cubicBezTo>
                <a:cubicBezTo>
                  <a:pt x="46901" y="176849"/>
                  <a:pt x="40308" y="198710"/>
                  <a:pt x="44068" y="208483"/>
                </a:cubicBezTo>
                <a:cubicBezTo>
                  <a:pt x="46670" y="217129"/>
                  <a:pt x="48636" y="225966"/>
                  <a:pt x="49851" y="234912"/>
                </a:cubicBezTo>
                <a:cubicBezTo>
                  <a:pt x="50834" y="237746"/>
                  <a:pt x="51759" y="240696"/>
                  <a:pt x="52685" y="242951"/>
                </a:cubicBezTo>
                <a:cubicBezTo>
                  <a:pt x="57774" y="257952"/>
                  <a:pt x="61244" y="273469"/>
                  <a:pt x="62979" y="289216"/>
                </a:cubicBezTo>
                <a:cubicBezTo>
                  <a:pt x="64425" y="297833"/>
                  <a:pt x="65349" y="313910"/>
                  <a:pt x="69571" y="321949"/>
                </a:cubicBezTo>
                <a:cubicBezTo>
                  <a:pt x="70786" y="323406"/>
                  <a:pt x="71884" y="324950"/>
                  <a:pt x="72868" y="326575"/>
                </a:cubicBezTo>
                <a:cubicBezTo>
                  <a:pt x="78651" y="331723"/>
                  <a:pt x="86458" y="334614"/>
                  <a:pt x="92068" y="340918"/>
                </a:cubicBezTo>
                <a:cubicBezTo>
                  <a:pt x="92068" y="340339"/>
                  <a:pt x="92531" y="339819"/>
                  <a:pt x="92531" y="339241"/>
                </a:cubicBezTo>
                <a:cubicBezTo>
                  <a:pt x="92531" y="333457"/>
                  <a:pt x="100974" y="322527"/>
                  <a:pt x="105659" y="331144"/>
                </a:cubicBezTo>
                <a:cubicBezTo>
                  <a:pt x="110343" y="339761"/>
                  <a:pt x="108492" y="350691"/>
                  <a:pt x="118323" y="350691"/>
                </a:cubicBezTo>
                <a:cubicBezTo>
                  <a:pt x="128154" y="350691"/>
                  <a:pt x="145504" y="354739"/>
                  <a:pt x="148280" y="350113"/>
                </a:cubicBezTo>
                <a:cubicBezTo>
                  <a:pt x="151056" y="345487"/>
                  <a:pt x="163779" y="340918"/>
                  <a:pt x="163779" y="331723"/>
                </a:cubicBezTo>
                <a:lnTo>
                  <a:pt x="163779" y="147933"/>
                </a:lnTo>
                <a:cubicBezTo>
                  <a:pt x="163779" y="141630"/>
                  <a:pt x="186912" y="147933"/>
                  <a:pt x="186912" y="137003"/>
                </a:cubicBezTo>
                <a:lnTo>
                  <a:pt x="186912" y="41581"/>
                </a:lnTo>
                <a:cubicBezTo>
                  <a:pt x="194314" y="40951"/>
                  <a:pt x="201717" y="39811"/>
                  <a:pt x="208946" y="38169"/>
                </a:cubicBezTo>
                <a:cubicBezTo>
                  <a:pt x="213630" y="36434"/>
                  <a:pt x="230979" y="25504"/>
                  <a:pt x="235201" y="28974"/>
                </a:cubicBezTo>
                <a:cubicBezTo>
                  <a:pt x="239423" y="32444"/>
                  <a:pt x="245033" y="43894"/>
                  <a:pt x="247866" y="39904"/>
                </a:cubicBezTo>
                <a:cubicBezTo>
                  <a:pt x="250700" y="35914"/>
                  <a:pt x="257697" y="27239"/>
                  <a:pt x="264696" y="27239"/>
                </a:cubicBezTo>
                <a:cubicBezTo>
                  <a:pt x="270131" y="26684"/>
                  <a:pt x="275510" y="25521"/>
                  <a:pt x="280656" y="23769"/>
                </a:cubicBezTo>
                <a:cubicBezTo>
                  <a:pt x="279962" y="21259"/>
                  <a:pt x="279442" y="18680"/>
                  <a:pt x="279269" y="1607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8" name="Frihåndsform: figur 317">
            <a:extLst>
              <a:ext uri="{FF2B5EF4-FFF2-40B4-BE49-F238E27FC236}">
                <a16:creationId xmlns:a16="http://schemas.microsoft.com/office/drawing/2014/main" id="{95DFC466-74E9-42FD-B8A6-5F09A276ACEC}"/>
              </a:ext>
            </a:extLst>
          </p:cNvPr>
          <p:cNvSpPr/>
          <p:nvPr/>
        </p:nvSpPr>
        <p:spPr>
          <a:xfrm>
            <a:off x="7958839" y="5163023"/>
            <a:ext cx="184498" cy="194256"/>
          </a:xfrm>
          <a:custGeom>
            <a:avLst/>
            <a:gdLst>
              <a:gd name="connsiteX0" fmla="*/ 124685 w 184498"/>
              <a:gd name="connsiteY0" fmla="*/ 9195 h 194256"/>
              <a:gd name="connsiteX1" fmla="*/ 121389 w 184498"/>
              <a:gd name="connsiteY1" fmla="*/ 0 h 194256"/>
              <a:gd name="connsiteX2" fmla="*/ 101263 w 184498"/>
              <a:gd name="connsiteY2" fmla="*/ 579 h 194256"/>
              <a:gd name="connsiteX3" fmla="*/ 88135 w 184498"/>
              <a:gd name="connsiteY3" fmla="*/ 14342 h 194256"/>
              <a:gd name="connsiteX4" fmla="*/ 66564 w 184498"/>
              <a:gd name="connsiteY4" fmla="*/ 33890 h 194256"/>
              <a:gd name="connsiteX5" fmla="*/ 42159 w 184498"/>
              <a:gd name="connsiteY5" fmla="*/ 65523 h 194256"/>
              <a:gd name="connsiteX6" fmla="*/ 12202 w 184498"/>
              <a:gd name="connsiteY6" fmla="*/ 59740 h 194256"/>
              <a:gd name="connsiteX7" fmla="*/ 0 w 184498"/>
              <a:gd name="connsiteY7" fmla="*/ 61996 h 194256"/>
              <a:gd name="connsiteX8" fmla="*/ 13590 w 184498"/>
              <a:gd name="connsiteY8" fmla="*/ 78131 h 194256"/>
              <a:gd name="connsiteX9" fmla="*/ 26718 w 184498"/>
              <a:gd name="connsiteY9" fmla="*/ 111442 h 194256"/>
              <a:gd name="connsiteX10" fmla="*/ 49851 w 184498"/>
              <a:gd name="connsiteY10" fmla="*/ 130989 h 194256"/>
              <a:gd name="connsiteX11" fmla="*/ 59220 w 184498"/>
              <a:gd name="connsiteY11" fmla="*/ 151693 h 194256"/>
              <a:gd name="connsiteX12" fmla="*/ 75644 w 184498"/>
              <a:gd name="connsiteY12" fmla="*/ 171240 h 194256"/>
              <a:gd name="connsiteX13" fmla="*/ 92068 w 184498"/>
              <a:gd name="connsiteY13" fmla="*/ 183268 h 194256"/>
              <a:gd name="connsiteX14" fmla="*/ 114564 w 184498"/>
              <a:gd name="connsiteY14" fmla="*/ 188473 h 194256"/>
              <a:gd name="connsiteX15" fmla="*/ 141282 w 184498"/>
              <a:gd name="connsiteY15" fmla="*/ 194257 h 194256"/>
              <a:gd name="connsiteX16" fmla="*/ 165167 w 184498"/>
              <a:gd name="connsiteY16" fmla="*/ 166093 h 194256"/>
              <a:gd name="connsiteX17" fmla="*/ 170950 w 184498"/>
              <a:gd name="connsiteY17" fmla="*/ 139085 h 194256"/>
              <a:gd name="connsiteX18" fmla="*/ 183615 w 184498"/>
              <a:gd name="connsiteY18" fmla="*/ 117803 h 194256"/>
              <a:gd name="connsiteX19" fmla="*/ 176155 w 184498"/>
              <a:gd name="connsiteY19" fmla="*/ 96579 h 194256"/>
              <a:gd name="connsiteX20" fmla="*/ 182228 w 184498"/>
              <a:gd name="connsiteY20" fmla="*/ 71827 h 194256"/>
              <a:gd name="connsiteX21" fmla="*/ 181302 w 184498"/>
              <a:gd name="connsiteY21" fmla="*/ 28743 h 194256"/>
              <a:gd name="connsiteX22" fmla="*/ 154121 w 184498"/>
              <a:gd name="connsiteY22" fmla="*/ 17812 h 194256"/>
              <a:gd name="connsiteX23" fmla="*/ 124685 w 184498"/>
              <a:gd name="connsiteY23" fmla="*/ 9195 h 194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498" h="194256">
                <a:moveTo>
                  <a:pt x="124685" y="9195"/>
                </a:moveTo>
                <a:lnTo>
                  <a:pt x="121389" y="0"/>
                </a:lnTo>
                <a:lnTo>
                  <a:pt x="101263" y="579"/>
                </a:lnTo>
                <a:cubicBezTo>
                  <a:pt x="88135" y="4627"/>
                  <a:pt x="88135" y="9774"/>
                  <a:pt x="88135" y="14342"/>
                </a:cubicBezTo>
                <a:cubicBezTo>
                  <a:pt x="88135" y="18911"/>
                  <a:pt x="75470" y="31056"/>
                  <a:pt x="66564" y="33890"/>
                </a:cubicBezTo>
                <a:cubicBezTo>
                  <a:pt x="57658" y="36723"/>
                  <a:pt x="47827" y="62054"/>
                  <a:pt x="42159" y="65523"/>
                </a:cubicBezTo>
                <a:cubicBezTo>
                  <a:pt x="36491" y="68993"/>
                  <a:pt x="17812" y="60319"/>
                  <a:pt x="12202" y="59740"/>
                </a:cubicBezTo>
                <a:cubicBezTo>
                  <a:pt x="8039" y="59578"/>
                  <a:pt x="3874" y="60347"/>
                  <a:pt x="0" y="61996"/>
                </a:cubicBezTo>
                <a:cubicBezTo>
                  <a:pt x="3296" y="69514"/>
                  <a:pt x="10757" y="78131"/>
                  <a:pt x="13590" y="78131"/>
                </a:cubicBezTo>
                <a:cubicBezTo>
                  <a:pt x="16424" y="78131"/>
                  <a:pt x="18275" y="107393"/>
                  <a:pt x="26718" y="111442"/>
                </a:cubicBezTo>
                <a:cubicBezTo>
                  <a:pt x="35161" y="115490"/>
                  <a:pt x="49851" y="125264"/>
                  <a:pt x="49851" y="130989"/>
                </a:cubicBezTo>
                <a:cubicBezTo>
                  <a:pt x="49851" y="136714"/>
                  <a:pt x="59220" y="143654"/>
                  <a:pt x="59220" y="151693"/>
                </a:cubicBezTo>
                <a:cubicBezTo>
                  <a:pt x="59220" y="159731"/>
                  <a:pt x="68588" y="171240"/>
                  <a:pt x="75644" y="171240"/>
                </a:cubicBezTo>
                <a:cubicBezTo>
                  <a:pt x="90622" y="170661"/>
                  <a:pt x="92068" y="178122"/>
                  <a:pt x="92068" y="183268"/>
                </a:cubicBezTo>
                <a:cubicBezTo>
                  <a:pt x="92068" y="188416"/>
                  <a:pt x="111730" y="183268"/>
                  <a:pt x="114564" y="188473"/>
                </a:cubicBezTo>
                <a:cubicBezTo>
                  <a:pt x="117398" y="193678"/>
                  <a:pt x="136598" y="191307"/>
                  <a:pt x="141282" y="194257"/>
                </a:cubicBezTo>
                <a:cubicBezTo>
                  <a:pt x="149205" y="185061"/>
                  <a:pt x="160945" y="172454"/>
                  <a:pt x="165167" y="166093"/>
                </a:cubicBezTo>
                <a:cubicBezTo>
                  <a:pt x="170950" y="156319"/>
                  <a:pt x="166092" y="142555"/>
                  <a:pt x="170950" y="139085"/>
                </a:cubicBezTo>
                <a:cubicBezTo>
                  <a:pt x="175808" y="135615"/>
                  <a:pt x="187837" y="119538"/>
                  <a:pt x="183615" y="117803"/>
                </a:cubicBezTo>
                <a:cubicBezTo>
                  <a:pt x="179394" y="116068"/>
                  <a:pt x="182690" y="104039"/>
                  <a:pt x="176155" y="96579"/>
                </a:cubicBezTo>
                <a:cubicBezTo>
                  <a:pt x="169620" y="89119"/>
                  <a:pt x="183615" y="85649"/>
                  <a:pt x="182228" y="71827"/>
                </a:cubicBezTo>
                <a:cubicBezTo>
                  <a:pt x="180840" y="58005"/>
                  <a:pt x="184078" y="31056"/>
                  <a:pt x="181302" y="28743"/>
                </a:cubicBezTo>
                <a:cubicBezTo>
                  <a:pt x="178526" y="26429"/>
                  <a:pt x="163490" y="25273"/>
                  <a:pt x="154121" y="17812"/>
                </a:cubicBezTo>
                <a:cubicBezTo>
                  <a:pt x="144753" y="10352"/>
                  <a:pt x="124685" y="9195"/>
                  <a:pt x="124685" y="91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19" name="Frihåndsform: figur 318">
            <a:extLst>
              <a:ext uri="{FF2B5EF4-FFF2-40B4-BE49-F238E27FC236}">
                <a16:creationId xmlns:a16="http://schemas.microsoft.com/office/drawing/2014/main" id="{4A82D9D2-F03A-4C91-AAEA-E6B5B949E5E5}"/>
              </a:ext>
            </a:extLst>
          </p:cNvPr>
          <p:cNvSpPr/>
          <p:nvPr/>
        </p:nvSpPr>
        <p:spPr>
          <a:xfrm>
            <a:off x="7841788" y="5225597"/>
            <a:ext cx="209062" cy="267411"/>
          </a:xfrm>
          <a:custGeom>
            <a:avLst/>
            <a:gdLst>
              <a:gd name="connsiteX0" fmla="*/ 192521 w 209062"/>
              <a:gd name="connsiteY0" fmla="*/ 109244 h 267411"/>
              <a:gd name="connsiteX1" fmla="*/ 176097 w 209062"/>
              <a:gd name="connsiteY1" fmla="*/ 89697 h 267411"/>
              <a:gd name="connsiteX2" fmla="*/ 166728 w 209062"/>
              <a:gd name="connsiteY2" fmla="*/ 68993 h 267411"/>
              <a:gd name="connsiteX3" fmla="*/ 143596 w 209062"/>
              <a:gd name="connsiteY3" fmla="*/ 49446 h 267411"/>
              <a:gd name="connsiteX4" fmla="*/ 130468 w 209062"/>
              <a:gd name="connsiteY4" fmla="*/ 16135 h 267411"/>
              <a:gd name="connsiteX5" fmla="*/ 116878 w 209062"/>
              <a:gd name="connsiteY5" fmla="*/ 0 h 267411"/>
              <a:gd name="connsiteX6" fmla="*/ 100916 w 209062"/>
              <a:gd name="connsiteY6" fmla="*/ 3470 h 267411"/>
              <a:gd name="connsiteX7" fmla="*/ 84087 w 209062"/>
              <a:gd name="connsiteY7" fmla="*/ 16135 h 267411"/>
              <a:gd name="connsiteX8" fmla="*/ 71422 w 209062"/>
              <a:gd name="connsiteY8" fmla="*/ 5205 h 267411"/>
              <a:gd name="connsiteX9" fmla="*/ 45166 w 209062"/>
              <a:gd name="connsiteY9" fmla="*/ 14400 h 267411"/>
              <a:gd name="connsiteX10" fmla="*/ 23133 w 209062"/>
              <a:gd name="connsiteY10" fmla="*/ 17812 h 267411"/>
              <a:gd name="connsiteX11" fmla="*/ 23133 w 209062"/>
              <a:gd name="connsiteY11" fmla="*/ 113234 h 267411"/>
              <a:gd name="connsiteX12" fmla="*/ 0 w 209062"/>
              <a:gd name="connsiteY12" fmla="*/ 124165 h 267411"/>
              <a:gd name="connsiteX13" fmla="*/ 0 w 209062"/>
              <a:gd name="connsiteY13" fmla="*/ 206343 h 267411"/>
              <a:gd name="connsiteX14" fmla="*/ 11219 w 209062"/>
              <a:gd name="connsiteY14" fmla="*/ 214960 h 267411"/>
              <a:gd name="connsiteX15" fmla="*/ 18737 w 209062"/>
              <a:gd name="connsiteY15" fmla="*/ 246594 h 267411"/>
              <a:gd name="connsiteX16" fmla="*/ 14053 w 209062"/>
              <a:gd name="connsiteY16" fmla="*/ 252898 h 267411"/>
              <a:gd name="connsiteX17" fmla="*/ 18274 w 209062"/>
              <a:gd name="connsiteY17" fmla="*/ 265563 h 267411"/>
              <a:gd name="connsiteX18" fmla="*/ 41696 w 209062"/>
              <a:gd name="connsiteY18" fmla="*/ 263828 h 267411"/>
              <a:gd name="connsiteX19" fmla="*/ 63267 w 209062"/>
              <a:gd name="connsiteY19" fmla="*/ 234912 h 267411"/>
              <a:gd name="connsiteX20" fmla="*/ 79171 w 209062"/>
              <a:gd name="connsiteY20" fmla="*/ 219992 h 267411"/>
              <a:gd name="connsiteX21" fmla="*/ 106873 w 209062"/>
              <a:gd name="connsiteY21" fmla="*/ 230922 h 267411"/>
              <a:gd name="connsiteX22" fmla="*/ 128906 w 209062"/>
              <a:gd name="connsiteY22" fmla="*/ 218257 h 267411"/>
              <a:gd name="connsiteX23" fmla="*/ 137813 w 209062"/>
              <a:gd name="connsiteY23" fmla="*/ 197553 h 267411"/>
              <a:gd name="connsiteX24" fmla="*/ 157938 w 209062"/>
              <a:gd name="connsiteY24" fmla="*/ 180204 h 267411"/>
              <a:gd name="connsiteX25" fmla="*/ 167770 w 209062"/>
              <a:gd name="connsiteY25" fmla="*/ 161235 h 267411"/>
              <a:gd name="connsiteX26" fmla="*/ 186507 w 209062"/>
              <a:gd name="connsiteY26" fmla="*/ 144579 h 267411"/>
              <a:gd name="connsiteX27" fmla="*/ 201081 w 209062"/>
              <a:gd name="connsiteY27" fmla="*/ 134806 h 267411"/>
              <a:gd name="connsiteX28" fmla="*/ 209004 w 209062"/>
              <a:gd name="connsiteY28" fmla="*/ 121562 h 267411"/>
              <a:gd name="connsiteX29" fmla="*/ 192521 w 209062"/>
              <a:gd name="connsiteY29" fmla="*/ 109244 h 26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09062" h="267411">
                <a:moveTo>
                  <a:pt x="192521" y="109244"/>
                </a:moveTo>
                <a:cubicBezTo>
                  <a:pt x="185466" y="109822"/>
                  <a:pt x="176097" y="98314"/>
                  <a:pt x="176097" y="89697"/>
                </a:cubicBezTo>
                <a:cubicBezTo>
                  <a:pt x="176097" y="81080"/>
                  <a:pt x="166728" y="74140"/>
                  <a:pt x="166728" y="68993"/>
                </a:cubicBezTo>
                <a:cubicBezTo>
                  <a:pt x="166728" y="63846"/>
                  <a:pt x="151287" y="53494"/>
                  <a:pt x="143596" y="49446"/>
                </a:cubicBezTo>
                <a:cubicBezTo>
                  <a:pt x="135904" y="45398"/>
                  <a:pt x="134227" y="16135"/>
                  <a:pt x="130468" y="16135"/>
                </a:cubicBezTo>
                <a:cubicBezTo>
                  <a:pt x="127634" y="16135"/>
                  <a:pt x="120637" y="7461"/>
                  <a:pt x="116878" y="0"/>
                </a:cubicBezTo>
                <a:cubicBezTo>
                  <a:pt x="111730" y="1793"/>
                  <a:pt x="106352" y="2961"/>
                  <a:pt x="100916" y="3470"/>
                </a:cubicBezTo>
                <a:cubicBezTo>
                  <a:pt x="93919" y="3470"/>
                  <a:pt x="86863" y="11508"/>
                  <a:pt x="84087" y="16135"/>
                </a:cubicBezTo>
                <a:cubicBezTo>
                  <a:pt x="81311" y="20762"/>
                  <a:pt x="75644" y="8617"/>
                  <a:pt x="71422" y="5205"/>
                </a:cubicBezTo>
                <a:cubicBezTo>
                  <a:pt x="67200" y="1793"/>
                  <a:pt x="49851" y="12665"/>
                  <a:pt x="45166" y="14400"/>
                </a:cubicBezTo>
                <a:cubicBezTo>
                  <a:pt x="37937" y="16043"/>
                  <a:pt x="30535" y="17182"/>
                  <a:pt x="23133" y="17812"/>
                </a:cubicBezTo>
                <a:lnTo>
                  <a:pt x="23133" y="113234"/>
                </a:lnTo>
                <a:cubicBezTo>
                  <a:pt x="23133" y="124165"/>
                  <a:pt x="0" y="117283"/>
                  <a:pt x="0" y="124165"/>
                </a:cubicBezTo>
                <a:lnTo>
                  <a:pt x="0" y="206343"/>
                </a:lnTo>
                <a:cubicBezTo>
                  <a:pt x="4626" y="207859"/>
                  <a:pt x="8559" y="210901"/>
                  <a:pt x="11219" y="214960"/>
                </a:cubicBezTo>
                <a:cubicBezTo>
                  <a:pt x="14053" y="222999"/>
                  <a:pt x="20125" y="241389"/>
                  <a:pt x="18737" y="246594"/>
                </a:cubicBezTo>
                <a:cubicBezTo>
                  <a:pt x="17349" y="251799"/>
                  <a:pt x="14053" y="248329"/>
                  <a:pt x="14053" y="252898"/>
                </a:cubicBezTo>
                <a:cubicBezTo>
                  <a:pt x="14053" y="257467"/>
                  <a:pt x="11219" y="265563"/>
                  <a:pt x="18274" y="265563"/>
                </a:cubicBezTo>
                <a:cubicBezTo>
                  <a:pt x="25330" y="265563"/>
                  <a:pt x="37012" y="270710"/>
                  <a:pt x="41696" y="263828"/>
                </a:cubicBezTo>
                <a:cubicBezTo>
                  <a:pt x="46381" y="256946"/>
                  <a:pt x="62343" y="242546"/>
                  <a:pt x="63267" y="234912"/>
                </a:cubicBezTo>
                <a:cubicBezTo>
                  <a:pt x="64193" y="227279"/>
                  <a:pt x="67489" y="210796"/>
                  <a:pt x="79171" y="219992"/>
                </a:cubicBezTo>
                <a:cubicBezTo>
                  <a:pt x="90853" y="229187"/>
                  <a:pt x="91837" y="230922"/>
                  <a:pt x="106873" y="230922"/>
                </a:cubicBezTo>
                <a:cubicBezTo>
                  <a:pt x="121909" y="230922"/>
                  <a:pt x="126073" y="230344"/>
                  <a:pt x="128906" y="218257"/>
                </a:cubicBezTo>
                <a:cubicBezTo>
                  <a:pt x="131741" y="206170"/>
                  <a:pt x="128906" y="197553"/>
                  <a:pt x="137813" y="197553"/>
                </a:cubicBezTo>
                <a:cubicBezTo>
                  <a:pt x="146719" y="197553"/>
                  <a:pt x="157938" y="187780"/>
                  <a:pt x="157938" y="180204"/>
                </a:cubicBezTo>
                <a:cubicBezTo>
                  <a:pt x="157938" y="172628"/>
                  <a:pt x="162159" y="161235"/>
                  <a:pt x="167770" y="161235"/>
                </a:cubicBezTo>
                <a:cubicBezTo>
                  <a:pt x="176617" y="159610"/>
                  <a:pt x="183846" y="153190"/>
                  <a:pt x="186507" y="144579"/>
                </a:cubicBezTo>
                <a:cubicBezTo>
                  <a:pt x="187953" y="136541"/>
                  <a:pt x="198073" y="139374"/>
                  <a:pt x="201081" y="134806"/>
                </a:cubicBezTo>
                <a:cubicBezTo>
                  <a:pt x="204030" y="130578"/>
                  <a:pt x="206690" y="126154"/>
                  <a:pt x="209004" y="121562"/>
                </a:cubicBezTo>
                <a:cubicBezTo>
                  <a:pt x="209466" y="116126"/>
                  <a:pt x="207500" y="108550"/>
                  <a:pt x="192521" y="10924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0" name="Frihåndsform: figur 319">
            <a:extLst>
              <a:ext uri="{FF2B5EF4-FFF2-40B4-BE49-F238E27FC236}">
                <a16:creationId xmlns:a16="http://schemas.microsoft.com/office/drawing/2014/main" id="{AD54FA20-60DA-4ADD-AD39-F7EDEB495BE0}"/>
              </a:ext>
            </a:extLst>
          </p:cNvPr>
          <p:cNvSpPr/>
          <p:nvPr/>
        </p:nvSpPr>
        <p:spPr>
          <a:xfrm>
            <a:off x="8088671" y="5457849"/>
            <a:ext cx="31402" cy="46149"/>
          </a:xfrm>
          <a:custGeom>
            <a:avLst/>
            <a:gdLst>
              <a:gd name="connsiteX0" fmla="*/ 15962 w 31402"/>
              <a:gd name="connsiteY0" fmla="*/ 0 h 46149"/>
              <a:gd name="connsiteX1" fmla="*/ 0 w 31402"/>
              <a:gd name="connsiteY1" fmla="*/ 20067 h 46149"/>
              <a:gd name="connsiteX2" fmla="*/ 14516 w 31402"/>
              <a:gd name="connsiteY2" fmla="*/ 45976 h 46149"/>
              <a:gd name="connsiteX3" fmla="*/ 27644 w 31402"/>
              <a:gd name="connsiteY3" fmla="*/ 39615 h 46149"/>
              <a:gd name="connsiteX4" fmla="*/ 31403 w 31402"/>
              <a:gd name="connsiteY4" fmla="*/ 32154 h 46149"/>
              <a:gd name="connsiteX5" fmla="*/ 29089 w 31402"/>
              <a:gd name="connsiteY5" fmla="*/ 8039 h 46149"/>
              <a:gd name="connsiteX6" fmla="*/ 15962 w 31402"/>
              <a:gd name="connsiteY6" fmla="*/ 0 h 46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402" h="46149">
                <a:moveTo>
                  <a:pt x="15962" y="0"/>
                </a:moveTo>
                <a:cubicBezTo>
                  <a:pt x="10178" y="0"/>
                  <a:pt x="0" y="16656"/>
                  <a:pt x="0" y="20067"/>
                </a:cubicBezTo>
                <a:cubicBezTo>
                  <a:pt x="0" y="23480"/>
                  <a:pt x="7055" y="45398"/>
                  <a:pt x="14516" y="45976"/>
                </a:cubicBezTo>
                <a:cubicBezTo>
                  <a:pt x="21976" y="46554"/>
                  <a:pt x="27181" y="45976"/>
                  <a:pt x="27644" y="39615"/>
                </a:cubicBezTo>
                <a:cubicBezTo>
                  <a:pt x="28106" y="36798"/>
                  <a:pt x="29379" y="34190"/>
                  <a:pt x="31403" y="32154"/>
                </a:cubicBezTo>
                <a:cubicBezTo>
                  <a:pt x="30940" y="27007"/>
                  <a:pt x="29552" y="14805"/>
                  <a:pt x="29089" y="8039"/>
                </a:cubicBezTo>
                <a:cubicBezTo>
                  <a:pt x="24868" y="4569"/>
                  <a:pt x="19663" y="0"/>
                  <a:pt x="1596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1" name="Frihåndsform: figur 320">
            <a:extLst>
              <a:ext uri="{FF2B5EF4-FFF2-40B4-BE49-F238E27FC236}">
                <a16:creationId xmlns:a16="http://schemas.microsoft.com/office/drawing/2014/main" id="{3F517058-4CA3-44F1-853C-CA3912AB50AE}"/>
              </a:ext>
            </a:extLst>
          </p:cNvPr>
          <p:cNvSpPr/>
          <p:nvPr/>
        </p:nvSpPr>
        <p:spPr>
          <a:xfrm>
            <a:off x="8003659" y="5542189"/>
            <a:ext cx="53552" cy="62956"/>
          </a:xfrm>
          <a:custGeom>
            <a:avLst/>
            <a:gdLst>
              <a:gd name="connsiteX0" fmla="*/ 37185 w 53552"/>
              <a:gd name="connsiteY0" fmla="*/ 1829 h 62956"/>
              <a:gd name="connsiteX1" fmla="*/ 14053 w 53552"/>
              <a:gd name="connsiteY1" fmla="*/ 13395 h 62956"/>
              <a:gd name="connsiteX2" fmla="*/ 0 w 53552"/>
              <a:gd name="connsiteY2" fmla="*/ 38089 h 62956"/>
              <a:gd name="connsiteX3" fmla="*/ 14053 w 53552"/>
              <a:gd name="connsiteY3" fmla="*/ 61222 h 62956"/>
              <a:gd name="connsiteX4" fmla="*/ 23884 w 53552"/>
              <a:gd name="connsiteY4" fmla="*/ 62957 h 62956"/>
              <a:gd name="connsiteX5" fmla="*/ 29668 w 53552"/>
              <a:gd name="connsiteY5" fmla="*/ 47979 h 62956"/>
              <a:gd name="connsiteX6" fmla="*/ 45108 w 53552"/>
              <a:gd name="connsiteY6" fmla="*/ 42832 h 62956"/>
              <a:gd name="connsiteX7" fmla="*/ 53552 w 53552"/>
              <a:gd name="connsiteY7" fmla="*/ 23285 h 62956"/>
              <a:gd name="connsiteX8" fmla="*/ 37185 w 53552"/>
              <a:gd name="connsiteY8" fmla="*/ 1829 h 62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52" h="62956">
                <a:moveTo>
                  <a:pt x="37185" y="1829"/>
                </a:moveTo>
                <a:cubicBezTo>
                  <a:pt x="34410" y="-4475"/>
                  <a:pt x="16598" y="7034"/>
                  <a:pt x="14053" y="13395"/>
                </a:cubicBezTo>
                <a:cubicBezTo>
                  <a:pt x="11508" y="19757"/>
                  <a:pt x="0" y="38089"/>
                  <a:pt x="0" y="38089"/>
                </a:cubicBezTo>
                <a:lnTo>
                  <a:pt x="14053" y="61222"/>
                </a:lnTo>
                <a:lnTo>
                  <a:pt x="23884" y="62957"/>
                </a:lnTo>
                <a:cubicBezTo>
                  <a:pt x="23884" y="62957"/>
                  <a:pt x="26718" y="54918"/>
                  <a:pt x="29668" y="47979"/>
                </a:cubicBezTo>
                <a:cubicBezTo>
                  <a:pt x="32617" y="41039"/>
                  <a:pt x="45108" y="49714"/>
                  <a:pt x="45108" y="42832"/>
                </a:cubicBezTo>
                <a:cubicBezTo>
                  <a:pt x="45108" y="35950"/>
                  <a:pt x="53552" y="29588"/>
                  <a:pt x="53552" y="23285"/>
                </a:cubicBezTo>
                <a:cubicBezTo>
                  <a:pt x="53552" y="16981"/>
                  <a:pt x="40019" y="8191"/>
                  <a:pt x="37185" y="18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2" name="Frihåndsform: figur 321">
            <a:extLst>
              <a:ext uri="{FF2B5EF4-FFF2-40B4-BE49-F238E27FC236}">
                <a16:creationId xmlns:a16="http://schemas.microsoft.com/office/drawing/2014/main" id="{52DF9A78-B599-4EA1-ADBB-222101955AB2}"/>
              </a:ext>
            </a:extLst>
          </p:cNvPr>
          <p:cNvSpPr/>
          <p:nvPr/>
        </p:nvSpPr>
        <p:spPr>
          <a:xfrm>
            <a:off x="7771002" y="5346754"/>
            <a:ext cx="366999" cy="391481"/>
          </a:xfrm>
          <a:custGeom>
            <a:avLst/>
            <a:gdLst>
              <a:gd name="connsiteX0" fmla="*/ 323278 w 366999"/>
              <a:gd name="connsiteY0" fmla="*/ 208772 h 391481"/>
              <a:gd name="connsiteX1" fmla="*/ 345775 w 366999"/>
              <a:gd name="connsiteY1" fmla="*/ 181765 h 391481"/>
              <a:gd name="connsiteX2" fmla="*/ 346238 w 366999"/>
              <a:gd name="connsiteY2" fmla="*/ 181187 h 391481"/>
              <a:gd name="connsiteX3" fmla="*/ 352021 w 366999"/>
              <a:gd name="connsiteY3" fmla="*/ 163374 h 391481"/>
              <a:gd name="connsiteX4" fmla="*/ 366999 w 366999"/>
              <a:gd name="connsiteY4" fmla="*/ 146025 h 391481"/>
              <a:gd name="connsiteX5" fmla="*/ 366999 w 366999"/>
              <a:gd name="connsiteY5" fmla="*/ 144290 h 391481"/>
              <a:gd name="connsiteX6" fmla="*/ 349650 w 366999"/>
              <a:gd name="connsiteY6" fmla="*/ 146025 h 391481"/>
              <a:gd name="connsiteX7" fmla="*/ 349187 w 366999"/>
              <a:gd name="connsiteY7" fmla="*/ 143133 h 391481"/>
              <a:gd name="connsiteX8" fmla="*/ 345428 w 366999"/>
              <a:gd name="connsiteY8" fmla="*/ 150593 h 391481"/>
              <a:gd name="connsiteX9" fmla="*/ 332300 w 366999"/>
              <a:gd name="connsiteY9" fmla="*/ 156955 h 391481"/>
              <a:gd name="connsiteX10" fmla="*/ 317785 w 366999"/>
              <a:gd name="connsiteY10" fmla="*/ 131047 h 391481"/>
              <a:gd name="connsiteX11" fmla="*/ 333746 w 366999"/>
              <a:gd name="connsiteY11" fmla="*/ 110921 h 391481"/>
              <a:gd name="connsiteX12" fmla="*/ 347336 w 366999"/>
              <a:gd name="connsiteY12" fmla="*/ 118960 h 391481"/>
              <a:gd name="connsiteX13" fmla="*/ 347336 w 366999"/>
              <a:gd name="connsiteY13" fmla="*/ 113813 h 391481"/>
              <a:gd name="connsiteX14" fmla="*/ 345428 w 366999"/>
              <a:gd name="connsiteY14" fmla="*/ 63268 h 391481"/>
              <a:gd name="connsiteX15" fmla="*/ 330912 w 366999"/>
              <a:gd name="connsiteY15" fmla="*/ 11508 h 391481"/>
              <a:gd name="connsiteX16" fmla="*/ 303269 w 366999"/>
              <a:gd name="connsiteY16" fmla="*/ 4626 h 391481"/>
              <a:gd name="connsiteX17" fmla="*/ 280772 w 366999"/>
              <a:gd name="connsiteY17" fmla="*/ 0 h 391481"/>
              <a:gd name="connsiteX18" fmla="*/ 272791 w 366999"/>
              <a:gd name="connsiteY18" fmla="*/ 13243 h 391481"/>
              <a:gd name="connsiteX19" fmla="*/ 258276 w 366999"/>
              <a:gd name="connsiteY19" fmla="*/ 23017 h 391481"/>
              <a:gd name="connsiteX20" fmla="*/ 239538 w 366999"/>
              <a:gd name="connsiteY20" fmla="*/ 39672 h 391481"/>
              <a:gd name="connsiteX21" fmla="*/ 229649 w 366999"/>
              <a:gd name="connsiteY21" fmla="*/ 58641 h 391481"/>
              <a:gd name="connsiteX22" fmla="*/ 209524 w 366999"/>
              <a:gd name="connsiteY22" fmla="*/ 75991 h 391481"/>
              <a:gd name="connsiteX23" fmla="*/ 200618 w 366999"/>
              <a:gd name="connsiteY23" fmla="*/ 96695 h 391481"/>
              <a:gd name="connsiteX24" fmla="*/ 178584 w 366999"/>
              <a:gd name="connsiteY24" fmla="*/ 109360 h 391481"/>
              <a:gd name="connsiteX25" fmla="*/ 150940 w 366999"/>
              <a:gd name="connsiteY25" fmla="*/ 98430 h 391481"/>
              <a:gd name="connsiteX26" fmla="*/ 134979 w 366999"/>
              <a:gd name="connsiteY26" fmla="*/ 113350 h 391481"/>
              <a:gd name="connsiteX27" fmla="*/ 113408 w 366999"/>
              <a:gd name="connsiteY27" fmla="*/ 142266 h 391481"/>
              <a:gd name="connsiteX28" fmla="*/ 89986 w 366999"/>
              <a:gd name="connsiteY28" fmla="*/ 144001 h 391481"/>
              <a:gd name="connsiteX29" fmla="*/ 85764 w 366999"/>
              <a:gd name="connsiteY29" fmla="*/ 131336 h 391481"/>
              <a:gd name="connsiteX30" fmla="*/ 90449 w 366999"/>
              <a:gd name="connsiteY30" fmla="*/ 125032 h 391481"/>
              <a:gd name="connsiteX31" fmla="*/ 82988 w 366999"/>
              <a:gd name="connsiteY31" fmla="*/ 93398 h 391481"/>
              <a:gd name="connsiteX32" fmla="*/ 71711 w 366999"/>
              <a:gd name="connsiteY32" fmla="*/ 84781 h 391481"/>
              <a:gd name="connsiteX33" fmla="*/ 71711 w 366999"/>
              <a:gd name="connsiteY33" fmla="*/ 186334 h 391481"/>
              <a:gd name="connsiteX34" fmla="*/ 56270 w 366999"/>
              <a:gd name="connsiteY34" fmla="*/ 204724 h 391481"/>
              <a:gd name="connsiteX35" fmla="*/ 26255 w 366999"/>
              <a:gd name="connsiteY35" fmla="*/ 205302 h 391481"/>
              <a:gd name="connsiteX36" fmla="*/ 13590 w 366999"/>
              <a:gd name="connsiteY36" fmla="*/ 185755 h 391481"/>
              <a:gd name="connsiteX37" fmla="*/ 462 w 366999"/>
              <a:gd name="connsiteY37" fmla="*/ 193852 h 391481"/>
              <a:gd name="connsiteX38" fmla="*/ 0 w 366999"/>
              <a:gd name="connsiteY38" fmla="*/ 195529 h 391481"/>
              <a:gd name="connsiteX39" fmla="*/ 3296 w 366999"/>
              <a:gd name="connsiteY39" fmla="*/ 200155 h 391481"/>
              <a:gd name="connsiteX40" fmla="*/ 11277 w 366999"/>
              <a:gd name="connsiteY40" fmla="*/ 227163 h 391481"/>
              <a:gd name="connsiteX41" fmla="*/ 15962 w 366999"/>
              <a:gd name="connsiteY41" fmla="*/ 259375 h 391481"/>
              <a:gd name="connsiteX42" fmla="*/ 16886 w 366999"/>
              <a:gd name="connsiteY42" fmla="*/ 266257 h 391481"/>
              <a:gd name="connsiteX43" fmla="*/ 30477 w 366999"/>
              <a:gd name="connsiteY43" fmla="*/ 296734 h 391481"/>
              <a:gd name="connsiteX44" fmla="*/ 30477 w 366999"/>
              <a:gd name="connsiteY44" fmla="*/ 322585 h 391481"/>
              <a:gd name="connsiteX45" fmla="*/ 30014 w 366999"/>
              <a:gd name="connsiteY45" fmla="*/ 322585 h 391481"/>
              <a:gd name="connsiteX46" fmla="*/ 37012 w 366999"/>
              <a:gd name="connsiteY46" fmla="*/ 357284 h 391481"/>
              <a:gd name="connsiteX47" fmla="*/ 35624 w 366999"/>
              <a:gd name="connsiteY47" fmla="*/ 365901 h 391481"/>
              <a:gd name="connsiteX48" fmla="*/ 38921 w 366999"/>
              <a:gd name="connsiteY48" fmla="*/ 368792 h 391481"/>
              <a:gd name="connsiteX49" fmla="*/ 48752 w 366999"/>
              <a:gd name="connsiteY49" fmla="*/ 375674 h 391481"/>
              <a:gd name="connsiteX50" fmla="*/ 61417 w 366999"/>
              <a:gd name="connsiteY50" fmla="*/ 387761 h 391481"/>
              <a:gd name="connsiteX51" fmla="*/ 74198 w 366999"/>
              <a:gd name="connsiteY51" fmla="*/ 389699 h 391481"/>
              <a:gd name="connsiteX52" fmla="*/ 76858 w 366999"/>
              <a:gd name="connsiteY52" fmla="*/ 386605 h 391481"/>
              <a:gd name="connsiteX53" fmla="*/ 101263 w 366999"/>
              <a:gd name="connsiteY53" fmla="*/ 377988 h 391481"/>
              <a:gd name="connsiteX54" fmla="*/ 112830 w 366999"/>
              <a:gd name="connsiteY54" fmla="*/ 370527 h 391481"/>
              <a:gd name="connsiteX55" fmla="*/ 124396 w 366999"/>
              <a:gd name="connsiteY55" fmla="*/ 367636 h 391481"/>
              <a:gd name="connsiteX56" fmla="*/ 141282 w 366999"/>
              <a:gd name="connsiteY56" fmla="*/ 364166 h 391481"/>
              <a:gd name="connsiteX57" fmla="*/ 156724 w 366999"/>
              <a:gd name="connsiteY57" fmla="*/ 364744 h 391481"/>
              <a:gd name="connsiteX58" fmla="*/ 168290 w 366999"/>
              <a:gd name="connsiteY58" fmla="*/ 361911 h 391481"/>
              <a:gd name="connsiteX59" fmla="*/ 171528 w 366999"/>
              <a:gd name="connsiteY59" fmla="*/ 361911 h 391481"/>
              <a:gd name="connsiteX60" fmla="*/ 172974 w 366999"/>
              <a:gd name="connsiteY60" fmla="*/ 361332 h 391481"/>
              <a:gd name="connsiteX61" fmla="*/ 175287 w 366999"/>
              <a:gd name="connsiteY61" fmla="*/ 360176 h 391481"/>
              <a:gd name="connsiteX62" fmla="*/ 175750 w 366999"/>
              <a:gd name="connsiteY62" fmla="*/ 359597 h 391481"/>
              <a:gd name="connsiteX63" fmla="*/ 177659 w 366999"/>
              <a:gd name="connsiteY63" fmla="*/ 357284 h 391481"/>
              <a:gd name="connsiteX64" fmla="*/ 206574 w 366999"/>
              <a:gd name="connsiteY64" fmla="*/ 352715 h 391481"/>
              <a:gd name="connsiteX65" fmla="*/ 209871 w 366999"/>
              <a:gd name="connsiteY65" fmla="*/ 352137 h 391481"/>
              <a:gd name="connsiteX66" fmla="*/ 275972 w 366999"/>
              <a:gd name="connsiteY66" fmla="*/ 303847 h 391481"/>
              <a:gd name="connsiteX67" fmla="*/ 303616 w 366999"/>
              <a:gd name="connsiteY67" fmla="*/ 254401 h 391481"/>
              <a:gd name="connsiteX68" fmla="*/ 299857 w 366999"/>
              <a:gd name="connsiteY68" fmla="*/ 241216 h 391481"/>
              <a:gd name="connsiteX69" fmla="*/ 325650 w 366999"/>
              <a:gd name="connsiteY69" fmla="*/ 214151 h 391481"/>
              <a:gd name="connsiteX70" fmla="*/ 326575 w 366999"/>
              <a:gd name="connsiteY70" fmla="*/ 214151 h 391481"/>
              <a:gd name="connsiteX71" fmla="*/ 323278 w 366999"/>
              <a:gd name="connsiteY71" fmla="*/ 208772 h 391481"/>
              <a:gd name="connsiteX72" fmla="*/ 277013 w 366999"/>
              <a:gd name="connsiteY72" fmla="*/ 238093 h 391481"/>
              <a:gd name="connsiteX73" fmla="*/ 261515 w 366999"/>
              <a:gd name="connsiteY73" fmla="*/ 243240 h 391481"/>
              <a:gd name="connsiteX74" fmla="*/ 255731 w 366999"/>
              <a:gd name="connsiteY74" fmla="*/ 258218 h 391481"/>
              <a:gd name="connsiteX75" fmla="*/ 245900 w 366999"/>
              <a:gd name="connsiteY75" fmla="*/ 256484 h 391481"/>
              <a:gd name="connsiteX76" fmla="*/ 231847 w 366999"/>
              <a:gd name="connsiteY76" fmla="*/ 233351 h 391481"/>
              <a:gd name="connsiteX77" fmla="*/ 245900 w 366999"/>
              <a:gd name="connsiteY77" fmla="*/ 208657 h 391481"/>
              <a:gd name="connsiteX78" fmla="*/ 269033 w 366999"/>
              <a:gd name="connsiteY78" fmla="*/ 197090 h 391481"/>
              <a:gd name="connsiteX79" fmla="*/ 284531 w 366999"/>
              <a:gd name="connsiteY79" fmla="*/ 218372 h 391481"/>
              <a:gd name="connsiteX80" fmla="*/ 276898 w 366999"/>
              <a:gd name="connsiteY80" fmla="*/ 238093 h 391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366999" h="391481">
                <a:moveTo>
                  <a:pt x="323278" y="208772"/>
                </a:moveTo>
                <a:cubicBezTo>
                  <a:pt x="323221" y="195506"/>
                  <a:pt x="332705" y="184119"/>
                  <a:pt x="345775" y="181765"/>
                </a:cubicBezTo>
                <a:cubicBezTo>
                  <a:pt x="345775" y="181765"/>
                  <a:pt x="345775" y="181187"/>
                  <a:pt x="346238" y="181187"/>
                </a:cubicBezTo>
                <a:cubicBezTo>
                  <a:pt x="348666" y="175426"/>
                  <a:pt x="350575" y="169464"/>
                  <a:pt x="352021" y="163374"/>
                </a:cubicBezTo>
                <a:cubicBezTo>
                  <a:pt x="353929" y="155503"/>
                  <a:pt x="359481" y="149032"/>
                  <a:pt x="366999" y="146025"/>
                </a:cubicBezTo>
                <a:lnTo>
                  <a:pt x="366999" y="144290"/>
                </a:lnTo>
                <a:cubicBezTo>
                  <a:pt x="361158" y="144388"/>
                  <a:pt x="355375" y="144967"/>
                  <a:pt x="349650" y="146025"/>
                </a:cubicBezTo>
                <a:cubicBezTo>
                  <a:pt x="349592" y="145048"/>
                  <a:pt x="349476" y="144076"/>
                  <a:pt x="349187" y="143133"/>
                </a:cubicBezTo>
                <a:cubicBezTo>
                  <a:pt x="347048" y="145042"/>
                  <a:pt x="345660" y="147714"/>
                  <a:pt x="345428" y="150593"/>
                </a:cubicBezTo>
                <a:cubicBezTo>
                  <a:pt x="344965" y="156955"/>
                  <a:pt x="339645" y="157475"/>
                  <a:pt x="332300" y="156955"/>
                </a:cubicBezTo>
                <a:cubicBezTo>
                  <a:pt x="324956" y="156435"/>
                  <a:pt x="317785" y="134516"/>
                  <a:pt x="317785" y="131047"/>
                </a:cubicBezTo>
                <a:cubicBezTo>
                  <a:pt x="317785" y="127577"/>
                  <a:pt x="328079" y="110921"/>
                  <a:pt x="333746" y="110921"/>
                </a:cubicBezTo>
                <a:cubicBezTo>
                  <a:pt x="337447" y="110921"/>
                  <a:pt x="342652" y="115548"/>
                  <a:pt x="347336" y="118960"/>
                </a:cubicBezTo>
                <a:lnTo>
                  <a:pt x="347336" y="113813"/>
                </a:lnTo>
                <a:cubicBezTo>
                  <a:pt x="347800" y="110343"/>
                  <a:pt x="351558" y="67547"/>
                  <a:pt x="345428" y="63268"/>
                </a:cubicBezTo>
                <a:cubicBezTo>
                  <a:pt x="339298" y="58988"/>
                  <a:pt x="332763" y="15557"/>
                  <a:pt x="330912" y="11508"/>
                </a:cubicBezTo>
                <a:cubicBezTo>
                  <a:pt x="329061" y="7460"/>
                  <a:pt x="306045" y="9774"/>
                  <a:pt x="303269" y="4626"/>
                </a:cubicBezTo>
                <a:cubicBezTo>
                  <a:pt x="300493" y="-520"/>
                  <a:pt x="281235" y="4626"/>
                  <a:pt x="280772" y="0"/>
                </a:cubicBezTo>
                <a:cubicBezTo>
                  <a:pt x="277939" y="5205"/>
                  <a:pt x="274179" y="10930"/>
                  <a:pt x="272791" y="13243"/>
                </a:cubicBezTo>
                <a:cubicBezTo>
                  <a:pt x="269495" y="18390"/>
                  <a:pt x="259664" y="14979"/>
                  <a:pt x="258276" y="23017"/>
                </a:cubicBezTo>
                <a:cubicBezTo>
                  <a:pt x="255384" y="31472"/>
                  <a:pt x="248271" y="37799"/>
                  <a:pt x="239538" y="39672"/>
                </a:cubicBezTo>
                <a:cubicBezTo>
                  <a:pt x="233755" y="39672"/>
                  <a:pt x="229649" y="51239"/>
                  <a:pt x="229649" y="58641"/>
                </a:cubicBezTo>
                <a:cubicBezTo>
                  <a:pt x="229649" y="66044"/>
                  <a:pt x="218430" y="75991"/>
                  <a:pt x="209524" y="75991"/>
                </a:cubicBezTo>
                <a:cubicBezTo>
                  <a:pt x="200618" y="75991"/>
                  <a:pt x="203741" y="85186"/>
                  <a:pt x="200618" y="96695"/>
                </a:cubicBezTo>
                <a:cubicBezTo>
                  <a:pt x="197494" y="108203"/>
                  <a:pt x="193562" y="109360"/>
                  <a:pt x="178584" y="109360"/>
                </a:cubicBezTo>
                <a:cubicBezTo>
                  <a:pt x="163605" y="109360"/>
                  <a:pt x="162623" y="107625"/>
                  <a:pt x="150940" y="98430"/>
                </a:cubicBezTo>
                <a:cubicBezTo>
                  <a:pt x="139258" y="89234"/>
                  <a:pt x="135441" y="105890"/>
                  <a:pt x="134979" y="113350"/>
                </a:cubicBezTo>
                <a:cubicBezTo>
                  <a:pt x="134516" y="120810"/>
                  <a:pt x="118092" y="135789"/>
                  <a:pt x="113408" y="142266"/>
                </a:cubicBezTo>
                <a:cubicBezTo>
                  <a:pt x="108723" y="148743"/>
                  <a:pt x="96579" y="144001"/>
                  <a:pt x="89986" y="144001"/>
                </a:cubicBezTo>
                <a:cubicBezTo>
                  <a:pt x="83393" y="144001"/>
                  <a:pt x="85764" y="136540"/>
                  <a:pt x="85764" y="131336"/>
                </a:cubicBezTo>
                <a:cubicBezTo>
                  <a:pt x="85764" y="126131"/>
                  <a:pt x="89060" y="129601"/>
                  <a:pt x="90449" y="125032"/>
                </a:cubicBezTo>
                <a:cubicBezTo>
                  <a:pt x="91837" y="120463"/>
                  <a:pt x="85764" y="101899"/>
                  <a:pt x="82988" y="93398"/>
                </a:cubicBezTo>
                <a:cubicBezTo>
                  <a:pt x="80270" y="89350"/>
                  <a:pt x="76337" y="86314"/>
                  <a:pt x="71711" y="84781"/>
                </a:cubicBezTo>
                <a:lnTo>
                  <a:pt x="71711" y="186334"/>
                </a:lnTo>
                <a:cubicBezTo>
                  <a:pt x="71711" y="195529"/>
                  <a:pt x="59046" y="199577"/>
                  <a:pt x="56270" y="204724"/>
                </a:cubicBezTo>
                <a:cubicBezTo>
                  <a:pt x="53494" y="209871"/>
                  <a:pt x="36087" y="205302"/>
                  <a:pt x="26255" y="205302"/>
                </a:cubicBezTo>
                <a:cubicBezTo>
                  <a:pt x="16424" y="205302"/>
                  <a:pt x="18737" y="193736"/>
                  <a:pt x="13590" y="185755"/>
                </a:cubicBezTo>
                <a:cubicBezTo>
                  <a:pt x="8443" y="177774"/>
                  <a:pt x="462" y="188069"/>
                  <a:pt x="462" y="193852"/>
                </a:cubicBezTo>
                <a:cubicBezTo>
                  <a:pt x="520" y="194447"/>
                  <a:pt x="347" y="195049"/>
                  <a:pt x="0" y="195529"/>
                </a:cubicBezTo>
                <a:cubicBezTo>
                  <a:pt x="1388" y="196853"/>
                  <a:pt x="2486" y="198420"/>
                  <a:pt x="3296" y="200155"/>
                </a:cubicBezTo>
                <a:cubicBezTo>
                  <a:pt x="7055" y="206459"/>
                  <a:pt x="7055" y="222016"/>
                  <a:pt x="11277" y="227163"/>
                </a:cubicBezTo>
                <a:cubicBezTo>
                  <a:pt x="18564" y="236254"/>
                  <a:pt x="20357" y="248584"/>
                  <a:pt x="15962" y="259375"/>
                </a:cubicBezTo>
                <a:cubicBezTo>
                  <a:pt x="16482" y="261630"/>
                  <a:pt x="16829" y="263938"/>
                  <a:pt x="16886" y="266257"/>
                </a:cubicBezTo>
                <a:cubicBezTo>
                  <a:pt x="22033" y="276129"/>
                  <a:pt x="26602" y="286307"/>
                  <a:pt x="30477" y="296734"/>
                </a:cubicBezTo>
                <a:cubicBezTo>
                  <a:pt x="33773" y="309341"/>
                  <a:pt x="37995" y="321428"/>
                  <a:pt x="30477" y="322585"/>
                </a:cubicBezTo>
                <a:lnTo>
                  <a:pt x="30014" y="322585"/>
                </a:lnTo>
                <a:cubicBezTo>
                  <a:pt x="34294" y="333677"/>
                  <a:pt x="36665" y="345405"/>
                  <a:pt x="37012" y="357284"/>
                </a:cubicBezTo>
                <a:cubicBezTo>
                  <a:pt x="37070" y="360216"/>
                  <a:pt x="36607" y="363131"/>
                  <a:pt x="35624" y="365901"/>
                </a:cubicBezTo>
                <a:cubicBezTo>
                  <a:pt x="36087" y="367636"/>
                  <a:pt x="36549" y="368214"/>
                  <a:pt x="38921" y="368792"/>
                </a:cubicBezTo>
                <a:cubicBezTo>
                  <a:pt x="45456" y="370527"/>
                  <a:pt x="43605" y="375096"/>
                  <a:pt x="48752" y="375674"/>
                </a:cubicBezTo>
                <a:cubicBezTo>
                  <a:pt x="53899" y="376253"/>
                  <a:pt x="57658" y="382036"/>
                  <a:pt x="61417" y="387761"/>
                </a:cubicBezTo>
                <a:cubicBezTo>
                  <a:pt x="64425" y="391827"/>
                  <a:pt x="70150" y="392694"/>
                  <a:pt x="74198" y="389699"/>
                </a:cubicBezTo>
                <a:cubicBezTo>
                  <a:pt x="75297" y="388883"/>
                  <a:pt x="76222" y="387825"/>
                  <a:pt x="76858" y="386605"/>
                </a:cubicBezTo>
                <a:cubicBezTo>
                  <a:pt x="80155" y="380822"/>
                  <a:pt x="90449" y="378566"/>
                  <a:pt x="101263" y="377988"/>
                </a:cubicBezTo>
                <a:cubicBezTo>
                  <a:pt x="104444" y="374605"/>
                  <a:pt x="108434" y="372048"/>
                  <a:pt x="112830" y="370527"/>
                </a:cubicBezTo>
                <a:cubicBezTo>
                  <a:pt x="116588" y="369371"/>
                  <a:pt x="120347" y="368792"/>
                  <a:pt x="124396" y="367636"/>
                </a:cubicBezTo>
                <a:cubicBezTo>
                  <a:pt x="129427" y="364519"/>
                  <a:pt x="135441" y="363293"/>
                  <a:pt x="141282" y="364166"/>
                </a:cubicBezTo>
                <a:cubicBezTo>
                  <a:pt x="146429" y="363772"/>
                  <a:pt x="151634" y="363963"/>
                  <a:pt x="156724" y="364744"/>
                </a:cubicBezTo>
                <a:cubicBezTo>
                  <a:pt x="160309" y="362951"/>
                  <a:pt x="164299" y="361986"/>
                  <a:pt x="168290" y="361911"/>
                </a:cubicBezTo>
                <a:lnTo>
                  <a:pt x="171528" y="361911"/>
                </a:lnTo>
                <a:cubicBezTo>
                  <a:pt x="172049" y="361980"/>
                  <a:pt x="172627" y="361760"/>
                  <a:pt x="172974" y="361332"/>
                </a:cubicBezTo>
                <a:cubicBezTo>
                  <a:pt x="173899" y="360754"/>
                  <a:pt x="174362" y="360176"/>
                  <a:pt x="175287" y="360176"/>
                </a:cubicBezTo>
                <a:lnTo>
                  <a:pt x="175750" y="359597"/>
                </a:lnTo>
                <a:lnTo>
                  <a:pt x="177659" y="357284"/>
                </a:lnTo>
                <a:cubicBezTo>
                  <a:pt x="184830" y="348817"/>
                  <a:pt x="197148" y="346874"/>
                  <a:pt x="206574" y="352715"/>
                </a:cubicBezTo>
                <a:cubicBezTo>
                  <a:pt x="207500" y="352715"/>
                  <a:pt x="208483" y="352137"/>
                  <a:pt x="209871" y="352137"/>
                </a:cubicBezTo>
                <a:cubicBezTo>
                  <a:pt x="230979" y="333168"/>
                  <a:pt x="258623" y="327963"/>
                  <a:pt x="275972" y="303847"/>
                </a:cubicBezTo>
                <a:cubicBezTo>
                  <a:pt x="287191" y="288291"/>
                  <a:pt x="294247" y="271057"/>
                  <a:pt x="303616" y="254401"/>
                </a:cubicBezTo>
                <a:cubicBezTo>
                  <a:pt x="301476" y="250307"/>
                  <a:pt x="300204" y="245819"/>
                  <a:pt x="299857" y="241216"/>
                </a:cubicBezTo>
                <a:cubicBezTo>
                  <a:pt x="299395" y="227972"/>
                  <a:pt x="312059" y="212300"/>
                  <a:pt x="325650" y="214151"/>
                </a:cubicBezTo>
                <a:lnTo>
                  <a:pt x="326575" y="214151"/>
                </a:lnTo>
                <a:cubicBezTo>
                  <a:pt x="324262" y="213433"/>
                  <a:pt x="322874" y="211138"/>
                  <a:pt x="323278" y="208772"/>
                </a:cubicBezTo>
                <a:close/>
                <a:moveTo>
                  <a:pt x="277013" y="238093"/>
                </a:moveTo>
                <a:cubicBezTo>
                  <a:pt x="277013" y="244397"/>
                  <a:pt x="264348" y="236358"/>
                  <a:pt x="261515" y="243240"/>
                </a:cubicBezTo>
                <a:cubicBezTo>
                  <a:pt x="258681" y="250122"/>
                  <a:pt x="255731" y="258218"/>
                  <a:pt x="255731" y="258218"/>
                </a:cubicBezTo>
                <a:lnTo>
                  <a:pt x="245900" y="256484"/>
                </a:lnTo>
                <a:lnTo>
                  <a:pt x="231847" y="233351"/>
                </a:lnTo>
                <a:cubicBezTo>
                  <a:pt x="231847" y="233351"/>
                  <a:pt x="243066" y="214960"/>
                  <a:pt x="245900" y="208657"/>
                </a:cubicBezTo>
                <a:cubicBezTo>
                  <a:pt x="248734" y="202353"/>
                  <a:pt x="266546" y="190266"/>
                  <a:pt x="269033" y="197090"/>
                </a:cubicBezTo>
                <a:cubicBezTo>
                  <a:pt x="271519" y="203914"/>
                  <a:pt x="284531" y="212069"/>
                  <a:pt x="284531" y="218372"/>
                </a:cubicBezTo>
                <a:cubicBezTo>
                  <a:pt x="284531" y="224676"/>
                  <a:pt x="276898" y="231789"/>
                  <a:pt x="276898" y="23809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3" name="Frihåndsform: figur 322">
            <a:extLst>
              <a:ext uri="{FF2B5EF4-FFF2-40B4-BE49-F238E27FC236}">
                <a16:creationId xmlns:a16="http://schemas.microsoft.com/office/drawing/2014/main" id="{A5509044-95B3-4C4F-9D38-578DA955A60F}"/>
              </a:ext>
            </a:extLst>
          </p:cNvPr>
          <p:cNvSpPr/>
          <p:nvPr/>
        </p:nvSpPr>
        <p:spPr>
          <a:xfrm>
            <a:off x="7675001" y="4884166"/>
            <a:ext cx="261861" cy="341982"/>
          </a:xfrm>
          <a:custGeom>
            <a:avLst/>
            <a:gdLst>
              <a:gd name="connsiteX0" fmla="*/ 254286 w 261861"/>
              <a:gd name="connsiteY0" fmla="*/ 139715 h 341982"/>
              <a:gd name="connsiteX1" fmla="*/ 233698 w 261861"/>
              <a:gd name="connsiteY1" fmla="*/ 142028 h 341982"/>
              <a:gd name="connsiteX2" fmla="*/ 221033 w 261861"/>
              <a:gd name="connsiteY2" fmla="*/ 149488 h 341982"/>
              <a:gd name="connsiteX3" fmla="*/ 221033 w 261861"/>
              <a:gd name="connsiteY3" fmla="*/ 127049 h 341982"/>
              <a:gd name="connsiteX4" fmla="*/ 209813 w 261861"/>
              <a:gd name="connsiteY4" fmla="*/ 104669 h 341982"/>
              <a:gd name="connsiteX5" fmla="*/ 213052 w 261861"/>
              <a:gd name="connsiteY5" fmla="*/ 64996 h 341982"/>
              <a:gd name="connsiteX6" fmla="*/ 208831 w 261861"/>
              <a:gd name="connsiteY6" fmla="*/ 42557 h 341982"/>
              <a:gd name="connsiteX7" fmla="*/ 193389 w 261861"/>
              <a:gd name="connsiteY7" fmla="*/ 39146 h 341982"/>
              <a:gd name="connsiteX8" fmla="*/ 181823 w 261861"/>
              <a:gd name="connsiteY8" fmla="*/ 32842 h 341982"/>
              <a:gd name="connsiteX9" fmla="*/ 163086 w 261861"/>
              <a:gd name="connsiteY9" fmla="*/ 32842 h 341982"/>
              <a:gd name="connsiteX10" fmla="*/ 153717 w 261861"/>
              <a:gd name="connsiteY10" fmla="*/ 57536 h 341982"/>
              <a:gd name="connsiteX11" fmla="*/ 126536 w 261861"/>
              <a:gd name="connsiteY11" fmla="*/ 62683 h 341982"/>
              <a:gd name="connsiteX12" fmla="*/ 106873 w 261861"/>
              <a:gd name="connsiteY12" fmla="*/ 45334 h 341982"/>
              <a:gd name="connsiteX13" fmla="*/ 97447 w 261861"/>
              <a:gd name="connsiteY13" fmla="*/ 24051 h 341982"/>
              <a:gd name="connsiteX14" fmla="*/ 93282 w 261861"/>
              <a:gd name="connsiteY14" fmla="*/ 514 h 341982"/>
              <a:gd name="connsiteX15" fmla="*/ 17349 w 261861"/>
              <a:gd name="connsiteY15" fmla="*/ 514 h 341982"/>
              <a:gd name="connsiteX16" fmla="*/ 4222 w 261861"/>
              <a:gd name="connsiteY16" fmla="*/ 9131 h 341982"/>
              <a:gd name="connsiteX17" fmla="*/ 24810 w 261861"/>
              <a:gd name="connsiteY17" fmla="*/ 66963 h 341982"/>
              <a:gd name="connsiteX18" fmla="*/ 21051 w 261861"/>
              <a:gd name="connsiteY18" fmla="*/ 96283 h 341982"/>
              <a:gd name="connsiteX19" fmla="*/ 35624 w 261861"/>
              <a:gd name="connsiteY19" fmla="*/ 154866 h 341982"/>
              <a:gd name="connsiteX20" fmla="*/ 18738 w 261861"/>
              <a:gd name="connsiteY20" fmla="*/ 195349 h 341982"/>
              <a:gd name="connsiteX21" fmla="*/ 12145 w 261861"/>
              <a:gd name="connsiteY21" fmla="*/ 206915 h 341982"/>
              <a:gd name="connsiteX22" fmla="*/ 2313 w 261861"/>
              <a:gd name="connsiteY22" fmla="*/ 291985 h 341982"/>
              <a:gd name="connsiteX23" fmla="*/ 0 w 261861"/>
              <a:gd name="connsiteY23" fmla="*/ 298867 h 341982"/>
              <a:gd name="connsiteX24" fmla="*/ 1389 w 261861"/>
              <a:gd name="connsiteY24" fmla="*/ 306327 h 341982"/>
              <a:gd name="connsiteX25" fmla="*/ 3759 w 261861"/>
              <a:gd name="connsiteY25" fmla="*/ 317258 h 341982"/>
              <a:gd name="connsiteX26" fmla="*/ 12665 w 261861"/>
              <a:gd name="connsiteY26" fmla="*/ 322405 h 341982"/>
              <a:gd name="connsiteX27" fmla="*/ 35162 w 261861"/>
              <a:gd name="connsiteY27" fmla="*/ 323562 h 341982"/>
              <a:gd name="connsiteX28" fmla="*/ 56213 w 261861"/>
              <a:gd name="connsiteY28" fmla="*/ 330501 h 341982"/>
              <a:gd name="connsiteX29" fmla="*/ 137177 w 261861"/>
              <a:gd name="connsiteY29" fmla="*/ 330501 h 341982"/>
              <a:gd name="connsiteX30" fmla="*/ 145620 w 261861"/>
              <a:gd name="connsiteY30" fmla="*/ 340275 h 341982"/>
              <a:gd name="connsiteX31" fmla="*/ 197206 w 261861"/>
              <a:gd name="connsiteY31" fmla="*/ 340275 h 341982"/>
              <a:gd name="connsiteX32" fmla="*/ 233756 w 261861"/>
              <a:gd name="connsiteY32" fmla="*/ 337383 h 341982"/>
              <a:gd name="connsiteX33" fmla="*/ 240291 w 261861"/>
              <a:gd name="connsiteY33" fmla="*/ 335648 h 341982"/>
              <a:gd name="connsiteX34" fmla="*/ 213573 w 261861"/>
              <a:gd name="connsiteY34" fmla="*/ 291985 h 341982"/>
              <a:gd name="connsiteX35" fmla="*/ 215944 w 261861"/>
              <a:gd name="connsiteY35" fmla="*/ 199455 h 341982"/>
              <a:gd name="connsiteX36" fmla="*/ 250643 w 261861"/>
              <a:gd name="connsiteY36" fmla="*/ 200611 h 341982"/>
              <a:gd name="connsiteX37" fmla="*/ 256715 w 261861"/>
              <a:gd name="connsiteY37" fmla="*/ 193672 h 341982"/>
              <a:gd name="connsiteX38" fmla="*/ 261862 w 261861"/>
              <a:gd name="connsiteY38" fmla="*/ 138500 h 341982"/>
              <a:gd name="connsiteX39" fmla="*/ 254286 w 261861"/>
              <a:gd name="connsiteY39" fmla="*/ 139715 h 341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61861" h="341982">
                <a:moveTo>
                  <a:pt x="254286" y="139715"/>
                </a:moveTo>
                <a:cubicBezTo>
                  <a:pt x="247693" y="142161"/>
                  <a:pt x="240638" y="142959"/>
                  <a:pt x="233698" y="142028"/>
                </a:cubicBezTo>
                <a:cubicBezTo>
                  <a:pt x="226180" y="142028"/>
                  <a:pt x="225255" y="150645"/>
                  <a:pt x="221033" y="149488"/>
                </a:cubicBezTo>
                <a:cubicBezTo>
                  <a:pt x="216811" y="148332"/>
                  <a:pt x="220108" y="133411"/>
                  <a:pt x="221033" y="127049"/>
                </a:cubicBezTo>
                <a:cubicBezTo>
                  <a:pt x="221958" y="120688"/>
                  <a:pt x="214960" y="109700"/>
                  <a:pt x="209813" y="104669"/>
                </a:cubicBezTo>
                <a:cubicBezTo>
                  <a:pt x="204666" y="99637"/>
                  <a:pt x="215597" y="69044"/>
                  <a:pt x="213052" y="64996"/>
                </a:cubicBezTo>
                <a:cubicBezTo>
                  <a:pt x="210507" y="60948"/>
                  <a:pt x="208831" y="51232"/>
                  <a:pt x="208831" y="42557"/>
                </a:cubicBezTo>
                <a:cubicBezTo>
                  <a:pt x="208831" y="33883"/>
                  <a:pt x="203684" y="39146"/>
                  <a:pt x="193389" y="39146"/>
                </a:cubicBezTo>
                <a:cubicBezTo>
                  <a:pt x="183095" y="39146"/>
                  <a:pt x="181823" y="32842"/>
                  <a:pt x="181823" y="32842"/>
                </a:cubicBezTo>
                <a:cubicBezTo>
                  <a:pt x="181823" y="32842"/>
                  <a:pt x="169215" y="29372"/>
                  <a:pt x="163086" y="32842"/>
                </a:cubicBezTo>
                <a:cubicBezTo>
                  <a:pt x="156955" y="36312"/>
                  <a:pt x="157939" y="58693"/>
                  <a:pt x="153717" y="57536"/>
                </a:cubicBezTo>
                <a:cubicBezTo>
                  <a:pt x="144406" y="57235"/>
                  <a:pt x="135095" y="58993"/>
                  <a:pt x="126536" y="62683"/>
                </a:cubicBezTo>
                <a:cubicBezTo>
                  <a:pt x="116242" y="66153"/>
                  <a:pt x="112021" y="60428"/>
                  <a:pt x="106873" y="45334"/>
                </a:cubicBezTo>
                <a:cubicBezTo>
                  <a:pt x="101726" y="30239"/>
                  <a:pt x="95307" y="35560"/>
                  <a:pt x="97447" y="24051"/>
                </a:cubicBezTo>
                <a:cubicBezTo>
                  <a:pt x="98141" y="15978"/>
                  <a:pt x="96695" y="7858"/>
                  <a:pt x="93282" y="514"/>
                </a:cubicBezTo>
                <a:cubicBezTo>
                  <a:pt x="93282" y="514"/>
                  <a:pt x="24348" y="-643"/>
                  <a:pt x="17349" y="514"/>
                </a:cubicBezTo>
                <a:cubicBezTo>
                  <a:pt x="12434" y="2434"/>
                  <a:pt x="7924" y="5372"/>
                  <a:pt x="4222" y="9131"/>
                </a:cubicBezTo>
                <a:cubicBezTo>
                  <a:pt x="9890" y="28811"/>
                  <a:pt x="16771" y="48127"/>
                  <a:pt x="24810" y="66963"/>
                </a:cubicBezTo>
                <a:cubicBezTo>
                  <a:pt x="28107" y="75001"/>
                  <a:pt x="21051" y="81883"/>
                  <a:pt x="21051" y="96283"/>
                </a:cubicBezTo>
                <a:cubicBezTo>
                  <a:pt x="21051" y="110683"/>
                  <a:pt x="34179" y="137055"/>
                  <a:pt x="35624" y="154866"/>
                </a:cubicBezTo>
                <a:cubicBezTo>
                  <a:pt x="37070" y="172679"/>
                  <a:pt x="27181" y="183782"/>
                  <a:pt x="18738" y="195349"/>
                </a:cubicBezTo>
                <a:cubicBezTo>
                  <a:pt x="16193" y="198981"/>
                  <a:pt x="13938" y="202850"/>
                  <a:pt x="12145" y="206915"/>
                </a:cubicBezTo>
                <a:cubicBezTo>
                  <a:pt x="15962" y="235646"/>
                  <a:pt x="12550" y="264880"/>
                  <a:pt x="2313" y="291985"/>
                </a:cubicBezTo>
                <a:cubicBezTo>
                  <a:pt x="1331" y="294206"/>
                  <a:pt x="579" y="296508"/>
                  <a:pt x="0" y="298867"/>
                </a:cubicBezTo>
                <a:cubicBezTo>
                  <a:pt x="463" y="301181"/>
                  <a:pt x="926" y="304014"/>
                  <a:pt x="1389" y="306327"/>
                </a:cubicBezTo>
                <a:cubicBezTo>
                  <a:pt x="2371" y="309925"/>
                  <a:pt x="3181" y="313574"/>
                  <a:pt x="3759" y="317258"/>
                </a:cubicBezTo>
                <a:cubicBezTo>
                  <a:pt x="7461" y="318993"/>
                  <a:pt x="5147" y="326453"/>
                  <a:pt x="12665" y="322405"/>
                </a:cubicBezTo>
                <a:cubicBezTo>
                  <a:pt x="19721" y="318166"/>
                  <a:pt x="28627" y="318623"/>
                  <a:pt x="35162" y="323562"/>
                </a:cubicBezTo>
                <a:cubicBezTo>
                  <a:pt x="41003" y="328541"/>
                  <a:pt x="48579" y="331033"/>
                  <a:pt x="56213" y="330501"/>
                </a:cubicBezTo>
                <a:lnTo>
                  <a:pt x="137177" y="330501"/>
                </a:lnTo>
                <a:lnTo>
                  <a:pt x="145620" y="340275"/>
                </a:lnTo>
                <a:cubicBezTo>
                  <a:pt x="145620" y="340275"/>
                  <a:pt x="190150" y="336227"/>
                  <a:pt x="197206" y="340275"/>
                </a:cubicBezTo>
                <a:cubicBezTo>
                  <a:pt x="204262" y="344323"/>
                  <a:pt x="226700" y="340275"/>
                  <a:pt x="233756" y="337383"/>
                </a:cubicBezTo>
                <a:cubicBezTo>
                  <a:pt x="235895" y="336632"/>
                  <a:pt x="238093" y="336047"/>
                  <a:pt x="240291" y="335648"/>
                </a:cubicBezTo>
                <a:lnTo>
                  <a:pt x="213573" y="291985"/>
                </a:lnTo>
                <a:lnTo>
                  <a:pt x="215944" y="199455"/>
                </a:lnTo>
                <a:lnTo>
                  <a:pt x="250643" y="200611"/>
                </a:lnTo>
                <a:lnTo>
                  <a:pt x="256715" y="193672"/>
                </a:lnTo>
                <a:lnTo>
                  <a:pt x="261862" y="138500"/>
                </a:lnTo>
                <a:cubicBezTo>
                  <a:pt x="259260" y="138292"/>
                  <a:pt x="256657" y="138709"/>
                  <a:pt x="254286" y="13971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4" name="Frihåndsform: figur 323">
            <a:extLst>
              <a:ext uri="{FF2B5EF4-FFF2-40B4-BE49-F238E27FC236}">
                <a16:creationId xmlns:a16="http://schemas.microsoft.com/office/drawing/2014/main" id="{482AC72E-6FA3-466A-8C2D-6F0155F337BA}"/>
              </a:ext>
            </a:extLst>
          </p:cNvPr>
          <p:cNvSpPr/>
          <p:nvPr/>
        </p:nvSpPr>
        <p:spPr>
          <a:xfrm>
            <a:off x="7887648" y="4949104"/>
            <a:ext cx="271404" cy="279024"/>
          </a:xfrm>
          <a:custGeom>
            <a:avLst/>
            <a:gdLst>
              <a:gd name="connsiteX0" fmla="*/ 207616 w 271404"/>
              <a:gd name="connsiteY0" fmla="*/ 11566 h 279024"/>
              <a:gd name="connsiteX1" fmla="*/ 190729 w 271404"/>
              <a:gd name="connsiteY1" fmla="*/ 0 h 279024"/>
              <a:gd name="connsiteX2" fmla="*/ 162565 w 271404"/>
              <a:gd name="connsiteY2" fmla="*/ 5147 h 279024"/>
              <a:gd name="connsiteX3" fmla="*/ 156782 w 271404"/>
              <a:gd name="connsiteY3" fmla="*/ 23538 h 279024"/>
              <a:gd name="connsiteX4" fmla="*/ 153485 w 271404"/>
              <a:gd name="connsiteY4" fmla="*/ 38516 h 279024"/>
              <a:gd name="connsiteX5" fmla="*/ 152560 w 271404"/>
              <a:gd name="connsiteY5" fmla="*/ 69514 h 279024"/>
              <a:gd name="connsiteX6" fmla="*/ 147413 w 271404"/>
              <a:gd name="connsiteY6" fmla="*/ 95422 h 279024"/>
              <a:gd name="connsiteX7" fmla="*/ 162854 w 271404"/>
              <a:gd name="connsiteY7" fmla="*/ 117803 h 279024"/>
              <a:gd name="connsiteX8" fmla="*/ 178353 w 271404"/>
              <a:gd name="connsiteY8" fmla="*/ 111500 h 279024"/>
              <a:gd name="connsiteX9" fmla="*/ 181649 w 271404"/>
              <a:gd name="connsiteY9" fmla="*/ 131047 h 279024"/>
              <a:gd name="connsiteX10" fmla="*/ 177428 w 271404"/>
              <a:gd name="connsiteY10" fmla="*/ 143133 h 279024"/>
              <a:gd name="connsiteX11" fmla="*/ 160541 w 271404"/>
              <a:gd name="connsiteY11" fmla="*/ 143133 h 279024"/>
              <a:gd name="connsiteX12" fmla="*/ 151172 w 271404"/>
              <a:gd name="connsiteY12" fmla="*/ 119538 h 279024"/>
              <a:gd name="connsiteX13" fmla="*/ 133360 w 271404"/>
              <a:gd name="connsiteY13" fmla="*/ 114391 h 279024"/>
              <a:gd name="connsiteX14" fmla="*/ 120695 w 271404"/>
              <a:gd name="connsiteY14" fmla="*/ 98256 h 279024"/>
              <a:gd name="connsiteX15" fmla="*/ 112251 w 271404"/>
              <a:gd name="connsiteY15" fmla="*/ 103461 h 279024"/>
              <a:gd name="connsiteX16" fmla="*/ 101957 w 271404"/>
              <a:gd name="connsiteY16" fmla="*/ 106873 h 279024"/>
              <a:gd name="connsiteX17" fmla="*/ 82237 w 271404"/>
              <a:gd name="connsiteY17" fmla="*/ 99413 h 279024"/>
              <a:gd name="connsiteX18" fmla="*/ 74777 w 271404"/>
              <a:gd name="connsiteY18" fmla="*/ 85649 h 279024"/>
              <a:gd name="connsiteX19" fmla="*/ 60261 w 271404"/>
              <a:gd name="connsiteY19" fmla="*/ 86805 h 279024"/>
              <a:gd name="connsiteX20" fmla="*/ 54130 w 271404"/>
              <a:gd name="connsiteY20" fmla="*/ 80444 h 279024"/>
              <a:gd name="connsiteX21" fmla="*/ 48347 w 271404"/>
              <a:gd name="connsiteY21" fmla="*/ 73562 h 279024"/>
              <a:gd name="connsiteX22" fmla="*/ 43201 w 271404"/>
              <a:gd name="connsiteY22" fmla="*/ 128733 h 279024"/>
              <a:gd name="connsiteX23" fmla="*/ 37070 w 271404"/>
              <a:gd name="connsiteY23" fmla="*/ 135615 h 279024"/>
              <a:gd name="connsiteX24" fmla="*/ 2371 w 271404"/>
              <a:gd name="connsiteY24" fmla="*/ 134516 h 279024"/>
              <a:gd name="connsiteX25" fmla="*/ 0 w 271404"/>
              <a:gd name="connsiteY25" fmla="*/ 227047 h 279024"/>
              <a:gd name="connsiteX26" fmla="*/ 26718 w 271404"/>
              <a:gd name="connsiteY26" fmla="*/ 270710 h 279024"/>
              <a:gd name="connsiteX27" fmla="*/ 69861 w 271404"/>
              <a:gd name="connsiteY27" fmla="*/ 268397 h 279024"/>
              <a:gd name="connsiteX28" fmla="*/ 71711 w 271404"/>
              <a:gd name="connsiteY28" fmla="*/ 274758 h 279024"/>
              <a:gd name="connsiteX29" fmla="*/ 83914 w 271404"/>
              <a:gd name="connsiteY29" fmla="*/ 272445 h 279024"/>
              <a:gd name="connsiteX30" fmla="*/ 113871 w 271404"/>
              <a:gd name="connsiteY30" fmla="*/ 278228 h 279024"/>
              <a:gd name="connsiteX31" fmla="*/ 138276 w 271404"/>
              <a:gd name="connsiteY31" fmla="*/ 246652 h 279024"/>
              <a:gd name="connsiteX32" fmla="*/ 159847 w 271404"/>
              <a:gd name="connsiteY32" fmla="*/ 227105 h 279024"/>
              <a:gd name="connsiteX33" fmla="*/ 172975 w 271404"/>
              <a:gd name="connsiteY33" fmla="*/ 213283 h 279024"/>
              <a:gd name="connsiteX34" fmla="*/ 193100 w 271404"/>
              <a:gd name="connsiteY34" fmla="*/ 212705 h 279024"/>
              <a:gd name="connsiteX35" fmla="*/ 194488 w 271404"/>
              <a:gd name="connsiteY35" fmla="*/ 212705 h 279024"/>
              <a:gd name="connsiteX36" fmla="*/ 189804 w 271404"/>
              <a:gd name="connsiteY36" fmla="*/ 192001 h 279024"/>
              <a:gd name="connsiteX37" fmla="*/ 254980 w 271404"/>
              <a:gd name="connsiteY37" fmla="*/ 163837 h 279024"/>
              <a:gd name="connsiteX38" fmla="*/ 250758 w 271404"/>
              <a:gd name="connsiteY38" fmla="*/ 151808 h 279024"/>
              <a:gd name="connsiteX39" fmla="*/ 254517 w 271404"/>
              <a:gd name="connsiteY39" fmla="*/ 124801 h 279024"/>
              <a:gd name="connsiteX40" fmla="*/ 264349 w 271404"/>
              <a:gd name="connsiteY40" fmla="*/ 117861 h 279024"/>
              <a:gd name="connsiteX41" fmla="*/ 262961 w 271404"/>
              <a:gd name="connsiteY41" fmla="*/ 72463 h 279024"/>
              <a:gd name="connsiteX42" fmla="*/ 271404 w 271404"/>
              <a:gd name="connsiteY42" fmla="*/ 66680 h 279024"/>
              <a:gd name="connsiteX43" fmla="*/ 260590 w 271404"/>
              <a:gd name="connsiteY43" fmla="*/ 36781 h 279024"/>
              <a:gd name="connsiteX44" fmla="*/ 230633 w 271404"/>
              <a:gd name="connsiteY44" fmla="*/ 21282 h 279024"/>
              <a:gd name="connsiteX45" fmla="*/ 207616 w 271404"/>
              <a:gd name="connsiteY45" fmla="*/ 11566 h 279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71404" h="279024">
                <a:moveTo>
                  <a:pt x="207616" y="11566"/>
                </a:moveTo>
                <a:cubicBezTo>
                  <a:pt x="204320" y="11566"/>
                  <a:pt x="196801" y="5783"/>
                  <a:pt x="190729" y="0"/>
                </a:cubicBezTo>
                <a:cubicBezTo>
                  <a:pt x="186045" y="5783"/>
                  <a:pt x="170083" y="5147"/>
                  <a:pt x="162565" y="5147"/>
                </a:cubicBezTo>
                <a:cubicBezTo>
                  <a:pt x="154179" y="5147"/>
                  <a:pt x="161640" y="18969"/>
                  <a:pt x="156782" y="23538"/>
                </a:cubicBezTo>
                <a:cubicBezTo>
                  <a:pt x="151924" y="28106"/>
                  <a:pt x="149264" y="36203"/>
                  <a:pt x="153485" y="38516"/>
                </a:cubicBezTo>
                <a:cubicBezTo>
                  <a:pt x="157707" y="40829"/>
                  <a:pt x="152560" y="62054"/>
                  <a:pt x="152560" y="69514"/>
                </a:cubicBezTo>
                <a:cubicBezTo>
                  <a:pt x="152560" y="76974"/>
                  <a:pt x="144117" y="93109"/>
                  <a:pt x="147413" y="95422"/>
                </a:cubicBezTo>
                <a:cubicBezTo>
                  <a:pt x="150710" y="97736"/>
                  <a:pt x="155857" y="114969"/>
                  <a:pt x="162854" y="117803"/>
                </a:cubicBezTo>
                <a:cubicBezTo>
                  <a:pt x="169852" y="120637"/>
                  <a:pt x="175520" y="111500"/>
                  <a:pt x="178353" y="111500"/>
                </a:cubicBezTo>
                <a:cubicBezTo>
                  <a:pt x="181187" y="111500"/>
                  <a:pt x="181649" y="122430"/>
                  <a:pt x="181649" y="131047"/>
                </a:cubicBezTo>
                <a:cubicBezTo>
                  <a:pt x="182054" y="135494"/>
                  <a:pt x="180493" y="139889"/>
                  <a:pt x="177428" y="143133"/>
                </a:cubicBezTo>
                <a:cubicBezTo>
                  <a:pt x="177428" y="143133"/>
                  <a:pt x="166150" y="148280"/>
                  <a:pt x="160541" y="143133"/>
                </a:cubicBezTo>
                <a:cubicBezTo>
                  <a:pt x="155279" y="136309"/>
                  <a:pt x="151982" y="128132"/>
                  <a:pt x="151172" y="119538"/>
                </a:cubicBezTo>
                <a:cubicBezTo>
                  <a:pt x="151172" y="114391"/>
                  <a:pt x="138507" y="114391"/>
                  <a:pt x="133360" y="114391"/>
                </a:cubicBezTo>
                <a:cubicBezTo>
                  <a:pt x="128213" y="114391"/>
                  <a:pt x="123066" y="103461"/>
                  <a:pt x="120695" y="98256"/>
                </a:cubicBezTo>
                <a:cubicBezTo>
                  <a:pt x="118324" y="93051"/>
                  <a:pt x="112251" y="99413"/>
                  <a:pt x="112251" y="103461"/>
                </a:cubicBezTo>
                <a:cubicBezTo>
                  <a:pt x="112251" y="107509"/>
                  <a:pt x="107104" y="106873"/>
                  <a:pt x="101957" y="106873"/>
                </a:cubicBezTo>
                <a:cubicBezTo>
                  <a:pt x="96810" y="106873"/>
                  <a:pt x="86459" y="97100"/>
                  <a:pt x="82237" y="99413"/>
                </a:cubicBezTo>
                <a:cubicBezTo>
                  <a:pt x="78015" y="101726"/>
                  <a:pt x="73851" y="90796"/>
                  <a:pt x="74777" y="85649"/>
                </a:cubicBezTo>
                <a:cubicBezTo>
                  <a:pt x="75702" y="80502"/>
                  <a:pt x="64425" y="84492"/>
                  <a:pt x="60261" y="86805"/>
                </a:cubicBezTo>
                <a:cubicBezTo>
                  <a:pt x="56097" y="89119"/>
                  <a:pt x="54130" y="80444"/>
                  <a:pt x="54130" y="80444"/>
                </a:cubicBezTo>
                <a:cubicBezTo>
                  <a:pt x="52916" y="77633"/>
                  <a:pt x="50892" y="75239"/>
                  <a:pt x="48347" y="73562"/>
                </a:cubicBezTo>
                <a:lnTo>
                  <a:pt x="43201" y="128733"/>
                </a:lnTo>
                <a:lnTo>
                  <a:pt x="37070" y="135615"/>
                </a:lnTo>
                <a:lnTo>
                  <a:pt x="2371" y="134516"/>
                </a:lnTo>
                <a:lnTo>
                  <a:pt x="0" y="227047"/>
                </a:lnTo>
                <a:lnTo>
                  <a:pt x="26718" y="270710"/>
                </a:lnTo>
                <a:cubicBezTo>
                  <a:pt x="40772" y="267240"/>
                  <a:pt x="69861" y="262672"/>
                  <a:pt x="69861" y="268397"/>
                </a:cubicBezTo>
                <a:cubicBezTo>
                  <a:pt x="70150" y="270606"/>
                  <a:pt x="70728" y="272757"/>
                  <a:pt x="71711" y="274758"/>
                </a:cubicBezTo>
                <a:cubicBezTo>
                  <a:pt x="75702" y="273596"/>
                  <a:pt x="79808" y="272821"/>
                  <a:pt x="83914" y="272445"/>
                </a:cubicBezTo>
                <a:cubicBezTo>
                  <a:pt x="89697" y="273023"/>
                  <a:pt x="108261" y="281640"/>
                  <a:pt x="113871" y="278228"/>
                </a:cubicBezTo>
                <a:cubicBezTo>
                  <a:pt x="119480" y="274816"/>
                  <a:pt x="129369" y="250064"/>
                  <a:pt x="138276" y="246652"/>
                </a:cubicBezTo>
                <a:cubicBezTo>
                  <a:pt x="147182" y="243240"/>
                  <a:pt x="159847" y="231674"/>
                  <a:pt x="159847" y="227105"/>
                </a:cubicBezTo>
                <a:cubicBezTo>
                  <a:pt x="159847" y="222536"/>
                  <a:pt x="159847" y="217331"/>
                  <a:pt x="172975" y="213283"/>
                </a:cubicBezTo>
                <a:lnTo>
                  <a:pt x="193100" y="212705"/>
                </a:lnTo>
                <a:lnTo>
                  <a:pt x="194488" y="212705"/>
                </a:lnTo>
                <a:lnTo>
                  <a:pt x="189804" y="192001"/>
                </a:lnTo>
                <a:cubicBezTo>
                  <a:pt x="189804" y="192001"/>
                  <a:pt x="251221" y="164994"/>
                  <a:pt x="254980" y="163837"/>
                </a:cubicBezTo>
                <a:cubicBezTo>
                  <a:pt x="252147" y="157533"/>
                  <a:pt x="249197" y="152271"/>
                  <a:pt x="250758" y="151808"/>
                </a:cubicBezTo>
                <a:cubicBezTo>
                  <a:pt x="253129" y="150651"/>
                  <a:pt x="254517" y="130526"/>
                  <a:pt x="254517" y="124801"/>
                </a:cubicBezTo>
                <a:cubicBezTo>
                  <a:pt x="254517" y="119076"/>
                  <a:pt x="269033" y="123066"/>
                  <a:pt x="264349" y="117861"/>
                </a:cubicBezTo>
                <a:cubicBezTo>
                  <a:pt x="259664" y="112656"/>
                  <a:pt x="260590" y="79345"/>
                  <a:pt x="262961" y="72463"/>
                </a:cubicBezTo>
                <a:cubicBezTo>
                  <a:pt x="265332" y="65581"/>
                  <a:pt x="271404" y="72463"/>
                  <a:pt x="271404" y="66680"/>
                </a:cubicBezTo>
                <a:cubicBezTo>
                  <a:pt x="269496" y="56178"/>
                  <a:pt x="265853" y="46075"/>
                  <a:pt x="260590" y="36781"/>
                </a:cubicBezTo>
                <a:cubicBezTo>
                  <a:pt x="257814" y="32733"/>
                  <a:pt x="236705" y="22381"/>
                  <a:pt x="230633" y="21282"/>
                </a:cubicBezTo>
                <a:cubicBezTo>
                  <a:pt x="223057" y="20183"/>
                  <a:pt x="213688" y="11566"/>
                  <a:pt x="207616" y="1156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5" name="Frihåndsform: figur 324">
            <a:extLst>
              <a:ext uri="{FF2B5EF4-FFF2-40B4-BE49-F238E27FC236}">
                <a16:creationId xmlns:a16="http://schemas.microsoft.com/office/drawing/2014/main" id="{2168D6F7-A47F-4514-AB23-456755CB654C}"/>
              </a:ext>
            </a:extLst>
          </p:cNvPr>
          <p:cNvSpPr/>
          <p:nvPr/>
        </p:nvSpPr>
        <p:spPr>
          <a:xfrm>
            <a:off x="8047961" y="4749122"/>
            <a:ext cx="45535" cy="45863"/>
          </a:xfrm>
          <a:custGeom>
            <a:avLst/>
            <a:gdLst>
              <a:gd name="connsiteX0" fmla="*/ 37414 w 45535"/>
              <a:gd name="connsiteY0" fmla="*/ 0 h 45863"/>
              <a:gd name="connsiteX1" fmla="*/ 24286 w 45535"/>
              <a:gd name="connsiteY1" fmla="*/ 5205 h 45863"/>
              <a:gd name="connsiteX2" fmla="*/ 12719 w 45535"/>
              <a:gd name="connsiteY2" fmla="*/ 7460 h 45863"/>
              <a:gd name="connsiteX3" fmla="*/ 9886 w 45535"/>
              <a:gd name="connsiteY3" fmla="*/ 10352 h 45863"/>
              <a:gd name="connsiteX4" fmla="*/ 5201 w 45535"/>
              <a:gd name="connsiteY4" fmla="*/ 28164 h 45863"/>
              <a:gd name="connsiteX5" fmla="*/ 54 w 45535"/>
              <a:gd name="connsiteY5" fmla="*/ 36202 h 45863"/>
              <a:gd name="connsiteX6" fmla="*/ 4738 w 45535"/>
              <a:gd name="connsiteY6" fmla="*/ 44241 h 45863"/>
              <a:gd name="connsiteX7" fmla="*/ 12719 w 45535"/>
              <a:gd name="connsiteY7" fmla="*/ 45398 h 45863"/>
              <a:gd name="connsiteX8" fmla="*/ 24864 w 45535"/>
              <a:gd name="connsiteY8" fmla="*/ 36781 h 45863"/>
              <a:gd name="connsiteX9" fmla="*/ 45510 w 45535"/>
              <a:gd name="connsiteY9" fmla="*/ 30998 h 45863"/>
              <a:gd name="connsiteX10" fmla="*/ 41751 w 45535"/>
              <a:gd name="connsiteY10" fmla="*/ 12607 h 4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535" h="45863">
                <a:moveTo>
                  <a:pt x="37414" y="0"/>
                </a:moveTo>
                <a:cubicBezTo>
                  <a:pt x="32845" y="1243"/>
                  <a:pt x="28449" y="2990"/>
                  <a:pt x="24286" y="5205"/>
                </a:cubicBezTo>
                <a:cubicBezTo>
                  <a:pt x="20932" y="7611"/>
                  <a:pt x="16709" y="8432"/>
                  <a:pt x="12719" y="7460"/>
                </a:cubicBezTo>
                <a:cubicBezTo>
                  <a:pt x="11910" y="8559"/>
                  <a:pt x="10984" y="9536"/>
                  <a:pt x="9886" y="10352"/>
                </a:cubicBezTo>
                <a:cubicBezTo>
                  <a:pt x="4102" y="12665"/>
                  <a:pt x="5201" y="28164"/>
                  <a:pt x="5201" y="28164"/>
                </a:cubicBezTo>
                <a:cubicBezTo>
                  <a:pt x="5201" y="28164"/>
                  <a:pt x="54" y="28742"/>
                  <a:pt x="54" y="36202"/>
                </a:cubicBezTo>
                <a:cubicBezTo>
                  <a:pt x="-351" y="39632"/>
                  <a:pt x="1557" y="42917"/>
                  <a:pt x="4738" y="44241"/>
                </a:cubicBezTo>
                <a:cubicBezTo>
                  <a:pt x="7456" y="44311"/>
                  <a:pt x="10117" y="44698"/>
                  <a:pt x="12719" y="45398"/>
                </a:cubicBezTo>
                <a:cubicBezTo>
                  <a:pt x="25847" y="48289"/>
                  <a:pt x="24864" y="36781"/>
                  <a:pt x="24864" y="36781"/>
                </a:cubicBezTo>
                <a:cubicBezTo>
                  <a:pt x="24864" y="36781"/>
                  <a:pt x="44122" y="37938"/>
                  <a:pt x="45510" y="30998"/>
                </a:cubicBezTo>
                <a:cubicBezTo>
                  <a:pt x="45741" y="24659"/>
                  <a:pt x="44411" y="18355"/>
                  <a:pt x="41751" y="1260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6" name="Frihåndsform: figur 325">
            <a:extLst>
              <a:ext uri="{FF2B5EF4-FFF2-40B4-BE49-F238E27FC236}">
                <a16:creationId xmlns:a16="http://schemas.microsoft.com/office/drawing/2014/main" id="{90424026-A655-48E7-AB2E-4C42990DF180}"/>
              </a:ext>
            </a:extLst>
          </p:cNvPr>
          <p:cNvSpPr/>
          <p:nvPr/>
        </p:nvSpPr>
        <p:spPr>
          <a:xfrm>
            <a:off x="8330523" y="4378104"/>
            <a:ext cx="240001" cy="384319"/>
          </a:xfrm>
          <a:custGeom>
            <a:avLst/>
            <a:gdLst>
              <a:gd name="connsiteX0" fmla="*/ 240001 w 240001"/>
              <a:gd name="connsiteY0" fmla="*/ 2573 h 384319"/>
              <a:gd name="connsiteX1" fmla="*/ 227799 w 240001"/>
              <a:gd name="connsiteY1" fmla="*/ 6043 h 384319"/>
              <a:gd name="connsiteX2" fmla="*/ 174825 w 240001"/>
              <a:gd name="connsiteY2" fmla="*/ 22698 h 384319"/>
              <a:gd name="connsiteX3" fmla="*/ 137350 w 240001"/>
              <a:gd name="connsiteY3" fmla="*/ 33050 h 384319"/>
              <a:gd name="connsiteX4" fmla="*/ 106873 w 240001"/>
              <a:gd name="connsiteY4" fmla="*/ 39412 h 384319"/>
              <a:gd name="connsiteX5" fmla="*/ 67952 w 240001"/>
              <a:gd name="connsiteY5" fmla="*/ 35942 h 384319"/>
              <a:gd name="connsiteX6" fmla="*/ 55807 w 240001"/>
              <a:gd name="connsiteY6" fmla="*/ 19864 h 384319"/>
              <a:gd name="connsiteX7" fmla="*/ 42680 w 240001"/>
              <a:gd name="connsiteY7" fmla="*/ 43980 h 384319"/>
              <a:gd name="connsiteX8" fmla="*/ 57196 w 240001"/>
              <a:gd name="connsiteY8" fmla="*/ 69253 h 384319"/>
              <a:gd name="connsiteX9" fmla="*/ 72636 w 240001"/>
              <a:gd name="connsiteY9" fmla="*/ 85966 h 384319"/>
              <a:gd name="connsiteX10" fmla="*/ 120001 w 240001"/>
              <a:gd name="connsiteY10" fmla="*/ 105513 h 384319"/>
              <a:gd name="connsiteX11" fmla="*/ 152328 w 240001"/>
              <a:gd name="connsiteY11" fmla="*/ 114130 h 384319"/>
              <a:gd name="connsiteX12" fmla="*/ 160772 w 240001"/>
              <a:gd name="connsiteY12" fmla="*/ 120434 h 384319"/>
              <a:gd name="connsiteX13" fmla="*/ 98430 w 240001"/>
              <a:gd name="connsiteY13" fmla="*/ 194574 h 384319"/>
              <a:gd name="connsiteX14" fmla="*/ 72174 w 240001"/>
              <a:gd name="connsiteY14" fmla="*/ 200357 h 384319"/>
              <a:gd name="connsiteX15" fmla="*/ 41234 w 240001"/>
              <a:gd name="connsiteY15" fmla="*/ 219326 h 384319"/>
              <a:gd name="connsiteX16" fmla="*/ 22033 w 240001"/>
              <a:gd name="connsiteY16" fmla="*/ 222796 h 384319"/>
              <a:gd name="connsiteX17" fmla="*/ 10757 w 240001"/>
              <a:gd name="connsiteY17" fmla="*/ 242343 h 384319"/>
              <a:gd name="connsiteX18" fmla="*/ 0 w 240001"/>
              <a:gd name="connsiteY18" fmla="*/ 262468 h 384319"/>
              <a:gd name="connsiteX19" fmla="*/ 1388 w 240001"/>
              <a:gd name="connsiteY19" fmla="*/ 362459 h 384319"/>
              <a:gd name="connsiteX20" fmla="*/ 12954 w 240001"/>
              <a:gd name="connsiteY20" fmla="*/ 384320 h 384319"/>
              <a:gd name="connsiteX21" fmla="*/ 27932 w 240001"/>
              <a:gd name="connsiteY21" fmla="*/ 364194 h 384319"/>
              <a:gd name="connsiteX22" fmla="*/ 68415 w 240001"/>
              <a:gd name="connsiteY22" fmla="*/ 303818 h 384319"/>
              <a:gd name="connsiteX23" fmla="*/ 86690 w 240001"/>
              <a:gd name="connsiteY23" fmla="*/ 295779 h 384319"/>
              <a:gd name="connsiteX24" fmla="*/ 106410 w 240001"/>
              <a:gd name="connsiteY24" fmla="*/ 282015 h 384319"/>
              <a:gd name="connsiteX25" fmla="*/ 117976 w 240001"/>
              <a:gd name="connsiteY25" fmla="*/ 272242 h 384319"/>
              <a:gd name="connsiteX26" fmla="*/ 118497 w 240001"/>
              <a:gd name="connsiteY26" fmla="*/ 271085 h 384319"/>
              <a:gd name="connsiteX27" fmla="*/ 184540 w 240001"/>
              <a:gd name="connsiteY27" fmla="*/ 146921 h 384319"/>
              <a:gd name="connsiteX28" fmla="*/ 202353 w 240001"/>
              <a:gd name="connsiteY28" fmla="*/ 135354 h 384319"/>
              <a:gd name="connsiteX29" fmla="*/ 203799 w 240001"/>
              <a:gd name="connsiteY29" fmla="*/ 133099 h 384319"/>
              <a:gd name="connsiteX30" fmla="*/ 204723 w 240001"/>
              <a:gd name="connsiteY30" fmla="*/ 126159 h 384319"/>
              <a:gd name="connsiteX31" fmla="*/ 207037 w 240001"/>
              <a:gd name="connsiteY31" fmla="*/ 117542 h 384319"/>
              <a:gd name="connsiteX32" fmla="*/ 207037 w 240001"/>
              <a:gd name="connsiteY32" fmla="*/ 115287 h 384319"/>
              <a:gd name="connsiteX33" fmla="*/ 214555 w 240001"/>
              <a:gd name="connsiteY33" fmla="*/ 69021 h 384319"/>
              <a:gd name="connsiteX34" fmla="*/ 217851 w 240001"/>
              <a:gd name="connsiteY34" fmla="*/ 60983 h 384319"/>
              <a:gd name="connsiteX35" fmla="*/ 218777 w 240001"/>
              <a:gd name="connsiteY35" fmla="*/ 27672 h 384319"/>
              <a:gd name="connsiteX36" fmla="*/ 240001 w 240001"/>
              <a:gd name="connsiteY36" fmla="*/ 2573 h 384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40001" h="384319">
                <a:moveTo>
                  <a:pt x="240001" y="2573"/>
                </a:moveTo>
                <a:cubicBezTo>
                  <a:pt x="236242" y="-1996"/>
                  <a:pt x="230112" y="-261"/>
                  <a:pt x="227799" y="6043"/>
                </a:cubicBezTo>
                <a:cubicBezTo>
                  <a:pt x="224040" y="15816"/>
                  <a:pt x="194025" y="22698"/>
                  <a:pt x="174825" y="22698"/>
                </a:cubicBezTo>
                <a:cubicBezTo>
                  <a:pt x="155624" y="22698"/>
                  <a:pt x="144348" y="25012"/>
                  <a:pt x="137350" y="33050"/>
                </a:cubicBezTo>
                <a:cubicBezTo>
                  <a:pt x="130352" y="41089"/>
                  <a:pt x="112945" y="30795"/>
                  <a:pt x="106873" y="39412"/>
                </a:cubicBezTo>
                <a:cubicBezTo>
                  <a:pt x="100800" y="48028"/>
                  <a:pt x="75933" y="55489"/>
                  <a:pt x="67952" y="35942"/>
                </a:cubicBezTo>
                <a:cubicBezTo>
                  <a:pt x="65755" y="29418"/>
                  <a:pt x="61475" y="23785"/>
                  <a:pt x="55807" y="19864"/>
                </a:cubicBezTo>
                <a:cubicBezTo>
                  <a:pt x="49215" y="27903"/>
                  <a:pt x="40771" y="39990"/>
                  <a:pt x="42680" y="43980"/>
                </a:cubicBezTo>
                <a:cubicBezTo>
                  <a:pt x="44530" y="49763"/>
                  <a:pt x="52973" y="67113"/>
                  <a:pt x="57196" y="69253"/>
                </a:cubicBezTo>
                <a:cubicBezTo>
                  <a:pt x="61417" y="71393"/>
                  <a:pt x="67952" y="84809"/>
                  <a:pt x="72636" y="85966"/>
                </a:cubicBezTo>
                <a:cubicBezTo>
                  <a:pt x="88829" y="91518"/>
                  <a:pt x="104617" y="98047"/>
                  <a:pt x="120001" y="105513"/>
                </a:cubicBezTo>
                <a:cubicBezTo>
                  <a:pt x="129948" y="110862"/>
                  <a:pt x="141051" y="113812"/>
                  <a:pt x="152328" y="114130"/>
                </a:cubicBezTo>
                <a:cubicBezTo>
                  <a:pt x="157475" y="114130"/>
                  <a:pt x="165456" y="115807"/>
                  <a:pt x="160772" y="120434"/>
                </a:cubicBezTo>
                <a:cubicBezTo>
                  <a:pt x="156088" y="125060"/>
                  <a:pt x="105022" y="185957"/>
                  <a:pt x="98430" y="194574"/>
                </a:cubicBezTo>
                <a:cubicBezTo>
                  <a:pt x="91837" y="203191"/>
                  <a:pt x="87672" y="200357"/>
                  <a:pt x="72174" y="200357"/>
                </a:cubicBezTo>
                <a:cubicBezTo>
                  <a:pt x="56675" y="200357"/>
                  <a:pt x="45456" y="219904"/>
                  <a:pt x="41234" y="219326"/>
                </a:cubicBezTo>
                <a:cubicBezTo>
                  <a:pt x="34757" y="219823"/>
                  <a:pt x="28280" y="220985"/>
                  <a:pt x="22033" y="222796"/>
                </a:cubicBezTo>
                <a:lnTo>
                  <a:pt x="10757" y="242343"/>
                </a:lnTo>
                <a:lnTo>
                  <a:pt x="0" y="262468"/>
                </a:lnTo>
                <a:lnTo>
                  <a:pt x="1388" y="362459"/>
                </a:lnTo>
                <a:lnTo>
                  <a:pt x="12954" y="384320"/>
                </a:lnTo>
                <a:cubicBezTo>
                  <a:pt x="17580" y="377339"/>
                  <a:pt x="22554" y="370625"/>
                  <a:pt x="27932" y="364194"/>
                </a:cubicBezTo>
                <a:cubicBezTo>
                  <a:pt x="39325" y="342727"/>
                  <a:pt x="52858" y="322492"/>
                  <a:pt x="68415" y="303818"/>
                </a:cubicBezTo>
                <a:cubicBezTo>
                  <a:pt x="72810" y="298318"/>
                  <a:pt x="79634" y="295317"/>
                  <a:pt x="86690" y="295779"/>
                </a:cubicBezTo>
                <a:cubicBezTo>
                  <a:pt x="92589" y="290262"/>
                  <a:pt x="99181" y="285624"/>
                  <a:pt x="106410" y="282015"/>
                </a:cubicBezTo>
                <a:cubicBezTo>
                  <a:pt x="110574" y="279135"/>
                  <a:pt x="114448" y="275862"/>
                  <a:pt x="117976" y="272242"/>
                </a:cubicBezTo>
                <a:cubicBezTo>
                  <a:pt x="117976" y="271663"/>
                  <a:pt x="118497" y="271663"/>
                  <a:pt x="118497" y="271085"/>
                </a:cubicBezTo>
                <a:cubicBezTo>
                  <a:pt x="140010" y="229099"/>
                  <a:pt x="158979" y="186015"/>
                  <a:pt x="184540" y="146921"/>
                </a:cubicBezTo>
                <a:cubicBezTo>
                  <a:pt x="188242" y="140409"/>
                  <a:pt x="194892" y="136095"/>
                  <a:pt x="202353" y="135354"/>
                </a:cubicBezTo>
                <a:cubicBezTo>
                  <a:pt x="202931" y="134683"/>
                  <a:pt x="203451" y="133926"/>
                  <a:pt x="203799" y="133099"/>
                </a:cubicBezTo>
                <a:cubicBezTo>
                  <a:pt x="203857" y="130763"/>
                  <a:pt x="204203" y="128437"/>
                  <a:pt x="204723" y="126159"/>
                </a:cubicBezTo>
                <a:cubicBezTo>
                  <a:pt x="205649" y="123325"/>
                  <a:pt x="206112" y="120376"/>
                  <a:pt x="207037" y="117542"/>
                </a:cubicBezTo>
                <a:lnTo>
                  <a:pt x="207037" y="115287"/>
                </a:lnTo>
                <a:cubicBezTo>
                  <a:pt x="209871" y="99730"/>
                  <a:pt x="212242" y="84809"/>
                  <a:pt x="214555" y="69021"/>
                </a:cubicBezTo>
                <a:cubicBezTo>
                  <a:pt x="215133" y="66159"/>
                  <a:pt x="216233" y="63429"/>
                  <a:pt x="217851" y="60983"/>
                </a:cubicBezTo>
                <a:cubicBezTo>
                  <a:pt x="218835" y="49908"/>
                  <a:pt x="219181" y="38781"/>
                  <a:pt x="218777" y="27672"/>
                </a:cubicBezTo>
                <a:cubicBezTo>
                  <a:pt x="218430" y="15117"/>
                  <a:pt x="227567" y="4308"/>
                  <a:pt x="240001" y="257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7" name="Frihåndsform: figur 326">
            <a:extLst>
              <a:ext uri="{FF2B5EF4-FFF2-40B4-BE49-F238E27FC236}">
                <a16:creationId xmlns:a16="http://schemas.microsoft.com/office/drawing/2014/main" id="{3B68CF13-4922-4A48-9E77-83127639F2F4}"/>
              </a:ext>
            </a:extLst>
          </p:cNvPr>
          <p:cNvSpPr/>
          <p:nvPr/>
        </p:nvSpPr>
        <p:spPr>
          <a:xfrm>
            <a:off x="7075807" y="3666701"/>
            <a:ext cx="282267" cy="264682"/>
          </a:xfrm>
          <a:custGeom>
            <a:avLst/>
            <a:gdLst>
              <a:gd name="connsiteX0" fmla="*/ 282161 w 282267"/>
              <a:gd name="connsiteY0" fmla="*/ 108190 h 264682"/>
              <a:gd name="connsiteX1" fmla="*/ 272792 w 282267"/>
              <a:gd name="connsiteY1" fmla="*/ 89221 h 264682"/>
              <a:gd name="connsiteX2" fmla="*/ 271346 w 282267"/>
              <a:gd name="connsiteY2" fmla="*/ 63948 h 264682"/>
              <a:gd name="connsiteX3" fmla="*/ 264349 w 282267"/>
              <a:gd name="connsiteY3" fmla="*/ 34628 h 264682"/>
              <a:gd name="connsiteX4" fmla="*/ 260590 w 282267"/>
              <a:gd name="connsiteY4" fmla="*/ 26011 h 264682"/>
              <a:gd name="connsiteX5" fmla="*/ 233408 w 282267"/>
              <a:gd name="connsiteY5" fmla="*/ 18551 h 264682"/>
              <a:gd name="connsiteX6" fmla="*/ 193563 w 282267"/>
              <a:gd name="connsiteY6" fmla="*/ 13346 h 264682"/>
              <a:gd name="connsiteX7" fmla="*/ 172454 w 282267"/>
              <a:gd name="connsiteY7" fmla="*/ 738 h 264682"/>
              <a:gd name="connsiteX8" fmla="*/ 179510 w 282267"/>
              <a:gd name="connsiteY8" fmla="*/ 19129 h 264682"/>
              <a:gd name="connsiteX9" fmla="*/ 153717 w 282267"/>
              <a:gd name="connsiteY9" fmla="*/ 46136 h 264682"/>
              <a:gd name="connsiteX10" fmla="*/ 152329 w 282267"/>
              <a:gd name="connsiteY10" fmla="*/ 46136 h 264682"/>
              <a:gd name="connsiteX11" fmla="*/ 151404 w 282267"/>
              <a:gd name="connsiteY11" fmla="*/ 48450 h 264682"/>
              <a:gd name="connsiteX12" fmla="*/ 147644 w 282267"/>
              <a:gd name="connsiteY12" fmla="*/ 55332 h 264682"/>
              <a:gd name="connsiteX13" fmla="*/ 135442 w 282267"/>
              <a:gd name="connsiteY13" fmla="*/ 86966 h 264682"/>
              <a:gd name="connsiteX14" fmla="*/ 108724 w 282267"/>
              <a:gd name="connsiteY14" fmla="*/ 129472 h 264682"/>
              <a:gd name="connsiteX15" fmla="*/ 104965 w 282267"/>
              <a:gd name="connsiteY15" fmla="*/ 139823 h 264682"/>
              <a:gd name="connsiteX16" fmla="*/ 89986 w 282267"/>
              <a:gd name="connsiteY16" fmla="*/ 157636 h 264682"/>
              <a:gd name="connsiteX17" fmla="*/ 79692 w 282267"/>
              <a:gd name="connsiteY17" fmla="*/ 174985 h 264682"/>
              <a:gd name="connsiteX18" fmla="*/ 51066 w 282267"/>
              <a:gd name="connsiteY18" fmla="*/ 216393 h 264682"/>
              <a:gd name="connsiteX19" fmla="*/ 16887 w 282267"/>
              <a:gd name="connsiteY19" fmla="*/ 243978 h 264682"/>
              <a:gd name="connsiteX20" fmla="*/ 0 w 282267"/>
              <a:gd name="connsiteY20" fmla="*/ 253752 h 264682"/>
              <a:gd name="connsiteX21" fmla="*/ 87153 w 282267"/>
              <a:gd name="connsiteY21" fmla="*/ 253752 h 264682"/>
              <a:gd name="connsiteX22" fmla="*/ 104039 w 282267"/>
              <a:gd name="connsiteY22" fmla="*/ 264682 h 264682"/>
              <a:gd name="connsiteX23" fmla="*/ 103577 w 282267"/>
              <a:gd name="connsiteY23" fmla="*/ 226745 h 264682"/>
              <a:gd name="connsiteX24" fmla="*/ 141051 w 282267"/>
              <a:gd name="connsiteY24" fmla="*/ 197424 h 264682"/>
              <a:gd name="connsiteX25" fmla="*/ 156551 w 282267"/>
              <a:gd name="connsiteY25" fmla="*/ 192219 h 264682"/>
              <a:gd name="connsiteX26" fmla="*/ 177138 w 282267"/>
              <a:gd name="connsiteY26" fmla="*/ 187072 h 264682"/>
              <a:gd name="connsiteX27" fmla="*/ 189341 w 282267"/>
              <a:gd name="connsiteY27" fmla="*/ 170995 h 264682"/>
              <a:gd name="connsiteX28" fmla="*/ 207153 w 282267"/>
              <a:gd name="connsiteY28" fmla="*/ 163477 h 264682"/>
              <a:gd name="connsiteX29" fmla="*/ 217910 w 282267"/>
              <a:gd name="connsiteY29" fmla="*/ 155438 h 264682"/>
              <a:gd name="connsiteX30" fmla="*/ 221206 w 282267"/>
              <a:gd name="connsiteY30" fmla="*/ 138089 h 264682"/>
              <a:gd name="connsiteX31" fmla="*/ 228724 w 282267"/>
              <a:gd name="connsiteY31" fmla="*/ 130628 h 264682"/>
              <a:gd name="connsiteX32" fmla="*/ 242315 w 282267"/>
              <a:gd name="connsiteY32" fmla="*/ 120855 h 264682"/>
              <a:gd name="connsiteX33" fmla="*/ 277014 w 282267"/>
              <a:gd name="connsiteY33" fmla="*/ 119120 h 264682"/>
              <a:gd name="connsiteX34" fmla="*/ 282161 w 282267"/>
              <a:gd name="connsiteY34" fmla="*/ 108190 h 264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82267" h="264682">
                <a:moveTo>
                  <a:pt x="282161" y="108190"/>
                </a:moveTo>
                <a:cubicBezTo>
                  <a:pt x="281235" y="103621"/>
                  <a:pt x="277477" y="89799"/>
                  <a:pt x="272792" y="89221"/>
                </a:cubicBezTo>
                <a:cubicBezTo>
                  <a:pt x="268107" y="88643"/>
                  <a:pt x="271346" y="74879"/>
                  <a:pt x="271346" y="63948"/>
                </a:cubicBezTo>
                <a:cubicBezTo>
                  <a:pt x="271982" y="53695"/>
                  <a:pt x="269553" y="43488"/>
                  <a:pt x="264349" y="34628"/>
                </a:cubicBezTo>
                <a:cubicBezTo>
                  <a:pt x="262845" y="31864"/>
                  <a:pt x="261630" y="28983"/>
                  <a:pt x="260590" y="26011"/>
                </a:cubicBezTo>
                <a:cubicBezTo>
                  <a:pt x="252147" y="26011"/>
                  <a:pt x="241852" y="18551"/>
                  <a:pt x="233408" y="18551"/>
                </a:cubicBezTo>
                <a:cubicBezTo>
                  <a:pt x="221206" y="17972"/>
                  <a:pt x="202469" y="25433"/>
                  <a:pt x="193563" y="13346"/>
                </a:cubicBezTo>
                <a:cubicBezTo>
                  <a:pt x="184657" y="1259"/>
                  <a:pt x="179047" y="-1575"/>
                  <a:pt x="172454" y="738"/>
                </a:cubicBezTo>
                <a:cubicBezTo>
                  <a:pt x="177138" y="5695"/>
                  <a:pt x="179683" y="12305"/>
                  <a:pt x="179510" y="19129"/>
                </a:cubicBezTo>
                <a:cubicBezTo>
                  <a:pt x="179510" y="32315"/>
                  <a:pt x="167943" y="48045"/>
                  <a:pt x="153717" y="46136"/>
                </a:cubicBezTo>
                <a:lnTo>
                  <a:pt x="152329" y="46136"/>
                </a:lnTo>
                <a:cubicBezTo>
                  <a:pt x="152329" y="46715"/>
                  <a:pt x="151866" y="47293"/>
                  <a:pt x="151404" y="48450"/>
                </a:cubicBezTo>
                <a:cubicBezTo>
                  <a:pt x="149958" y="50705"/>
                  <a:pt x="149032" y="53018"/>
                  <a:pt x="147644" y="55332"/>
                </a:cubicBezTo>
                <a:cubicBezTo>
                  <a:pt x="142960" y="65105"/>
                  <a:pt x="139664" y="76614"/>
                  <a:pt x="135442" y="86966"/>
                </a:cubicBezTo>
                <a:cubicBezTo>
                  <a:pt x="128907" y="103621"/>
                  <a:pt x="120926" y="119698"/>
                  <a:pt x="108724" y="129472"/>
                </a:cubicBezTo>
                <a:cubicBezTo>
                  <a:pt x="108146" y="133127"/>
                  <a:pt x="106873" y="136637"/>
                  <a:pt x="104965" y="139823"/>
                </a:cubicBezTo>
                <a:cubicBezTo>
                  <a:pt x="101205" y="147284"/>
                  <a:pt x="95133" y="151390"/>
                  <a:pt x="89986" y="157636"/>
                </a:cubicBezTo>
                <a:cubicBezTo>
                  <a:pt x="86054" y="163124"/>
                  <a:pt x="82642" y="168925"/>
                  <a:pt x="79692" y="174985"/>
                </a:cubicBezTo>
                <a:cubicBezTo>
                  <a:pt x="78709" y="186552"/>
                  <a:pt x="61880" y="209684"/>
                  <a:pt x="51066" y="216393"/>
                </a:cubicBezTo>
                <a:cubicBezTo>
                  <a:pt x="39499" y="224431"/>
                  <a:pt x="35624" y="240509"/>
                  <a:pt x="16887" y="243978"/>
                </a:cubicBezTo>
                <a:cubicBezTo>
                  <a:pt x="10352" y="245349"/>
                  <a:pt x="4453" y="248773"/>
                  <a:pt x="0" y="253752"/>
                </a:cubicBezTo>
                <a:lnTo>
                  <a:pt x="87153" y="253752"/>
                </a:lnTo>
                <a:cubicBezTo>
                  <a:pt x="105428" y="253752"/>
                  <a:pt x="101205" y="258321"/>
                  <a:pt x="104039" y="264682"/>
                </a:cubicBezTo>
                <a:cubicBezTo>
                  <a:pt x="103577" y="246292"/>
                  <a:pt x="103114" y="228422"/>
                  <a:pt x="103577" y="226745"/>
                </a:cubicBezTo>
                <a:cubicBezTo>
                  <a:pt x="104502" y="223275"/>
                  <a:pt x="135904" y="201414"/>
                  <a:pt x="141051" y="197424"/>
                </a:cubicBezTo>
                <a:cubicBezTo>
                  <a:pt x="146199" y="193434"/>
                  <a:pt x="156551" y="199159"/>
                  <a:pt x="156551" y="192219"/>
                </a:cubicBezTo>
                <a:cubicBezTo>
                  <a:pt x="156551" y="185279"/>
                  <a:pt x="169679" y="188807"/>
                  <a:pt x="177138" y="187072"/>
                </a:cubicBezTo>
                <a:cubicBezTo>
                  <a:pt x="184599" y="185395"/>
                  <a:pt x="189746" y="178611"/>
                  <a:pt x="189341" y="170995"/>
                </a:cubicBezTo>
                <a:cubicBezTo>
                  <a:pt x="189341" y="162956"/>
                  <a:pt x="200155" y="164633"/>
                  <a:pt x="207153" y="163477"/>
                </a:cubicBezTo>
                <a:cubicBezTo>
                  <a:pt x="214151" y="162320"/>
                  <a:pt x="212937" y="155438"/>
                  <a:pt x="217910" y="155438"/>
                </a:cubicBezTo>
                <a:cubicBezTo>
                  <a:pt x="222883" y="155438"/>
                  <a:pt x="220281" y="147399"/>
                  <a:pt x="221206" y="138089"/>
                </a:cubicBezTo>
                <a:cubicBezTo>
                  <a:pt x="222132" y="128778"/>
                  <a:pt x="222132" y="130628"/>
                  <a:pt x="228724" y="130628"/>
                </a:cubicBezTo>
                <a:cubicBezTo>
                  <a:pt x="235317" y="130628"/>
                  <a:pt x="242315" y="126002"/>
                  <a:pt x="242315" y="120855"/>
                </a:cubicBezTo>
                <a:cubicBezTo>
                  <a:pt x="242315" y="115708"/>
                  <a:pt x="272330" y="119120"/>
                  <a:pt x="277014" y="119120"/>
                </a:cubicBezTo>
                <a:cubicBezTo>
                  <a:pt x="281698" y="119120"/>
                  <a:pt x="282623" y="112816"/>
                  <a:pt x="282161" y="10819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8" name="Frihåndsform: figur 327">
            <a:extLst>
              <a:ext uri="{FF2B5EF4-FFF2-40B4-BE49-F238E27FC236}">
                <a16:creationId xmlns:a16="http://schemas.microsoft.com/office/drawing/2014/main" id="{153667EF-4EAF-4B00-B4EE-491D8FD8B2CF}"/>
              </a:ext>
            </a:extLst>
          </p:cNvPr>
          <p:cNvSpPr/>
          <p:nvPr/>
        </p:nvSpPr>
        <p:spPr>
          <a:xfrm>
            <a:off x="7560117" y="3630080"/>
            <a:ext cx="98575" cy="214381"/>
          </a:xfrm>
          <a:custGeom>
            <a:avLst/>
            <a:gdLst>
              <a:gd name="connsiteX0" fmla="*/ 89381 w 98575"/>
              <a:gd name="connsiteY0" fmla="*/ 112656 h 214381"/>
              <a:gd name="connsiteX1" fmla="*/ 79549 w 98575"/>
              <a:gd name="connsiteY1" fmla="*/ 103461 h 214381"/>
              <a:gd name="connsiteX2" fmla="*/ 61275 w 98575"/>
              <a:gd name="connsiteY2" fmla="*/ 94266 h 214381"/>
              <a:gd name="connsiteX3" fmla="*/ 79549 w 98575"/>
              <a:gd name="connsiteY3" fmla="*/ 74719 h 214381"/>
              <a:gd name="connsiteX4" fmla="*/ 80012 w 98575"/>
              <a:gd name="connsiteY4" fmla="*/ 37359 h 214381"/>
              <a:gd name="connsiteX5" fmla="*/ 84234 w 98575"/>
              <a:gd name="connsiteY5" fmla="*/ 13186 h 214381"/>
              <a:gd name="connsiteX6" fmla="*/ 85159 w 98575"/>
              <a:gd name="connsiteY6" fmla="*/ 11508 h 214381"/>
              <a:gd name="connsiteX7" fmla="*/ 42016 w 98575"/>
              <a:gd name="connsiteY7" fmla="*/ 2313 h 214381"/>
              <a:gd name="connsiteX8" fmla="*/ 31723 w 98575"/>
              <a:gd name="connsiteY8" fmla="*/ 0 h 214381"/>
              <a:gd name="connsiteX9" fmla="*/ 25188 w 98575"/>
              <a:gd name="connsiteY9" fmla="*/ 578 h 214381"/>
              <a:gd name="connsiteX10" fmla="*/ 24725 w 98575"/>
              <a:gd name="connsiteY10" fmla="*/ 44241 h 214381"/>
              <a:gd name="connsiteX11" fmla="*/ 17669 w 98575"/>
              <a:gd name="connsiteY11" fmla="*/ 74140 h 214381"/>
              <a:gd name="connsiteX12" fmla="*/ 2228 w 98575"/>
              <a:gd name="connsiteY12" fmla="*/ 92531 h 214381"/>
              <a:gd name="connsiteX13" fmla="*/ 12060 w 98575"/>
              <a:gd name="connsiteY13" fmla="*/ 122430 h 214381"/>
              <a:gd name="connsiteX14" fmla="*/ 21891 w 98575"/>
              <a:gd name="connsiteY14" fmla="*/ 140820 h 214381"/>
              <a:gd name="connsiteX15" fmla="*/ 40166 w 98575"/>
              <a:gd name="connsiteY15" fmla="*/ 157476 h 214381"/>
              <a:gd name="connsiteX16" fmla="*/ 51732 w 98575"/>
              <a:gd name="connsiteY16" fmla="*/ 206922 h 214381"/>
              <a:gd name="connsiteX17" fmla="*/ 53583 w 98575"/>
              <a:gd name="connsiteY17" fmla="*/ 214382 h 214381"/>
              <a:gd name="connsiteX18" fmla="*/ 63414 w 98575"/>
              <a:gd name="connsiteY18" fmla="*/ 204030 h 214381"/>
              <a:gd name="connsiteX19" fmla="*/ 67636 w 98575"/>
              <a:gd name="connsiteY19" fmla="*/ 181591 h 214381"/>
              <a:gd name="connsiteX20" fmla="*/ 69544 w 98575"/>
              <a:gd name="connsiteY20" fmla="*/ 168984 h 214381"/>
              <a:gd name="connsiteX21" fmla="*/ 87819 w 98575"/>
              <a:gd name="connsiteY21" fmla="*/ 148859 h 214381"/>
              <a:gd name="connsiteX22" fmla="*/ 97650 w 98575"/>
              <a:gd name="connsiteY22" fmla="*/ 140242 h 214381"/>
              <a:gd name="connsiteX23" fmla="*/ 98576 w 98575"/>
              <a:gd name="connsiteY23" fmla="*/ 125842 h 214381"/>
              <a:gd name="connsiteX24" fmla="*/ 89381 w 98575"/>
              <a:gd name="connsiteY24" fmla="*/ 112656 h 214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98575" h="214381">
                <a:moveTo>
                  <a:pt x="89381" y="112656"/>
                </a:moveTo>
                <a:cubicBezTo>
                  <a:pt x="89381" y="107451"/>
                  <a:pt x="83598" y="98256"/>
                  <a:pt x="79549" y="103461"/>
                </a:cubicBezTo>
                <a:cubicBezTo>
                  <a:pt x="75501" y="108666"/>
                  <a:pt x="62663" y="104039"/>
                  <a:pt x="61275" y="94266"/>
                </a:cubicBezTo>
                <a:cubicBezTo>
                  <a:pt x="59887" y="84492"/>
                  <a:pt x="70180" y="84492"/>
                  <a:pt x="79549" y="74719"/>
                </a:cubicBezTo>
                <a:cubicBezTo>
                  <a:pt x="89959" y="64511"/>
                  <a:pt x="90191" y="47821"/>
                  <a:pt x="80012" y="37359"/>
                </a:cubicBezTo>
                <a:cubicBezTo>
                  <a:pt x="69718" y="27586"/>
                  <a:pt x="76715" y="21802"/>
                  <a:pt x="84234" y="13186"/>
                </a:cubicBezTo>
                <a:cubicBezTo>
                  <a:pt x="84696" y="12729"/>
                  <a:pt x="85043" y="12145"/>
                  <a:pt x="85159" y="11508"/>
                </a:cubicBezTo>
                <a:cubicBezTo>
                  <a:pt x="72031" y="4170"/>
                  <a:pt x="56995" y="966"/>
                  <a:pt x="42016" y="2313"/>
                </a:cubicBezTo>
                <a:cubicBezTo>
                  <a:pt x="38431" y="2707"/>
                  <a:pt x="34787" y="1897"/>
                  <a:pt x="31723" y="0"/>
                </a:cubicBezTo>
                <a:cubicBezTo>
                  <a:pt x="29582" y="503"/>
                  <a:pt x="27385" y="700"/>
                  <a:pt x="25188" y="578"/>
                </a:cubicBezTo>
                <a:cubicBezTo>
                  <a:pt x="23279" y="17234"/>
                  <a:pt x="21429" y="37359"/>
                  <a:pt x="24725" y="44241"/>
                </a:cubicBezTo>
                <a:cubicBezTo>
                  <a:pt x="30508" y="54015"/>
                  <a:pt x="23279" y="70670"/>
                  <a:pt x="17669" y="74140"/>
                </a:cubicBezTo>
                <a:cubicBezTo>
                  <a:pt x="12060" y="77610"/>
                  <a:pt x="7838" y="92531"/>
                  <a:pt x="2228" y="92531"/>
                </a:cubicBezTo>
                <a:cubicBezTo>
                  <a:pt x="-3381" y="92531"/>
                  <a:pt x="2228" y="117225"/>
                  <a:pt x="12060" y="122430"/>
                </a:cubicBezTo>
                <a:cubicBezTo>
                  <a:pt x="18942" y="125830"/>
                  <a:pt x="22874" y="133221"/>
                  <a:pt x="21891" y="140820"/>
                </a:cubicBezTo>
                <a:cubicBezTo>
                  <a:pt x="21891" y="145967"/>
                  <a:pt x="35944" y="150594"/>
                  <a:pt x="40166" y="157476"/>
                </a:cubicBezTo>
                <a:cubicBezTo>
                  <a:pt x="44388" y="164358"/>
                  <a:pt x="51732" y="195413"/>
                  <a:pt x="51732" y="206922"/>
                </a:cubicBezTo>
                <a:cubicBezTo>
                  <a:pt x="51848" y="209507"/>
                  <a:pt x="52484" y="212045"/>
                  <a:pt x="53583" y="214382"/>
                </a:cubicBezTo>
                <a:cubicBezTo>
                  <a:pt x="57631" y="211727"/>
                  <a:pt x="60985" y="208188"/>
                  <a:pt x="63414" y="204030"/>
                </a:cubicBezTo>
                <a:cubicBezTo>
                  <a:pt x="66768" y="197056"/>
                  <a:pt x="68272" y="189312"/>
                  <a:pt x="67636" y="181591"/>
                </a:cubicBezTo>
                <a:cubicBezTo>
                  <a:pt x="66190" y="177329"/>
                  <a:pt x="66884" y="172622"/>
                  <a:pt x="69544" y="168984"/>
                </a:cubicBezTo>
                <a:cubicBezTo>
                  <a:pt x="72783" y="165514"/>
                  <a:pt x="84986" y="150015"/>
                  <a:pt x="87819" y="148859"/>
                </a:cubicBezTo>
                <a:cubicBezTo>
                  <a:pt x="90653" y="147702"/>
                  <a:pt x="98113" y="149437"/>
                  <a:pt x="97650" y="140242"/>
                </a:cubicBezTo>
                <a:cubicBezTo>
                  <a:pt x="97535" y="135424"/>
                  <a:pt x="97882" y="130607"/>
                  <a:pt x="98576" y="125842"/>
                </a:cubicBezTo>
                <a:cubicBezTo>
                  <a:pt x="92677" y="120116"/>
                  <a:pt x="89381" y="115490"/>
                  <a:pt x="89381" y="11265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29" name="Frihåndsform: figur 328">
            <a:extLst>
              <a:ext uri="{FF2B5EF4-FFF2-40B4-BE49-F238E27FC236}">
                <a16:creationId xmlns:a16="http://schemas.microsoft.com/office/drawing/2014/main" id="{6FAE10A0-DAF2-4C02-8A0C-6AD5CD2AD766}"/>
              </a:ext>
            </a:extLst>
          </p:cNvPr>
          <p:cNvSpPr/>
          <p:nvPr/>
        </p:nvSpPr>
        <p:spPr>
          <a:xfrm>
            <a:off x="7179424" y="3622417"/>
            <a:ext cx="489967" cy="558856"/>
          </a:xfrm>
          <a:custGeom>
            <a:avLst/>
            <a:gdLst>
              <a:gd name="connsiteX0" fmla="*/ 167730 w 489967"/>
              <a:gd name="connsiteY0" fmla="*/ 108232 h 558856"/>
              <a:gd name="connsiteX1" fmla="*/ 169176 w 489967"/>
              <a:gd name="connsiteY1" fmla="*/ 133504 h 558856"/>
              <a:gd name="connsiteX2" fmla="*/ 178544 w 489967"/>
              <a:gd name="connsiteY2" fmla="*/ 152473 h 558856"/>
              <a:gd name="connsiteX3" fmla="*/ 173397 w 489967"/>
              <a:gd name="connsiteY3" fmla="*/ 163403 h 558856"/>
              <a:gd name="connsiteX4" fmla="*/ 138698 w 489967"/>
              <a:gd name="connsiteY4" fmla="*/ 165138 h 558856"/>
              <a:gd name="connsiteX5" fmla="*/ 125108 w 489967"/>
              <a:gd name="connsiteY5" fmla="*/ 174912 h 558856"/>
              <a:gd name="connsiteX6" fmla="*/ 117590 w 489967"/>
              <a:gd name="connsiteY6" fmla="*/ 182372 h 558856"/>
              <a:gd name="connsiteX7" fmla="*/ 114294 w 489967"/>
              <a:gd name="connsiteY7" fmla="*/ 199722 h 558856"/>
              <a:gd name="connsiteX8" fmla="*/ 103537 w 489967"/>
              <a:gd name="connsiteY8" fmla="*/ 207818 h 558856"/>
              <a:gd name="connsiteX9" fmla="*/ 85724 w 489967"/>
              <a:gd name="connsiteY9" fmla="*/ 215278 h 558856"/>
              <a:gd name="connsiteX10" fmla="*/ 73754 w 489967"/>
              <a:gd name="connsiteY10" fmla="*/ 231240 h 558856"/>
              <a:gd name="connsiteX11" fmla="*/ 53165 w 489967"/>
              <a:gd name="connsiteY11" fmla="*/ 236387 h 558856"/>
              <a:gd name="connsiteX12" fmla="*/ 37667 w 489967"/>
              <a:gd name="connsiteY12" fmla="*/ 241592 h 558856"/>
              <a:gd name="connsiteX13" fmla="*/ 192 w 489967"/>
              <a:gd name="connsiteY13" fmla="*/ 270912 h 558856"/>
              <a:gd name="connsiteX14" fmla="*/ 654 w 489967"/>
              <a:gd name="connsiteY14" fmla="*/ 308850 h 558856"/>
              <a:gd name="connsiteX15" fmla="*/ 5339 w 489967"/>
              <a:gd name="connsiteY15" fmla="*/ 313997 h 558856"/>
              <a:gd name="connsiteX16" fmla="*/ 233138 w 489967"/>
              <a:gd name="connsiteY16" fmla="*/ 494490 h 558856"/>
              <a:gd name="connsiteX17" fmla="*/ 248116 w 489967"/>
              <a:gd name="connsiteY17" fmla="*/ 519762 h 558856"/>
              <a:gd name="connsiteX18" fmla="*/ 274371 w 489967"/>
              <a:gd name="connsiteY18" fmla="*/ 529536 h 558856"/>
              <a:gd name="connsiteX19" fmla="*/ 285937 w 489967"/>
              <a:gd name="connsiteY19" fmla="*/ 558856 h 558856"/>
              <a:gd name="connsiteX20" fmla="*/ 309070 w 489967"/>
              <a:gd name="connsiteY20" fmla="*/ 553073 h 558856"/>
              <a:gd name="connsiteX21" fmla="*/ 345620 w 489967"/>
              <a:gd name="connsiteY21" fmla="*/ 539251 h 558856"/>
              <a:gd name="connsiteX22" fmla="*/ 388762 w 489967"/>
              <a:gd name="connsiteY22" fmla="*/ 497902 h 558856"/>
              <a:gd name="connsiteX23" fmla="*/ 489505 w 489967"/>
              <a:gd name="connsiteY23" fmla="*/ 423183 h 558856"/>
              <a:gd name="connsiteX24" fmla="*/ 489968 w 489967"/>
              <a:gd name="connsiteY24" fmla="*/ 423183 h 558856"/>
              <a:gd name="connsiteX25" fmla="*/ 478401 w 489967"/>
              <a:gd name="connsiteY25" fmla="*/ 399588 h 558856"/>
              <a:gd name="connsiteX26" fmla="*/ 461052 w 489967"/>
              <a:gd name="connsiteY26" fmla="*/ 393284 h 558856"/>
              <a:gd name="connsiteX27" fmla="*/ 444628 w 489967"/>
              <a:gd name="connsiteY27" fmla="*/ 381718 h 558856"/>
              <a:gd name="connsiteX28" fmla="*/ 441852 w 489967"/>
              <a:gd name="connsiteY28" fmla="*/ 359857 h 558856"/>
              <a:gd name="connsiteX29" fmla="*/ 431500 w 489967"/>
              <a:gd name="connsiteY29" fmla="*/ 342508 h 558856"/>
              <a:gd name="connsiteX30" fmla="*/ 441852 w 489967"/>
              <a:gd name="connsiteY30" fmla="*/ 328744 h 558856"/>
              <a:gd name="connsiteX31" fmla="*/ 438555 w 489967"/>
              <a:gd name="connsiteY31" fmla="*/ 316079 h 558856"/>
              <a:gd name="connsiteX32" fmla="*/ 438555 w 489967"/>
              <a:gd name="connsiteY32" fmla="*/ 298729 h 558856"/>
              <a:gd name="connsiteX33" fmla="*/ 440406 w 489967"/>
              <a:gd name="connsiteY33" fmla="*/ 279761 h 558856"/>
              <a:gd name="connsiteX34" fmla="*/ 441332 w 489967"/>
              <a:gd name="connsiteY34" fmla="*/ 250440 h 558856"/>
              <a:gd name="connsiteX35" fmla="*/ 430574 w 489967"/>
              <a:gd name="connsiteY35" fmla="*/ 225168 h 558856"/>
              <a:gd name="connsiteX36" fmla="*/ 435722 w 489967"/>
              <a:gd name="connsiteY36" fmla="*/ 219384 h 558856"/>
              <a:gd name="connsiteX37" fmla="*/ 433871 w 489967"/>
              <a:gd name="connsiteY37" fmla="*/ 211924 h 558856"/>
              <a:gd name="connsiteX38" fmla="*/ 422305 w 489967"/>
              <a:gd name="connsiteY38" fmla="*/ 162478 h 558856"/>
              <a:gd name="connsiteX39" fmla="*/ 404030 w 489967"/>
              <a:gd name="connsiteY39" fmla="*/ 145822 h 558856"/>
              <a:gd name="connsiteX40" fmla="*/ 394199 w 489967"/>
              <a:gd name="connsiteY40" fmla="*/ 127432 h 558856"/>
              <a:gd name="connsiteX41" fmla="*/ 384367 w 489967"/>
              <a:gd name="connsiteY41" fmla="*/ 97533 h 558856"/>
              <a:gd name="connsiteX42" fmla="*/ 399808 w 489967"/>
              <a:gd name="connsiteY42" fmla="*/ 79143 h 558856"/>
              <a:gd name="connsiteX43" fmla="*/ 406864 w 489967"/>
              <a:gd name="connsiteY43" fmla="*/ 49244 h 558856"/>
              <a:gd name="connsiteX44" fmla="*/ 407327 w 489967"/>
              <a:gd name="connsiteY44" fmla="*/ 5581 h 558856"/>
              <a:gd name="connsiteX45" fmla="*/ 385293 w 489967"/>
              <a:gd name="connsiteY45" fmla="*/ 434 h 558856"/>
              <a:gd name="connsiteX46" fmla="*/ 361408 w 489967"/>
              <a:gd name="connsiteY46" fmla="*/ 3267 h 558856"/>
              <a:gd name="connsiteX47" fmla="*/ 328560 w 489967"/>
              <a:gd name="connsiteY47" fmla="*/ 11364 h 558856"/>
              <a:gd name="connsiteX48" fmla="*/ 240482 w 489967"/>
              <a:gd name="connsiteY48" fmla="*/ 17668 h 558856"/>
              <a:gd name="connsiteX49" fmla="*/ 203875 w 489967"/>
              <a:gd name="connsiteY49" fmla="*/ 40800 h 558856"/>
              <a:gd name="connsiteX50" fmla="*/ 166862 w 489967"/>
              <a:gd name="connsiteY50" fmla="*/ 63239 h 558856"/>
              <a:gd name="connsiteX51" fmla="*/ 157957 w 489967"/>
              <a:gd name="connsiteY51" fmla="*/ 67808 h 558856"/>
              <a:gd name="connsiteX52" fmla="*/ 161715 w 489967"/>
              <a:gd name="connsiteY52" fmla="*/ 76482 h 558856"/>
              <a:gd name="connsiteX53" fmla="*/ 167730 w 489967"/>
              <a:gd name="connsiteY53" fmla="*/ 108232 h 55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489967" h="558856">
                <a:moveTo>
                  <a:pt x="167730" y="108232"/>
                </a:moveTo>
                <a:cubicBezTo>
                  <a:pt x="167730" y="119162"/>
                  <a:pt x="164491" y="132984"/>
                  <a:pt x="169176" y="133504"/>
                </a:cubicBezTo>
                <a:cubicBezTo>
                  <a:pt x="173860" y="134025"/>
                  <a:pt x="177619" y="147905"/>
                  <a:pt x="178544" y="152473"/>
                </a:cubicBezTo>
                <a:cubicBezTo>
                  <a:pt x="179470" y="157042"/>
                  <a:pt x="177619" y="163403"/>
                  <a:pt x="173397" y="163403"/>
                </a:cubicBezTo>
                <a:cubicBezTo>
                  <a:pt x="169176" y="163403"/>
                  <a:pt x="138698" y="159991"/>
                  <a:pt x="138698" y="165138"/>
                </a:cubicBezTo>
                <a:cubicBezTo>
                  <a:pt x="138698" y="170285"/>
                  <a:pt x="131643" y="174912"/>
                  <a:pt x="125108" y="174912"/>
                </a:cubicBezTo>
                <a:cubicBezTo>
                  <a:pt x="118573" y="174912"/>
                  <a:pt x="118053" y="173177"/>
                  <a:pt x="117590" y="182372"/>
                </a:cubicBezTo>
                <a:cubicBezTo>
                  <a:pt x="117127" y="191567"/>
                  <a:pt x="119035" y="199722"/>
                  <a:pt x="114294" y="199722"/>
                </a:cubicBezTo>
                <a:cubicBezTo>
                  <a:pt x="109551" y="199722"/>
                  <a:pt x="110592" y="207240"/>
                  <a:pt x="103537" y="207818"/>
                </a:cubicBezTo>
                <a:cubicBezTo>
                  <a:pt x="96482" y="208396"/>
                  <a:pt x="85724" y="206661"/>
                  <a:pt x="85724" y="215278"/>
                </a:cubicBezTo>
                <a:cubicBezTo>
                  <a:pt x="86072" y="222779"/>
                  <a:pt x="81040" y="229476"/>
                  <a:pt x="73754" y="231240"/>
                </a:cubicBezTo>
                <a:cubicBezTo>
                  <a:pt x="66293" y="232975"/>
                  <a:pt x="53165" y="229505"/>
                  <a:pt x="53165" y="236387"/>
                </a:cubicBezTo>
                <a:cubicBezTo>
                  <a:pt x="53165" y="243269"/>
                  <a:pt x="43334" y="238122"/>
                  <a:pt x="37667" y="241592"/>
                </a:cubicBezTo>
                <a:cubicBezTo>
                  <a:pt x="31999" y="245062"/>
                  <a:pt x="1117" y="266864"/>
                  <a:pt x="192" y="270912"/>
                </a:cubicBezTo>
                <a:cubicBezTo>
                  <a:pt x="-271" y="272647"/>
                  <a:pt x="192" y="290459"/>
                  <a:pt x="654" y="308850"/>
                </a:cubicBezTo>
                <a:cubicBezTo>
                  <a:pt x="1638" y="311007"/>
                  <a:pt x="3314" y="312806"/>
                  <a:pt x="5339" y="313997"/>
                </a:cubicBezTo>
                <a:cubicBezTo>
                  <a:pt x="16905" y="322036"/>
                  <a:pt x="226603" y="486451"/>
                  <a:pt x="233138" y="494490"/>
                </a:cubicBezTo>
                <a:cubicBezTo>
                  <a:pt x="238805" y="502482"/>
                  <a:pt x="243837" y="510937"/>
                  <a:pt x="248116" y="519762"/>
                </a:cubicBezTo>
                <a:cubicBezTo>
                  <a:pt x="257485" y="521040"/>
                  <a:pt x="266448" y="524377"/>
                  <a:pt x="274371" y="529536"/>
                </a:cubicBezTo>
                <a:cubicBezTo>
                  <a:pt x="285937" y="537574"/>
                  <a:pt x="285937" y="558856"/>
                  <a:pt x="285937" y="558856"/>
                </a:cubicBezTo>
                <a:cubicBezTo>
                  <a:pt x="285937" y="558856"/>
                  <a:pt x="300916" y="554808"/>
                  <a:pt x="309070" y="553073"/>
                </a:cubicBezTo>
                <a:cubicBezTo>
                  <a:pt x="321504" y="549123"/>
                  <a:pt x="333706" y="544508"/>
                  <a:pt x="345620" y="539251"/>
                </a:cubicBezTo>
                <a:lnTo>
                  <a:pt x="388762" y="497902"/>
                </a:lnTo>
                <a:lnTo>
                  <a:pt x="489505" y="423183"/>
                </a:lnTo>
                <a:lnTo>
                  <a:pt x="489968" y="423183"/>
                </a:lnTo>
                <a:cubicBezTo>
                  <a:pt x="486729" y="409940"/>
                  <a:pt x="483433" y="399588"/>
                  <a:pt x="478401" y="399588"/>
                </a:cubicBezTo>
                <a:cubicBezTo>
                  <a:pt x="472272" y="399588"/>
                  <a:pt x="468050" y="393284"/>
                  <a:pt x="461052" y="393284"/>
                </a:cubicBezTo>
                <a:cubicBezTo>
                  <a:pt x="454054" y="393284"/>
                  <a:pt x="445553" y="389236"/>
                  <a:pt x="444628" y="381718"/>
                </a:cubicBezTo>
                <a:cubicBezTo>
                  <a:pt x="443702" y="374200"/>
                  <a:pt x="447462" y="369631"/>
                  <a:pt x="441852" y="359857"/>
                </a:cubicBezTo>
                <a:cubicBezTo>
                  <a:pt x="436243" y="350084"/>
                  <a:pt x="431500" y="346672"/>
                  <a:pt x="431500" y="342508"/>
                </a:cubicBezTo>
                <a:cubicBezTo>
                  <a:pt x="431500" y="338344"/>
                  <a:pt x="440406" y="330421"/>
                  <a:pt x="441852" y="328744"/>
                </a:cubicBezTo>
                <a:cubicBezTo>
                  <a:pt x="443298" y="327067"/>
                  <a:pt x="438555" y="320648"/>
                  <a:pt x="438555" y="316079"/>
                </a:cubicBezTo>
                <a:cubicBezTo>
                  <a:pt x="438555" y="311510"/>
                  <a:pt x="435259" y="303414"/>
                  <a:pt x="438555" y="298729"/>
                </a:cubicBezTo>
                <a:cubicBezTo>
                  <a:pt x="442893" y="293339"/>
                  <a:pt x="443644" y="285885"/>
                  <a:pt x="440406" y="279761"/>
                </a:cubicBezTo>
                <a:cubicBezTo>
                  <a:pt x="436647" y="270565"/>
                  <a:pt x="445553" y="262411"/>
                  <a:pt x="441332" y="250440"/>
                </a:cubicBezTo>
                <a:cubicBezTo>
                  <a:pt x="437109" y="238469"/>
                  <a:pt x="430112" y="229158"/>
                  <a:pt x="430574" y="225168"/>
                </a:cubicBezTo>
                <a:cubicBezTo>
                  <a:pt x="431038" y="223433"/>
                  <a:pt x="432946" y="221698"/>
                  <a:pt x="435722" y="219384"/>
                </a:cubicBezTo>
                <a:cubicBezTo>
                  <a:pt x="434334" y="217158"/>
                  <a:pt x="433698" y="214544"/>
                  <a:pt x="433871" y="211924"/>
                </a:cubicBezTo>
                <a:cubicBezTo>
                  <a:pt x="433871" y="200358"/>
                  <a:pt x="426816" y="168840"/>
                  <a:pt x="422305" y="162478"/>
                </a:cubicBezTo>
                <a:cubicBezTo>
                  <a:pt x="417794" y="156117"/>
                  <a:pt x="404030" y="150912"/>
                  <a:pt x="404030" y="145822"/>
                </a:cubicBezTo>
                <a:cubicBezTo>
                  <a:pt x="405013" y="138224"/>
                  <a:pt x="401080" y="130844"/>
                  <a:pt x="394199" y="127432"/>
                </a:cubicBezTo>
                <a:cubicBezTo>
                  <a:pt x="384367" y="122285"/>
                  <a:pt x="378758" y="97533"/>
                  <a:pt x="384367" y="97533"/>
                </a:cubicBezTo>
                <a:cubicBezTo>
                  <a:pt x="389977" y="97533"/>
                  <a:pt x="394199" y="82613"/>
                  <a:pt x="399808" y="79143"/>
                </a:cubicBezTo>
                <a:cubicBezTo>
                  <a:pt x="405418" y="75673"/>
                  <a:pt x="412473" y="59596"/>
                  <a:pt x="406864" y="49244"/>
                </a:cubicBezTo>
                <a:cubicBezTo>
                  <a:pt x="403104" y="42940"/>
                  <a:pt x="404955" y="22236"/>
                  <a:pt x="407327" y="5581"/>
                </a:cubicBezTo>
                <a:cubicBezTo>
                  <a:pt x="399750" y="5205"/>
                  <a:pt x="392290" y="3464"/>
                  <a:pt x="385293" y="434"/>
                </a:cubicBezTo>
                <a:cubicBezTo>
                  <a:pt x="381071" y="-1301"/>
                  <a:pt x="368869" y="2689"/>
                  <a:pt x="361408" y="3267"/>
                </a:cubicBezTo>
                <a:cubicBezTo>
                  <a:pt x="353948" y="3846"/>
                  <a:pt x="335152" y="18246"/>
                  <a:pt x="328560" y="11364"/>
                </a:cubicBezTo>
                <a:cubicBezTo>
                  <a:pt x="321967" y="4482"/>
                  <a:pt x="258294" y="16511"/>
                  <a:pt x="240482" y="17668"/>
                </a:cubicBezTo>
                <a:cubicBezTo>
                  <a:pt x="222670" y="18824"/>
                  <a:pt x="214689" y="40800"/>
                  <a:pt x="203875" y="40800"/>
                </a:cubicBezTo>
                <a:cubicBezTo>
                  <a:pt x="193060" y="40800"/>
                  <a:pt x="176231" y="51730"/>
                  <a:pt x="166862" y="63239"/>
                </a:cubicBezTo>
                <a:cubicBezTo>
                  <a:pt x="164896" y="66235"/>
                  <a:pt x="161542" y="67975"/>
                  <a:pt x="157957" y="67808"/>
                </a:cubicBezTo>
                <a:cubicBezTo>
                  <a:pt x="159403" y="71278"/>
                  <a:pt x="160790" y="74747"/>
                  <a:pt x="161715" y="76482"/>
                </a:cubicBezTo>
                <a:cubicBezTo>
                  <a:pt x="166053" y="86493"/>
                  <a:pt x="168077" y="97337"/>
                  <a:pt x="167730" y="10823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0" name="Frihåndsform: figur 329">
            <a:extLst>
              <a:ext uri="{FF2B5EF4-FFF2-40B4-BE49-F238E27FC236}">
                <a16:creationId xmlns:a16="http://schemas.microsoft.com/office/drawing/2014/main" id="{873BEC13-C4F5-4DED-8E0C-7DD93A7173E9}"/>
              </a:ext>
            </a:extLst>
          </p:cNvPr>
          <p:cNvSpPr/>
          <p:nvPr/>
        </p:nvSpPr>
        <p:spPr>
          <a:xfrm>
            <a:off x="7608466" y="3754765"/>
            <a:ext cx="355519" cy="407250"/>
          </a:xfrm>
          <a:custGeom>
            <a:avLst/>
            <a:gdLst>
              <a:gd name="connsiteX0" fmla="*/ 355520 w 355519"/>
              <a:gd name="connsiteY0" fmla="*/ 35682 h 407250"/>
              <a:gd name="connsiteX1" fmla="*/ 355057 w 355519"/>
              <a:gd name="connsiteY1" fmla="*/ 34525 h 407250"/>
              <a:gd name="connsiteX2" fmla="*/ 323655 w 355519"/>
              <a:gd name="connsiteY2" fmla="*/ 24752 h 407250"/>
              <a:gd name="connsiteX3" fmla="*/ 297399 w 355519"/>
              <a:gd name="connsiteY3" fmla="*/ 5205 h 407250"/>
              <a:gd name="connsiteX4" fmla="*/ 272589 w 355519"/>
              <a:gd name="connsiteY4" fmla="*/ 29899 h 407250"/>
              <a:gd name="connsiteX5" fmla="*/ 250555 w 355519"/>
              <a:gd name="connsiteY5" fmla="*/ 15557 h 407250"/>
              <a:gd name="connsiteX6" fmla="*/ 235056 w 355519"/>
              <a:gd name="connsiteY6" fmla="*/ 34525 h 407250"/>
              <a:gd name="connsiteX7" fmla="*/ 238353 w 355519"/>
              <a:gd name="connsiteY7" fmla="*/ 70728 h 407250"/>
              <a:gd name="connsiteX8" fmla="*/ 202266 w 355519"/>
              <a:gd name="connsiteY8" fmla="*/ 71306 h 407250"/>
              <a:gd name="connsiteX9" fmla="*/ 158661 w 355519"/>
              <a:gd name="connsiteY9" fmla="*/ 52916 h 407250"/>
              <a:gd name="connsiteX10" fmla="*/ 135528 w 355519"/>
              <a:gd name="connsiteY10" fmla="*/ 33369 h 407250"/>
              <a:gd name="connsiteX11" fmla="*/ 120087 w 355519"/>
              <a:gd name="connsiteY11" fmla="*/ 17292 h 407250"/>
              <a:gd name="connsiteX12" fmla="*/ 77407 w 355519"/>
              <a:gd name="connsiteY12" fmla="*/ 6940 h 407250"/>
              <a:gd name="connsiteX13" fmla="*/ 50227 w 355519"/>
              <a:gd name="connsiteY13" fmla="*/ 0 h 407250"/>
              <a:gd name="connsiteX14" fmla="*/ 49301 w 355519"/>
              <a:gd name="connsiteY14" fmla="*/ 14400 h 407250"/>
              <a:gd name="connsiteX15" fmla="*/ 39470 w 355519"/>
              <a:gd name="connsiteY15" fmla="*/ 23017 h 407250"/>
              <a:gd name="connsiteX16" fmla="*/ 21195 w 355519"/>
              <a:gd name="connsiteY16" fmla="*/ 43142 h 407250"/>
              <a:gd name="connsiteX17" fmla="*/ 19287 w 355519"/>
              <a:gd name="connsiteY17" fmla="*/ 55749 h 407250"/>
              <a:gd name="connsiteX18" fmla="*/ 15065 w 355519"/>
              <a:gd name="connsiteY18" fmla="*/ 78188 h 407250"/>
              <a:gd name="connsiteX19" fmla="*/ 86 w 355519"/>
              <a:gd name="connsiteY19" fmla="*/ 94266 h 407250"/>
              <a:gd name="connsiteX20" fmla="*/ 10844 w 355519"/>
              <a:gd name="connsiteY20" fmla="*/ 119596 h 407250"/>
              <a:gd name="connsiteX21" fmla="*/ 9918 w 355519"/>
              <a:gd name="connsiteY21" fmla="*/ 148859 h 407250"/>
              <a:gd name="connsiteX22" fmla="*/ 8067 w 355519"/>
              <a:gd name="connsiteY22" fmla="*/ 167827 h 407250"/>
              <a:gd name="connsiteX23" fmla="*/ 8067 w 355519"/>
              <a:gd name="connsiteY23" fmla="*/ 185177 h 407250"/>
              <a:gd name="connsiteX24" fmla="*/ 11306 w 355519"/>
              <a:gd name="connsiteY24" fmla="*/ 197784 h 407250"/>
              <a:gd name="connsiteX25" fmla="*/ 1012 w 355519"/>
              <a:gd name="connsiteY25" fmla="*/ 211606 h 407250"/>
              <a:gd name="connsiteX26" fmla="*/ 11306 w 355519"/>
              <a:gd name="connsiteY26" fmla="*/ 228955 h 407250"/>
              <a:gd name="connsiteX27" fmla="*/ 14140 w 355519"/>
              <a:gd name="connsiteY27" fmla="*/ 250816 h 407250"/>
              <a:gd name="connsiteX28" fmla="*/ 30564 w 355519"/>
              <a:gd name="connsiteY28" fmla="*/ 262382 h 407250"/>
              <a:gd name="connsiteX29" fmla="*/ 47913 w 355519"/>
              <a:gd name="connsiteY29" fmla="*/ 268743 h 407250"/>
              <a:gd name="connsiteX30" fmla="*/ 59479 w 355519"/>
              <a:gd name="connsiteY30" fmla="*/ 292281 h 407250"/>
              <a:gd name="connsiteX31" fmla="*/ 93716 w 355519"/>
              <a:gd name="connsiteY31" fmla="*/ 300320 h 407250"/>
              <a:gd name="connsiteX32" fmla="*/ 108694 w 355519"/>
              <a:gd name="connsiteY32" fmla="*/ 318132 h 407250"/>
              <a:gd name="connsiteX33" fmla="*/ 148540 w 355519"/>
              <a:gd name="connsiteY33" fmla="*/ 292859 h 407250"/>
              <a:gd name="connsiteX34" fmla="*/ 327818 w 355519"/>
              <a:gd name="connsiteY34" fmla="*/ 407250 h 407250"/>
              <a:gd name="connsiteX35" fmla="*/ 327818 w 355519"/>
              <a:gd name="connsiteY35" fmla="*/ 392330 h 407250"/>
              <a:gd name="connsiteX36" fmla="*/ 349390 w 355519"/>
              <a:gd name="connsiteY36" fmla="*/ 392330 h 407250"/>
              <a:gd name="connsiteX37" fmla="*/ 349390 w 355519"/>
              <a:gd name="connsiteY37" fmla="*/ 118439 h 407250"/>
              <a:gd name="connsiteX38" fmla="*/ 349390 w 355519"/>
              <a:gd name="connsiteY38" fmla="*/ 77031 h 407250"/>
              <a:gd name="connsiteX39" fmla="*/ 352165 w 355519"/>
              <a:gd name="connsiteY39" fmla="*/ 42332 h 407250"/>
              <a:gd name="connsiteX40" fmla="*/ 355520 w 355519"/>
              <a:gd name="connsiteY40" fmla="*/ 35682 h 407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55519" h="407250">
                <a:moveTo>
                  <a:pt x="355520" y="35682"/>
                </a:moveTo>
                <a:cubicBezTo>
                  <a:pt x="355520" y="35103"/>
                  <a:pt x="355057" y="35103"/>
                  <a:pt x="355057" y="34525"/>
                </a:cubicBezTo>
                <a:cubicBezTo>
                  <a:pt x="353207" y="28742"/>
                  <a:pt x="343838" y="28164"/>
                  <a:pt x="323655" y="24752"/>
                </a:cubicBezTo>
                <a:cubicBezTo>
                  <a:pt x="306768" y="21860"/>
                  <a:pt x="309139" y="9774"/>
                  <a:pt x="297399" y="5205"/>
                </a:cubicBezTo>
                <a:cubicBezTo>
                  <a:pt x="297283" y="18847"/>
                  <a:pt x="286238" y="29870"/>
                  <a:pt x="272589" y="29899"/>
                </a:cubicBezTo>
                <a:cubicBezTo>
                  <a:pt x="262989" y="30159"/>
                  <a:pt x="254199" y="24451"/>
                  <a:pt x="250555" y="15557"/>
                </a:cubicBezTo>
                <a:cubicBezTo>
                  <a:pt x="241649" y="21860"/>
                  <a:pt x="235056" y="29320"/>
                  <a:pt x="235056" y="34525"/>
                </a:cubicBezTo>
                <a:cubicBezTo>
                  <a:pt x="234594" y="46092"/>
                  <a:pt x="245871" y="58641"/>
                  <a:pt x="238353" y="70728"/>
                </a:cubicBezTo>
                <a:cubicBezTo>
                  <a:pt x="230835" y="82815"/>
                  <a:pt x="214005" y="83913"/>
                  <a:pt x="202266" y="71306"/>
                </a:cubicBezTo>
                <a:cubicBezTo>
                  <a:pt x="190816" y="59538"/>
                  <a:pt x="175085" y="52904"/>
                  <a:pt x="158661" y="52916"/>
                </a:cubicBezTo>
                <a:cubicBezTo>
                  <a:pt x="144607" y="52916"/>
                  <a:pt x="134314" y="41985"/>
                  <a:pt x="135528" y="33369"/>
                </a:cubicBezTo>
                <a:cubicBezTo>
                  <a:pt x="136742" y="24752"/>
                  <a:pt x="132232" y="20125"/>
                  <a:pt x="120087" y="17292"/>
                </a:cubicBezTo>
                <a:cubicBezTo>
                  <a:pt x="107942" y="14458"/>
                  <a:pt x="98053" y="2892"/>
                  <a:pt x="77407" y="6940"/>
                </a:cubicBezTo>
                <a:cubicBezTo>
                  <a:pt x="67750" y="8831"/>
                  <a:pt x="57803" y="6281"/>
                  <a:pt x="50227" y="0"/>
                </a:cubicBezTo>
                <a:cubicBezTo>
                  <a:pt x="49764" y="5205"/>
                  <a:pt x="49301" y="10930"/>
                  <a:pt x="49301" y="14400"/>
                </a:cubicBezTo>
                <a:cubicBezTo>
                  <a:pt x="49764" y="23595"/>
                  <a:pt x="41783" y="21860"/>
                  <a:pt x="39470" y="23017"/>
                </a:cubicBezTo>
                <a:cubicBezTo>
                  <a:pt x="33051" y="29413"/>
                  <a:pt x="26920" y="36127"/>
                  <a:pt x="21195" y="43142"/>
                </a:cubicBezTo>
                <a:cubicBezTo>
                  <a:pt x="18303" y="46681"/>
                  <a:pt x="17609" y="51511"/>
                  <a:pt x="19287" y="55749"/>
                </a:cubicBezTo>
                <a:cubicBezTo>
                  <a:pt x="19923" y="63470"/>
                  <a:pt x="18419" y="71214"/>
                  <a:pt x="15065" y="78188"/>
                </a:cubicBezTo>
                <a:cubicBezTo>
                  <a:pt x="11768" y="85070"/>
                  <a:pt x="1012" y="90275"/>
                  <a:pt x="86" y="94266"/>
                </a:cubicBezTo>
                <a:cubicBezTo>
                  <a:pt x="-839" y="98256"/>
                  <a:pt x="5869" y="108087"/>
                  <a:pt x="10844" y="119596"/>
                </a:cubicBezTo>
                <a:cubicBezTo>
                  <a:pt x="15817" y="131104"/>
                  <a:pt x="6159" y="139663"/>
                  <a:pt x="9918" y="148859"/>
                </a:cubicBezTo>
                <a:cubicBezTo>
                  <a:pt x="13330" y="154948"/>
                  <a:pt x="12578" y="162512"/>
                  <a:pt x="8067" y="167827"/>
                </a:cubicBezTo>
                <a:cubicBezTo>
                  <a:pt x="4771" y="173032"/>
                  <a:pt x="8067" y="180492"/>
                  <a:pt x="8067" y="185177"/>
                </a:cubicBezTo>
                <a:cubicBezTo>
                  <a:pt x="8067" y="189861"/>
                  <a:pt x="12752" y="196107"/>
                  <a:pt x="11306" y="197784"/>
                </a:cubicBezTo>
                <a:cubicBezTo>
                  <a:pt x="9860" y="199461"/>
                  <a:pt x="1012" y="207557"/>
                  <a:pt x="1012" y="211606"/>
                </a:cubicBezTo>
                <a:cubicBezTo>
                  <a:pt x="1012" y="215654"/>
                  <a:pt x="6159" y="219644"/>
                  <a:pt x="11306" y="228955"/>
                </a:cubicBezTo>
                <a:cubicBezTo>
                  <a:pt x="16453" y="238266"/>
                  <a:pt x="13214" y="243297"/>
                  <a:pt x="14140" y="250816"/>
                </a:cubicBezTo>
                <a:cubicBezTo>
                  <a:pt x="15065" y="258334"/>
                  <a:pt x="23508" y="262382"/>
                  <a:pt x="30564" y="262382"/>
                </a:cubicBezTo>
                <a:cubicBezTo>
                  <a:pt x="37619" y="262382"/>
                  <a:pt x="41783" y="268743"/>
                  <a:pt x="47913" y="268743"/>
                </a:cubicBezTo>
                <a:cubicBezTo>
                  <a:pt x="54044" y="268743"/>
                  <a:pt x="56762" y="279095"/>
                  <a:pt x="59479" y="292281"/>
                </a:cubicBezTo>
                <a:cubicBezTo>
                  <a:pt x="62313" y="292281"/>
                  <a:pt x="84810" y="292859"/>
                  <a:pt x="93716" y="300320"/>
                </a:cubicBezTo>
                <a:cubicBezTo>
                  <a:pt x="99731" y="305310"/>
                  <a:pt x="104820" y="311342"/>
                  <a:pt x="108694" y="318132"/>
                </a:cubicBezTo>
                <a:lnTo>
                  <a:pt x="148540" y="292859"/>
                </a:lnTo>
                <a:lnTo>
                  <a:pt x="327818" y="407250"/>
                </a:lnTo>
                <a:lnTo>
                  <a:pt x="327818" y="392330"/>
                </a:lnTo>
                <a:lnTo>
                  <a:pt x="349390" y="392330"/>
                </a:lnTo>
                <a:lnTo>
                  <a:pt x="349390" y="118439"/>
                </a:lnTo>
                <a:cubicBezTo>
                  <a:pt x="349390" y="99470"/>
                  <a:pt x="342334" y="87384"/>
                  <a:pt x="349390" y="77031"/>
                </a:cubicBezTo>
                <a:cubicBezTo>
                  <a:pt x="356445" y="66680"/>
                  <a:pt x="346556" y="61533"/>
                  <a:pt x="352165" y="42332"/>
                </a:cubicBezTo>
                <a:cubicBezTo>
                  <a:pt x="353669" y="40314"/>
                  <a:pt x="354768" y="38070"/>
                  <a:pt x="355520" y="3568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1" name="Frihåndsform: figur 330">
            <a:extLst>
              <a:ext uri="{FF2B5EF4-FFF2-40B4-BE49-F238E27FC236}">
                <a16:creationId xmlns:a16="http://schemas.microsoft.com/office/drawing/2014/main" id="{E719FDCF-C07B-4392-952F-AEA6AA9E4367}"/>
              </a:ext>
            </a:extLst>
          </p:cNvPr>
          <p:cNvSpPr/>
          <p:nvPr/>
        </p:nvSpPr>
        <p:spPr>
          <a:xfrm>
            <a:off x="6993745" y="4327170"/>
            <a:ext cx="66101" cy="22508"/>
          </a:xfrm>
          <a:custGeom>
            <a:avLst/>
            <a:gdLst>
              <a:gd name="connsiteX0" fmla="*/ 30940 w 66101"/>
              <a:gd name="connsiteY0" fmla="*/ 1227 h 22508"/>
              <a:gd name="connsiteX1" fmla="*/ 1446 w 66101"/>
              <a:gd name="connsiteY1" fmla="*/ 7010 h 22508"/>
              <a:gd name="connsiteX2" fmla="*/ 0 w 66101"/>
              <a:gd name="connsiteY2" fmla="*/ 15627 h 22508"/>
              <a:gd name="connsiteX3" fmla="*/ 3759 w 66101"/>
              <a:gd name="connsiteY3" fmla="*/ 22509 h 22508"/>
              <a:gd name="connsiteX4" fmla="*/ 5205 w 66101"/>
              <a:gd name="connsiteY4" fmla="*/ 22509 h 22508"/>
              <a:gd name="connsiteX5" fmla="*/ 31923 w 66101"/>
              <a:gd name="connsiteY5" fmla="*/ 13892 h 22508"/>
              <a:gd name="connsiteX6" fmla="*/ 51586 w 66101"/>
              <a:gd name="connsiteY6" fmla="*/ 20195 h 22508"/>
              <a:gd name="connsiteX7" fmla="*/ 66101 w 66101"/>
              <a:gd name="connsiteY7" fmla="*/ 15627 h 22508"/>
              <a:gd name="connsiteX8" fmla="*/ 53436 w 66101"/>
              <a:gd name="connsiteY8" fmla="*/ 13313 h 22508"/>
              <a:gd name="connsiteX9" fmla="*/ 30940 w 66101"/>
              <a:gd name="connsiteY9" fmla="*/ 1227 h 225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101" h="22508">
                <a:moveTo>
                  <a:pt x="30940" y="1227"/>
                </a:moveTo>
                <a:cubicBezTo>
                  <a:pt x="22265" y="6969"/>
                  <a:pt x="11682" y="9051"/>
                  <a:pt x="1446" y="7010"/>
                </a:cubicBezTo>
                <a:cubicBezTo>
                  <a:pt x="1099" y="9907"/>
                  <a:pt x="636" y="12782"/>
                  <a:pt x="0" y="15627"/>
                </a:cubicBezTo>
                <a:cubicBezTo>
                  <a:pt x="1446" y="17807"/>
                  <a:pt x="2718" y="20109"/>
                  <a:pt x="3759" y="22509"/>
                </a:cubicBezTo>
                <a:lnTo>
                  <a:pt x="5205" y="22509"/>
                </a:lnTo>
                <a:cubicBezTo>
                  <a:pt x="12202" y="21930"/>
                  <a:pt x="27238" y="19039"/>
                  <a:pt x="31923" y="13892"/>
                </a:cubicBezTo>
                <a:cubicBezTo>
                  <a:pt x="36607" y="8745"/>
                  <a:pt x="44530" y="19039"/>
                  <a:pt x="51586" y="20195"/>
                </a:cubicBezTo>
                <a:cubicBezTo>
                  <a:pt x="56790" y="20421"/>
                  <a:pt x="61937" y="18802"/>
                  <a:pt x="66101" y="15627"/>
                </a:cubicBezTo>
                <a:cubicBezTo>
                  <a:pt x="62053" y="14094"/>
                  <a:pt x="57774" y="13308"/>
                  <a:pt x="53436" y="13313"/>
                </a:cubicBezTo>
                <a:cubicBezTo>
                  <a:pt x="41754" y="11579"/>
                  <a:pt x="40829" y="-4499"/>
                  <a:pt x="30940" y="122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2" name="Frihåndsform: figur 331">
            <a:extLst>
              <a:ext uri="{FF2B5EF4-FFF2-40B4-BE49-F238E27FC236}">
                <a16:creationId xmlns:a16="http://schemas.microsoft.com/office/drawing/2014/main" id="{4AD6D348-ABAE-4919-8A61-B60017C17DEC}"/>
              </a:ext>
            </a:extLst>
          </p:cNvPr>
          <p:cNvSpPr/>
          <p:nvPr/>
        </p:nvSpPr>
        <p:spPr>
          <a:xfrm>
            <a:off x="6982141" y="4249315"/>
            <a:ext cx="134296" cy="123817"/>
          </a:xfrm>
          <a:custGeom>
            <a:avLst/>
            <a:gdLst>
              <a:gd name="connsiteX0" fmla="*/ 120675 w 134296"/>
              <a:gd name="connsiteY0" fmla="*/ 84865 h 123817"/>
              <a:gd name="connsiteX1" fmla="*/ 117378 w 134296"/>
              <a:gd name="connsiteY1" fmla="*/ 67515 h 123817"/>
              <a:gd name="connsiteX2" fmla="*/ 113156 w 134296"/>
              <a:gd name="connsiteY2" fmla="*/ 60055 h 123817"/>
              <a:gd name="connsiteX3" fmla="*/ 100029 w 134296"/>
              <a:gd name="connsiteY3" fmla="*/ 40508 h 123817"/>
              <a:gd name="connsiteX4" fmla="*/ 83662 w 134296"/>
              <a:gd name="connsiteY4" fmla="*/ 15235 h 123817"/>
              <a:gd name="connsiteX5" fmla="*/ 75219 w 134296"/>
              <a:gd name="connsiteY5" fmla="*/ 15235 h 123817"/>
              <a:gd name="connsiteX6" fmla="*/ 62091 w 134296"/>
              <a:gd name="connsiteY6" fmla="*/ 1414 h 123817"/>
              <a:gd name="connsiteX7" fmla="*/ 43816 w 134296"/>
              <a:gd name="connsiteY7" fmla="*/ 3149 h 123817"/>
              <a:gd name="connsiteX8" fmla="*/ 22245 w 134296"/>
              <a:gd name="connsiteY8" fmla="*/ 3149 h 123817"/>
              <a:gd name="connsiteX9" fmla="*/ 9117 w 134296"/>
              <a:gd name="connsiteY9" fmla="*/ 16970 h 123817"/>
              <a:gd name="connsiteX10" fmla="*/ 7729 w 134296"/>
              <a:gd name="connsiteY10" fmla="*/ 17549 h 123817"/>
              <a:gd name="connsiteX11" fmla="*/ 2525 w 134296"/>
              <a:gd name="connsiteY11" fmla="*/ 39930 h 123817"/>
              <a:gd name="connsiteX12" fmla="*/ 211 w 134296"/>
              <a:gd name="connsiteY12" fmla="*/ 52595 h 123817"/>
              <a:gd name="connsiteX13" fmla="*/ 11430 w 134296"/>
              <a:gd name="connsiteY13" fmla="*/ 79024 h 123817"/>
              <a:gd name="connsiteX14" fmla="*/ 12876 w 134296"/>
              <a:gd name="connsiteY14" fmla="*/ 84228 h 123817"/>
              <a:gd name="connsiteX15" fmla="*/ 42370 w 134296"/>
              <a:gd name="connsiteY15" fmla="*/ 78445 h 123817"/>
              <a:gd name="connsiteX16" fmla="*/ 64867 w 134296"/>
              <a:gd name="connsiteY16" fmla="*/ 90012 h 123817"/>
              <a:gd name="connsiteX17" fmla="*/ 77532 w 134296"/>
              <a:gd name="connsiteY17" fmla="*/ 92325 h 123817"/>
              <a:gd name="connsiteX18" fmla="*/ 63017 w 134296"/>
              <a:gd name="connsiteY18" fmla="*/ 96894 h 123817"/>
              <a:gd name="connsiteX19" fmla="*/ 43354 w 134296"/>
              <a:gd name="connsiteY19" fmla="*/ 90590 h 123817"/>
              <a:gd name="connsiteX20" fmla="*/ 16635 w 134296"/>
              <a:gd name="connsiteY20" fmla="*/ 99207 h 123817"/>
              <a:gd name="connsiteX21" fmla="*/ 15190 w 134296"/>
              <a:gd name="connsiteY21" fmla="*/ 99207 h 123817"/>
              <a:gd name="connsiteX22" fmla="*/ 20973 w 134296"/>
              <a:gd name="connsiteY22" fmla="*/ 115863 h 123817"/>
              <a:gd name="connsiteX23" fmla="*/ 26756 w 134296"/>
              <a:gd name="connsiteY23" fmla="*/ 120489 h 123817"/>
              <a:gd name="connsiteX24" fmla="*/ 39884 w 134296"/>
              <a:gd name="connsiteY24" fmla="*/ 114128 h 123817"/>
              <a:gd name="connsiteX25" fmla="*/ 74062 w 134296"/>
              <a:gd name="connsiteY25" fmla="*/ 111294 h 123817"/>
              <a:gd name="connsiteX26" fmla="*/ 80192 w 134296"/>
              <a:gd name="connsiteY26" fmla="*/ 113029 h 123817"/>
              <a:gd name="connsiteX27" fmla="*/ 80192 w 134296"/>
              <a:gd name="connsiteY27" fmla="*/ 110715 h 123817"/>
              <a:gd name="connsiteX28" fmla="*/ 97022 w 134296"/>
              <a:gd name="connsiteY28" fmla="*/ 118754 h 123817"/>
              <a:gd name="connsiteX29" fmla="*/ 131257 w 134296"/>
              <a:gd name="connsiteY29" fmla="*/ 121067 h 123817"/>
              <a:gd name="connsiteX30" fmla="*/ 134091 w 134296"/>
              <a:gd name="connsiteY30" fmla="*/ 119911 h 123817"/>
              <a:gd name="connsiteX31" fmla="*/ 134091 w 134296"/>
              <a:gd name="connsiteY31" fmla="*/ 102099 h 123817"/>
              <a:gd name="connsiteX32" fmla="*/ 120675 w 134296"/>
              <a:gd name="connsiteY32" fmla="*/ 84865 h 123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34296" h="123817">
                <a:moveTo>
                  <a:pt x="120675" y="84865"/>
                </a:moveTo>
                <a:cubicBezTo>
                  <a:pt x="116453" y="79660"/>
                  <a:pt x="117378" y="67515"/>
                  <a:pt x="117378" y="67515"/>
                </a:cubicBezTo>
                <a:lnTo>
                  <a:pt x="113156" y="60055"/>
                </a:lnTo>
                <a:cubicBezTo>
                  <a:pt x="113156" y="60055"/>
                  <a:pt x="109860" y="44556"/>
                  <a:pt x="100029" y="40508"/>
                </a:cubicBezTo>
                <a:cubicBezTo>
                  <a:pt x="90197" y="36460"/>
                  <a:pt x="83662" y="15235"/>
                  <a:pt x="83662" y="15235"/>
                </a:cubicBezTo>
                <a:lnTo>
                  <a:pt x="75219" y="15235"/>
                </a:lnTo>
                <a:cubicBezTo>
                  <a:pt x="71633" y="9927"/>
                  <a:pt x="67238" y="5254"/>
                  <a:pt x="62091" y="1414"/>
                </a:cubicBezTo>
                <a:cubicBezTo>
                  <a:pt x="55498" y="-2577"/>
                  <a:pt x="43816" y="3149"/>
                  <a:pt x="43816" y="3149"/>
                </a:cubicBezTo>
                <a:cubicBezTo>
                  <a:pt x="36645" y="4097"/>
                  <a:pt x="29416" y="4097"/>
                  <a:pt x="22245" y="3149"/>
                </a:cubicBezTo>
                <a:cubicBezTo>
                  <a:pt x="13802" y="1414"/>
                  <a:pt x="15652" y="14715"/>
                  <a:pt x="9117" y="16970"/>
                </a:cubicBezTo>
                <a:cubicBezTo>
                  <a:pt x="8597" y="16901"/>
                  <a:pt x="8076" y="17121"/>
                  <a:pt x="7729" y="17549"/>
                </a:cubicBezTo>
                <a:cubicBezTo>
                  <a:pt x="7325" y="25252"/>
                  <a:pt x="5532" y="32822"/>
                  <a:pt x="2525" y="39930"/>
                </a:cubicBezTo>
                <a:cubicBezTo>
                  <a:pt x="385" y="43781"/>
                  <a:pt x="-425" y="48234"/>
                  <a:pt x="211" y="52595"/>
                </a:cubicBezTo>
                <a:cubicBezTo>
                  <a:pt x="8366" y="58794"/>
                  <a:pt x="12645" y="68845"/>
                  <a:pt x="11430" y="79024"/>
                </a:cubicBezTo>
                <a:cubicBezTo>
                  <a:pt x="12529" y="80533"/>
                  <a:pt x="13050" y="82378"/>
                  <a:pt x="12876" y="84228"/>
                </a:cubicBezTo>
                <a:cubicBezTo>
                  <a:pt x="23113" y="86236"/>
                  <a:pt x="33696" y="84159"/>
                  <a:pt x="42370" y="78445"/>
                </a:cubicBezTo>
                <a:cubicBezTo>
                  <a:pt x="52722" y="72662"/>
                  <a:pt x="53185" y="88797"/>
                  <a:pt x="64867" y="90012"/>
                </a:cubicBezTo>
                <a:cubicBezTo>
                  <a:pt x="69204" y="90006"/>
                  <a:pt x="73484" y="90792"/>
                  <a:pt x="77532" y="92325"/>
                </a:cubicBezTo>
                <a:cubicBezTo>
                  <a:pt x="73368" y="95488"/>
                  <a:pt x="68222" y="97102"/>
                  <a:pt x="63017" y="96894"/>
                </a:cubicBezTo>
                <a:cubicBezTo>
                  <a:pt x="55961" y="95737"/>
                  <a:pt x="48038" y="85327"/>
                  <a:pt x="43354" y="90590"/>
                </a:cubicBezTo>
                <a:cubicBezTo>
                  <a:pt x="38669" y="95853"/>
                  <a:pt x="23633" y="99207"/>
                  <a:pt x="16635" y="99207"/>
                </a:cubicBezTo>
                <a:lnTo>
                  <a:pt x="15190" y="99207"/>
                </a:lnTo>
                <a:cubicBezTo>
                  <a:pt x="18023" y="104394"/>
                  <a:pt x="19990" y="110022"/>
                  <a:pt x="20973" y="115863"/>
                </a:cubicBezTo>
                <a:cubicBezTo>
                  <a:pt x="25194" y="116441"/>
                  <a:pt x="23807" y="120489"/>
                  <a:pt x="26756" y="120489"/>
                </a:cubicBezTo>
                <a:cubicBezTo>
                  <a:pt x="30978" y="121067"/>
                  <a:pt x="39884" y="114128"/>
                  <a:pt x="39884" y="114128"/>
                </a:cubicBezTo>
                <a:cubicBezTo>
                  <a:pt x="39884" y="114128"/>
                  <a:pt x="69378" y="111294"/>
                  <a:pt x="74062" y="111294"/>
                </a:cubicBezTo>
                <a:cubicBezTo>
                  <a:pt x="76202" y="111386"/>
                  <a:pt x="78284" y="111976"/>
                  <a:pt x="80192" y="113029"/>
                </a:cubicBezTo>
                <a:lnTo>
                  <a:pt x="80192" y="110715"/>
                </a:lnTo>
                <a:cubicBezTo>
                  <a:pt x="80192" y="110715"/>
                  <a:pt x="95634" y="114128"/>
                  <a:pt x="97022" y="118754"/>
                </a:cubicBezTo>
                <a:cubicBezTo>
                  <a:pt x="98409" y="123381"/>
                  <a:pt x="119518" y="126214"/>
                  <a:pt x="131257" y="121067"/>
                </a:cubicBezTo>
                <a:cubicBezTo>
                  <a:pt x="132183" y="120489"/>
                  <a:pt x="133166" y="120489"/>
                  <a:pt x="134091" y="119911"/>
                </a:cubicBezTo>
                <a:cubicBezTo>
                  <a:pt x="134091" y="114128"/>
                  <a:pt x="134554" y="104932"/>
                  <a:pt x="134091" y="102099"/>
                </a:cubicBezTo>
                <a:cubicBezTo>
                  <a:pt x="130159" y="95968"/>
                  <a:pt x="125648" y="90197"/>
                  <a:pt x="120675" y="8486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3" name="Frihåndsform: figur 332">
            <a:extLst>
              <a:ext uri="{FF2B5EF4-FFF2-40B4-BE49-F238E27FC236}">
                <a16:creationId xmlns:a16="http://schemas.microsoft.com/office/drawing/2014/main" id="{B989F296-B89A-4674-9642-07A67B621D03}"/>
              </a:ext>
            </a:extLst>
          </p:cNvPr>
          <p:cNvSpPr/>
          <p:nvPr/>
        </p:nvSpPr>
        <p:spPr>
          <a:xfrm>
            <a:off x="7002940" y="4361134"/>
            <a:ext cx="58467" cy="46608"/>
          </a:xfrm>
          <a:custGeom>
            <a:avLst/>
            <a:gdLst>
              <a:gd name="connsiteX0" fmla="*/ 18911 w 58467"/>
              <a:gd name="connsiteY0" fmla="*/ 3524 h 46608"/>
              <a:gd name="connsiteX1" fmla="*/ 5783 w 58467"/>
              <a:gd name="connsiteY1" fmla="*/ 9827 h 46608"/>
              <a:gd name="connsiteX2" fmla="*/ 0 w 58467"/>
              <a:gd name="connsiteY2" fmla="*/ 5201 h 46608"/>
              <a:gd name="connsiteX3" fmla="*/ 463 w 58467"/>
              <a:gd name="connsiteY3" fmla="*/ 8671 h 46608"/>
              <a:gd name="connsiteX4" fmla="*/ 463 w 58467"/>
              <a:gd name="connsiteY4" fmla="*/ 16131 h 46608"/>
              <a:gd name="connsiteX5" fmla="*/ 12029 w 58467"/>
              <a:gd name="connsiteY5" fmla="*/ 23013 h 46608"/>
              <a:gd name="connsiteX6" fmla="*/ 21861 w 58467"/>
              <a:gd name="connsiteY6" fmla="*/ 44295 h 46608"/>
              <a:gd name="connsiteX7" fmla="*/ 24694 w 58467"/>
              <a:gd name="connsiteY7" fmla="*/ 46608 h 46608"/>
              <a:gd name="connsiteX8" fmla="*/ 27066 w 58467"/>
              <a:gd name="connsiteY8" fmla="*/ 43717 h 46608"/>
              <a:gd name="connsiteX9" fmla="*/ 46265 w 58467"/>
              <a:gd name="connsiteY9" fmla="*/ 29953 h 46608"/>
              <a:gd name="connsiteX10" fmla="*/ 54478 w 58467"/>
              <a:gd name="connsiteY10" fmla="*/ 26217 h 46608"/>
              <a:gd name="connsiteX11" fmla="*/ 54709 w 58467"/>
              <a:gd name="connsiteY11" fmla="*/ 25326 h 46608"/>
              <a:gd name="connsiteX12" fmla="*/ 53321 w 58467"/>
              <a:gd name="connsiteY12" fmla="*/ 12141 h 46608"/>
              <a:gd name="connsiteX13" fmla="*/ 58468 w 58467"/>
              <a:gd name="connsiteY13" fmla="*/ 1789 h 46608"/>
              <a:gd name="connsiteX14" fmla="*/ 52338 w 58467"/>
              <a:gd name="connsiteY14" fmla="*/ 54 h 46608"/>
              <a:gd name="connsiteX15" fmla="*/ 18911 w 58467"/>
              <a:gd name="connsiteY15" fmla="*/ 3524 h 46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467" h="46608">
                <a:moveTo>
                  <a:pt x="18911" y="3524"/>
                </a:moveTo>
                <a:cubicBezTo>
                  <a:pt x="18911" y="3524"/>
                  <a:pt x="10005" y="10406"/>
                  <a:pt x="5783" y="9827"/>
                </a:cubicBezTo>
                <a:cubicBezTo>
                  <a:pt x="2949" y="9249"/>
                  <a:pt x="4395" y="5201"/>
                  <a:pt x="0" y="5201"/>
                </a:cubicBezTo>
                <a:cubicBezTo>
                  <a:pt x="0" y="6357"/>
                  <a:pt x="463" y="7514"/>
                  <a:pt x="463" y="8671"/>
                </a:cubicBezTo>
                <a:cubicBezTo>
                  <a:pt x="926" y="11135"/>
                  <a:pt x="926" y="13667"/>
                  <a:pt x="463" y="16131"/>
                </a:cubicBezTo>
                <a:cubicBezTo>
                  <a:pt x="3470" y="19641"/>
                  <a:pt x="7518" y="22059"/>
                  <a:pt x="12029" y="23013"/>
                </a:cubicBezTo>
                <a:cubicBezTo>
                  <a:pt x="25620" y="27640"/>
                  <a:pt x="11104" y="35678"/>
                  <a:pt x="21861" y="44295"/>
                </a:cubicBezTo>
                <a:cubicBezTo>
                  <a:pt x="22844" y="44873"/>
                  <a:pt x="23769" y="46030"/>
                  <a:pt x="24694" y="46608"/>
                </a:cubicBezTo>
                <a:lnTo>
                  <a:pt x="27066" y="43717"/>
                </a:lnTo>
                <a:cubicBezTo>
                  <a:pt x="32213" y="39148"/>
                  <a:pt x="42506" y="28218"/>
                  <a:pt x="46265" y="29953"/>
                </a:cubicBezTo>
                <a:cubicBezTo>
                  <a:pt x="49562" y="31179"/>
                  <a:pt x="53206" y="29508"/>
                  <a:pt x="54478" y="26217"/>
                </a:cubicBezTo>
                <a:cubicBezTo>
                  <a:pt x="54536" y="25928"/>
                  <a:pt x="54651" y="25627"/>
                  <a:pt x="54709" y="25326"/>
                </a:cubicBezTo>
                <a:cubicBezTo>
                  <a:pt x="54709" y="23013"/>
                  <a:pt x="47191" y="14975"/>
                  <a:pt x="53321" y="12141"/>
                </a:cubicBezTo>
                <a:cubicBezTo>
                  <a:pt x="57022" y="10406"/>
                  <a:pt x="58005" y="5201"/>
                  <a:pt x="58468" y="1789"/>
                </a:cubicBezTo>
                <a:cubicBezTo>
                  <a:pt x="56733" y="424"/>
                  <a:pt x="54536" y="-195"/>
                  <a:pt x="52338" y="54"/>
                </a:cubicBezTo>
                <a:cubicBezTo>
                  <a:pt x="48463" y="632"/>
                  <a:pt x="18911" y="3524"/>
                  <a:pt x="18911" y="352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4" name="Frihåndsform: figur 333">
            <a:extLst>
              <a:ext uri="{FF2B5EF4-FFF2-40B4-BE49-F238E27FC236}">
                <a16:creationId xmlns:a16="http://schemas.microsoft.com/office/drawing/2014/main" id="{820EE154-45F9-4660-BCAD-194AC12F157F}"/>
              </a:ext>
            </a:extLst>
          </p:cNvPr>
          <p:cNvSpPr/>
          <p:nvPr/>
        </p:nvSpPr>
        <p:spPr>
          <a:xfrm>
            <a:off x="7724043" y="4404961"/>
            <a:ext cx="288695" cy="239139"/>
          </a:xfrm>
          <a:custGeom>
            <a:avLst/>
            <a:gdLst>
              <a:gd name="connsiteX0" fmla="*/ 266662 w 288695"/>
              <a:gd name="connsiteY0" fmla="*/ 135563 h 239139"/>
              <a:gd name="connsiteX1" fmla="*/ 257755 w 288695"/>
              <a:gd name="connsiteY1" fmla="*/ 116594 h 239139"/>
              <a:gd name="connsiteX2" fmla="*/ 243240 w 288695"/>
              <a:gd name="connsiteY2" fmla="*/ 101037 h 239139"/>
              <a:gd name="connsiteX3" fmla="*/ 232945 w 288695"/>
              <a:gd name="connsiteY3" fmla="*/ 83688 h 239139"/>
              <a:gd name="connsiteX4" fmla="*/ 214150 w 288695"/>
              <a:gd name="connsiteY4" fmla="*/ 73336 h 239139"/>
              <a:gd name="connsiteX5" fmla="*/ 211374 w 288695"/>
              <a:gd name="connsiteY5" fmla="*/ 64719 h 239139"/>
              <a:gd name="connsiteX6" fmla="*/ 201080 w 288695"/>
              <a:gd name="connsiteY6" fmla="*/ 62984 h 239139"/>
              <a:gd name="connsiteX7" fmla="*/ 203857 w 288695"/>
              <a:gd name="connsiteY7" fmla="*/ 52690 h 239139"/>
              <a:gd name="connsiteX8" fmla="*/ 202469 w 288695"/>
              <a:gd name="connsiteY8" fmla="*/ 28516 h 239139"/>
              <a:gd name="connsiteX9" fmla="*/ 185582 w 288695"/>
              <a:gd name="connsiteY9" fmla="*/ 2087 h 239139"/>
              <a:gd name="connsiteX10" fmla="*/ 181360 w 288695"/>
              <a:gd name="connsiteY10" fmla="*/ 931 h 239139"/>
              <a:gd name="connsiteX11" fmla="*/ 162159 w 288695"/>
              <a:gd name="connsiteY11" fmla="*/ 10126 h 239139"/>
              <a:gd name="connsiteX12" fmla="*/ 157475 w 288695"/>
              <a:gd name="connsiteY12" fmla="*/ 23369 h 239139"/>
              <a:gd name="connsiteX13" fmla="*/ 134343 w 288695"/>
              <a:gd name="connsiteY13" fmla="*/ 51533 h 239139"/>
              <a:gd name="connsiteX14" fmla="*/ 101032 w 288695"/>
              <a:gd name="connsiteY14" fmla="*/ 59572 h 239139"/>
              <a:gd name="connsiteX15" fmla="*/ 99644 w 288695"/>
              <a:gd name="connsiteY15" fmla="*/ 74493 h 239139"/>
              <a:gd name="connsiteX16" fmla="*/ 78998 w 288695"/>
              <a:gd name="connsiteY16" fmla="*/ 87736 h 239139"/>
              <a:gd name="connsiteX17" fmla="*/ 53263 w 288695"/>
              <a:gd name="connsiteY17" fmla="*/ 96931 h 239139"/>
              <a:gd name="connsiteX18" fmla="*/ 37764 w 288695"/>
              <a:gd name="connsiteY18" fmla="*/ 96931 h 239139"/>
              <a:gd name="connsiteX19" fmla="*/ 24636 w 288695"/>
              <a:gd name="connsiteY19" fmla="*/ 103235 h 239139"/>
              <a:gd name="connsiteX20" fmla="*/ 22785 w 288695"/>
              <a:gd name="connsiteY20" fmla="*/ 100343 h 239139"/>
              <a:gd name="connsiteX21" fmla="*/ 11219 w 288695"/>
              <a:gd name="connsiteY21" fmla="*/ 117693 h 239139"/>
              <a:gd name="connsiteX22" fmla="*/ 0 w 288695"/>
              <a:gd name="connsiteY22" fmla="*/ 145278 h 239139"/>
              <a:gd name="connsiteX23" fmla="*/ 3238 w 288695"/>
              <a:gd name="connsiteY23" fmla="*/ 168411 h 239139"/>
              <a:gd name="connsiteX24" fmla="*/ 9831 w 288695"/>
              <a:gd name="connsiteY24" fmla="*/ 190850 h 239139"/>
              <a:gd name="connsiteX25" fmla="*/ 13590 w 288695"/>
              <a:gd name="connsiteY25" fmla="*/ 207505 h 239139"/>
              <a:gd name="connsiteX26" fmla="*/ 18737 w 288695"/>
              <a:gd name="connsiteY26" fmla="*/ 216700 h 239139"/>
              <a:gd name="connsiteX27" fmla="*/ 33716 w 288695"/>
              <a:gd name="connsiteY27" fmla="*/ 234513 h 239139"/>
              <a:gd name="connsiteX28" fmla="*/ 37937 w 288695"/>
              <a:gd name="connsiteY28" fmla="*/ 239139 h 239139"/>
              <a:gd name="connsiteX29" fmla="*/ 39325 w 288695"/>
              <a:gd name="connsiteY29" fmla="*/ 236247 h 239139"/>
              <a:gd name="connsiteX30" fmla="*/ 43547 w 288695"/>
              <a:gd name="connsiteY30" fmla="*/ 215544 h 239139"/>
              <a:gd name="connsiteX31" fmla="*/ 56675 w 288695"/>
              <a:gd name="connsiteY31" fmla="*/ 212132 h 239139"/>
              <a:gd name="connsiteX32" fmla="*/ 67027 w 288695"/>
              <a:gd name="connsiteY32" fmla="*/ 208662 h 239139"/>
              <a:gd name="connsiteX33" fmla="*/ 87152 w 288695"/>
              <a:gd name="connsiteY33" fmla="*/ 212132 h 239139"/>
              <a:gd name="connsiteX34" fmla="*/ 87152 w 288695"/>
              <a:gd name="connsiteY34" fmla="*/ 192990 h 239139"/>
              <a:gd name="connsiteX35" fmla="*/ 112020 w 288695"/>
              <a:gd name="connsiteY35" fmla="*/ 170609 h 239139"/>
              <a:gd name="connsiteX36" fmla="*/ 130757 w 288695"/>
              <a:gd name="connsiteY36" fmla="*/ 186108 h 239139"/>
              <a:gd name="connsiteX37" fmla="*/ 175750 w 288695"/>
              <a:gd name="connsiteY37" fmla="*/ 196459 h 239139"/>
              <a:gd name="connsiteX38" fmla="*/ 182748 w 288695"/>
              <a:gd name="connsiteY38" fmla="*/ 177491 h 239139"/>
              <a:gd name="connsiteX39" fmla="*/ 201543 w 288695"/>
              <a:gd name="connsiteY39" fmla="*/ 177491 h 239139"/>
              <a:gd name="connsiteX40" fmla="*/ 226353 w 288695"/>
              <a:gd name="connsiteY40" fmla="*/ 168874 h 239139"/>
              <a:gd name="connsiteX41" fmla="*/ 245091 w 288695"/>
              <a:gd name="connsiteY41" fmla="*/ 165404 h 239139"/>
              <a:gd name="connsiteX42" fmla="*/ 271346 w 288695"/>
              <a:gd name="connsiteY42" fmla="*/ 168874 h 239139"/>
              <a:gd name="connsiteX43" fmla="*/ 288695 w 288695"/>
              <a:gd name="connsiteY43" fmla="*/ 165404 h 239139"/>
              <a:gd name="connsiteX44" fmla="*/ 282912 w 288695"/>
              <a:gd name="connsiteY44" fmla="*/ 148054 h 239139"/>
              <a:gd name="connsiteX45" fmla="*/ 266662 w 288695"/>
              <a:gd name="connsiteY45" fmla="*/ 135563 h 2391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88695" h="239139">
                <a:moveTo>
                  <a:pt x="266662" y="135563"/>
                </a:moveTo>
                <a:cubicBezTo>
                  <a:pt x="266662" y="130358"/>
                  <a:pt x="266662" y="125211"/>
                  <a:pt x="257755" y="116594"/>
                </a:cubicBezTo>
                <a:cubicBezTo>
                  <a:pt x="248849" y="107977"/>
                  <a:pt x="243240" y="106242"/>
                  <a:pt x="243240" y="101037"/>
                </a:cubicBezTo>
                <a:cubicBezTo>
                  <a:pt x="243240" y="95832"/>
                  <a:pt x="240406" y="94155"/>
                  <a:pt x="232945" y="83688"/>
                </a:cubicBezTo>
                <a:cubicBezTo>
                  <a:pt x="228608" y="77523"/>
                  <a:pt x="221668" y="73700"/>
                  <a:pt x="214150" y="73336"/>
                </a:cubicBezTo>
                <a:lnTo>
                  <a:pt x="211374" y="64719"/>
                </a:lnTo>
                <a:lnTo>
                  <a:pt x="201080" y="62984"/>
                </a:lnTo>
                <a:cubicBezTo>
                  <a:pt x="201080" y="62984"/>
                  <a:pt x="195297" y="57837"/>
                  <a:pt x="203857" y="52690"/>
                </a:cubicBezTo>
                <a:cubicBezTo>
                  <a:pt x="212416" y="47543"/>
                  <a:pt x="203857" y="33663"/>
                  <a:pt x="202469" y="28516"/>
                </a:cubicBezTo>
                <a:cubicBezTo>
                  <a:pt x="197552" y="19286"/>
                  <a:pt x="191885" y="10450"/>
                  <a:pt x="185582" y="2087"/>
                </a:cubicBezTo>
                <a:cubicBezTo>
                  <a:pt x="184136" y="1971"/>
                  <a:pt x="182690" y="1584"/>
                  <a:pt x="181360" y="931"/>
                </a:cubicBezTo>
                <a:cubicBezTo>
                  <a:pt x="176675" y="-2539"/>
                  <a:pt x="166844" y="4401"/>
                  <a:pt x="162159" y="10126"/>
                </a:cubicBezTo>
                <a:cubicBezTo>
                  <a:pt x="157475" y="15851"/>
                  <a:pt x="160772" y="19321"/>
                  <a:pt x="157475" y="23369"/>
                </a:cubicBezTo>
                <a:cubicBezTo>
                  <a:pt x="149147" y="32247"/>
                  <a:pt x="141456" y="41656"/>
                  <a:pt x="134343" y="51533"/>
                </a:cubicBezTo>
                <a:cubicBezTo>
                  <a:pt x="126824" y="63100"/>
                  <a:pt x="107161" y="55524"/>
                  <a:pt x="101032" y="59572"/>
                </a:cubicBezTo>
                <a:cubicBezTo>
                  <a:pt x="94901" y="63620"/>
                  <a:pt x="103865" y="70502"/>
                  <a:pt x="99644" y="74493"/>
                </a:cubicBezTo>
                <a:cubicBezTo>
                  <a:pt x="93109" y="79414"/>
                  <a:pt x="86169" y="83838"/>
                  <a:pt x="78998" y="87736"/>
                </a:cubicBezTo>
                <a:cubicBezTo>
                  <a:pt x="74776" y="90049"/>
                  <a:pt x="58410" y="89471"/>
                  <a:pt x="53263" y="96931"/>
                </a:cubicBezTo>
                <a:cubicBezTo>
                  <a:pt x="48116" y="104391"/>
                  <a:pt x="42911" y="88893"/>
                  <a:pt x="37764" y="96931"/>
                </a:cubicBezTo>
                <a:cubicBezTo>
                  <a:pt x="32617" y="104970"/>
                  <a:pt x="27470" y="106126"/>
                  <a:pt x="24636" y="103235"/>
                </a:cubicBezTo>
                <a:cubicBezTo>
                  <a:pt x="23884" y="102361"/>
                  <a:pt x="23248" y="101390"/>
                  <a:pt x="22785" y="100343"/>
                </a:cubicBezTo>
                <a:cubicBezTo>
                  <a:pt x="17638" y="105143"/>
                  <a:pt x="13648" y="111088"/>
                  <a:pt x="11219" y="117693"/>
                </a:cubicBezTo>
                <a:cubicBezTo>
                  <a:pt x="7923" y="129259"/>
                  <a:pt x="0" y="140073"/>
                  <a:pt x="0" y="145278"/>
                </a:cubicBezTo>
                <a:cubicBezTo>
                  <a:pt x="0" y="150483"/>
                  <a:pt x="3238" y="158464"/>
                  <a:pt x="3238" y="168411"/>
                </a:cubicBezTo>
                <a:cubicBezTo>
                  <a:pt x="2892" y="176415"/>
                  <a:pt x="5204" y="184297"/>
                  <a:pt x="9831" y="190850"/>
                </a:cubicBezTo>
                <a:cubicBezTo>
                  <a:pt x="12723" y="195910"/>
                  <a:pt x="13995" y="201705"/>
                  <a:pt x="13590" y="207505"/>
                </a:cubicBezTo>
                <a:cubicBezTo>
                  <a:pt x="15036" y="210721"/>
                  <a:pt x="16771" y="213797"/>
                  <a:pt x="18737" y="216700"/>
                </a:cubicBezTo>
                <a:cubicBezTo>
                  <a:pt x="22497" y="222484"/>
                  <a:pt x="32790" y="230522"/>
                  <a:pt x="33716" y="234513"/>
                </a:cubicBezTo>
                <a:cubicBezTo>
                  <a:pt x="34583" y="236490"/>
                  <a:pt x="36029" y="238121"/>
                  <a:pt x="37937" y="239139"/>
                </a:cubicBezTo>
                <a:cubicBezTo>
                  <a:pt x="38400" y="237982"/>
                  <a:pt x="38863" y="237404"/>
                  <a:pt x="39325" y="236247"/>
                </a:cubicBezTo>
                <a:cubicBezTo>
                  <a:pt x="42795" y="229938"/>
                  <a:pt x="44299" y="222715"/>
                  <a:pt x="43547" y="215544"/>
                </a:cubicBezTo>
                <a:lnTo>
                  <a:pt x="56675" y="212132"/>
                </a:lnTo>
                <a:lnTo>
                  <a:pt x="67027" y="208662"/>
                </a:lnTo>
                <a:lnTo>
                  <a:pt x="87152" y="212132"/>
                </a:lnTo>
                <a:lnTo>
                  <a:pt x="87152" y="192990"/>
                </a:lnTo>
                <a:cubicBezTo>
                  <a:pt x="87152" y="192990"/>
                  <a:pt x="101668" y="170609"/>
                  <a:pt x="112020" y="170609"/>
                </a:cubicBezTo>
                <a:cubicBezTo>
                  <a:pt x="122371" y="170609"/>
                  <a:pt x="130757" y="186108"/>
                  <a:pt x="130757" y="186108"/>
                </a:cubicBezTo>
                <a:lnTo>
                  <a:pt x="175750" y="196459"/>
                </a:lnTo>
                <a:cubicBezTo>
                  <a:pt x="175750" y="196459"/>
                  <a:pt x="178526" y="180960"/>
                  <a:pt x="182748" y="177491"/>
                </a:cubicBezTo>
                <a:cubicBezTo>
                  <a:pt x="186969" y="174021"/>
                  <a:pt x="195876" y="180960"/>
                  <a:pt x="201543" y="177491"/>
                </a:cubicBezTo>
                <a:cubicBezTo>
                  <a:pt x="208888" y="172401"/>
                  <a:pt x="217447" y="169423"/>
                  <a:pt x="226353" y="168874"/>
                </a:cubicBezTo>
                <a:cubicBezTo>
                  <a:pt x="236647" y="168874"/>
                  <a:pt x="240868" y="175755"/>
                  <a:pt x="245091" y="165404"/>
                </a:cubicBezTo>
                <a:cubicBezTo>
                  <a:pt x="249312" y="155052"/>
                  <a:pt x="271346" y="168874"/>
                  <a:pt x="271346" y="168874"/>
                </a:cubicBezTo>
                <a:lnTo>
                  <a:pt x="288695" y="165404"/>
                </a:lnTo>
                <a:lnTo>
                  <a:pt x="282912" y="148054"/>
                </a:lnTo>
                <a:cubicBezTo>
                  <a:pt x="282623" y="149327"/>
                  <a:pt x="266662" y="140710"/>
                  <a:pt x="266662" y="1355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5" name="Frihåndsform: figur 334">
            <a:extLst>
              <a:ext uri="{FF2B5EF4-FFF2-40B4-BE49-F238E27FC236}">
                <a16:creationId xmlns:a16="http://schemas.microsoft.com/office/drawing/2014/main" id="{20CF990B-E0D2-4F84-908C-82CA66ADE85F}"/>
              </a:ext>
            </a:extLst>
          </p:cNvPr>
          <p:cNvSpPr/>
          <p:nvPr/>
        </p:nvSpPr>
        <p:spPr>
          <a:xfrm>
            <a:off x="7449124" y="4328352"/>
            <a:ext cx="278226" cy="261467"/>
          </a:xfrm>
          <a:custGeom>
            <a:avLst/>
            <a:gdLst>
              <a:gd name="connsiteX0" fmla="*/ 275844 w 278226"/>
              <a:gd name="connsiteY0" fmla="*/ 46600 h 261467"/>
              <a:gd name="connsiteX1" fmla="*/ 266012 w 278226"/>
              <a:gd name="connsiteY1" fmla="*/ 35034 h 261467"/>
              <a:gd name="connsiteX2" fmla="*/ 267400 w 278226"/>
              <a:gd name="connsiteY2" fmla="*/ 20113 h 261467"/>
              <a:gd name="connsiteX3" fmla="*/ 258494 w 278226"/>
              <a:gd name="connsiteY3" fmla="*/ 8547 h 261467"/>
              <a:gd name="connsiteX4" fmla="*/ 250051 w 278226"/>
              <a:gd name="connsiteY4" fmla="*/ 2763 h 261467"/>
              <a:gd name="connsiteX5" fmla="*/ 233164 w 278226"/>
              <a:gd name="connsiteY5" fmla="*/ 21154 h 261467"/>
              <a:gd name="connsiteX6" fmla="*/ 213502 w 278226"/>
              <a:gd name="connsiteY6" fmla="*/ 15371 h 261467"/>
              <a:gd name="connsiteX7" fmla="*/ 183487 w 278226"/>
              <a:gd name="connsiteY7" fmla="*/ 14850 h 261467"/>
              <a:gd name="connsiteX8" fmla="*/ 166137 w 278226"/>
              <a:gd name="connsiteY8" fmla="*/ 28036 h 261467"/>
              <a:gd name="connsiteX9" fmla="*/ 143004 w 278226"/>
              <a:gd name="connsiteY9" fmla="*/ 28036 h 261467"/>
              <a:gd name="connsiteX10" fmla="*/ 124729 w 278226"/>
              <a:gd name="connsiteY10" fmla="*/ 16469 h 261467"/>
              <a:gd name="connsiteX11" fmla="*/ 105530 w 278226"/>
              <a:gd name="connsiteY11" fmla="*/ 22831 h 261467"/>
              <a:gd name="connsiteX12" fmla="*/ 92402 w 278226"/>
              <a:gd name="connsiteY12" fmla="*/ 7853 h 261467"/>
              <a:gd name="connsiteX13" fmla="*/ 73664 w 278226"/>
              <a:gd name="connsiteY13" fmla="*/ 1549 h 261467"/>
              <a:gd name="connsiteX14" fmla="*/ 59611 w 278226"/>
              <a:gd name="connsiteY14" fmla="*/ 7332 h 261467"/>
              <a:gd name="connsiteX15" fmla="*/ 38040 w 278226"/>
              <a:gd name="connsiteY15" fmla="*/ 7332 h 261467"/>
              <a:gd name="connsiteX16" fmla="*/ 32257 w 278226"/>
              <a:gd name="connsiteY16" fmla="*/ 29771 h 261467"/>
              <a:gd name="connsiteX17" fmla="*/ 21905 w 278226"/>
              <a:gd name="connsiteY17" fmla="*/ 49318 h 261467"/>
              <a:gd name="connsiteX18" fmla="*/ 19592 w 278226"/>
              <a:gd name="connsiteY18" fmla="*/ 55101 h 261467"/>
              <a:gd name="connsiteX19" fmla="*/ 21905 w 278226"/>
              <a:gd name="connsiteY19" fmla="*/ 74070 h 261467"/>
              <a:gd name="connsiteX20" fmla="*/ 19129 w 278226"/>
              <a:gd name="connsiteY20" fmla="*/ 113742 h 261467"/>
              <a:gd name="connsiteX21" fmla="*/ 10223 w 278226"/>
              <a:gd name="connsiteY21" fmla="*/ 129820 h 261467"/>
              <a:gd name="connsiteX22" fmla="*/ 333 w 278226"/>
              <a:gd name="connsiteY22" fmla="*/ 150523 h 261467"/>
              <a:gd name="connsiteX23" fmla="*/ 854 w 278226"/>
              <a:gd name="connsiteY23" fmla="*/ 183314 h 261467"/>
              <a:gd name="connsiteX24" fmla="*/ 7852 w 278226"/>
              <a:gd name="connsiteY24" fmla="*/ 205116 h 261467"/>
              <a:gd name="connsiteX25" fmla="*/ 8314 w 278226"/>
              <a:gd name="connsiteY25" fmla="*/ 205116 h 261467"/>
              <a:gd name="connsiteX26" fmla="*/ 11611 w 278226"/>
              <a:gd name="connsiteY26" fmla="*/ 208008 h 261467"/>
              <a:gd name="connsiteX27" fmla="*/ 20054 w 278226"/>
              <a:gd name="connsiteY27" fmla="*/ 210899 h 261467"/>
              <a:gd name="connsiteX28" fmla="*/ 43187 w 278226"/>
              <a:gd name="connsiteY28" fmla="*/ 215468 h 261467"/>
              <a:gd name="connsiteX29" fmla="*/ 65221 w 278226"/>
              <a:gd name="connsiteY29" fmla="*/ 243632 h 261467"/>
              <a:gd name="connsiteX30" fmla="*/ 65684 w 278226"/>
              <a:gd name="connsiteY30" fmla="*/ 247680 h 261467"/>
              <a:gd name="connsiteX31" fmla="*/ 100845 w 278226"/>
              <a:gd name="connsiteY31" fmla="*/ 261444 h 261467"/>
              <a:gd name="connsiteX32" fmla="*/ 101308 w 278226"/>
              <a:gd name="connsiteY32" fmla="*/ 261444 h 261467"/>
              <a:gd name="connsiteX33" fmla="*/ 132710 w 278226"/>
              <a:gd name="connsiteY33" fmla="*/ 257454 h 261467"/>
              <a:gd name="connsiteX34" fmla="*/ 136238 w 278226"/>
              <a:gd name="connsiteY34" fmla="*/ 257205 h 261467"/>
              <a:gd name="connsiteX35" fmla="*/ 136469 w 278226"/>
              <a:gd name="connsiteY35" fmla="*/ 257454 h 261467"/>
              <a:gd name="connsiteX36" fmla="*/ 143467 w 278226"/>
              <a:gd name="connsiteY36" fmla="*/ 227555 h 261467"/>
              <a:gd name="connsiteX37" fmla="*/ 170186 w 278226"/>
              <a:gd name="connsiteY37" fmla="*/ 197078 h 261467"/>
              <a:gd name="connsiteX38" fmla="*/ 184296 w 278226"/>
              <a:gd name="connsiteY38" fmla="*/ 194765 h 261467"/>
              <a:gd name="connsiteX39" fmla="*/ 201125 w 278226"/>
              <a:gd name="connsiteY39" fmla="*/ 208586 h 261467"/>
              <a:gd name="connsiteX40" fmla="*/ 211014 w 278226"/>
              <a:gd name="connsiteY40" fmla="*/ 195921 h 261467"/>
              <a:gd name="connsiteX41" fmla="*/ 228364 w 278226"/>
              <a:gd name="connsiteY41" fmla="*/ 152837 h 261467"/>
              <a:gd name="connsiteX42" fmla="*/ 239930 w 278226"/>
              <a:gd name="connsiteY42" fmla="*/ 136181 h 261467"/>
              <a:gd name="connsiteX43" fmla="*/ 242764 w 278226"/>
              <a:gd name="connsiteY43" fmla="*/ 121202 h 261467"/>
              <a:gd name="connsiteX44" fmla="*/ 248547 w 278226"/>
              <a:gd name="connsiteY44" fmla="*/ 102812 h 261467"/>
              <a:gd name="connsiteX45" fmla="*/ 262601 w 278226"/>
              <a:gd name="connsiteY45" fmla="*/ 72335 h 261467"/>
              <a:gd name="connsiteX46" fmla="*/ 276653 w 278226"/>
              <a:gd name="connsiteY46" fmla="*/ 63140 h 261467"/>
              <a:gd name="connsiteX47" fmla="*/ 275844 w 278226"/>
              <a:gd name="connsiteY47" fmla="*/ 46600 h 26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78226" h="261467">
                <a:moveTo>
                  <a:pt x="275844" y="46600"/>
                </a:moveTo>
                <a:cubicBezTo>
                  <a:pt x="271622" y="44865"/>
                  <a:pt x="266012" y="39139"/>
                  <a:pt x="266012" y="35034"/>
                </a:cubicBezTo>
                <a:cubicBezTo>
                  <a:pt x="266186" y="30037"/>
                  <a:pt x="266648" y="25052"/>
                  <a:pt x="267400" y="20113"/>
                </a:cubicBezTo>
                <a:cubicBezTo>
                  <a:pt x="261617" y="18956"/>
                  <a:pt x="261617" y="12653"/>
                  <a:pt x="258494" y="8547"/>
                </a:cubicBezTo>
                <a:cubicBezTo>
                  <a:pt x="255372" y="4440"/>
                  <a:pt x="255198" y="1086"/>
                  <a:pt x="250051" y="2763"/>
                </a:cubicBezTo>
                <a:cubicBezTo>
                  <a:pt x="244904" y="4440"/>
                  <a:pt x="239757" y="18262"/>
                  <a:pt x="233164" y="21154"/>
                </a:cubicBezTo>
                <a:cubicBezTo>
                  <a:pt x="226572" y="24045"/>
                  <a:pt x="217723" y="17684"/>
                  <a:pt x="213502" y="15371"/>
                </a:cubicBezTo>
                <a:cubicBezTo>
                  <a:pt x="209279" y="13058"/>
                  <a:pt x="190369" y="15371"/>
                  <a:pt x="183487" y="14850"/>
                </a:cubicBezTo>
                <a:cubicBezTo>
                  <a:pt x="176605" y="14330"/>
                  <a:pt x="170822" y="24566"/>
                  <a:pt x="166137" y="28036"/>
                </a:cubicBezTo>
                <a:cubicBezTo>
                  <a:pt x="161453" y="31506"/>
                  <a:pt x="147400" y="29771"/>
                  <a:pt x="143004" y="28036"/>
                </a:cubicBezTo>
                <a:cubicBezTo>
                  <a:pt x="138609" y="26301"/>
                  <a:pt x="128952" y="16469"/>
                  <a:pt x="124729" y="16469"/>
                </a:cubicBezTo>
                <a:cubicBezTo>
                  <a:pt x="117848" y="16776"/>
                  <a:pt x="111197" y="18979"/>
                  <a:pt x="105530" y="22831"/>
                </a:cubicBezTo>
                <a:cubicBezTo>
                  <a:pt x="98474" y="27978"/>
                  <a:pt x="96623" y="13636"/>
                  <a:pt x="92402" y="7853"/>
                </a:cubicBezTo>
                <a:cubicBezTo>
                  <a:pt x="88180" y="2069"/>
                  <a:pt x="79274" y="7274"/>
                  <a:pt x="73664" y="1549"/>
                </a:cubicBezTo>
                <a:cubicBezTo>
                  <a:pt x="68055" y="-4176"/>
                  <a:pt x="64758" y="7853"/>
                  <a:pt x="59611" y="7332"/>
                </a:cubicBezTo>
                <a:cubicBezTo>
                  <a:pt x="54465" y="6812"/>
                  <a:pt x="42261" y="3342"/>
                  <a:pt x="38040" y="7332"/>
                </a:cubicBezTo>
                <a:cubicBezTo>
                  <a:pt x="33818" y="11322"/>
                  <a:pt x="34744" y="26879"/>
                  <a:pt x="32257" y="29771"/>
                </a:cubicBezTo>
                <a:cubicBezTo>
                  <a:pt x="29770" y="32662"/>
                  <a:pt x="21905" y="43593"/>
                  <a:pt x="21905" y="49318"/>
                </a:cubicBezTo>
                <a:cubicBezTo>
                  <a:pt x="22136" y="51504"/>
                  <a:pt x="21269" y="53655"/>
                  <a:pt x="19592" y="55101"/>
                </a:cubicBezTo>
                <a:cubicBezTo>
                  <a:pt x="20517" y="62041"/>
                  <a:pt x="21442" y="70658"/>
                  <a:pt x="21905" y="74070"/>
                </a:cubicBezTo>
                <a:cubicBezTo>
                  <a:pt x="22368" y="79853"/>
                  <a:pt x="24739" y="107439"/>
                  <a:pt x="19129" y="113742"/>
                </a:cubicBezTo>
                <a:cubicBezTo>
                  <a:pt x="15428" y="118670"/>
                  <a:pt x="12421" y="124077"/>
                  <a:pt x="10223" y="129820"/>
                </a:cubicBezTo>
                <a:cubicBezTo>
                  <a:pt x="4498" y="135279"/>
                  <a:pt x="970" y="142641"/>
                  <a:pt x="333" y="150523"/>
                </a:cubicBezTo>
                <a:cubicBezTo>
                  <a:pt x="-245" y="161453"/>
                  <a:pt x="-71" y="172407"/>
                  <a:pt x="854" y="183314"/>
                </a:cubicBezTo>
                <a:cubicBezTo>
                  <a:pt x="854" y="190774"/>
                  <a:pt x="5538" y="195921"/>
                  <a:pt x="7852" y="205116"/>
                </a:cubicBezTo>
                <a:lnTo>
                  <a:pt x="8314" y="205116"/>
                </a:lnTo>
                <a:cubicBezTo>
                  <a:pt x="9008" y="206441"/>
                  <a:pt x="10223" y="207470"/>
                  <a:pt x="11611" y="208008"/>
                </a:cubicBezTo>
                <a:cubicBezTo>
                  <a:pt x="14503" y="208713"/>
                  <a:pt x="17336" y="209679"/>
                  <a:pt x="20054" y="210899"/>
                </a:cubicBezTo>
                <a:cubicBezTo>
                  <a:pt x="27573" y="212577"/>
                  <a:pt x="36941" y="213733"/>
                  <a:pt x="43187" y="215468"/>
                </a:cubicBezTo>
                <a:cubicBezTo>
                  <a:pt x="54753" y="218360"/>
                  <a:pt x="65684" y="236750"/>
                  <a:pt x="65221" y="243632"/>
                </a:cubicBezTo>
                <a:cubicBezTo>
                  <a:pt x="65163" y="244997"/>
                  <a:pt x="65279" y="246368"/>
                  <a:pt x="65684" y="247680"/>
                </a:cubicBezTo>
                <a:cubicBezTo>
                  <a:pt x="76498" y="254314"/>
                  <a:pt x="88412" y="258969"/>
                  <a:pt x="100845" y="261444"/>
                </a:cubicBezTo>
                <a:lnTo>
                  <a:pt x="101308" y="261444"/>
                </a:lnTo>
                <a:cubicBezTo>
                  <a:pt x="107091" y="261444"/>
                  <a:pt x="128489" y="262023"/>
                  <a:pt x="132710" y="257454"/>
                </a:cubicBezTo>
                <a:cubicBezTo>
                  <a:pt x="133636" y="256413"/>
                  <a:pt x="135197" y="256303"/>
                  <a:pt x="136238" y="257205"/>
                </a:cubicBezTo>
                <a:cubicBezTo>
                  <a:pt x="136296" y="257280"/>
                  <a:pt x="136411" y="257361"/>
                  <a:pt x="136469" y="257454"/>
                </a:cubicBezTo>
                <a:cubicBezTo>
                  <a:pt x="139593" y="247686"/>
                  <a:pt x="141906" y="237687"/>
                  <a:pt x="143467" y="227555"/>
                </a:cubicBezTo>
                <a:cubicBezTo>
                  <a:pt x="143467" y="227555"/>
                  <a:pt x="167409" y="197656"/>
                  <a:pt x="170186" y="197078"/>
                </a:cubicBezTo>
                <a:cubicBezTo>
                  <a:pt x="172961" y="196499"/>
                  <a:pt x="179091" y="198813"/>
                  <a:pt x="184296" y="194765"/>
                </a:cubicBezTo>
                <a:cubicBezTo>
                  <a:pt x="189501" y="190716"/>
                  <a:pt x="199738" y="200548"/>
                  <a:pt x="201125" y="208586"/>
                </a:cubicBezTo>
                <a:cubicBezTo>
                  <a:pt x="202513" y="216625"/>
                  <a:pt x="206909" y="205116"/>
                  <a:pt x="211014" y="195921"/>
                </a:cubicBezTo>
                <a:cubicBezTo>
                  <a:pt x="215120" y="186726"/>
                  <a:pt x="228364" y="159719"/>
                  <a:pt x="228364" y="152837"/>
                </a:cubicBezTo>
                <a:cubicBezTo>
                  <a:pt x="228364" y="145955"/>
                  <a:pt x="239930" y="140171"/>
                  <a:pt x="239930" y="136181"/>
                </a:cubicBezTo>
                <a:cubicBezTo>
                  <a:pt x="239930" y="132191"/>
                  <a:pt x="239005" y="122938"/>
                  <a:pt x="242764" y="121202"/>
                </a:cubicBezTo>
                <a:cubicBezTo>
                  <a:pt x="246523" y="119468"/>
                  <a:pt x="248547" y="107439"/>
                  <a:pt x="248547" y="102812"/>
                </a:cubicBezTo>
                <a:cubicBezTo>
                  <a:pt x="248547" y="98186"/>
                  <a:pt x="260113" y="75805"/>
                  <a:pt x="262601" y="72335"/>
                </a:cubicBezTo>
                <a:cubicBezTo>
                  <a:pt x="265087" y="68865"/>
                  <a:pt x="275728" y="70658"/>
                  <a:pt x="276653" y="63140"/>
                </a:cubicBezTo>
                <a:cubicBezTo>
                  <a:pt x="277579" y="55622"/>
                  <a:pt x="280066" y="48335"/>
                  <a:pt x="275844" y="4660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6" name="Frihåndsform: figur 335">
            <a:extLst>
              <a:ext uri="{FF2B5EF4-FFF2-40B4-BE49-F238E27FC236}">
                <a16:creationId xmlns:a16="http://schemas.microsoft.com/office/drawing/2014/main" id="{225EFBFD-A7DC-4FA8-B905-5DD9706E1B1A}"/>
              </a:ext>
            </a:extLst>
          </p:cNvPr>
          <p:cNvSpPr/>
          <p:nvPr/>
        </p:nvSpPr>
        <p:spPr>
          <a:xfrm>
            <a:off x="7404349" y="4368264"/>
            <a:ext cx="69167" cy="167632"/>
          </a:xfrm>
          <a:custGeom>
            <a:avLst/>
            <a:gdLst>
              <a:gd name="connsiteX0" fmla="*/ 12202 w 69167"/>
              <a:gd name="connsiteY0" fmla="*/ 66485 h 167632"/>
              <a:gd name="connsiteX1" fmla="*/ 16887 w 69167"/>
              <a:gd name="connsiteY1" fmla="*/ 87767 h 167632"/>
              <a:gd name="connsiteX2" fmla="*/ 20646 w 69167"/>
              <a:gd name="connsiteY2" fmla="*/ 120500 h 167632"/>
              <a:gd name="connsiteX3" fmla="*/ 22497 w 69167"/>
              <a:gd name="connsiteY3" fmla="*/ 167633 h 167632"/>
              <a:gd name="connsiteX4" fmla="*/ 36549 w 69167"/>
              <a:gd name="connsiteY4" fmla="*/ 165320 h 167632"/>
              <a:gd name="connsiteX5" fmla="*/ 47364 w 69167"/>
              <a:gd name="connsiteY5" fmla="*/ 165320 h 167632"/>
              <a:gd name="connsiteX6" fmla="*/ 54362 w 69167"/>
              <a:gd name="connsiteY6" fmla="*/ 164163 h 167632"/>
              <a:gd name="connsiteX7" fmla="*/ 47364 w 69167"/>
              <a:gd name="connsiteY7" fmla="*/ 142360 h 167632"/>
              <a:gd name="connsiteX8" fmla="*/ 46901 w 69167"/>
              <a:gd name="connsiteY8" fmla="*/ 109570 h 167632"/>
              <a:gd name="connsiteX9" fmla="*/ 56732 w 69167"/>
              <a:gd name="connsiteY9" fmla="*/ 88866 h 167632"/>
              <a:gd name="connsiteX10" fmla="*/ 65639 w 69167"/>
              <a:gd name="connsiteY10" fmla="*/ 72789 h 167632"/>
              <a:gd name="connsiteX11" fmla="*/ 68415 w 69167"/>
              <a:gd name="connsiteY11" fmla="*/ 33117 h 167632"/>
              <a:gd name="connsiteX12" fmla="*/ 66101 w 69167"/>
              <a:gd name="connsiteY12" fmla="*/ 14148 h 167632"/>
              <a:gd name="connsiteX13" fmla="*/ 58583 w 69167"/>
              <a:gd name="connsiteY13" fmla="*/ 13627 h 167632"/>
              <a:gd name="connsiteX14" fmla="*/ 51123 w 69167"/>
              <a:gd name="connsiteY14" fmla="*/ 384 h 167632"/>
              <a:gd name="connsiteX15" fmla="*/ 42680 w 69167"/>
              <a:gd name="connsiteY15" fmla="*/ 13627 h 167632"/>
              <a:gd name="connsiteX16" fmla="*/ 36549 w 69167"/>
              <a:gd name="connsiteY16" fmla="*/ 24499 h 167632"/>
              <a:gd name="connsiteX17" fmla="*/ 16887 w 69167"/>
              <a:gd name="connsiteY17" fmla="*/ 29704 h 167632"/>
              <a:gd name="connsiteX18" fmla="*/ 3759 w 69167"/>
              <a:gd name="connsiteY18" fmla="*/ 40635 h 167632"/>
              <a:gd name="connsiteX19" fmla="*/ 0 w 69167"/>
              <a:gd name="connsiteY19" fmla="*/ 41213 h 167632"/>
              <a:gd name="connsiteX20" fmla="*/ 12202 w 69167"/>
              <a:gd name="connsiteY20" fmla="*/ 66485 h 167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9167" h="167632">
                <a:moveTo>
                  <a:pt x="12202" y="66485"/>
                </a:moveTo>
                <a:cubicBezTo>
                  <a:pt x="22033" y="73367"/>
                  <a:pt x="12665" y="82563"/>
                  <a:pt x="16887" y="87767"/>
                </a:cubicBezTo>
                <a:cubicBezTo>
                  <a:pt x="21109" y="92972"/>
                  <a:pt x="19721" y="105117"/>
                  <a:pt x="20646" y="120500"/>
                </a:cubicBezTo>
                <a:cubicBezTo>
                  <a:pt x="21109" y="129117"/>
                  <a:pt x="22033" y="150399"/>
                  <a:pt x="22497" y="167633"/>
                </a:cubicBezTo>
                <a:cubicBezTo>
                  <a:pt x="27123" y="166580"/>
                  <a:pt x="31807" y="165805"/>
                  <a:pt x="36549" y="165320"/>
                </a:cubicBezTo>
                <a:lnTo>
                  <a:pt x="47364" y="165320"/>
                </a:lnTo>
                <a:cubicBezTo>
                  <a:pt x="50140" y="163064"/>
                  <a:pt x="52511" y="161329"/>
                  <a:pt x="54362" y="164163"/>
                </a:cubicBezTo>
                <a:cubicBezTo>
                  <a:pt x="52048" y="154968"/>
                  <a:pt x="47364" y="149821"/>
                  <a:pt x="47364" y="142360"/>
                </a:cubicBezTo>
                <a:cubicBezTo>
                  <a:pt x="46439" y="131453"/>
                  <a:pt x="46323" y="120500"/>
                  <a:pt x="46901" y="109570"/>
                </a:cubicBezTo>
                <a:cubicBezTo>
                  <a:pt x="47537" y="101693"/>
                  <a:pt x="51007" y="94320"/>
                  <a:pt x="56732" y="88866"/>
                </a:cubicBezTo>
                <a:cubicBezTo>
                  <a:pt x="58988" y="83135"/>
                  <a:pt x="61995" y="77733"/>
                  <a:pt x="65639" y="72789"/>
                </a:cubicBezTo>
                <a:cubicBezTo>
                  <a:pt x="70786" y="66485"/>
                  <a:pt x="68936" y="38900"/>
                  <a:pt x="68415" y="33117"/>
                </a:cubicBezTo>
                <a:cubicBezTo>
                  <a:pt x="67952" y="29704"/>
                  <a:pt x="67027" y="21087"/>
                  <a:pt x="66101" y="14148"/>
                </a:cubicBezTo>
                <a:cubicBezTo>
                  <a:pt x="63673" y="15385"/>
                  <a:pt x="60781" y="15183"/>
                  <a:pt x="58583" y="13627"/>
                </a:cubicBezTo>
                <a:cubicBezTo>
                  <a:pt x="52800" y="10157"/>
                  <a:pt x="58120" y="2697"/>
                  <a:pt x="51123" y="384"/>
                </a:cubicBezTo>
                <a:cubicBezTo>
                  <a:pt x="44126" y="-1929"/>
                  <a:pt x="41234" y="6687"/>
                  <a:pt x="42680" y="13627"/>
                </a:cubicBezTo>
                <a:cubicBezTo>
                  <a:pt x="44126" y="20567"/>
                  <a:pt x="39383" y="19931"/>
                  <a:pt x="36549" y="24499"/>
                </a:cubicBezTo>
                <a:cubicBezTo>
                  <a:pt x="33716" y="29068"/>
                  <a:pt x="21109" y="29704"/>
                  <a:pt x="16887" y="29704"/>
                </a:cubicBezTo>
                <a:cubicBezTo>
                  <a:pt x="12665" y="29704"/>
                  <a:pt x="7981" y="38900"/>
                  <a:pt x="3759" y="40635"/>
                </a:cubicBezTo>
                <a:cubicBezTo>
                  <a:pt x="2602" y="41149"/>
                  <a:pt x="1272" y="41346"/>
                  <a:pt x="0" y="41213"/>
                </a:cubicBezTo>
                <a:cubicBezTo>
                  <a:pt x="462" y="62437"/>
                  <a:pt x="3296" y="60702"/>
                  <a:pt x="12202" y="664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7" name="Frihåndsform: figur 336">
            <a:extLst>
              <a:ext uri="{FF2B5EF4-FFF2-40B4-BE49-F238E27FC236}">
                <a16:creationId xmlns:a16="http://schemas.microsoft.com/office/drawing/2014/main" id="{3059AEC4-777C-4AC1-95D4-81004CBA79A5}"/>
              </a:ext>
            </a:extLst>
          </p:cNvPr>
          <p:cNvSpPr/>
          <p:nvPr/>
        </p:nvSpPr>
        <p:spPr>
          <a:xfrm>
            <a:off x="7382894" y="4405409"/>
            <a:ext cx="43604" cy="137369"/>
          </a:xfrm>
          <a:custGeom>
            <a:avLst/>
            <a:gdLst>
              <a:gd name="connsiteX0" fmla="*/ 10699 w 43604"/>
              <a:gd name="connsiteY0" fmla="*/ 35065 h 137369"/>
              <a:gd name="connsiteX1" fmla="*/ 11161 w 43604"/>
              <a:gd name="connsiteY1" fmla="*/ 74160 h 137369"/>
              <a:gd name="connsiteX2" fmla="*/ 17234 w 43604"/>
              <a:gd name="connsiteY2" fmla="*/ 112676 h 137369"/>
              <a:gd name="connsiteX3" fmla="*/ 23017 w 43604"/>
              <a:gd name="connsiteY3" fmla="*/ 137370 h 137369"/>
              <a:gd name="connsiteX4" fmla="*/ 43605 w 43604"/>
              <a:gd name="connsiteY4" fmla="*/ 130488 h 137369"/>
              <a:gd name="connsiteX5" fmla="*/ 41754 w 43604"/>
              <a:gd name="connsiteY5" fmla="*/ 83355 h 137369"/>
              <a:gd name="connsiteX6" fmla="*/ 37995 w 43604"/>
              <a:gd name="connsiteY6" fmla="*/ 50622 h 137369"/>
              <a:gd name="connsiteX7" fmla="*/ 33310 w 43604"/>
              <a:gd name="connsiteY7" fmla="*/ 29340 h 137369"/>
              <a:gd name="connsiteX8" fmla="*/ 20646 w 43604"/>
              <a:gd name="connsiteY8" fmla="*/ 3490 h 137369"/>
              <a:gd name="connsiteX9" fmla="*/ 2834 w 43604"/>
              <a:gd name="connsiteY9" fmla="*/ 20 h 137369"/>
              <a:gd name="connsiteX10" fmla="*/ 0 w 43604"/>
              <a:gd name="connsiteY10" fmla="*/ 598 h 137369"/>
              <a:gd name="connsiteX11" fmla="*/ 4684 w 43604"/>
              <a:gd name="connsiteY11" fmla="*/ 18410 h 137369"/>
              <a:gd name="connsiteX12" fmla="*/ 10699 w 43604"/>
              <a:gd name="connsiteY12" fmla="*/ 35065 h 137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3604" h="137369">
                <a:moveTo>
                  <a:pt x="10699" y="35065"/>
                </a:moveTo>
                <a:cubicBezTo>
                  <a:pt x="10236" y="44261"/>
                  <a:pt x="7865" y="64965"/>
                  <a:pt x="11161" y="74160"/>
                </a:cubicBezTo>
                <a:cubicBezTo>
                  <a:pt x="15210" y="86599"/>
                  <a:pt x="17234" y="99600"/>
                  <a:pt x="17234" y="112676"/>
                </a:cubicBezTo>
                <a:cubicBezTo>
                  <a:pt x="17754" y="121171"/>
                  <a:pt x="19720" y="129522"/>
                  <a:pt x="23017" y="137370"/>
                </a:cubicBezTo>
                <a:cubicBezTo>
                  <a:pt x="30014" y="135115"/>
                  <a:pt x="36607" y="132223"/>
                  <a:pt x="43605" y="130488"/>
                </a:cubicBezTo>
                <a:cubicBezTo>
                  <a:pt x="43142" y="113138"/>
                  <a:pt x="42217" y="91972"/>
                  <a:pt x="41754" y="83355"/>
                </a:cubicBezTo>
                <a:cubicBezTo>
                  <a:pt x="40771" y="67856"/>
                  <a:pt x="42217" y="55769"/>
                  <a:pt x="37995" y="50622"/>
                </a:cubicBezTo>
                <a:cubicBezTo>
                  <a:pt x="33773" y="45475"/>
                  <a:pt x="43142" y="36222"/>
                  <a:pt x="33310" y="29340"/>
                </a:cubicBezTo>
                <a:cubicBezTo>
                  <a:pt x="24405" y="23557"/>
                  <a:pt x="21744" y="24772"/>
                  <a:pt x="20646" y="3490"/>
                </a:cubicBezTo>
                <a:cubicBezTo>
                  <a:pt x="15498" y="2911"/>
                  <a:pt x="7981" y="598"/>
                  <a:pt x="2834" y="20"/>
                </a:cubicBezTo>
                <a:cubicBezTo>
                  <a:pt x="1850" y="-67"/>
                  <a:pt x="867" y="135"/>
                  <a:pt x="0" y="598"/>
                </a:cubicBezTo>
                <a:cubicBezTo>
                  <a:pt x="983" y="8637"/>
                  <a:pt x="2834" y="17254"/>
                  <a:pt x="4684" y="18410"/>
                </a:cubicBezTo>
                <a:cubicBezTo>
                  <a:pt x="9079" y="20781"/>
                  <a:pt x="11161" y="25870"/>
                  <a:pt x="10699" y="3506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8" name="Frihåndsform: figur 337">
            <a:extLst>
              <a:ext uri="{FF2B5EF4-FFF2-40B4-BE49-F238E27FC236}">
                <a16:creationId xmlns:a16="http://schemas.microsoft.com/office/drawing/2014/main" id="{90A39C53-A244-4889-9D00-EB683B55838A}"/>
              </a:ext>
            </a:extLst>
          </p:cNvPr>
          <p:cNvSpPr/>
          <p:nvPr/>
        </p:nvSpPr>
        <p:spPr>
          <a:xfrm>
            <a:off x="7585594" y="4348869"/>
            <a:ext cx="173830" cy="322237"/>
          </a:xfrm>
          <a:custGeom>
            <a:avLst/>
            <a:gdLst>
              <a:gd name="connsiteX0" fmla="*/ 172165 w 173830"/>
              <a:gd name="connsiteY0" fmla="*/ 291298 h 322237"/>
              <a:gd name="connsiteX1" fmla="*/ 157187 w 173830"/>
              <a:gd name="connsiteY1" fmla="*/ 273486 h 322237"/>
              <a:gd name="connsiteX2" fmla="*/ 152040 w 173830"/>
              <a:gd name="connsiteY2" fmla="*/ 264291 h 322237"/>
              <a:gd name="connsiteX3" fmla="*/ 148280 w 173830"/>
              <a:gd name="connsiteY3" fmla="*/ 247635 h 322237"/>
              <a:gd name="connsiteX4" fmla="*/ 141688 w 173830"/>
              <a:gd name="connsiteY4" fmla="*/ 225196 h 322237"/>
              <a:gd name="connsiteX5" fmla="*/ 138449 w 173830"/>
              <a:gd name="connsiteY5" fmla="*/ 202064 h 322237"/>
              <a:gd name="connsiteX6" fmla="*/ 149668 w 173830"/>
              <a:gd name="connsiteY6" fmla="*/ 174478 h 322237"/>
              <a:gd name="connsiteX7" fmla="*/ 161235 w 173830"/>
              <a:gd name="connsiteY7" fmla="*/ 157128 h 322237"/>
              <a:gd name="connsiteX8" fmla="*/ 154179 w 173830"/>
              <a:gd name="connsiteY8" fmla="*/ 137003 h 322237"/>
              <a:gd name="connsiteX9" fmla="*/ 134516 w 173830"/>
              <a:gd name="connsiteY9" fmla="*/ 112887 h 322237"/>
              <a:gd name="connsiteX10" fmla="*/ 128733 w 173830"/>
              <a:gd name="connsiteY10" fmla="*/ 93340 h 322237"/>
              <a:gd name="connsiteX11" fmla="*/ 148859 w 173830"/>
              <a:gd name="connsiteY11" fmla="*/ 89870 h 322237"/>
              <a:gd name="connsiteX12" fmla="*/ 158690 w 173830"/>
              <a:gd name="connsiteY12" fmla="*/ 85880 h 322237"/>
              <a:gd name="connsiteX13" fmla="*/ 148859 w 173830"/>
              <a:gd name="connsiteY13" fmla="*/ 51181 h 322237"/>
              <a:gd name="connsiteX14" fmla="*/ 146025 w 173830"/>
              <a:gd name="connsiteY14" fmla="*/ 26429 h 322237"/>
              <a:gd name="connsiteX15" fmla="*/ 131509 w 173830"/>
              <a:gd name="connsiteY15" fmla="*/ 0 h 322237"/>
              <a:gd name="connsiteX16" fmla="*/ 130237 w 173830"/>
              <a:gd name="connsiteY16" fmla="*/ 0 h 322237"/>
              <a:gd name="connsiteX17" fmla="*/ 128849 w 173830"/>
              <a:gd name="connsiteY17" fmla="*/ 14921 h 322237"/>
              <a:gd name="connsiteX18" fmla="*/ 138680 w 173830"/>
              <a:gd name="connsiteY18" fmla="*/ 26487 h 322237"/>
              <a:gd name="connsiteX19" fmla="*/ 140068 w 173830"/>
              <a:gd name="connsiteY19" fmla="*/ 43836 h 322237"/>
              <a:gd name="connsiteX20" fmla="*/ 126015 w 173830"/>
              <a:gd name="connsiteY20" fmla="*/ 53032 h 322237"/>
              <a:gd name="connsiteX21" fmla="*/ 111962 w 173830"/>
              <a:gd name="connsiteY21" fmla="*/ 83509 h 322237"/>
              <a:gd name="connsiteX22" fmla="*/ 106179 w 173830"/>
              <a:gd name="connsiteY22" fmla="*/ 101899 h 322237"/>
              <a:gd name="connsiteX23" fmla="*/ 103403 w 173830"/>
              <a:gd name="connsiteY23" fmla="*/ 116878 h 322237"/>
              <a:gd name="connsiteX24" fmla="*/ 91837 w 173830"/>
              <a:gd name="connsiteY24" fmla="*/ 133533 h 322237"/>
              <a:gd name="connsiteX25" fmla="*/ 74487 w 173830"/>
              <a:gd name="connsiteY25" fmla="*/ 176618 h 322237"/>
              <a:gd name="connsiteX26" fmla="*/ 64656 w 173830"/>
              <a:gd name="connsiteY26" fmla="*/ 189283 h 322237"/>
              <a:gd name="connsiteX27" fmla="*/ 47769 w 173830"/>
              <a:gd name="connsiteY27" fmla="*/ 175461 h 322237"/>
              <a:gd name="connsiteX28" fmla="*/ 33716 w 173830"/>
              <a:gd name="connsiteY28" fmla="*/ 177774 h 322237"/>
              <a:gd name="connsiteX29" fmla="*/ 6997 w 173830"/>
              <a:gd name="connsiteY29" fmla="*/ 208252 h 322237"/>
              <a:gd name="connsiteX30" fmla="*/ 0 w 173830"/>
              <a:gd name="connsiteY30" fmla="*/ 238151 h 322237"/>
              <a:gd name="connsiteX31" fmla="*/ 4685 w 173830"/>
              <a:gd name="connsiteY31" fmla="*/ 244454 h 322237"/>
              <a:gd name="connsiteX32" fmla="*/ 10468 w 173830"/>
              <a:gd name="connsiteY32" fmla="*/ 243876 h 322237"/>
              <a:gd name="connsiteX33" fmla="*/ 39384 w 173830"/>
              <a:gd name="connsiteY33" fmla="*/ 261225 h 322237"/>
              <a:gd name="connsiteX34" fmla="*/ 42159 w 173830"/>
              <a:gd name="connsiteY34" fmla="*/ 280194 h 322237"/>
              <a:gd name="connsiteX35" fmla="*/ 42622 w 173830"/>
              <a:gd name="connsiteY35" fmla="*/ 285978 h 322237"/>
              <a:gd name="connsiteX36" fmla="*/ 40308 w 173830"/>
              <a:gd name="connsiteY36" fmla="*/ 307838 h 322237"/>
              <a:gd name="connsiteX37" fmla="*/ 39384 w 173830"/>
              <a:gd name="connsiteY37" fmla="*/ 310151 h 322237"/>
              <a:gd name="connsiteX38" fmla="*/ 61880 w 173830"/>
              <a:gd name="connsiteY38" fmla="*/ 310151 h 322237"/>
              <a:gd name="connsiteX39" fmla="*/ 72174 w 173830"/>
              <a:gd name="connsiteY39" fmla="*/ 306681 h 322237"/>
              <a:gd name="connsiteX40" fmla="*/ 134516 w 173830"/>
              <a:gd name="connsiteY40" fmla="*/ 308416 h 322237"/>
              <a:gd name="connsiteX41" fmla="*/ 167770 w 173830"/>
              <a:gd name="connsiteY41" fmla="*/ 322238 h 322237"/>
              <a:gd name="connsiteX42" fmla="*/ 173553 w 173830"/>
              <a:gd name="connsiteY42" fmla="*/ 297486 h 322237"/>
              <a:gd name="connsiteX43" fmla="*/ 172165 w 173830"/>
              <a:gd name="connsiteY43" fmla="*/ 291298 h 322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73830" h="322237">
                <a:moveTo>
                  <a:pt x="172165" y="291298"/>
                </a:moveTo>
                <a:cubicBezTo>
                  <a:pt x="171239" y="286671"/>
                  <a:pt x="160946" y="278633"/>
                  <a:pt x="157187" y="273486"/>
                </a:cubicBezTo>
                <a:cubicBezTo>
                  <a:pt x="155220" y="270571"/>
                  <a:pt x="153485" y="267494"/>
                  <a:pt x="152040" y="264291"/>
                </a:cubicBezTo>
                <a:cubicBezTo>
                  <a:pt x="152444" y="258490"/>
                  <a:pt x="151172" y="252695"/>
                  <a:pt x="148280" y="247635"/>
                </a:cubicBezTo>
                <a:cubicBezTo>
                  <a:pt x="143654" y="241083"/>
                  <a:pt x="141341" y="233195"/>
                  <a:pt x="141688" y="225196"/>
                </a:cubicBezTo>
                <a:cubicBezTo>
                  <a:pt x="141688" y="215423"/>
                  <a:pt x="138449" y="207847"/>
                  <a:pt x="138449" y="202064"/>
                </a:cubicBezTo>
                <a:cubicBezTo>
                  <a:pt x="138449" y="196281"/>
                  <a:pt x="146835" y="185986"/>
                  <a:pt x="149668" y="174478"/>
                </a:cubicBezTo>
                <a:cubicBezTo>
                  <a:pt x="152155" y="167891"/>
                  <a:pt x="156088" y="161958"/>
                  <a:pt x="161235" y="157128"/>
                </a:cubicBezTo>
                <a:cubicBezTo>
                  <a:pt x="158227" y="150663"/>
                  <a:pt x="155857" y="143926"/>
                  <a:pt x="154179" y="137003"/>
                </a:cubicBezTo>
                <a:cubicBezTo>
                  <a:pt x="151404" y="126131"/>
                  <a:pt x="143885" y="123239"/>
                  <a:pt x="134516" y="112887"/>
                </a:cubicBezTo>
                <a:cubicBezTo>
                  <a:pt x="129081" y="107966"/>
                  <a:pt x="126883" y="100425"/>
                  <a:pt x="128733" y="93340"/>
                </a:cubicBezTo>
                <a:cubicBezTo>
                  <a:pt x="128733" y="89350"/>
                  <a:pt x="140300" y="89350"/>
                  <a:pt x="148859" y="89870"/>
                </a:cubicBezTo>
                <a:cubicBezTo>
                  <a:pt x="157418" y="90391"/>
                  <a:pt x="161986" y="88193"/>
                  <a:pt x="158690" y="85880"/>
                </a:cubicBezTo>
                <a:cubicBezTo>
                  <a:pt x="155394" y="83567"/>
                  <a:pt x="148396" y="64598"/>
                  <a:pt x="148859" y="51181"/>
                </a:cubicBezTo>
                <a:cubicBezTo>
                  <a:pt x="149322" y="37764"/>
                  <a:pt x="145563" y="33831"/>
                  <a:pt x="146025" y="26429"/>
                </a:cubicBezTo>
                <a:cubicBezTo>
                  <a:pt x="146488" y="19026"/>
                  <a:pt x="138564" y="0"/>
                  <a:pt x="131509" y="0"/>
                </a:cubicBezTo>
                <a:lnTo>
                  <a:pt x="130237" y="0"/>
                </a:lnTo>
                <a:cubicBezTo>
                  <a:pt x="129254" y="4910"/>
                  <a:pt x="128791" y="9912"/>
                  <a:pt x="128849" y="14921"/>
                </a:cubicBezTo>
                <a:cubicBezTo>
                  <a:pt x="128849" y="18969"/>
                  <a:pt x="134632" y="24694"/>
                  <a:pt x="138680" y="26487"/>
                </a:cubicBezTo>
                <a:cubicBezTo>
                  <a:pt x="142729" y="28280"/>
                  <a:pt x="140531" y="36261"/>
                  <a:pt x="140068" y="43836"/>
                </a:cubicBezTo>
                <a:cubicBezTo>
                  <a:pt x="139606" y="51412"/>
                  <a:pt x="128502" y="49620"/>
                  <a:pt x="126015" y="53032"/>
                </a:cubicBezTo>
                <a:cubicBezTo>
                  <a:pt x="123528" y="56444"/>
                  <a:pt x="111500" y="79519"/>
                  <a:pt x="111962" y="83509"/>
                </a:cubicBezTo>
                <a:cubicBezTo>
                  <a:pt x="112425" y="87499"/>
                  <a:pt x="110054" y="100164"/>
                  <a:pt x="106179" y="101899"/>
                </a:cubicBezTo>
                <a:cubicBezTo>
                  <a:pt x="102305" y="103634"/>
                  <a:pt x="103403" y="112830"/>
                  <a:pt x="103403" y="116878"/>
                </a:cubicBezTo>
                <a:cubicBezTo>
                  <a:pt x="103403" y="120926"/>
                  <a:pt x="91837" y="126594"/>
                  <a:pt x="91837" y="133533"/>
                </a:cubicBezTo>
                <a:cubicBezTo>
                  <a:pt x="91837" y="140473"/>
                  <a:pt x="78709" y="167423"/>
                  <a:pt x="74487" y="176618"/>
                </a:cubicBezTo>
                <a:cubicBezTo>
                  <a:pt x="70266" y="185813"/>
                  <a:pt x="66102" y="197322"/>
                  <a:pt x="64656" y="189283"/>
                </a:cubicBezTo>
                <a:cubicBezTo>
                  <a:pt x="63210" y="181244"/>
                  <a:pt x="53090" y="170892"/>
                  <a:pt x="47769" y="175461"/>
                </a:cubicBezTo>
                <a:cubicBezTo>
                  <a:pt x="42448" y="180030"/>
                  <a:pt x="36550" y="177196"/>
                  <a:pt x="33716" y="177774"/>
                </a:cubicBezTo>
                <a:cubicBezTo>
                  <a:pt x="30882" y="178353"/>
                  <a:pt x="6997" y="208252"/>
                  <a:pt x="6997" y="208252"/>
                </a:cubicBezTo>
                <a:cubicBezTo>
                  <a:pt x="5437" y="218384"/>
                  <a:pt x="3123" y="228383"/>
                  <a:pt x="0" y="238151"/>
                </a:cubicBezTo>
                <a:cubicBezTo>
                  <a:pt x="1966" y="239914"/>
                  <a:pt x="3586" y="242060"/>
                  <a:pt x="4685" y="244454"/>
                </a:cubicBezTo>
                <a:cubicBezTo>
                  <a:pt x="6535" y="243749"/>
                  <a:pt x="8501" y="243546"/>
                  <a:pt x="10468" y="243876"/>
                </a:cubicBezTo>
                <a:cubicBezTo>
                  <a:pt x="22497" y="244101"/>
                  <a:pt x="33543" y="250712"/>
                  <a:pt x="39384" y="261225"/>
                </a:cubicBezTo>
                <a:cubicBezTo>
                  <a:pt x="42333" y="267078"/>
                  <a:pt x="43316" y="273740"/>
                  <a:pt x="42159" y="280194"/>
                </a:cubicBezTo>
                <a:cubicBezTo>
                  <a:pt x="42564" y="282097"/>
                  <a:pt x="42680" y="284040"/>
                  <a:pt x="42622" y="285978"/>
                </a:cubicBezTo>
                <a:cubicBezTo>
                  <a:pt x="42796" y="293334"/>
                  <a:pt x="42044" y="300684"/>
                  <a:pt x="40308" y="307838"/>
                </a:cubicBezTo>
                <a:cubicBezTo>
                  <a:pt x="40193" y="308676"/>
                  <a:pt x="39904" y="309474"/>
                  <a:pt x="39384" y="310151"/>
                </a:cubicBezTo>
                <a:lnTo>
                  <a:pt x="61880" y="310151"/>
                </a:lnTo>
                <a:lnTo>
                  <a:pt x="72174" y="306681"/>
                </a:lnTo>
                <a:cubicBezTo>
                  <a:pt x="72174" y="306681"/>
                  <a:pt x="127461" y="310151"/>
                  <a:pt x="134516" y="308416"/>
                </a:cubicBezTo>
                <a:cubicBezTo>
                  <a:pt x="141572" y="306681"/>
                  <a:pt x="167770" y="322238"/>
                  <a:pt x="167770" y="322238"/>
                </a:cubicBezTo>
                <a:cubicBezTo>
                  <a:pt x="168579" y="313766"/>
                  <a:pt x="170545" y="305443"/>
                  <a:pt x="173553" y="297486"/>
                </a:cubicBezTo>
                <a:cubicBezTo>
                  <a:pt x="174536" y="294537"/>
                  <a:pt x="172627" y="292802"/>
                  <a:pt x="172165" y="29129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39" name="Frihåndsform: figur 338">
            <a:extLst>
              <a:ext uri="{FF2B5EF4-FFF2-40B4-BE49-F238E27FC236}">
                <a16:creationId xmlns:a16="http://schemas.microsoft.com/office/drawing/2014/main" id="{3AA0E20F-5A3D-4D9D-99B8-7994BF174052}"/>
              </a:ext>
            </a:extLst>
          </p:cNvPr>
          <p:cNvSpPr/>
          <p:nvPr/>
        </p:nvSpPr>
        <p:spPr>
          <a:xfrm>
            <a:off x="7184514" y="4419145"/>
            <a:ext cx="142688" cy="161571"/>
          </a:xfrm>
          <a:custGeom>
            <a:avLst/>
            <a:gdLst>
              <a:gd name="connsiteX0" fmla="*/ 7998 w 142688"/>
              <a:gd name="connsiteY0" fmla="*/ 126525 h 161571"/>
              <a:gd name="connsiteX1" fmla="*/ 26273 w 142688"/>
              <a:gd name="connsiteY1" fmla="*/ 147808 h 161571"/>
              <a:gd name="connsiteX2" fmla="*/ 22514 w 142688"/>
              <a:gd name="connsiteY2" fmla="*/ 160993 h 161571"/>
              <a:gd name="connsiteX3" fmla="*/ 23439 w 142688"/>
              <a:gd name="connsiteY3" fmla="*/ 161571 h 161571"/>
              <a:gd name="connsiteX4" fmla="*/ 35006 w 142688"/>
              <a:gd name="connsiteY4" fmla="*/ 158159 h 161571"/>
              <a:gd name="connsiteX5" fmla="*/ 133320 w 142688"/>
              <a:gd name="connsiteY5" fmla="*/ 142603 h 161571"/>
              <a:gd name="connsiteX6" fmla="*/ 124876 w 142688"/>
              <a:gd name="connsiteY6" fmla="*/ 114439 h 161571"/>
              <a:gd name="connsiteX7" fmla="*/ 133782 w 142688"/>
              <a:gd name="connsiteY7" fmla="*/ 87431 h 161571"/>
              <a:gd name="connsiteX8" fmla="*/ 142688 w 142688"/>
              <a:gd name="connsiteY8" fmla="*/ 69041 h 161571"/>
              <a:gd name="connsiteX9" fmla="*/ 134707 w 142688"/>
              <a:gd name="connsiteY9" fmla="*/ 25956 h 161571"/>
              <a:gd name="connsiteX10" fmla="*/ 130485 w 142688"/>
              <a:gd name="connsiteY10" fmla="*/ 23065 h 161571"/>
              <a:gd name="connsiteX11" fmla="*/ 102842 w 142688"/>
              <a:gd name="connsiteY11" fmla="*/ 27113 h 161571"/>
              <a:gd name="connsiteX12" fmla="*/ 82196 w 142688"/>
              <a:gd name="connsiteY12" fmla="*/ 15546 h 161571"/>
              <a:gd name="connsiteX13" fmla="*/ 63922 w 142688"/>
              <a:gd name="connsiteY13" fmla="*/ 8086 h 161571"/>
              <a:gd name="connsiteX14" fmla="*/ 55536 w 142688"/>
              <a:gd name="connsiteY14" fmla="*/ 4616 h 161571"/>
              <a:gd name="connsiteX15" fmla="*/ 43969 w 142688"/>
              <a:gd name="connsiteY15" fmla="*/ 6351 h 161571"/>
              <a:gd name="connsiteX16" fmla="*/ 30841 w 142688"/>
              <a:gd name="connsiteY16" fmla="*/ 13811 h 161571"/>
              <a:gd name="connsiteX17" fmla="*/ 19275 w 142688"/>
              <a:gd name="connsiteY17" fmla="*/ 9763 h 161571"/>
              <a:gd name="connsiteX18" fmla="*/ 11352 w 142688"/>
              <a:gd name="connsiteY18" fmla="*/ 12077 h 161571"/>
              <a:gd name="connsiteX19" fmla="*/ 11352 w 142688"/>
              <a:gd name="connsiteY19" fmla="*/ 34515 h 161571"/>
              <a:gd name="connsiteX20" fmla="*/ 15574 w 142688"/>
              <a:gd name="connsiteY20" fmla="*/ 47701 h 161571"/>
              <a:gd name="connsiteX21" fmla="*/ 19738 w 142688"/>
              <a:gd name="connsiteY21" fmla="*/ 65050 h 161571"/>
              <a:gd name="connsiteX22" fmla="*/ 8982 w 142688"/>
              <a:gd name="connsiteY22" fmla="*/ 66727 h 161571"/>
              <a:gd name="connsiteX23" fmla="*/ 10832 w 142688"/>
              <a:gd name="connsiteY23" fmla="*/ 83441 h 161571"/>
              <a:gd name="connsiteX24" fmla="*/ 4297 w 142688"/>
              <a:gd name="connsiteY24" fmla="*/ 98940 h 161571"/>
              <a:gd name="connsiteX25" fmla="*/ 1463 w 142688"/>
              <a:gd name="connsiteY25" fmla="*/ 118487 h 161571"/>
              <a:gd name="connsiteX26" fmla="*/ 7998 w 142688"/>
              <a:gd name="connsiteY26" fmla="*/ 126525 h 161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42688" h="161571">
                <a:moveTo>
                  <a:pt x="7998" y="126525"/>
                </a:moveTo>
                <a:cubicBezTo>
                  <a:pt x="15517" y="132308"/>
                  <a:pt x="27198" y="138092"/>
                  <a:pt x="26273" y="147808"/>
                </a:cubicBezTo>
                <a:cubicBezTo>
                  <a:pt x="25694" y="152370"/>
                  <a:pt x="24422" y="156812"/>
                  <a:pt x="22514" y="160993"/>
                </a:cubicBezTo>
                <a:cubicBezTo>
                  <a:pt x="22976" y="160993"/>
                  <a:pt x="22976" y="161571"/>
                  <a:pt x="23439" y="161571"/>
                </a:cubicBezTo>
                <a:cubicBezTo>
                  <a:pt x="27198" y="160415"/>
                  <a:pt x="31420" y="159258"/>
                  <a:pt x="35006" y="158159"/>
                </a:cubicBezTo>
                <a:cubicBezTo>
                  <a:pt x="68259" y="148386"/>
                  <a:pt x="99661" y="145494"/>
                  <a:pt x="133320" y="142603"/>
                </a:cubicBezTo>
                <a:cubicBezTo>
                  <a:pt x="129271" y="133639"/>
                  <a:pt x="126379" y="124166"/>
                  <a:pt x="124876" y="114439"/>
                </a:cubicBezTo>
                <a:cubicBezTo>
                  <a:pt x="125339" y="109291"/>
                  <a:pt x="134244" y="94891"/>
                  <a:pt x="133782" y="87431"/>
                </a:cubicBezTo>
                <a:cubicBezTo>
                  <a:pt x="133320" y="79971"/>
                  <a:pt x="142688" y="74766"/>
                  <a:pt x="142688" y="69041"/>
                </a:cubicBezTo>
                <a:cubicBezTo>
                  <a:pt x="141879" y="54398"/>
                  <a:pt x="139218" y="39917"/>
                  <a:pt x="134707" y="25956"/>
                </a:cubicBezTo>
                <a:cubicBezTo>
                  <a:pt x="133320" y="25956"/>
                  <a:pt x="131931" y="25378"/>
                  <a:pt x="130485" y="23065"/>
                </a:cubicBezTo>
                <a:cubicBezTo>
                  <a:pt x="126264" y="17918"/>
                  <a:pt x="108914" y="19074"/>
                  <a:pt x="102842" y="27113"/>
                </a:cubicBezTo>
                <a:cubicBezTo>
                  <a:pt x="96770" y="35151"/>
                  <a:pt x="84105" y="19595"/>
                  <a:pt x="82196" y="15546"/>
                </a:cubicBezTo>
                <a:cubicBezTo>
                  <a:pt x="80288" y="11498"/>
                  <a:pt x="70977" y="2303"/>
                  <a:pt x="63922" y="8086"/>
                </a:cubicBezTo>
                <a:cubicBezTo>
                  <a:pt x="56866" y="13869"/>
                  <a:pt x="55015" y="12077"/>
                  <a:pt x="55536" y="4616"/>
                </a:cubicBezTo>
                <a:cubicBezTo>
                  <a:pt x="56056" y="-2844"/>
                  <a:pt x="45183" y="-531"/>
                  <a:pt x="43969" y="6351"/>
                </a:cubicBezTo>
                <a:cubicBezTo>
                  <a:pt x="42755" y="13233"/>
                  <a:pt x="33675" y="19016"/>
                  <a:pt x="30841" y="13811"/>
                </a:cubicBezTo>
                <a:cubicBezTo>
                  <a:pt x="28008" y="8607"/>
                  <a:pt x="21936" y="2245"/>
                  <a:pt x="19275" y="9763"/>
                </a:cubicBezTo>
                <a:cubicBezTo>
                  <a:pt x="17425" y="14968"/>
                  <a:pt x="14128" y="14390"/>
                  <a:pt x="11352" y="12077"/>
                </a:cubicBezTo>
                <a:cubicBezTo>
                  <a:pt x="9444" y="21272"/>
                  <a:pt x="7593" y="31624"/>
                  <a:pt x="11352" y="34515"/>
                </a:cubicBezTo>
                <a:cubicBezTo>
                  <a:pt x="15343" y="37627"/>
                  <a:pt x="17020" y="42855"/>
                  <a:pt x="15574" y="47701"/>
                </a:cubicBezTo>
                <a:cubicBezTo>
                  <a:pt x="14591" y="51171"/>
                  <a:pt x="23497" y="60944"/>
                  <a:pt x="19738" y="65050"/>
                </a:cubicBezTo>
                <a:cubicBezTo>
                  <a:pt x="15979" y="69156"/>
                  <a:pt x="11352" y="60424"/>
                  <a:pt x="8982" y="66727"/>
                </a:cubicBezTo>
                <a:cubicBezTo>
                  <a:pt x="6610" y="73031"/>
                  <a:pt x="14128" y="78294"/>
                  <a:pt x="10832" y="83441"/>
                </a:cubicBezTo>
                <a:cubicBezTo>
                  <a:pt x="7536" y="88588"/>
                  <a:pt x="2909" y="89224"/>
                  <a:pt x="4297" y="98940"/>
                </a:cubicBezTo>
                <a:cubicBezTo>
                  <a:pt x="5685" y="108655"/>
                  <a:pt x="4759" y="115595"/>
                  <a:pt x="1463" y="118487"/>
                </a:cubicBezTo>
                <a:cubicBezTo>
                  <a:pt x="-1833" y="121378"/>
                  <a:pt x="480" y="120800"/>
                  <a:pt x="7998" y="12652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0" name="Frihåndsform: figur 339">
            <a:extLst>
              <a:ext uri="{FF2B5EF4-FFF2-40B4-BE49-F238E27FC236}">
                <a16:creationId xmlns:a16="http://schemas.microsoft.com/office/drawing/2014/main" id="{26777E07-832A-4261-B4C2-8F98EBDF8686}"/>
              </a:ext>
            </a:extLst>
          </p:cNvPr>
          <p:cNvSpPr/>
          <p:nvPr/>
        </p:nvSpPr>
        <p:spPr>
          <a:xfrm>
            <a:off x="7309679" y="4405891"/>
            <a:ext cx="96578" cy="155162"/>
          </a:xfrm>
          <a:custGeom>
            <a:avLst/>
            <a:gdLst>
              <a:gd name="connsiteX0" fmla="*/ 22497 w 96578"/>
              <a:gd name="connsiteY0" fmla="*/ 154121 h 155162"/>
              <a:gd name="connsiteX1" fmla="*/ 79692 w 96578"/>
              <a:gd name="connsiteY1" fmla="*/ 142555 h 155162"/>
              <a:gd name="connsiteX2" fmla="*/ 96579 w 96578"/>
              <a:gd name="connsiteY2" fmla="*/ 136772 h 155162"/>
              <a:gd name="connsiteX3" fmla="*/ 90795 w 96578"/>
              <a:gd name="connsiteY3" fmla="*/ 112078 h 155162"/>
              <a:gd name="connsiteX4" fmla="*/ 85012 w 96578"/>
              <a:gd name="connsiteY4" fmla="*/ 73562 h 155162"/>
              <a:gd name="connsiteX5" fmla="*/ 84550 w 96578"/>
              <a:gd name="connsiteY5" fmla="*/ 34468 h 155162"/>
              <a:gd name="connsiteX6" fmla="*/ 78767 w 96578"/>
              <a:gd name="connsiteY6" fmla="*/ 17812 h 155162"/>
              <a:gd name="connsiteX7" fmla="*/ 74082 w 96578"/>
              <a:gd name="connsiteY7" fmla="*/ 0 h 155162"/>
              <a:gd name="connsiteX8" fmla="*/ 67952 w 96578"/>
              <a:gd name="connsiteY8" fmla="*/ 6882 h 155162"/>
              <a:gd name="connsiteX9" fmla="*/ 8906 w 96578"/>
              <a:gd name="connsiteY9" fmla="*/ 5147 h 155162"/>
              <a:gd name="connsiteX10" fmla="*/ 13128 w 96578"/>
              <a:gd name="connsiteY10" fmla="*/ 33311 h 155162"/>
              <a:gd name="connsiteX11" fmla="*/ 9831 w 96578"/>
              <a:gd name="connsiteY11" fmla="*/ 38516 h 155162"/>
              <a:gd name="connsiteX12" fmla="*/ 17812 w 96578"/>
              <a:gd name="connsiteY12" fmla="*/ 81600 h 155162"/>
              <a:gd name="connsiteX13" fmla="*/ 8906 w 96578"/>
              <a:gd name="connsiteY13" fmla="*/ 99991 h 155162"/>
              <a:gd name="connsiteX14" fmla="*/ 0 w 96578"/>
              <a:gd name="connsiteY14" fmla="*/ 126998 h 155162"/>
              <a:gd name="connsiteX15" fmla="*/ 8443 w 96578"/>
              <a:gd name="connsiteY15" fmla="*/ 155162 h 155162"/>
              <a:gd name="connsiteX16" fmla="*/ 22497 w 96578"/>
              <a:gd name="connsiteY16" fmla="*/ 154121 h 1551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96578" h="155162">
                <a:moveTo>
                  <a:pt x="22497" y="154121"/>
                </a:moveTo>
                <a:cubicBezTo>
                  <a:pt x="41928" y="152311"/>
                  <a:pt x="61070" y="148436"/>
                  <a:pt x="79692" y="142555"/>
                </a:cubicBezTo>
                <a:cubicBezTo>
                  <a:pt x="85475" y="140820"/>
                  <a:pt x="90911" y="138507"/>
                  <a:pt x="96579" y="136772"/>
                </a:cubicBezTo>
                <a:cubicBezTo>
                  <a:pt x="93282" y="128924"/>
                  <a:pt x="91316" y="120573"/>
                  <a:pt x="90795" y="112078"/>
                </a:cubicBezTo>
                <a:cubicBezTo>
                  <a:pt x="90680" y="99031"/>
                  <a:pt x="88714" y="86071"/>
                  <a:pt x="85012" y="73562"/>
                </a:cubicBezTo>
                <a:cubicBezTo>
                  <a:pt x="81716" y="64367"/>
                  <a:pt x="84087" y="43663"/>
                  <a:pt x="84550" y="34468"/>
                </a:cubicBezTo>
                <a:cubicBezTo>
                  <a:pt x="85012" y="25272"/>
                  <a:pt x="82642" y="20125"/>
                  <a:pt x="78767" y="17812"/>
                </a:cubicBezTo>
                <a:cubicBezTo>
                  <a:pt x="76858" y="16656"/>
                  <a:pt x="75007" y="7461"/>
                  <a:pt x="74082" y="0"/>
                </a:cubicBezTo>
                <a:cubicBezTo>
                  <a:pt x="69860" y="2313"/>
                  <a:pt x="69398" y="10352"/>
                  <a:pt x="67952" y="6882"/>
                </a:cubicBezTo>
                <a:cubicBezTo>
                  <a:pt x="66506" y="3412"/>
                  <a:pt x="11740" y="579"/>
                  <a:pt x="8906" y="5147"/>
                </a:cubicBezTo>
                <a:cubicBezTo>
                  <a:pt x="6072" y="9716"/>
                  <a:pt x="13590" y="28280"/>
                  <a:pt x="13128" y="33311"/>
                </a:cubicBezTo>
                <a:cubicBezTo>
                  <a:pt x="12665" y="36203"/>
                  <a:pt x="11740" y="38516"/>
                  <a:pt x="9831" y="38516"/>
                </a:cubicBezTo>
                <a:cubicBezTo>
                  <a:pt x="14342" y="52465"/>
                  <a:pt x="17060" y="66952"/>
                  <a:pt x="17812" y="81600"/>
                </a:cubicBezTo>
                <a:cubicBezTo>
                  <a:pt x="17812" y="87904"/>
                  <a:pt x="8443" y="92531"/>
                  <a:pt x="8906" y="99991"/>
                </a:cubicBezTo>
                <a:cubicBezTo>
                  <a:pt x="9369" y="107451"/>
                  <a:pt x="462" y="122429"/>
                  <a:pt x="0" y="126998"/>
                </a:cubicBezTo>
                <a:cubicBezTo>
                  <a:pt x="1504" y="136726"/>
                  <a:pt x="4395" y="146199"/>
                  <a:pt x="8443" y="155162"/>
                </a:cubicBezTo>
                <a:cubicBezTo>
                  <a:pt x="13128" y="155064"/>
                  <a:pt x="17812" y="154717"/>
                  <a:pt x="22497" y="1541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1" name="Frihåndsform: figur 340">
            <a:extLst>
              <a:ext uri="{FF2B5EF4-FFF2-40B4-BE49-F238E27FC236}">
                <a16:creationId xmlns:a16="http://schemas.microsoft.com/office/drawing/2014/main" id="{4AFFB5B2-997C-491D-BB56-D31BB124D4A8}"/>
              </a:ext>
            </a:extLst>
          </p:cNvPr>
          <p:cNvSpPr/>
          <p:nvPr/>
        </p:nvSpPr>
        <p:spPr>
          <a:xfrm>
            <a:off x="7027576" y="4359395"/>
            <a:ext cx="176151" cy="157102"/>
          </a:xfrm>
          <a:custGeom>
            <a:avLst/>
            <a:gdLst>
              <a:gd name="connsiteX0" fmla="*/ 17755 w 176151"/>
              <a:gd name="connsiteY0" fmla="*/ 72579 h 157102"/>
              <a:gd name="connsiteX1" fmla="*/ 21051 w 176151"/>
              <a:gd name="connsiteY1" fmla="*/ 75470 h 157102"/>
              <a:gd name="connsiteX2" fmla="*/ 47769 w 176151"/>
              <a:gd name="connsiteY2" fmla="*/ 103634 h 157102"/>
              <a:gd name="connsiteX3" fmla="*/ 60434 w 176151"/>
              <a:gd name="connsiteY3" fmla="*/ 86285 h 157102"/>
              <a:gd name="connsiteX4" fmla="*/ 71191 w 176151"/>
              <a:gd name="connsiteY4" fmla="*/ 83393 h 157102"/>
              <a:gd name="connsiteX5" fmla="*/ 89003 w 176151"/>
              <a:gd name="connsiteY5" fmla="*/ 78767 h 157102"/>
              <a:gd name="connsiteX6" fmla="*/ 107740 w 176151"/>
              <a:gd name="connsiteY6" fmla="*/ 106352 h 157102"/>
              <a:gd name="connsiteX7" fmla="*/ 111036 w 176151"/>
              <a:gd name="connsiteY7" fmla="*/ 123066 h 157102"/>
              <a:gd name="connsiteX8" fmla="*/ 111962 w 176151"/>
              <a:gd name="connsiteY8" fmla="*/ 124801 h 157102"/>
              <a:gd name="connsiteX9" fmla="*/ 128849 w 176151"/>
              <a:gd name="connsiteY9" fmla="*/ 121331 h 157102"/>
              <a:gd name="connsiteX10" fmla="*/ 135384 w 176151"/>
              <a:gd name="connsiteY10" fmla="*/ 144868 h 157102"/>
              <a:gd name="connsiteX11" fmla="*/ 146661 w 176151"/>
              <a:gd name="connsiteY11" fmla="*/ 154642 h 157102"/>
              <a:gd name="connsiteX12" fmla="*/ 156030 w 176151"/>
              <a:gd name="connsiteY12" fmla="*/ 146025 h 157102"/>
              <a:gd name="connsiteX13" fmla="*/ 160714 w 176151"/>
              <a:gd name="connsiteY13" fmla="*/ 150073 h 157102"/>
              <a:gd name="connsiteX14" fmla="*/ 166498 w 176151"/>
              <a:gd name="connsiteY14" fmla="*/ 141456 h 157102"/>
              <a:gd name="connsiteX15" fmla="*/ 164647 w 176151"/>
              <a:gd name="connsiteY15" fmla="*/ 124801 h 157102"/>
              <a:gd name="connsiteX16" fmla="*/ 175403 w 176151"/>
              <a:gd name="connsiteY16" fmla="*/ 123066 h 157102"/>
              <a:gd name="connsiteX17" fmla="*/ 171182 w 176151"/>
              <a:gd name="connsiteY17" fmla="*/ 105716 h 157102"/>
              <a:gd name="connsiteX18" fmla="*/ 166960 w 176151"/>
              <a:gd name="connsiteY18" fmla="*/ 92531 h 157102"/>
              <a:gd name="connsiteX19" fmla="*/ 166960 w 176151"/>
              <a:gd name="connsiteY19" fmla="*/ 70092 h 157102"/>
              <a:gd name="connsiteX20" fmla="*/ 163722 w 176151"/>
              <a:gd name="connsiteY20" fmla="*/ 66102 h 157102"/>
              <a:gd name="connsiteX21" fmla="*/ 157939 w 176151"/>
              <a:gd name="connsiteY21" fmla="*/ 50545 h 157102"/>
              <a:gd name="connsiteX22" fmla="*/ 157939 w 176151"/>
              <a:gd name="connsiteY22" fmla="*/ 40771 h 157102"/>
              <a:gd name="connsiteX23" fmla="*/ 149553 w 176151"/>
              <a:gd name="connsiteY23" fmla="*/ 27585 h 157102"/>
              <a:gd name="connsiteX24" fmla="*/ 140647 w 176151"/>
              <a:gd name="connsiteY24" fmla="*/ 6882 h 157102"/>
              <a:gd name="connsiteX25" fmla="*/ 123760 w 176151"/>
              <a:gd name="connsiteY25" fmla="*/ 20704 h 157102"/>
              <a:gd name="connsiteX26" fmla="*/ 107798 w 176151"/>
              <a:gd name="connsiteY26" fmla="*/ 18969 h 157102"/>
              <a:gd name="connsiteX27" fmla="*/ 94670 w 176151"/>
              <a:gd name="connsiteY27" fmla="*/ 21224 h 157102"/>
              <a:gd name="connsiteX28" fmla="*/ 87673 w 176151"/>
              <a:gd name="connsiteY28" fmla="*/ 13764 h 157102"/>
              <a:gd name="connsiteX29" fmla="*/ 87673 w 176151"/>
              <a:gd name="connsiteY29" fmla="*/ 9195 h 157102"/>
              <a:gd name="connsiteX30" fmla="*/ 84839 w 176151"/>
              <a:gd name="connsiteY30" fmla="*/ 10352 h 157102"/>
              <a:gd name="connsiteX31" fmla="*/ 50661 w 176151"/>
              <a:gd name="connsiteY31" fmla="*/ 8039 h 157102"/>
              <a:gd name="connsiteX32" fmla="*/ 33773 w 176151"/>
              <a:gd name="connsiteY32" fmla="*/ 0 h 157102"/>
              <a:gd name="connsiteX33" fmla="*/ 28626 w 176151"/>
              <a:gd name="connsiteY33" fmla="*/ 13185 h 157102"/>
              <a:gd name="connsiteX34" fmla="*/ 30015 w 176151"/>
              <a:gd name="connsiteY34" fmla="*/ 26429 h 157102"/>
              <a:gd name="connsiteX35" fmla="*/ 21745 w 176151"/>
              <a:gd name="connsiteY35" fmla="*/ 31044 h 157102"/>
              <a:gd name="connsiteX36" fmla="*/ 21571 w 176151"/>
              <a:gd name="connsiteY36" fmla="*/ 30998 h 157102"/>
              <a:gd name="connsiteX37" fmla="*/ 2371 w 176151"/>
              <a:gd name="connsiteY37" fmla="*/ 44820 h 157102"/>
              <a:gd name="connsiteX38" fmla="*/ 0 w 176151"/>
              <a:gd name="connsiteY38" fmla="*/ 47711 h 157102"/>
              <a:gd name="connsiteX39" fmla="*/ 17755 w 176151"/>
              <a:gd name="connsiteY39" fmla="*/ 72579 h 15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76151" h="157102">
                <a:moveTo>
                  <a:pt x="17755" y="72579"/>
                </a:moveTo>
                <a:cubicBezTo>
                  <a:pt x="18680" y="73735"/>
                  <a:pt x="20125" y="74314"/>
                  <a:pt x="21051" y="75470"/>
                </a:cubicBezTo>
                <a:cubicBezTo>
                  <a:pt x="31865" y="82844"/>
                  <a:pt x="40945" y="92449"/>
                  <a:pt x="47769" y="103634"/>
                </a:cubicBezTo>
                <a:cubicBezTo>
                  <a:pt x="53090" y="98753"/>
                  <a:pt x="57427" y="92854"/>
                  <a:pt x="60434" y="86285"/>
                </a:cubicBezTo>
                <a:cubicBezTo>
                  <a:pt x="60897" y="79345"/>
                  <a:pt x="65581" y="81658"/>
                  <a:pt x="71191" y="83393"/>
                </a:cubicBezTo>
                <a:cubicBezTo>
                  <a:pt x="76801" y="85128"/>
                  <a:pt x="83856" y="78767"/>
                  <a:pt x="89003" y="78767"/>
                </a:cubicBezTo>
                <a:cubicBezTo>
                  <a:pt x="94150" y="78767"/>
                  <a:pt x="107740" y="100627"/>
                  <a:pt x="107740" y="106352"/>
                </a:cubicBezTo>
                <a:cubicBezTo>
                  <a:pt x="107336" y="112118"/>
                  <a:pt x="108492" y="117884"/>
                  <a:pt x="111036" y="123066"/>
                </a:cubicBezTo>
                <a:cubicBezTo>
                  <a:pt x="111500" y="123644"/>
                  <a:pt x="111500" y="124222"/>
                  <a:pt x="111962" y="124801"/>
                </a:cubicBezTo>
                <a:cubicBezTo>
                  <a:pt x="117514" y="123187"/>
                  <a:pt x="123124" y="122025"/>
                  <a:pt x="128849" y="121331"/>
                </a:cubicBezTo>
                <a:cubicBezTo>
                  <a:pt x="131162" y="121331"/>
                  <a:pt x="136367" y="135673"/>
                  <a:pt x="135384" y="144868"/>
                </a:cubicBezTo>
                <a:cubicBezTo>
                  <a:pt x="134401" y="154064"/>
                  <a:pt x="142902" y="161003"/>
                  <a:pt x="146661" y="154642"/>
                </a:cubicBezTo>
                <a:cubicBezTo>
                  <a:pt x="150420" y="148280"/>
                  <a:pt x="154642" y="140878"/>
                  <a:pt x="156030" y="146025"/>
                </a:cubicBezTo>
                <a:cubicBezTo>
                  <a:pt x="156493" y="147760"/>
                  <a:pt x="158343" y="148916"/>
                  <a:pt x="160714" y="150073"/>
                </a:cubicBezTo>
                <a:cubicBezTo>
                  <a:pt x="162102" y="146603"/>
                  <a:pt x="164936" y="144868"/>
                  <a:pt x="166498" y="141456"/>
                </a:cubicBezTo>
                <a:cubicBezTo>
                  <a:pt x="169794" y="136251"/>
                  <a:pt x="161813" y="131104"/>
                  <a:pt x="164647" y="124801"/>
                </a:cubicBezTo>
                <a:cubicBezTo>
                  <a:pt x="167480" y="118497"/>
                  <a:pt x="172165" y="127056"/>
                  <a:pt x="175403" y="123066"/>
                </a:cubicBezTo>
                <a:cubicBezTo>
                  <a:pt x="178642" y="119075"/>
                  <a:pt x="170257" y="109244"/>
                  <a:pt x="171182" y="105716"/>
                </a:cubicBezTo>
                <a:cubicBezTo>
                  <a:pt x="172512" y="100870"/>
                  <a:pt x="170835" y="95700"/>
                  <a:pt x="166960" y="92531"/>
                </a:cubicBezTo>
                <a:cubicBezTo>
                  <a:pt x="163259" y="90217"/>
                  <a:pt x="165110" y="79287"/>
                  <a:pt x="166960" y="70092"/>
                </a:cubicBezTo>
                <a:cubicBezTo>
                  <a:pt x="165630" y="69005"/>
                  <a:pt x="164531" y="67645"/>
                  <a:pt x="163722" y="66102"/>
                </a:cubicBezTo>
                <a:cubicBezTo>
                  <a:pt x="160888" y="60897"/>
                  <a:pt x="163259" y="50545"/>
                  <a:pt x="157939" y="50545"/>
                </a:cubicBezTo>
                <a:cubicBezTo>
                  <a:pt x="152618" y="50545"/>
                  <a:pt x="153774" y="42506"/>
                  <a:pt x="157939" y="40771"/>
                </a:cubicBezTo>
                <a:cubicBezTo>
                  <a:pt x="162102" y="39036"/>
                  <a:pt x="149553" y="33311"/>
                  <a:pt x="149553" y="27585"/>
                </a:cubicBezTo>
                <a:cubicBezTo>
                  <a:pt x="149553" y="21860"/>
                  <a:pt x="143423" y="8039"/>
                  <a:pt x="140647" y="6882"/>
                </a:cubicBezTo>
                <a:cubicBezTo>
                  <a:pt x="137870" y="5725"/>
                  <a:pt x="127981" y="20704"/>
                  <a:pt x="123760" y="20704"/>
                </a:cubicBezTo>
                <a:cubicBezTo>
                  <a:pt x="119538" y="20704"/>
                  <a:pt x="110632" y="10930"/>
                  <a:pt x="107798" y="18969"/>
                </a:cubicBezTo>
                <a:cubicBezTo>
                  <a:pt x="104965" y="27007"/>
                  <a:pt x="98892" y="14921"/>
                  <a:pt x="94670" y="21224"/>
                </a:cubicBezTo>
                <a:cubicBezTo>
                  <a:pt x="90449" y="27528"/>
                  <a:pt x="87673" y="13764"/>
                  <a:pt x="87673" y="13764"/>
                </a:cubicBezTo>
                <a:lnTo>
                  <a:pt x="87673" y="9195"/>
                </a:lnTo>
                <a:cubicBezTo>
                  <a:pt x="86747" y="9774"/>
                  <a:pt x="85764" y="9774"/>
                  <a:pt x="84839" y="10352"/>
                </a:cubicBezTo>
                <a:cubicBezTo>
                  <a:pt x="72637" y="15499"/>
                  <a:pt x="51586" y="12029"/>
                  <a:pt x="50661" y="8039"/>
                </a:cubicBezTo>
                <a:cubicBezTo>
                  <a:pt x="49735" y="4048"/>
                  <a:pt x="33773" y="0"/>
                  <a:pt x="33773" y="0"/>
                </a:cubicBezTo>
                <a:cubicBezTo>
                  <a:pt x="33773" y="0"/>
                  <a:pt x="34237" y="10352"/>
                  <a:pt x="28626" y="13185"/>
                </a:cubicBezTo>
                <a:cubicBezTo>
                  <a:pt x="23017" y="16019"/>
                  <a:pt x="30015" y="23538"/>
                  <a:pt x="30015" y="26429"/>
                </a:cubicBezTo>
                <a:cubicBezTo>
                  <a:pt x="28974" y="29991"/>
                  <a:pt x="25272" y="32056"/>
                  <a:pt x="21745" y="31044"/>
                </a:cubicBezTo>
                <a:cubicBezTo>
                  <a:pt x="21687" y="31027"/>
                  <a:pt x="21629" y="31015"/>
                  <a:pt x="21571" y="30998"/>
                </a:cubicBezTo>
                <a:cubicBezTo>
                  <a:pt x="17812" y="29321"/>
                  <a:pt x="7518" y="40251"/>
                  <a:pt x="2371" y="44820"/>
                </a:cubicBezTo>
                <a:lnTo>
                  <a:pt x="0" y="47711"/>
                </a:lnTo>
                <a:cubicBezTo>
                  <a:pt x="8848" y="55807"/>
                  <a:pt x="8385" y="64425"/>
                  <a:pt x="17755" y="7257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2" name="Frihåndsform: figur 341">
            <a:extLst>
              <a:ext uri="{FF2B5EF4-FFF2-40B4-BE49-F238E27FC236}">
                <a16:creationId xmlns:a16="http://schemas.microsoft.com/office/drawing/2014/main" id="{0CB9AFE4-7F39-421A-8DBF-416C9FCE7D37}"/>
              </a:ext>
            </a:extLst>
          </p:cNvPr>
          <p:cNvSpPr/>
          <p:nvPr/>
        </p:nvSpPr>
        <p:spPr>
          <a:xfrm>
            <a:off x="7113745" y="4481998"/>
            <a:ext cx="97555" cy="98255"/>
          </a:xfrm>
          <a:custGeom>
            <a:avLst/>
            <a:gdLst>
              <a:gd name="connsiteX0" fmla="*/ 15036 w 97555"/>
              <a:gd name="connsiteY0" fmla="*/ 48289 h 98255"/>
              <a:gd name="connsiteX1" fmla="*/ 43142 w 97555"/>
              <a:gd name="connsiteY1" fmla="*/ 73562 h 98255"/>
              <a:gd name="connsiteX2" fmla="*/ 90449 w 97555"/>
              <a:gd name="connsiteY2" fmla="*/ 95422 h 98255"/>
              <a:gd name="connsiteX3" fmla="*/ 93745 w 97555"/>
              <a:gd name="connsiteY3" fmla="*/ 98256 h 98255"/>
              <a:gd name="connsiteX4" fmla="*/ 97504 w 97555"/>
              <a:gd name="connsiteY4" fmla="*/ 85070 h 98255"/>
              <a:gd name="connsiteX5" fmla="*/ 79229 w 97555"/>
              <a:gd name="connsiteY5" fmla="*/ 63788 h 98255"/>
              <a:gd name="connsiteX6" fmla="*/ 71248 w 97555"/>
              <a:gd name="connsiteY6" fmla="*/ 55171 h 98255"/>
              <a:gd name="connsiteX7" fmla="*/ 74082 w 97555"/>
              <a:gd name="connsiteY7" fmla="*/ 35624 h 98255"/>
              <a:gd name="connsiteX8" fmla="*/ 74545 w 97555"/>
              <a:gd name="connsiteY8" fmla="*/ 28742 h 98255"/>
              <a:gd name="connsiteX9" fmla="*/ 69860 w 97555"/>
              <a:gd name="connsiteY9" fmla="*/ 24694 h 98255"/>
              <a:gd name="connsiteX10" fmla="*/ 60492 w 97555"/>
              <a:gd name="connsiteY10" fmla="*/ 33311 h 98255"/>
              <a:gd name="connsiteX11" fmla="*/ 49215 w 97555"/>
              <a:gd name="connsiteY11" fmla="*/ 23537 h 98255"/>
              <a:gd name="connsiteX12" fmla="*/ 42680 w 97555"/>
              <a:gd name="connsiteY12" fmla="*/ 0 h 98255"/>
              <a:gd name="connsiteX13" fmla="*/ 25793 w 97555"/>
              <a:gd name="connsiteY13" fmla="*/ 3412 h 98255"/>
              <a:gd name="connsiteX14" fmla="*/ 23479 w 97555"/>
              <a:gd name="connsiteY14" fmla="*/ 17812 h 98255"/>
              <a:gd name="connsiteX15" fmla="*/ 4684 w 97555"/>
              <a:gd name="connsiteY15" fmla="*/ 36202 h 98255"/>
              <a:gd name="connsiteX16" fmla="*/ 0 w 97555"/>
              <a:gd name="connsiteY16" fmla="*/ 44820 h 98255"/>
              <a:gd name="connsiteX17" fmla="*/ 15036 w 97555"/>
              <a:gd name="connsiteY17" fmla="*/ 48289 h 982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555" h="98255">
                <a:moveTo>
                  <a:pt x="15036" y="48289"/>
                </a:moveTo>
                <a:cubicBezTo>
                  <a:pt x="22959" y="54593"/>
                  <a:pt x="32848" y="64367"/>
                  <a:pt x="43142" y="73562"/>
                </a:cubicBezTo>
                <a:cubicBezTo>
                  <a:pt x="59566" y="79865"/>
                  <a:pt x="76395" y="85128"/>
                  <a:pt x="90449" y="95422"/>
                </a:cubicBezTo>
                <a:cubicBezTo>
                  <a:pt x="91721" y="96162"/>
                  <a:pt x="92819" y="97122"/>
                  <a:pt x="93745" y="98256"/>
                </a:cubicBezTo>
                <a:cubicBezTo>
                  <a:pt x="95654" y="94075"/>
                  <a:pt x="96926" y="89633"/>
                  <a:pt x="97504" y="85070"/>
                </a:cubicBezTo>
                <a:cubicBezTo>
                  <a:pt x="98430" y="75875"/>
                  <a:pt x="86747" y="69513"/>
                  <a:pt x="79229" y="63788"/>
                </a:cubicBezTo>
                <a:cubicBezTo>
                  <a:pt x="71711" y="58063"/>
                  <a:pt x="68472" y="58005"/>
                  <a:pt x="71248" y="55171"/>
                </a:cubicBezTo>
                <a:cubicBezTo>
                  <a:pt x="74024" y="52338"/>
                  <a:pt x="75007" y="45398"/>
                  <a:pt x="74082" y="35624"/>
                </a:cubicBezTo>
                <a:cubicBezTo>
                  <a:pt x="73677" y="33328"/>
                  <a:pt x="73851" y="30969"/>
                  <a:pt x="74545" y="28742"/>
                </a:cubicBezTo>
                <a:cubicBezTo>
                  <a:pt x="72174" y="27585"/>
                  <a:pt x="70323" y="26429"/>
                  <a:pt x="69860" y="24694"/>
                </a:cubicBezTo>
                <a:cubicBezTo>
                  <a:pt x="68936" y="18911"/>
                  <a:pt x="64077" y="27007"/>
                  <a:pt x="60492" y="33311"/>
                </a:cubicBezTo>
                <a:cubicBezTo>
                  <a:pt x="56906" y="39615"/>
                  <a:pt x="48289" y="32733"/>
                  <a:pt x="49215" y="23537"/>
                </a:cubicBezTo>
                <a:cubicBezTo>
                  <a:pt x="50140" y="14342"/>
                  <a:pt x="44993" y="0"/>
                  <a:pt x="42680" y="0"/>
                </a:cubicBezTo>
                <a:cubicBezTo>
                  <a:pt x="36955" y="688"/>
                  <a:pt x="31345" y="1827"/>
                  <a:pt x="25793" y="3412"/>
                </a:cubicBezTo>
                <a:cubicBezTo>
                  <a:pt x="25908" y="8310"/>
                  <a:pt x="25099" y="13191"/>
                  <a:pt x="23479" y="17812"/>
                </a:cubicBezTo>
                <a:cubicBezTo>
                  <a:pt x="22497" y="23595"/>
                  <a:pt x="9831" y="31576"/>
                  <a:pt x="4684" y="36202"/>
                </a:cubicBezTo>
                <a:cubicBezTo>
                  <a:pt x="2544" y="38712"/>
                  <a:pt x="926" y="41650"/>
                  <a:pt x="0" y="44820"/>
                </a:cubicBezTo>
                <a:cubicBezTo>
                  <a:pt x="5263" y="43270"/>
                  <a:pt x="10988" y="44582"/>
                  <a:pt x="15036" y="4828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3" name="Frihåndsform: figur 342">
            <a:extLst>
              <a:ext uri="{FF2B5EF4-FFF2-40B4-BE49-F238E27FC236}">
                <a16:creationId xmlns:a16="http://schemas.microsoft.com/office/drawing/2014/main" id="{2F39E630-DA09-440A-B23B-F2D83B5EBDAC}"/>
              </a:ext>
            </a:extLst>
          </p:cNvPr>
          <p:cNvSpPr/>
          <p:nvPr/>
        </p:nvSpPr>
        <p:spPr>
          <a:xfrm>
            <a:off x="7074883" y="4438219"/>
            <a:ext cx="64356" cy="87325"/>
          </a:xfrm>
          <a:custGeom>
            <a:avLst/>
            <a:gdLst>
              <a:gd name="connsiteX0" fmla="*/ 28568 w 64356"/>
              <a:gd name="connsiteY0" fmla="*/ 78131 h 87325"/>
              <a:gd name="connsiteX1" fmla="*/ 32790 w 64356"/>
              <a:gd name="connsiteY1" fmla="*/ 84492 h 87325"/>
              <a:gd name="connsiteX2" fmla="*/ 37012 w 64356"/>
              <a:gd name="connsiteY2" fmla="*/ 87326 h 87325"/>
              <a:gd name="connsiteX3" fmla="*/ 38400 w 64356"/>
              <a:gd name="connsiteY3" fmla="*/ 87326 h 87325"/>
              <a:gd name="connsiteX4" fmla="*/ 43084 w 64356"/>
              <a:gd name="connsiteY4" fmla="*/ 78709 h 87325"/>
              <a:gd name="connsiteX5" fmla="*/ 61822 w 64356"/>
              <a:gd name="connsiteY5" fmla="*/ 60318 h 87325"/>
              <a:gd name="connsiteX6" fmla="*/ 63267 w 64356"/>
              <a:gd name="connsiteY6" fmla="*/ 44241 h 87325"/>
              <a:gd name="connsiteX7" fmla="*/ 59971 w 64356"/>
              <a:gd name="connsiteY7" fmla="*/ 27585 h 87325"/>
              <a:gd name="connsiteX8" fmla="*/ 41234 w 64356"/>
              <a:gd name="connsiteY8" fmla="*/ 0 h 87325"/>
              <a:gd name="connsiteX9" fmla="*/ 23421 w 64356"/>
              <a:gd name="connsiteY9" fmla="*/ 4569 h 87325"/>
              <a:gd name="connsiteX10" fmla="*/ 12607 w 64356"/>
              <a:gd name="connsiteY10" fmla="*/ 7460 h 87325"/>
              <a:gd name="connsiteX11" fmla="*/ 0 w 64356"/>
              <a:gd name="connsiteY11" fmla="*/ 24810 h 87325"/>
              <a:gd name="connsiteX12" fmla="*/ 28568 w 64356"/>
              <a:gd name="connsiteY12" fmla="*/ 78131 h 87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4356" h="87325">
                <a:moveTo>
                  <a:pt x="28568" y="78131"/>
                </a:moveTo>
                <a:cubicBezTo>
                  <a:pt x="29841" y="80340"/>
                  <a:pt x="31229" y="82462"/>
                  <a:pt x="32790" y="84492"/>
                </a:cubicBezTo>
                <a:cubicBezTo>
                  <a:pt x="34178" y="85591"/>
                  <a:pt x="35624" y="86169"/>
                  <a:pt x="37012" y="87326"/>
                </a:cubicBezTo>
                <a:lnTo>
                  <a:pt x="38400" y="87326"/>
                </a:lnTo>
                <a:cubicBezTo>
                  <a:pt x="40308" y="83335"/>
                  <a:pt x="42159" y="80444"/>
                  <a:pt x="43084" y="78709"/>
                </a:cubicBezTo>
                <a:cubicBezTo>
                  <a:pt x="48231" y="73562"/>
                  <a:pt x="60896" y="65465"/>
                  <a:pt x="61822" y="60318"/>
                </a:cubicBezTo>
                <a:cubicBezTo>
                  <a:pt x="62747" y="55171"/>
                  <a:pt x="66043" y="49388"/>
                  <a:pt x="63267" y="44241"/>
                </a:cubicBezTo>
                <a:cubicBezTo>
                  <a:pt x="60723" y="39077"/>
                  <a:pt x="59566" y="33328"/>
                  <a:pt x="59971" y="27585"/>
                </a:cubicBezTo>
                <a:cubicBezTo>
                  <a:pt x="59971" y="21224"/>
                  <a:pt x="46380" y="0"/>
                  <a:pt x="41234" y="0"/>
                </a:cubicBezTo>
                <a:cubicBezTo>
                  <a:pt x="36087" y="0"/>
                  <a:pt x="29031" y="5783"/>
                  <a:pt x="23421" y="4569"/>
                </a:cubicBezTo>
                <a:cubicBezTo>
                  <a:pt x="17812" y="3354"/>
                  <a:pt x="13127" y="1099"/>
                  <a:pt x="12607" y="7460"/>
                </a:cubicBezTo>
                <a:cubicBezTo>
                  <a:pt x="12145" y="11451"/>
                  <a:pt x="6072" y="18390"/>
                  <a:pt x="0" y="24810"/>
                </a:cubicBezTo>
                <a:cubicBezTo>
                  <a:pt x="11219" y="41928"/>
                  <a:pt x="19662" y="61475"/>
                  <a:pt x="28568" y="781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4" name="Frihåndsform: figur 343">
            <a:extLst>
              <a:ext uri="{FF2B5EF4-FFF2-40B4-BE49-F238E27FC236}">
                <a16:creationId xmlns:a16="http://schemas.microsoft.com/office/drawing/2014/main" id="{23B5BC63-A11F-42D3-9659-EFD55B6EADFE}"/>
              </a:ext>
            </a:extLst>
          </p:cNvPr>
          <p:cNvSpPr/>
          <p:nvPr/>
        </p:nvSpPr>
        <p:spPr>
          <a:xfrm>
            <a:off x="6983726" y="3921436"/>
            <a:ext cx="196583" cy="190382"/>
          </a:xfrm>
          <a:custGeom>
            <a:avLst/>
            <a:gdLst>
              <a:gd name="connsiteX0" fmla="*/ 179234 w 196583"/>
              <a:gd name="connsiteY0" fmla="*/ 0 h 190382"/>
              <a:gd name="connsiteX1" fmla="*/ 92082 w 196583"/>
              <a:gd name="connsiteY1" fmla="*/ 0 h 190382"/>
              <a:gd name="connsiteX2" fmla="*/ 85026 w 196583"/>
              <a:gd name="connsiteY2" fmla="*/ 10930 h 190382"/>
              <a:gd name="connsiteX3" fmla="*/ 59234 w 196583"/>
              <a:gd name="connsiteY3" fmla="*/ 63846 h 190382"/>
              <a:gd name="connsiteX4" fmla="*/ 48014 w 196583"/>
              <a:gd name="connsiteY4" fmla="*/ 77610 h 190382"/>
              <a:gd name="connsiteX5" fmla="*/ 7532 w 196583"/>
              <a:gd name="connsiteY5" fmla="*/ 162102 h 190382"/>
              <a:gd name="connsiteX6" fmla="*/ 477 w 196583"/>
              <a:gd name="connsiteY6" fmla="*/ 185235 h 190382"/>
              <a:gd name="connsiteX7" fmla="*/ 14 w 196583"/>
              <a:gd name="connsiteY7" fmla="*/ 190382 h 190382"/>
              <a:gd name="connsiteX8" fmla="*/ 92545 w 196583"/>
              <a:gd name="connsiteY8" fmla="*/ 190382 h 190382"/>
              <a:gd name="connsiteX9" fmla="*/ 92545 w 196583"/>
              <a:gd name="connsiteY9" fmla="*/ 146719 h 190382"/>
              <a:gd name="connsiteX10" fmla="*/ 116892 w 196583"/>
              <a:gd name="connsiteY10" fmla="*/ 126015 h 190382"/>
              <a:gd name="connsiteX11" fmla="*/ 116892 w 196583"/>
              <a:gd name="connsiteY11" fmla="*/ 51181 h 190382"/>
              <a:gd name="connsiteX12" fmla="*/ 195658 w 196583"/>
              <a:gd name="connsiteY12" fmla="*/ 51181 h 190382"/>
              <a:gd name="connsiteX13" fmla="*/ 196121 w 196583"/>
              <a:gd name="connsiteY13" fmla="*/ 10699 h 190382"/>
              <a:gd name="connsiteX14" fmla="*/ 179234 w 196583"/>
              <a:gd name="connsiteY14" fmla="*/ 0 h 190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96583" h="190382">
                <a:moveTo>
                  <a:pt x="179234" y="0"/>
                </a:moveTo>
                <a:lnTo>
                  <a:pt x="92082" y="0"/>
                </a:lnTo>
                <a:cubicBezTo>
                  <a:pt x="89306" y="3343"/>
                  <a:pt x="86935" y="7015"/>
                  <a:pt x="85026" y="10930"/>
                </a:cubicBezTo>
                <a:cubicBezTo>
                  <a:pt x="80053" y="30107"/>
                  <a:pt x="71262" y="48099"/>
                  <a:pt x="59234" y="63846"/>
                </a:cubicBezTo>
                <a:lnTo>
                  <a:pt x="48014" y="77610"/>
                </a:lnTo>
                <a:cubicBezTo>
                  <a:pt x="46626" y="96001"/>
                  <a:pt x="23147" y="123876"/>
                  <a:pt x="7532" y="162102"/>
                </a:cubicBezTo>
                <a:cubicBezTo>
                  <a:pt x="5161" y="169562"/>
                  <a:pt x="2385" y="177601"/>
                  <a:pt x="477" y="185235"/>
                </a:cubicBezTo>
                <a:cubicBezTo>
                  <a:pt x="72" y="186924"/>
                  <a:pt x="-44" y="188653"/>
                  <a:pt x="14" y="190382"/>
                </a:cubicBezTo>
                <a:lnTo>
                  <a:pt x="92545" y="190382"/>
                </a:lnTo>
                <a:lnTo>
                  <a:pt x="92545" y="146719"/>
                </a:lnTo>
                <a:cubicBezTo>
                  <a:pt x="92545" y="140358"/>
                  <a:pt x="116892" y="132319"/>
                  <a:pt x="116892" y="126015"/>
                </a:cubicBezTo>
                <a:lnTo>
                  <a:pt x="116892" y="51181"/>
                </a:lnTo>
                <a:cubicBezTo>
                  <a:pt x="116892" y="51181"/>
                  <a:pt x="193345" y="52916"/>
                  <a:pt x="195658" y="51181"/>
                </a:cubicBezTo>
                <a:cubicBezTo>
                  <a:pt x="197046" y="50025"/>
                  <a:pt x="196584" y="30477"/>
                  <a:pt x="196121" y="10699"/>
                </a:cubicBezTo>
                <a:cubicBezTo>
                  <a:pt x="193287" y="4627"/>
                  <a:pt x="197509" y="0"/>
                  <a:pt x="179234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5" name="Frihåndsform: figur 344">
            <a:extLst>
              <a:ext uri="{FF2B5EF4-FFF2-40B4-BE49-F238E27FC236}">
                <a16:creationId xmlns:a16="http://schemas.microsoft.com/office/drawing/2014/main" id="{07C6046D-4869-4D43-9EE6-A6BFE4BC266C}"/>
              </a:ext>
            </a:extLst>
          </p:cNvPr>
          <p:cNvSpPr/>
          <p:nvPr/>
        </p:nvSpPr>
        <p:spPr>
          <a:xfrm>
            <a:off x="6984295" y="3932019"/>
            <a:ext cx="283918" cy="371279"/>
          </a:xfrm>
          <a:custGeom>
            <a:avLst/>
            <a:gdLst>
              <a:gd name="connsiteX0" fmla="*/ 20206 w 283918"/>
              <a:gd name="connsiteY0" fmla="*/ 320677 h 371279"/>
              <a:gd name="connsiteX1" fmla="*/ 41777 w 283918"/>
              <a:gd name="connsiteY1" fmla="*/ 320677 h 371279"/>
              <a:gd name="connsiteX2" fmla="*/ 60052 w 283918"/>
              <a:gd name="connsiteY2" fmla="*/ 318942 h 371279"/>
              <a:gd name="connsiteX3" fmla="*/ 73180 w 283918"/>
              <a:gd name="connsiteY3" fmla="*/ 332763 h 371279"/>
              <a:gd name="connsiteX4" fmla="*/ 81623 w 283918"/>
              <a:gd name="connsiteY4" fmla="*/ 332763 h 371279"/>
              <a:gd name="connsiteX5" fmla="*/ 97989 w 283918"/>
              <a:gd name="connsiteY5" fmla="*/ 358036 h 371279"/>
              <a:gd name="connsiteX6" fmla="*/ 109556 w 283918"/>
              <a:gd name="connsiteY6" fmla="*/ 371279 h 371279"/>
              <a:gd name="connsiteX7" fmla="*/ 122221 w 283918"/>
              <a:gd name="connsiteY7" fmla="*/ 362084 h 371279"/>
              <a:gd name="connsiteX8" fmla="*/ 135812 w 283918"/>
              <a:gd name="connsiteY8" fmla="*/ 355780 h 371279"/>
              <a:gd name="connsiteX9" fmla="*/ 148419 w 283918"/>
              <a:gd name="connsiteY9" fmla="*/ 353467 h 371279"/>
              <a:gd name="connsiteX10" fmla="*/ 164381 w 283918"/>
              <a:gd name="connsiteY10" fmla="*/ 354624 h 371279"/>
              <a:gd name="connsiteX11" fmla="*/ 178896 w 283918"/>
              <a:gd name="connsiteY11" fmla="*/ 349419 h 371279"/>
              <a:gd name="connsiteX12" fmla="*/ 270790 w 283918"/>
              <a:gd name="connsiteY12" fmla="*/ 348262 h 371279"/>
              <a:gd name="connsiteX13" fmla="*/ 274029 w 283918"/>
              <a:gd name="connsiteY13" fmla="*/ 324725 h 371279"/>
              <a:gd name="connsiteX14" fmla="*/ 266569 w 283918"/>
              <a:gd name="connsiteY14" fmla="*/ 316108 h 371279"/>
              <a:gd name="connsiteX15" fmla="*/ 244535 w 283918"/>
              <a:gd name="connsiteY15" fmla="*/ 69514 h 371279"/>
              <a:gd name="connsiteX16" fmla="*/ 283918 w 283918"/>
              <a:gd name="connsiteY16" fmla="*/ 69514 h 371279"/>
              <a:gd name="connsiteX17" fmla="*/ 200930 w 283918"/>
              <a:gd name="connsiteY17" fmla="*/ 5147 h 371279"/>
              <a:gd name="connsiteX18" fmla="*/ 196245 w 283918"/>
              <a:gd name="connsiteY18" fmla="*/ 0 h 371279"/>
              <a:gd name="connsiteX19" fmla="*/ 195783 w 283918"/>
              <a:gd name="connsiteY19" fmla="*/ 40482 h 371279"/>
              <a:gd name="connsiteX20" fmla="*/ 117016 w 283918"/>
              <a:gd name="connsiteY20" fmla="*/ 40482 h 371279"/>
              <a:gd name="connsiteX21" fmla="*/ 117016 w 283918"/>
              <a:gd name="connsiteY21" fmla="*/ 115201 h 371279"/>
              <a:gd name="connsiteX22" fmla="*/ 92669 w 283918"/>
              <a:gd name="connsiteY22" fmla="*/ 135904 h 371279"/>
              <a:gd name="connsiteX23" fmla="*/ 92669 w 283918"/>
              <a:gd name="connsiteY23" fmla="*/ 179567 h 371279"/>
              <a:gd name="connsiteX24" fmla="*/ 139 w 283918"/>
              <a:gd name="connsiteY24" fmla="*/ 179567 h 371279"/>
              <a:gd name="connsiteX25" fmla="*/ 13266 w 283918"/>
              <a:gd name="connsiteY25" fmla="*/ 211201 h 371279"/>
              <a:gd name="connsiteX26" fmla="*/ 18413 w 283918"/>
              <a:gd name="connsiteY26" fmla="*/ 256021 h 371279"/>
              <a:gd name="connsiteX27" fmla="*/ 10953 w 283918"/>
              <a:gd name="connsiteY27" fmla="*/ 310614 h 371279"/>
              <a:gd name="connsiteX28" fmla="*/ 6731 w 283918"/>
              <a:gd name="connsiteY28" fmla="*/ 334787 h 371279"/>
              <a:gd name="connsiteX29" fmla="*/ 8119 w 283918"/>
              <a:gd name="connsiteY29" fmla="*/ 334209 h 371279"/>
              <a:gd name="connsiteX30" fmla="*/ 20206 w 283918"/>
              <a:gd name="connsiteY30" fmla="*/ 320677 h 371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83918" h="371279">
                <a:moveTo>
                  <a:pt x="20206" y="320677"/>
                </a:moveTo>
                <a:cubicBezTo>
                  <a:pt x="27377" y="321625"/>
                  <a:pt x="34606" y="321625"/>
                  <a:pt x="41777" y="320677"/>
                </a:cubicBezTo>
                <a:cubicBezTo>
                  <a:pt x="41777" y="320677"/>
                  <a:pt x="53344" y="314893"/>
                  <a:pt x="60052" y="318942"/>
                </a:cubicBezTo>
                <a:cubicBezTo>
                  <a:pt x="65199" y="322782"/>
                  <a:pt x="69595" y="327454"/>
                  <a:pt x="73180" y="332763"/>
                </a:cubicBezTo>
                <a:lnTo>
                  <a:pt x="81623" y="332763"/>
                </a:lnTo>
                <a:cubicBezTo>
                  <a:pt x="81623" y="332763"/>
                  <a:pt x="88158" y="354624"/>
                  <a:pt x="97989" y="358036"/>
                </a:cubicBezTo>
                <a:cubicBezTo>
                  <a:pt x="103368" y="360841"/>
                  <a:pt x="107474" y="365571"/>
                  <a:pt x="109556" y="371279"/>
                </a:cubicBezTo>
                <a:cubicBezTo>
                  <a:pt x="116554" y="371279"/>
                  <a:pt x="122221" y="368388"/>
                  <a:pt x="122221" y="362084"/>
                </a:cubicBezTo>
                <a:cubicBezTo>
                  <a:pt x="122221" y="354624"/>
                  <a:pt x="125459" y="344734"/>
                  <a:pt x="135812" y="355780"/>
                </a:cubicBezTo>
                <a:cubicBezTo>
                  <a:pt x="146164" y="366826"/>
                  <a:pt x="146106" y="356937"/>
                  <a:pt x="148419" y="353467"/>
                </a:cubicBezTo>
                <a:cubicBezTo>
                  <a:pt x="150732" y="349997"/>
                  <a:pt x="157788" y="354624"/>
                  <a:pt x="164381" y="354624"/>
                </a:cubicBezTo>
                <a:cubicBezTo>
                  <a:pt x="169527" y="353953"/>
                  <a:pt x="174501" y="352178"/>
                  <a:pt x="178896" y="349419"/>
                </a:cubicBezTo>
                <a:cubicBezTo>
                  <a:pt x="178896" y="349419"/>
                  <a:pt x="266569" y="350575"/>
                  <a:pt x="270790" y="348262"/>
                </a:cubicBezTo>
                <a:cubicBezTo>
                  <a:pt x="275013" y="345949"/>
                  <a:pt x="274029" y="324725"/>
                  <a:pt x="274029" y="324725"/>
                </a:cubicBezTo>
                <a:lnTo>
                  <a:pt x="266569" y="316108"/>
                </a:lnTo>
                <a:lnTo>
                  <a:pt x="244535" y="69514"/>
                </a:lnTo>
                <a:lnTo>
                  <a:pt x="283918" y="69514"/>
                </a:lnTo>
                <a:cubicBezTo>
                  <a:pt x="241702" y="36203"/>
                  <a:pt x="205615" y="8039"/>
                  <a:pt x="200930" y="5147"/>
                </a:cubicBezTo>
                <a:cubicBezTo>
                  <a:pt x="199022" y="3788"/>
                  <a:pt x="197402" y="2030"/>
                  <a:pt x="196245" y="0"/>
                </a:cubicBezTo>
                <a:cubicBezTo>
                  <a:pt x="196997" y="13487"/>
                  <a:pt x="196882" y="27013"/>
                  <a:pt x="195783" y="40482"/>
                </a:cubicBezTo>
                <a:cubicBezTo>
                  <a:pt x="193412" y="42217"/>
                  <a:pt x="117016" y="40482"/>
                  <a:pt x="117016" y="40482"/>
                </a:cubicBezTo>
                <a:lnTo>
                  <a:pt x="117016" y="115201"/>
                </a:lnTo>
                <a:cubicBezTo>
                  <a:pt x="117016" y="121562"/>
                  <a:pt x="92669" y="129601"/>
                  <a:pt x="92669" y="135904"/>
                </a:cubicBezTo>
                <a:lnTo>
                  <a:pt x="92669" y="179567"/>
                </a:lnTo>
                <a:lnTo>
                  <a:pt x="139" y="179567"/>
                </a:lnTo>
                <a:cubicBezTo>
                  <a:pt x="-1250" y="197437"/>
                  <a:pt x="8119" y="203741"/>
                  <a:pt x="13266" y="211201"/>
                </a:cubicBezTo>
                <a:cubicBezTo>
                  <a:pt x="20784" y="220975"/>
                  <a:pt x="7483" y="238209"/>
                  <a:pt x="18413" y="256021"/>
                </a:cubicBezTo>
                <a:cubicBezTo>
                  <a:pt x="29343" y="273833"/>
                  <a:pt x="16100" y="300840"/>
                  <a:pt x="10953" y="310614"/>
                </a:cubicBezTo>
                <a:cubicBezTo>
                  <a:pt x="8293" y="318398"/>
                  <a:pt x="6847" y="326558"/>
                  <a:pt x="6731" y="334787"/>
                </a:cubicBezTo>
                <a:cubicBezTo>
                  <a:pt x="7252" y="334857"/>
                  <a:pt x="7772" y="334637"/>
                  <a:pt x="8119" y="334209"/>
                </a:cubicBezTo>
                <a:cubicBezTo>
                  <a:pt x="13671" y="332590"/>
                  <a:pt x="11820" y="318768"/>
                  <a:pt x="20206" y="32067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6" name="Frihåndsform: figur 345">
            <a:extLst>
              <a:ext uri="{FF2B5EF4-FFF2-40B4-BE49-F238E27FC236}">
                <a16:creationId xmlns:a16="http://schemas.microsoft.com/office/drawing/2014/main" id="{E98F38B0-0ADF-4819-A541-6A7FB47997AA}"/>
              </a:ext>
            </a:extLst>
          </p:cNvPr>
          <p:cNvSpPr/>
          <p:nvPr/>
        </p:nvSpPr>
        <p:spPr>
          <a:xfrm>
            <a:off x="7093562" y="4001359"/>
            <a:ext cx="392067" cy="433529"/>
          </a:xfrm>
          <a:custGeom>
            <a:avLst/>
            <a:gdLst>
              <a:gd name="connsiteX0" fmla="*/ 371742 w 392067"/>
              <a:gd name="connsiteY0" fmla="*/ 180493 h 433529"/>
              <a:gd name="connsiteX1" fmla="*/ 360176 w 392067"/>
              <a:gd name="connsiteY1" fmla="*/ 151172 h 433529"/>
              <a:gd name="connsiteX2" fmla="*/ 333920 w 392067"/>
              <a:gd name="connsiteY2" fmla="*/ 141398 h 433529"/>
              <a:gd name="connsiteX3" fmla="*/ 318942 w 392067"/>
              <a:gd name="connsiteY3" fmla="*/ 116126 h 433529"/>
              <a:gd name="connsiteX4" fmla="*/ 174363 w 392067"/>
              <a:gd name="connsiteY4" fmla="*/ 0 h 433529"/>
              <a:gd name="connsiteX5" fmla="*/ 134979 w 392067"/>
              <a:gd name="connsiteY5" fmla="*/ 0 h 433529"/>
              <a:gd name="connsiteX6" fmla="*/ 157013 w 392067"/>
              <a:gd name="connsiteY6" fmla="*/ 246594 h 433529"/>
              <a:gd name="connsiteX7" fmla="*/ 164473 w 392067"/>
              <a:gd name="connsiteY7" fmla="*/ 255211 h 433529"/>
              <a:gd name="connsiteX8" fmla="*/ 161235 w 392067"/>
              <a:gd name="connsiteY8" fmla="*/ 278749 h 433529"/>
              <a:gd name="connsiteX9" fmla="*/ 69340 w 392067"/>
              <a:gd name="connsiteY9" fmla="*/ 279905 h 433529"/>
              <a:gd name="connsiteX10" fmla="*/ 54824 w 392067"/>
              <a:gd name="connsiteY10" fmla="*/ 285110 h 433529"/>
              <a:gd name="connsiteX11" fmla="*/ 38863 w 392067"/>
              <a:gd name="connsiteY11" fmla="*/ 283954 h 433529"/>
              <a:gd name="connsiteX12" fmla="*/ 26198 w 392067"/>
              <a:gd name="connsiteY12" fmla="*/ 286209 h 433529"/>
              <a:gd name="connsiteX13" fmla="*/ 12607 w 392067"/>
              <a:gd name="connsiteY13" fmla="*/ 292570 h 433529"/>
              <a:gd name="connsiteX14" fmla="*/ 0 w 392067"/>
              <a:gd name="connsiteY14" fmla="*/ 301765 h 433529"/>
              <a:gd name="connsiteX15" fmla="*/ 1850 w 392067"/>
              <a:gd name="connsiteY15" fmla="*/ 308069 h 433529"/>
              <a:gd name="connsiteX16" fmla="*/ 6072 w 392067"/>
              <a:gd name="connsiteY16" fmla="*/ 315529 h 433529"/>
              <a:gd name="connsiteX17" fmla="*/ 9369 w 392067"/>
              <a:gd name="connsiteY17" fmla="*/ 332879 h 433529"/>
              <a:gd name="connsiteX18" fmla="*/ 22033 w 392067"/>
              <a:gd name="connsiteY18" fmla="*/ 351327 h 433529"/>
              <a:gd name="connsiteX19" fmla="*/ 22033 w 392067"/>
              <a:gd name="connsiteY19" fmla="*/ 373708 h 433529"/>
              <a:gd name="connsiteX20" fmla="*/ 29032 w 392067"/>
              <a:gd name="connsiteY20" fmla="*/ 381169 h 433529"/>
              <a:gd name="connsiteX21" fmla="*/ 42159 w 392067"/>
              <a:gd name="connsiteY21" fmla="*/ 378913 h 433529"/>
              <a:gd name="connsiteX22" fmla="*/ 58120 w 392067"/>
              <a:gd name="connsiteY22" fmla="*/ 380590 h 433529"/>
              <a:gd name="connsiteX23" fmla="*/ 74950 w 392067"/>
              <a:gd name="connsiteY23" fmla="*/ 366826 h 433529"/>
              <a:gd name="connsiteX24" fmla="*/ 83856 w 392067"/>
              <a:gd name="connsiteY24" fmla="*/ 387530 h 433529"/>
              <a:gd name="connsiteX25" fmla="*/ 92299 w 392067"/>
              <a:gd name="connsiteY25" fmla="*/ 400716 h 433529"/>
              <a:gd name="connsiteX26" fmla="*/ 92299 w 392067"/>
              <a:gd name="connsiteY26" fmla="*/ 410489 h 433529"/>
              <a:gd name="connsiteX27" fmla="*/ 98082 w 392067"/>
              <a:gd name="connsiteY27" fmla="*/ 426046 h 433529"/>
              <a:gd name="connsiteX28" fmla="*/ 109649 w 392067"/>
              <a:gd name="connsiteY28" fmla="*/ 427723 h 433529"/>
              <a:gd name="connsiteX29" fmla="*/ 121215 w 392067"/>
              <a:gd name="connsiteY29" fmla="*/ 431771 h 433529"/>
              <a:gd name="connsiteX30" fmla="*/ 134343 w 392067"/>
              <a:gd name="connsiteY30" fmla="*/ 424311 h 433529"/>
              <a:gd name="connsiteX31" fmla="*/ 145909 w 392067"/>
              <a:gd name="connsiteY31" fmla="*/ 422576 h 433529"/>
              <a:gd name="connsiteX32" fmla="*/ 154352 w 392067"/>
              <a:gd name="connsiteY32" fmla="*/ 426046 h 433529"/>
              <a:gd name="connsiteX33" fmla="*/ 160945 w 392067"/>
              <a:gd name="connsiteY33" fmla="*/ 424311 h 433529"/>
              <a:gd name="connsiteX34" fmla="*/ 167480 w 392067"/>
              <a:gd name="connsiteY34" fmla="*/ 403029 h 433529"/>
              <a:gd name="connsiteX35" fmla="*/ 166092 w 392067"/>
              <a:gd name="connsiteY35" fmla="*/ 384638 h 433529"/>
              <a:gd name="connsiteX36" fmla="*/ 184830 w 392067"/>
              <a:gd name="connsiteY36" fmla="*/ 374865 h 433529"/>
              <a:gd name="connsiteX37" fmla="*/ 192348 w 392067"/>
              <a:gd name="connsiteY37" fmla="*/ 357515 h 433529"/>
              <a:gd name="connsiteX38" fmla="*/ 199808 w 392067"/>
              <a:gd name="connsiteY38" fmla="*/ 336812 h 433529"/>
              <a:gd name="connsiteX39" fmla="*/ 214324 w 392067"/>
              <a:gd name="connsiteY39" fmla="*/ 337390 h 433529"/>
              <a:gd name="connsiteX40" fmla="*/ 224676 w 392067"/>
              <a:gd name="connsiteY40" fmla="*/ 324147 h 433529"/>
              <a:gd name="connsiteX41" fmla="*/ 235895 w 392067"/>
              <a:gd name="connsiteY41" fmla="*/ 317265 h 433529"/>
              <a:gd name="connsiteX42" fmla="*/ 243933 w 392067"/>
              <a:gd name="connsiteY42" fmla="*/ 315657 h 433529"/>
              <a:gd name="connsiteX43" fmla="*/ 244801 w 392067"/>
              <a:gd name="connsiteY43" fmla="*/ 311481 h 433529"/>
              <a:gd name="connsiteX44" fmla="*/ 264984 w 392067"/>
              <a:gd name="connsiteY44" fmla="*/ 301708 h 433529"/>
              <a:gd name="connsiteX45" fmla="*/ 282334 w 392067"/>
              <a:gd name="connsiteY45" fmla="*/ 292513 h 433529"/>
              <a:gd name="connsiteX46" fmla="*/ 312291 w 392067"/>
              <a:gd name="connsiteY46" fmla="*/ 294247 h 433529"/>
              <a:gd name="connsiteX47" fmla="*/ 331086 w 392067"/>
              <a:gd name="connsiteY47" fmla="*/ 286729 h 433529"/>
              <a:gd name="connsiteX48" fmla="*/ 368099 w 392067"/>
              <a:gd name="connsiteY48" fmla="*/ 282739 h 433529"/>
              <a:gd name="connsiteX49" fmla="*/ 382614 w 392067"/>
              <a:gd name="connsiteY49" fmla="*/ 270074 h 433529"/>
              <a:gd name="connsiteX50" fmla="*/ 390132 w 392067"/>
              <a:gd name="connsiteY50" fmla="*/ 249370 h 433529"/>
              <a:gd name="connsiteX51" fmla="*/ 391520 w 392067"/>
              <a:gd name="connsiteY51" fmla="*/ 175230 h 433529"/>
              <a:gd name="connsiteX52" fmla="*/ 371742 w 392067"/>
              <a:gd name="connsiteY52" fmla="*/ 180493 h 433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392067" h="433529">
                <a:moveTo>
                  <a:pt x="371742" y="180493"/>
                </a:moveTo>
                <a:cubicBezTo>
                  <a:pt x="371742" y="180493"/>
                  <a:pt x="371742" y="159211"/>
                  <a:pt x="360176" y="151172"/>
                </a:cubicBezTo>
                <a:cubicBezTo>
                  <a:pt x="352195" y="146089"/>
                  <a:pt x="343289" y="142757"/>
                  <a:pt x="333920" y="141398"/>
                </a:cubicBezTo>
                <a:cubicBezTo>
                  <a:pt x="329756" y="132498"/>
                  <a:pt x="324783" y="124037"/>
                  <a:pt x="318942" y="116126"/>
                </a:cubicBezTo>
                <a:cubicBezTo>
                  <a:pt x="315182" y="111500"/>
                  <a:pt x="237977" y="50025"/>
                  <a:pt x="174363" y="0"/>
                </a:cubicBezTo>
                <a:lnTo>
                  <a:pt x="134979" y="0"/>
                </a:lnTo>
                <a:lnTo>
                  <a:pt x="157013" y="246594"/>
                </a:lnTo>
                <a:lnTo>
                  <a:pt x="164473" y="255211"/>
                </a:lnTo>
                <a:cubicBezTo>
                  <a:pt x="164473" y="255211"/>
                  <a:pt x="165456" y="276493"/>
                  <a:pt x="161235" y="278749"/>
                </a:cubicBezTo>
                <a:cubicBezTo>
                  <a:pt x="157013" y="281004"/>
                  <a:pt x="69340" y="279905"/>
                  <a:pt x="69340" y="279905"/>
                </a:cubicBezTo>
                <a:cubicBezTo>
                  <a:pt x="64945" y="282664"/>
                  <a:pt x="59971" y="284439"/>
                  <a:pt x="54824" y="285110"/>
                </a:cubicBezTo>
                <a:cubicBezTo>
                  <a:pt x="48694" y="285110"/>
                  <a:pt x="41234" y="279905"/>
                  <a:pt x="38863" y="283954"/>
                </a:cubicBezTo>
                <a:cubicBezTo>
                  <a:pt x="36491" y="288002"/>
                  <a:pt x="37012" y="297718"/>
                  <a:pt x="26198" y="286209"/>
                </a:cubicBezTo>
                <a:cubicBezTo>
                  <a:pt x="15383" y="274700"/>
                  <a:pt x="12607" y="285110"/>
                  <a:pt x="12607" y="292570"/>
                </a:cubicBezTo>
                <a:cubicBezTo>
                  <a:pt x="12607" y="298354"/>
                  <a:pt x="6824" y="301187"/>
                  <a:pt x="0" y="301765"/>
                </a:cubicBezTo>
                <a:cubicBezTo>
                  <a:pt x="810" y="303795"/>
                  <a:pt x="1446" y="305912"/>
                  <a:pt x="1850" y="308069"/>
                </a:cubicBezTo>
                <a:lnTo>
                  <a:pt x="6072" y="315529"/>
                </a:lnTo>
                <a:cubicBezTo>
                  <a:pt x="6072" y="315529"/>
                  <a:pt x="5609" y="328195"/>
                  <a:pt x="9369" y="332879"/>
                </a:cubicBezTo>
                <a:cubicBezTo>
                  <a:pt x="13128" y="337563"/>
                  <a:pt x="20935" y="346701"/>
                  <a:pt x="22033" y="351327"/>
                </a:cubicBezTo>
                <a:cubicBezTo>
                  <a:pt x="23133" y="355954"/>
                  <a:pt x="22033" y="373708"/>
                  <a:pt x="22033" y="373708"/>
                </a:cubicBezTo>
                <a:cubicBezTo>
                  <a:pt x="22033" y="373708"/>
                  <a:pt x="24809" y="387530"/>
                  <a:pt x="29032" y="381169"/>
                </a:cubicBezTo>
                <a:cubicBezTo>
                  <a:pt x="33253" y="374807"/>
                  <a:pt x="39325" y="386952"/>
                  <a:pt x="42159" y="378913"/>
                </a:cubicBezTo>
                <a:cubicBezTo>
                  <a:pt x="44993" y="370874"/>
                  <a:pt x="53725" y="380590"/>
                  <a:pt x="58120" y="380590"/>
                </a:cubicBezTo>
                <a:cubicBezTo>
                  <a:pt x="62516" y="380590"/>
                  <a:pt x="72174" y="365670"/>
                  <a:pt x="74950" y="366826"/>
                </a:cubicBezTo>
                <a:cubicBezTo>
                  <a:pt x="77725" y="367983"/>
                  <a:pt x="83856" y="381747"/>
                  <a:pt x="83856" y="387530"/>
                </a:cubicBezTo>
                <a:cubicBezTo>
                  <a:pt x="83856" y="393313"/>
                  <a:pt x="96521" y="399096"/>
                  <a:pt x="92299" y="400716"/>
                </a:cubicBezTo>
                <a:cubicBezTo>
                  <a:pt x="88077" y="402335"/>
                  <a:pt x="87615" y="410489"/>
                  <a:pt x="92299" y="410489"/>
                </a:cubicBezTo>
                <a:cubicBezTo>
                  <a:pt x="96984" y="410489"/>
                  <a:pt x="95133" y="421419"/>
                  <a:pt x="98082" y="426046"/>
                </a:cubicBezTo>
                <a:cubicBezTo>
                  <a:pt x="101032" y="430672"/>
                  <a:pt x="106525" y="435241"/>
                  <a:pt x="109649" y="427723"/>
                </a:cubicBezTo>
                <a:cubicBezTo>
                  <a:pt x="112772" y="420205"/>
                  <a:pt x="118555" y="427145"/>
                  <a:pt x="121215" y="431771"/>
                </a:cubicBezTo>
                <a:cubicBezTo>
                  <a:pt x="123875" y="436398"/>
                  <a:pt x="132781" y="431193"/>
                  <a:pt x="134343" y="424311"/>
                </a:cubicBezTo>
                <a:cubicBezTo>
                  <a:pt x="135904" y="417429"/>
                  <a:pt x="146950" y="415116"/>
                  <a:pt x="145909" y="422576"/>
                </a:cubicBezTo>
                <a:cubicBezTo>
                  <a:pt x="144868" y="430036"/>
                  <a:pt x="147297" y="431771"/>
                  <a:pt x="154352" y="426046"/>
                </a:cubicBezTo>
                <a:cubicBezTo>
                  <a:pt x="156145" y="424421"/>
                  <a:pt x="158574" y="423773"/>
                  <a:pt x="160945" y="424311"/>
                </a:cubicBezTo>
                <a:cubicBezTo>
                  <a:pt x="162565" y="417053"/>
                  <a:pt x="164704" y="409934"/>
                  <a:pt x="167480" y="403029"/>
                </a:cubicBezTo>
                <a:cubicBezTo>
                  <a:pt x="169331" y="397824"/>
                  <a:pt x="162796" y="386373"/>
                  <a:pt x="166092" y="384638"/>
                </a:cubicBezTo>
                <a:cubicBezTo>
                  <a:pt x="169388" y="382903"/>
                  <a:pt x="181534" y="386373"/>
                  <a:pt x="184830" y="374865"/>
                </a:cubicBezTo>
                <a:cubicBezTo>
                  <a:pt x="186391" y="368712"/>
                  <a:pt x="188936" y="362853"/>
                  <a:pt x="192348" y="357515"/>
                </a:cubicBezTo>
                <a:cubicBezTo>
                  <a:pt x="192348" y="357515"/>
                  <a:pt x="193736" y="332763"/>
                  <a:pt x="199808" y="336812"/>
                </a:cubicBezTo>
                <a:cubicBezTo>
                  <a:pt x="205881" y="340860"/>
                  <a:pt x="213861" y="347742"/>
                  <a:pt x="214324" y="337390"/>
                </a:cubicBezTo>
                <a:cubicBezTo>
                  <a:pt x="214787" y="327038"/>
                  <a:pt x="222768" y="333342"/>
                  <a:pt x="224676" y="324147"/>
                </a:cubicBezTo>
                <a:cubicBezTo>
                  <a:pt x="226584" y="314951"/>
                  <a:pt x="230459" y="316108"/>
                  <a:pt x="235895" y="317265"/>
                </a:cubicBezTo>
                <a:cubicBezTo>
                  <a:pt x="238556" y="319034"/>
                  <a:pt x="242141" y="318311"/>
                  <a:pt x="243933" y="315657"/>
                </a:cubicBezTo>
                <a:cubicBezTo>
                  <a:pt x="244743" y="314431"/>
                  <a:pt x="245033" y="312933"/>
                  <a:pt x="244801" y="311481"/>
                </a:cubicBezTo>
                <a:cubicBezTo>
                  <a:pt x="244801" y="306277"/>
                  <a:pt x="256079" y="309168"/>
                  <a:pt x="264984" y="301708"/>
                </a:cubicBezTo>
                <a:cubicBezTo>
                  <a:pt x="273891" y="294247"/>
                  <a:pt x="279038" y="288464"/>
                  <a:pt x="282334" y="292513"/>
                </a:cubicBezTo>
                <a:cubicBezTo>
                  <a:pt x="285631" y="296561"/>
                  <a:pt x="308532" y="295925"/>
                  <a:pt x="312291" y="294247"/>
                </a:cubicBezTo>
                <a:cubicBezTo>
                  <a:pt x="316050" y="292570"/>
                  <a:pt x="322642" y="285052"/>
                  <a:pt x="331086" y="286729"/>
                </a:cubicBezTo>
                <a:cubicBezTo>
                  <a:pt x="339529" y="288406"/>
                  <a:pt x="359655" y="282739"/>
                  <a:pt x="368099" y="282739"/>
                </a:cubicBezTo>
                <a:cubicBezTo>
                  <a:pt x="376542" y="282739"/>
                  <a:pt x="379665" y="273544"/>
                  <a:pt x="382614" y="270074"/>
                </a:cubicBezTo>
                <a:cubicBezTo>
                  <a:pt x="385563" y="266604"/>
                  <a:pt x="387298" y="251683"/>
                  <a:pt x="390132" y="249370"/>
                </a:cubicBezTo>
                <a:cubicBezTo>
                  <a:pt x="392966" y="247057"/>
                  <a:pt x="391983" y="195355"/>
                  <a:pt x="391520" y="175230"/>
                </a:cubicBezTo>
                <a:cubicBezTo>
                  <a:pt x="383423" y="177601"/>
                  <a:pt x="371742" y="180493"/>
                  <a:pt x="371742" y="18049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7" name="Frihåndsform: figur 346">
            <a:extLst>
              <a:ext uri="{FF2B5EF4-FFF2-40B4-BE49-F238E27FC236}">
                <a16:creationId xmlns:a16="http://schemas.microsoft.com/office/drawing/2014/main" id="{A7D98AB6-66F3-4DBE-B9E4-7EE1F959311D}"/>
              </a:ext>
            </a:extLst>
          </p:cNvPr>
          <p:cNvSpPr/>
          <p:nvPr/>
        </p:nvSpPr>
        <p:spPr>
          <a:xfrm>
            <a:off x="7255317" y="4292597"/>
            <a:ext cx="191498" cy="156137"/>
          </a:xfrm>
          <a:custGeom>
            <a:avLst/>
            <a:gdLst>
              <a:gd name="connsiteX0" fmla="*/ 191249 w 191498"/>
              <a:gd name="connsiteY0" fmla="*/ 89237 h 156137"/>
              <a:gd name="connsiteX1" fmla="*/ 181880 w 191498"/>
              <a:gd name="connsiteY1" fmla="*/ 84090 h 156137"/>
              <a:gd name="connsiteX2" fmla="*/ 180434 w 191498"/>
              <a:gd name="connsiteY2" fmla="*/ 68591 h 156137"/>
              <a:gd name="connsiteX3" fmla="*/ 168290 w 191498"/>
              <a:gd name="connsiteY3" fmla="*/ 70268 h 156137"/>
              <a:gd name="connsiteX4" fmla="*/ 158863 w 191498"/>
              <a:gd name="connsiteY4" fmla="*/ 60494 h 156137"/>
              <a:gd name="connsiteX5" fmla="*/ 154700 w 191498"/>
              <a:gd name="connsiteY5" fmla="*/ 50200 h 156137"/>
              <a:gd name="connsiteX6" fmla="*/ 143885 w 191498"/>
              <a:gd name="connsiteY6" fmla="*/ 35222 h 156137"/>
              <a:gd name="connsiteX7" fmla="*/ 135904 w 191498"/>
              <a:gd name="connsiteY7" fmla="*/ 19145 h 156137"/>
              <a:gd name="connsiteX8" fmla="*/ 135904 w 191498"/>
              <a:gd name="connsiteY8" fmla="*/ 4224 h 156137"/>
              <a:gd name="connsiteX9" fmla="*/ 121389 w 191498"/>
              <a:gd name="connsiteY9" fmla="*/ 1332 h 156137"/>
              <a:gd name="connsiteX10" fmla="*/ 104039 w 191498"/>
              <a:gd name="connsiteY10" fmla="*/ 10527 h 156137"/>
              <a:gd name="connsiteX11" fmla="*/ 83914 w 191498"/>
              <a:gd name="connsiteY11" fmla="*/ 20301 h 156137"/>
              <a:gd name="connsiteX12" fmla="*/ 79172 w 191498"/>
              <a:gd name="connsiteY12" fmla="*/ 26969 h 156137"/>
              <a:gd name="connsiteX13" fmla="*/ 75007 w 191498"/>
              <a:gd name="connsiteY13" fmla="*/ 26084 h 156137"/>
              <a:gd name="connsiteX14" fmla="*/ 63731 w 191498"/>
              <a:gd name="connsiteY14" fmla="*/ 32966 h 156137"/>
              <a:gd name="connsiteX15" fmla="*/ 53436 w 191498"/>
              <a:gd name="connsiteY15" fmla="*/ 46210 h 156137"/>
              <a:gd name="connsiteX16" fmla="*/ 38921 w 191498"/>
              <a:gd name="connsiteY16" fmla="*/ 45631 h 156137"/>
              <a:gd name="connsiteX17" fmla="*/ 31403 w 191498"/>
              <a:gd name="connsiteY17" fmla="*/ 66335 h 156137"/>
              <a:gd name="connsiteX18" fmla="*/ 23884 w 191498"/>
              <a:gd name="connsiteY18" fmla="*/ 83685 h 156137"/>
              <a:gd name="connsiteX19" fmla="*/ 5147 w 191498"/>
              <a:gd name="connsiteY19" fmla="*/ 93458 h 156137"/>
              <a:gd name="connsiteX20" fmla="*/ 6535 w 191498"/>
              <a:gd name="connsiteY20" fmla="*/ 111849 h 156137"/>
              <a:gd name="connsiteX21" fmla="*/ 0 w 191498"/>
              <a:gd name="connsiteY21" fmla="*/ 133131 h 156137"/>
              <a:gd name="connsiteX22" fmla="*/ 11220 w 191498"/>
              <a:gd name="connsiteY22" fmla="*/ 142326 h 156137"/>
              <a:gd name="connsiteX23" fmla="*/ 31865 w 191498"/>
              <a:gd name="connsiteY23" fmla="*/ 153892 h 156137"/>
              <a:gd name="connsiteX24" fmla="*/ 59509 w 191498"/>
              <a:gd name="connsiteY24" fmla="*/ 149844 h 156137"/>
              <a:gd name="connsiteX25" fmla="*/ 67027 w 191498"/>
              <a:gd name="connsiteY25" fmla="*/ 147531 h 156137"/>
              <a:gd name="connsiteX26" fmla="*/ 62805 w 191498"/>
              <a:gd name="connsiteY26" fmla="*/ 119367 h 156137"/>
              <a:gd name="connsiteX27" fmla="*/ 121851 w 191498"/>
              <a:gd name="connsiteY27" fmla="*/ 121102 h 156137"/>
              <a:gd name="connsiteX28" fmla="*/ 130757 w 191498"/>
              <a:gd name="connsiteY28" fmla="*/ 113641 h 156137"/>
              <a:gd name="connsiteX29" fmla="*/ 152328 w 191498"/>
              <a:gd name="connsiteY29" fmla="*/ 117112 h 156137"/>
              <a:gd name="connsiteX30" fmla="*/ 165456 w 191498"/>
              <a:gd name="connsiteY30" fmla="*/ 106181 h 156137"/>
              <a:gd name="connsiteX31" fmla="*/ 185119 w 191498"/>
              <a:gd name="connsiteY31" fmla="*/ 100976 h 156137"/>
              <a:gd name="connsiteX32" fmla="*/ 191249 w 191498"/>
              <a:gd name="connsiteY32" fmla="*/ 89237 h 156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91498" h="156137">
                <a:moveTo>
                  <a:pt x="191249" y="89237"/>
                </a:moveTo>
                <a:cubicBezTo>
                  <a:pt x="188763" y="86536"/>
                  <a:pt x="185466" y="84732"/>
                  <a:pt x="181880" y="84090"/>
                </a:cubicBezTo>
                <a:cubicBezTo>
                  <a:pt x="179972" y="84090"/>
                  <a:pt x="181360" y="70268"/>
                  <a:pt x="180434" y="68591"/>
                </a:cubicBezTo>
                <a:cubicBezTo>
                  <a:pt x="179510" y="66913"/>
                  <a:pt x="172512" y="72003"/>
                  <a:pt x="168290" y="70268"/>
                </a:cubicBezTo>
                <a:cubicBezTo>
                  <a:pt x="164068" y="68533"/>
                  <a:pt x="162507" y="60494"/>
                  <a:pt x="158863" y="60494"/>
                </a:cubicBezTo>
                <a:cubicBezTo>
                  <a:pt x="155220" y="60494"/>
                  <a:pt x="154700" y="55347"/>
                  <a:pt x="154700" y="50200"/>
                </a:cubicBezTo>
                <a:cubicBezTo>
                  <a:pt x="154700" y="45053"/>
                  <a:pt x="148107" y="39270"/>
                  <a:pt x="143885" y="35222"/>
                </a:cubicBezTo>
                <a:cubicBezTo>
                  <a:pt x="139664" y="31173"/>
                  <a:pt x="138738" y="20880"/>
                  <a:pt x="135904" y="19145"/>
                </a:cubicBezTo>
                <a:cubicBezTo>
                  <a:pt x="134516" y="17988"/>
                  <a:pt x="134979" y="10527"/>
                  <a:pt x="135904" y="4224"/>
                </a:cubicBezTo>
                <a:cubicBezTo>
                  <a:pt x="130873" y="4687"/>
                  <a:pt x="125842" y="3680"/>
                  <a:pt x="121389" y="1332"/>
                </a:cubicBezTo>
                <a:cubicBezTo>
                  <a:pt x="118092" y="-2716"/>
                  <a:pt x="112945" y="3067"/>
                  <a:pt x="104039" y="10527"/>
                </a:cubicBezTo>
                <a:cubicBezTo>
                  <a:pt x="95133" y="17988"/>
                  <a:pt x="83914" y="15675"/>
                  <a:pt x="83914" y="20301"/>
                </a:cubicBezTo>
                <a:cubicBezTo>
                  <a:pt x="84434" y="23447"/>
                  <a:pt x="82352" y="26437"/>
                  <a:pt x="79172" y="26969"/>
                </a:cubicBezTo>
                <a:cubicBezTo>
                  <a:pt x="77726" y="27218"/>
                  <a:pt x="76222" y="26900"/>
                  <a:pt x="75007" y="26084"/>
                </a:cubicBezTo>
                <a:cubicBezTo>
                  <a:pt x="70323" y="24349"/>
                  <a:pt x="66102" y="23771"/>
                  <a:pt x="63731" y="32966"/>
                </a:cubicBezTo>
                <a:cubicBezTo>
                  <a:pt x="61359" y="42162"/>
                  <a:pt x="53899" y="36436"/>
                  <a:pt x="53436" y="46210"/>
                </a:cubicBezTo>
                <a:cubicBezTo>
                  <a:pt x="52974" y="55983"/>
                  <a:pt x="44993" y="49680"/>
                  <a:pt x="38921" y="45631"/>
                </a:cubicBezTo>
                <a:cubicBezTo>
                  <a:pt x="32849" y="41583"/>
                  <a:pt x="31403" y="66335"/>
                  <a:pt x="31403" y="66335"/>
                </a:cubicBezTo>
                <a:cubicBezTo>
                  <a:pt x="27990" y="71673"/>
                  <a:pt x="25446" y="77532"/>
                  <a:pt x="23884" y="83685"/>
                </a:cubicBezTo>
                <a:cubicBezTo>
                  <a:pt x="20646" y="95251"/>
                  <a:pt x="8443" y="91723"/>
                  <a:pt x="5147" y="93458"/>
                </a:cubicBezTo>
                <a:cubicBezTo>
                  <a:pt x="1850" y="95193"/>
                  <a:pt x="8443" y="106702"/>
                  <a:pt x="6535" y="111849"/>
                </a:cubicBezTo>
                <a:cubicBezTo>
                  <a:pt x="3875" y="118794"/>
                  <a:pt x="1735" y="125902"/>
                  <a:pt x="0" y="133131"/>
                </a:cubicBezTo>
                <a:cubicBezTo>
                  <a:pt x="4800" y="134629"/>
                  <a:pt x="8791" y="137925"/>
                  <a:pt x="11220" y="142326"/>
                </a:cubicBezTo>
                <a:cubicBezTo>
                  <a:pt x="13128" y="146316"/>
                  <a:pt x="25793" y="161873"/>
                  <a:pt x="31865" y="153892"/>
                </a:cubicBezTo>
                <a:cubicBezTo>
                  <a:pt x="37938" y="145912"/>
                  <a:pt x="54998" y="144639"/>
                  <a:pt x="59509" y="149844"/>
                </a:cubicBezTo>
                <a:cubicBezTo>
                  <a:pt x="64019" y="155049"/>
                  <a:pt x="66564" y="152157"/>
                  <a:pt x="67027" y="147531"/>
                </a:cubicBezTo>
                <a:cubicBezTo>
                  <a:pt x="67490" y="142904"/>
                  <a:pt x="59971" y="124398"/>
                  <a:pt x="62805" y="119367"/>
                </a:cubicBezTo>
                <a:cubicBezTo>
                  <a:pt x="65639" y="114335"/>
                  <a:pt x="120001" y="117112"/>
                  <a:pt x="121851" y="121102"/>
                </a:cubicBezTo>
                <a:cubicBezTo>
                  <a:pt x="123702" y="125092"/>
                  <a:pt x="123760" y="113063"/>
                  <a:pt x="130757" y="113641"/>
                </a:cubicBezTo>
                <a:cubicBezTo>
                  <a:pt x="137755" y="114220"/>
                  <a:pt x="148107" y="118789"/>
                  <a:pt x="152328" y="117112"/>
                </a:cubicBezTo>
                <a:cubicBezTo>
                  <a:pt x="156550" y="115434"/>
                  <a:pt x="161235" y="106181"/>
                  <a:pt x="165456" y="106181"/>
                </a:cubicBezTo>
                <a:cubicBezTo>
                  <a:pt x="169678" y="106181"/>
                  <a:pt x="182343" y="105603"/>
                  <a:pt x="185119" y="100976"/>
                </a:cubicBezTo>
                <a:cubicBezTo>
                  <a:pt x="187895" y="96350"/>
                  <a:pt x="192638" y="96176"/>
                  <a:pt x="191249" y="8923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8" name="Frihåndsform: figur 347">
            <a:extLst>
              <a:ext uri="{FF2B5EF4-FFF2-40B4-BE49-F238E27FC236}">
                <a16:creationId xmlns:a16="http://schemas.microsoft.com/office/drawing/2014/main" id="{2B223ECD-ABE1-48C5-A946-513EBD2D27AE}"/>
              </a:ext>
            </a:extLst>
          </p:cNvPr>
          <p:cNvSpPr/>
          <p:nvPr/>
        </p:nvSpPr>
        <p:spPr>
          <a:xfrm>
            <a:off x="7388958" y="4046757"/>
            <a:ext cx="363176" cy="337708"/>
          </a:xfrm>
          <a:custGeom>
            <a:avLst/>
            <a:gdLst>
              <a:gd name="connsiteX0" fmla="*/ 349138 w 363176"/>
              <a:gd name="connsiteY0" fmla="*/ 49446 h 337708"/>
              <a:gd name="connsiteX1" fmla="*/ 347692 w 363176"/>
              <a:gd name="connsiteY1" fmla="*/ 13822 h 337708"/>
              <a:gd name="connsiteX2" fmla="*/ 328955 w 363176"/>
              <a:gd name="connsiteY2" fmla="*/ 25908 h 337708"/>
              <a:gd name="connsiteX3" fmla="*/ 313977 w 363176"/>
              <a:gd name="connsiteY3" fmla="*/ 8039 h 337708"/>
              <a:gd name="connsiteX4" fmla="*/ 279278 w 363176"/>
              <a:gd name="connsiteY4" fmla="*/ 0 h 337708"/>
              <a:gd name="connsiteX5" fmla="*/ 178535 w 363176"/>
              <a:gd name="connsiteY5" fmla="*/ 74718 h 337708"/>
              <a:gd name="connsiteX6" fmla="*/ 135392 w 363176"/>
              <a:gd name="connsiteY6" fmla="*/ 116126 h 337708"/>
              <a:gd name="connsiteX7" fmla="*/ 98842 w 363176"/>
              <a:gd name="connsiteY7" fmla="*/ 129890 h 337708"/>
              <a:gd name="connsiteX8" fmla="*/ 95546 w 363176"/>
              <a:gd name="connsiteY8" fmla="*/ 130468 h 337708"/>
              <a:gd name="connsiteX9" fmla="*/ 94158 w 363176"/>
              <a:gd name="connsiteY9" fmla="*/ 204608 h 337708"/>
              <a:gd name="connsiteX10" fmla="*/ 86640 w 363176"/>
              <a:gd name="connsiteY10" fmla="*/ 225312 h 337708"/>
              <a:gd name="connsiteX11" fmla="*/ 72124 w 363176"/>
              <a:gd name="connsiteY11" fmla="*/ 237977 h 337708"/>
              <a:gd name="connsiteX12" fmla="*/ 35113 w 363176"/>
              <a:gd name="connsiteY12" fmla="*/ 241967 h 337708"/>
              <a:gd name="connsiteX13" fmla="*/ 16317 w 363176"/>
              <a:gd name="connsiteY13" fmla="*/ 249486 h 337708"/>
              <a:gd name="connsiteX14" fmla="*/ 876 w 363176"/>
              <a:gd name="connsiteY14" fmla="*/ 250584 h 337708"/>
              <a:gd name="connsiteX15" fmla="*/ 876 w 363176"/>
              <a:gd name="connsiteY15" fmla="*/ 265563 h 337708"/>
              <a:gd name="connsiteX16" fmla="*/ 8857 w 363176"/>
              <a:gd name="connsiteY16" fmla="*/ 281640 h 337708"/>
              <a:gd name="connsiteX17" fmla="*/ 19613 w 363176"/>
              <a:gd name="connsiteY17" fmla="*/ 296618 h 337708"/>
              <a:gd name="connsiteX18" fmla="*/ 23835 w 363176"/>
              <a:gd name="connsiteY18" fmla="*/ 306913 h 337708"/>
              <a:gd name="connsiteX19" fmla="*/ 33204 w 363176"/>
              <a:gd name="connsiteY19" fmla="*/ 316686 h 337708"/>
              <a:gd name="connsiteX20" fmla="*/ 45406 w 363176"/>
              <a:gd name="connsiteY20" fmla="*/ 315009 h 337708"/>
              <a:gd name="connsiteX21" fmla="*/ 46794 w 363176"/>
              <a:gd name="connsiteY21" fmla="*/ 330508 h 337708"/>
              <a:gd name="connsiteX22" fmla="*/ 56163 w 363176"/>
              <a:gd name="connsiteY22" fmla="*/ 335655 h 337708"/>
              <a:gd name="connsiteX23" fmla="*/ 64607 w 363176"/>
              <a:gd name="connsiteY23" fmla="*/ 323047 h 337708"/>
              <a:gd name="connsiteX24" fmla="*/ 72124 w 363176"/>
              <a:gd name="connsiteY24" fmla="*/ 336233 h 337708"/>
              <a:gd name="connsiteX25" fmla="*/ 81956 w 363176"/>
              <a:gd name="connsiteY25" fmla="*/ 331086 h 337708"/>
              <a:gd name="connsiteX26" fmla="*/ 92250 w 363176"/>
              <a:gd name="connsiteY26" fmla="*/ 311539 h 337708"/>
              <a:gd name="connsiteX27" fmla="*/ 98033 w 363176"/>
              <a:gd name="connsiteY27" fmla="*/ 289100 h 337708"/>
              <a:gd name="connsiteX28" fmla="*/ 119547 w 363176"/>
              <a:gd name="connsiteY28" fmla="*/ 289100 h 337708"/>
              <a:gd name="connsiteX29" fmla="*/ 133657 w 363176"/>
              <a:gd name="connsiteY29" fmla="*/ 283317 h 337708"/>
              <a:gd name="connsiteX30" fmla="*/ 152395 w 363176"/>
              <a:gd name="connsiteY30" fmla="*/ 289621 h 337708"/>
              <a:gd name="connsiteX31" fmla="*/ 165523 w 363176"/>
              <a:gd name="connsiteY31" fmla="*/ 304599 h 337708"/>
              <a:gd name="connsiteX32" fmla="*/ 184723 w 363176"/>
              <a:gd name="connsiteY32" fmla="*/ 298238 h 337708"/>
              <a:gd name="connsiteX33" fmla="*/ 202997 w 363176"/>
              <a:gd name="connsiteY33" fmla="*/ 309804 h 337708"/>
              <a:gd name="connsiteX34" fmla="*/ 226130 w 363176"/>
              <a:gd name="connsiteY34" fmla="*/ 309804 h 337708"/>
              <a:gd name="connsiteX35" fmla="*/ 243479 w 363176"/>
              <a:gd name="connsiteY35" fmla="*/ 296618 h 337708"/>
              <a:gd name="connsiteX36" fmla="*/ 273494 w 363176"/>
              <a:gd name="connsiteY36" fmla="*/ 297139 h 337708"/>
              <a:gd name="connsiteX37" fmla="*/ 293157 w 363176"/>
              <a:gd name="connsiteY37" fmla="*/ 302922 h 337708"/>
              <a:gd name="connsiteX38" fmla="*/ 310044 w 363176"/>
              <a:gd name="connsiteY38" fmla="*/ 284532 h 337708"/>
              <a:gd name="connsiteX39" fmla="*/ 313341 w 363176"/>
              <a:gd name="connsiteY39" fmla="*/ 284532 h 337708"/>
              <a:gd name="connsiteX40" fmla="*/ 313341 w 363176"/>
              <a:gd name="connsiteY40" fmla="*/ 275336 h 337708"/>
              <a:gd name="connsiteX41" fmla="*/ 318025 w 363176"/>
              <a:gd name="connsiteY41" fmla="*/ 251163 h 337708"/>
              <a:gd name="connsiteX42" fmla="*/ 355499 w 363176"/>
              <a:gd name="connsiteY42" fmla="*/ 194835 h 337708"/>
              <a:gd name="connsiteX43" fmla="*/ 358333 w 363176"/>
              <a:gd name="connsiteY43" fmla="*/ 125899 h 337708"/>
              <a:gd name="connsiteX44" fmla="*/ 362555 w 363176"/>
              <a:gd name="connsiteY44" fmla="*/ 96000 h 337708"/>
              <a:gd name="connsiteX45" fmla="*/ 358333 w 363176"/>
              <a:gd name="connsiteY45" fmla="*/ 74718 h 337708"/>
              <a:gd name="connsiteX46" fmla="*/ 349138 w 363176"/>
              <a:gd name="connsiteY46" fmla="*/ 49446 h 337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63176" h="337708">
                <a:moveTo>
                  <a:pt x="349138" y="49446"/>
                </a:moveTo>
                <a:cubicBezTo>
                  <a:pt x="349138" y="45398"/>
                  <a:pt x="348213" y="27007"/>
                  <a:pt x="347692" y="13822"/>
                </a:cubicBezTo>
                <a:lnTo>
                  <a:pt x="328955" y="25908"/>
                </a:lnTo>
                <a:cubicBezTo>
                  <a:pt x="325080" y="19107"/>
                  <a:pt x="319991" y="13052"/>
                  <a:pt x="313977" y="8039"/>
                </a:cubicBezTo>
                <a:cubicBezTo>
                  <a:pt x="304145" y="0"/>
                  <a:pt x="279278" y="0"/>
                  <a:pt x="279278" y="0"/>
                </a:cubicBezTo>
                <a:lnTo>
                  <a:pt x="178535" y="74718"/>
                </a:lnTo>
                <a:lnTo>
                  <a:pt x="135392" y="116126"/>
                </a:lnTo>
                <a:cubicBezTo>
                  <a:pt x="135392" y="116126"/>
                  <a:pt x="107286" y="127692"/>
                  <a:pt x="98842" y="129890"/>
                </a:cubicBezTo>
                <a:cubicBezTo>
                  <a:pt x="97918" y="129890"/>
                  <a:pt x="96934" y="130468"/>
                  <a:pt x="95546" y="130468"/>
                </a:cubicBezTo>
                <a:cubicBezTo>
                  <a:pt x="96009" y="151172"/>
                  <a:pt x="96472" y="202931"/>
                  <a:pt x="94158" y="204608"/>
                </a:cubicBezTo>
                <a:cubicBezTo>
                  <a:pt x="91845" y="206285"/>
                  <a:pt x="89474" y="221958"/>
                  <a:pt x="86640" y="225312"/>
                </a:cubicBezTo>
                <a:cubicBezTo>
                  <a:pt x="83806" y="228666"/>
                  <a:pt x="80857" y="237977"/>
                  <a:pt x="72124" y="237977"/>
                </a:cubicBezTo>
                <a:cubicBezTo>
                  <a:pt x="63392" y="237977"/>
                  <a:pt x="43208" y="243760"/>
                  <a:pt x="35113" y="241967"/>
                </a:cubicBezTo>
                <a:cubicBezTo>
                  <a:pt x="27016" y="240175"/>
                  <a:pt x="19613" y="247751"/>
                  <a:pt x="16317" y="249486"/>
                </a:cubicBezTo>
                <a:cubicBezTo>
                  <a:pt x="11286" y="250659"/>
                  <a:pt x="6023" y="251030"/>
                  <a:pt x="876" y="250584"/>
                </a:cubicBezTo>
                <a:cubicBezTo>
                  <a:pt x="-49" y="256946"/>
                  <a:pt x="-512" y="264406"/>
                  <a:pt x="876" y="265563"/>
                </a:cubicBezTo>
                <a:cubicBezTo>
                  <a:pt x="3710" y="267298"/>
                  <a:pt x="4635" y="278228"/>
                  <a:pt x="8857" y="281640"/>
                </a:cubicBezTo>
                <a:cubicBezTo>
                  <a:pt x="13078" y="285052"/>
                  <a:pt x="19613" y="290835"/>
                  <a:pt x="19613" y="296618"/>
                </a:cubicBezTo>
                <a:cubicBezTo>
                  <a:pt x="19613" y="302402"/>
                  <a:pt x="20076" y="306913"/>
                  <a:pt x="23835" y="306913"/>
                </a:cubicBezTo>
                <a:cubicBezTo>
                  <a:pt x="27594" y="306913"/>
                  <a:pt x="28982" y="315009"/>
                  <a:pt x="33204" y="316686"/>
                </a:cubicBezTo>
                <a:cubicBezTo>
                  <a:pt x="37425" y="318363"/>
                  <a:pt x="44018" y="313274"/>
                  <a:pt x="45406" y="315009"/>
                </a:cubicBezTo>
                <a:cubicBezTo>
                  <a:pt x="46794" y="316744"/>
                  <a:pt x="44944" y="330508"/>
                  <a:pt x="46794" y="330508"/>
                </a:cubicBezTo>
                <a:cubicBezTo>
                  <a:pt x="50495" y="330936"/>
                  <a:pt x="53850" y="332780"/>
                  <a:pt x="56163" y="335655"/>
                </a:cubicBezTo>
                <a:cubicBezTo>
                  <a:pt x="54775" y="329351"/>
                  <a:pt x="57609" y="320156"/>
                  <a:pt x="64607" y="323047"/>
                </a:cubicBezTo>
                <a:cubicBezTo>
                  <a:pt x="71604" y="325939"/>
                  <a:pt x="66052" y="332821"/>
                  <a:pt x="72124" y="336233"/>
                </a:cubicBezTo>
                <a:cubicBezTo>
                  <a:pt x="78197" y="339645"/>
                  <a:pt x="81956" y="336811"/>
                  <a:pt x="81956" y="331086"/>
                </a:cubicBezTo>
                <a:cubicBezTo>
                  <a:pt x="81956" y="325361"/>
                  <a:pt x="90399" y="313737"/>
                  <a:pt x="92250" y="311539"/>
                </a:cubicBezTo>
                <a:cubicBezTo>
                  <a:pt x="94101" y="309341"/>
                  <a:pt x="93696" y="293149"/>
                  <a:pt x="98033" y="289100"/>
                </a:cubicBezTo>
                <a:cubicBezTo>
                  <a:pt x="102371" y="285052"/>
                  <a:pt x="114862" y="288522"/>
                  <a:pt x="119547" y="289100"/>
                </a:cubicBezTo>
                <a:cubicBezTo>
                  <a:pt x="124231" y="289678"/>
                  <a:pt x="127990" y="277534"/>
                  <a:pt x="133657" y="283317"/>
                </a:cubicBezTo>
                <a:cubicBezTo>
                  <a:pt x="139325" y="289100"/>
                  <a:pt x="148173" y="283895"/>
                  <a:pt x="152395" y="289621"/>
                </a:cubicBezTo>
                <a:cubicBezTo>
                  <a:pt x="156617" y="295346"/>
                  <a:pt x="158178" y="309168"/>
                  <a:pt x="165523" y="304599"/>
                </a:cubicBezTo>
                <a:cubicBezTo>
                  <a:pt x="171132" y="300620"/>
                  <a:pt x="177841" y="298405"/>
                  <a:pt x="184723" y="298238"/>
                </a:cubicBezTo>
                <a:cubicBezTo>
                  <a:pt x="188945" y="298238"/>
                  <a:pt x="198776" y="308011"/>
                  <a:pt x="202997" y="309804"/>
                </a:cubicBezTo>
                <a:cubicBezTo>
                  <a:pt x="207220" y="311597"/>
                  <a:pt x="221272" y="313274"/>
                  <a:pt x="226130" y="309804"/>
                </a:cubicBezTo>
                <a:cubicBezTo>
                  <a:pt x="230988" y="306334"/>
                  <a:pt x="237696" y="296040"/>
                  <a:pt x="243479" y="296618"/>
                </a:cubicBezTo>
                <a:cubicBezTo>
                  <a:pt x="249263" y="297197"/>
                  <a:pt x="269273" y="294883"/>
                  <a:pt x="273494" y="297139"/>
                </a:cubicBezTo>
                <a:cubicBezTo>
                  <a:pt x="277716" y="299394"/>
                  <a:pt x="286622" y="305235"/>
                  <a:pt x="293157" y="302922"/>
                </a:cubicBezTo>
                <a:cubicBezTo>
                  <a:pt x="299692" y="300609"/>
                  <a:pt x="304724" y="286267"/>
                  <a:pt x="310044" y="284532"/>
                </a:cubicBezTo>
                <a:cubicBezTo>
                  <a:pt x="311085" y="283953"/>
                  <a:pt x="312299" y="283953"/>
                  <a:pt x="313341" y="284532"/>
                </a:cubicBezTo>
                <a:lnTo>
                  <a:pt x="313341" y="275336"/>
                </a:lnTo>
                <a:cubicBezTo>
                  <a:pt x="313341" y="260358"/>
                  <a:pt x="316116" y="266141"/>
                  <a:pt x="318025" y="251163"/>
                </a:cubicBezTo>
                <a:cubicBezTo>
                  <a:pt x="319933" y="236184"/>
                  <a:pt x="352724" y="197726"/>
                  <a:pt x="355499" y="194835"/>
                </a:cubicBezTo>
                <a:cubicBezTo>
                  <a:pt x="358276" y="191943"/>
                  <a:pt x="358333" y="133938"/>
                  <a:pt x="358333" y="125899"/>
                </a:cubicBezTo>
                <a:cubicBezTo>
                  <a:pt x="358565" y="115802"/>
                  <a:pt x="360010" y="105768"/>
                  <a:pt x="362555" y="96000"/>
                </a:cubicBezTo>
                <a:cubicBezTo>
                  <a:pt x="365331" y="84434"/>
                  <a:pt x="357871" y="85070"/>
                  <a:pt x="358333" y="74718"/>
                </a:cubicBezTo>
                <a:cubicBezTo>
                  <a:pt x="359432" y="64367"/>
                  <a:pt x="349138" y="55576"/>
                  <a:pt x="349138" y="4944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49" name="Frihåndsform: figur 348">
            <a:extLst>
              <a:ext uri="{FF2B5EF4-FFF2-40B4-BE49-F238E27FC236}">
                <a16:creationId xmlns:a16="http://schemas.microsoft.com/office/drawing/2014/main" id="{1428CC21-4C79-4BBC-9725-FCB63FD185B7}"/>
              </a:ext>
            </a:extLst>
          </p:cNvPr>
          <p:cNvSpPr/>
          <p:nvPr/>
        </p:nvSpPr>
        <p:spPr>
          <a:xfrm>
            <a:off x="7703166" y="4046757"/>
            <a:ext cx="235093" cy="463251"/>
          </a:xfrm>
          <a:custGeom>
            <a:avLst/>
            <a:gdLst>
              <a:gd name="connsiteX0" fmla="*/ 234102 w 235093"/>
              <a:gd name="connsiteY0" fmla="*/ 114391 h 463251"/>
              <a:gd name="connsiteX1" fmla="*/ 54824 w 235093"/>
              <a:gd name="connsiteY1" fmla="*/ 0 h 463251"/>
              <a:gd name="connsiteX2" fmla="*/ 33773 w 235093"/>
              <a:gd name="connsiteY2" fmla="*/ 13822 h 463251"/>
              <a:gd name="connsiteX3" fmla="*/ 35161 w 235093"/>
              <a:gd name="connsiteY3" fmla="*/ 49446 h 463251"/>
              <a:gd name="connsiteX4" fmla="*/ 44992 w 235093"/>
              <a:gd name="connsiteY4" fmla="*/ 74718 h 463251"/>
              <a:gd name="connsiteX5" fmla="*/ 49214 w 235093"/>
              <a:gd name="connsiteY5" fmla="*/ 96000 h 463251"/>
              <a:gd name="connsiteX6" fmla="*/ 44992 w 235093"/>
              <a:gd name="connsiteY6" fmla="*/ 125899 h 463251"/>
              <a:gd name="connsiteX7" fmla="*/ 42159 w 235093"/>
              <a:gd name="connsiteY7" fmla="*/ 194835 h 463251"/>
              <a:gd name="connsiteX8" fmla="*/ 4684 w 235093"/>
              <a:gd name="connsiteY8" fmla="*/ 251163 h 463251"/>
              <a:gd name="connsiteX9" fmla="*/ 0 w 235093"/>
              <a:gd name="connsiteY9" fmla="*/ 275336 h 463251"/>
              <a:gd name="connsiteX10" fmla="*/ 0 w 235093"/>
              <a:gd name="connsiteY10" fmla="*/ 284532 h 463251"/>
              <a:gd name="connsiteX11" fmla="*/ 5146 w 235093"/>
              <a:gd name="connsiteY11" fmla="*/ 290315 h 463251"/>
              <a:gd name="connsiteX12" fmla="*/ 15441 w 235093"/>
              <a:gd name="connsiteY12" fmla="*/ 301881 h 463251"/>
              <a:gd name="connsiteX13" fmla="*/ 30014 w 235093"/>
              <a:gd name="connsiteY13" fmla="*/ 328310 h 463251"/>
              <a:gd name="connsiteX14" fmla="*/ 32790 w 235093"/>
              <a:gd name="connsiteY14" fmla="*/ 353062 h 463251"/>
              <a:gd name="connsiteX15" fmla="*/ 42622 w 235093"/>
              <a:gd name="connsiteY15" fmla="*/ 387761 h 463251"/>
              <a:gd name="connsiteX16" fmla="*/ 32790 w 235093"/>
              <a:gd name="connsiteY16" fmla="*/ 391751 h 463251"/>
              <a:gd name="connsiteX17" fmla="*/ 12665 w 235093"/>
              <a:gd name="connsiteY17" fmla="*/ 395221 h 463251"/>
              <a:gd name="connsiteX18" fmla="*/ 18448 w 235093"/>
              <a:gd name="connsiteY18" fmla="*/ 414768 h 463251"/>
              <a:gd name="connsiteX19" fmla="*/ 38111 w 235093"/>
              <a:gd name="connsiteY19" fmla="*/ 438884 h 463251"/>
              <a:gd name="connsiteX20" fmla="*/ 47016 w 235093"/>
              <a:gd name="connsiteY20" fmla="*/ 462017 h 463251"/>
              <a:gd name="connsiteX21" fmla="*/ 60144 w 235093"/>
              <a:gd name="connsiteY21" fmla="*/ 455713 h 463251"/>
              <a:gd name="connsiteX22" fmla="*/ 75644 w 235093"/>
              <a:gd name="connsiteY22" fmla="*/ 455713 h 463251"/>
              <a:gd name="connsiteX23" fmla="*/ 101436 w 235093"/>
              <a:gd name="connsiteY23" fmla="*/ 446518 h 463251"/>
              <a:gd name="connsiteX24" fmla="*/ 122025 w 235093"/>
              <a:gd name="connsiteY24" fmla="*/ 433275 h 463251"/>
              <a:gd name="connsiteX25" fmla="*/ 123413 w 235093"/>
              <a:gd name="connsiteY25" fmla="*/ 418354 h 463251"/>
              <a:gd name="connsiteX26" fmla="*/ 156724 w 235093"/>
              <a:gd name="connsiteY26" fmla="*/ 410258 h 463251"/>
              <a:gd name="connsiteX27" fmla="*/ 179856 w 235093"/>
              <a:gd name="connsiteY27" fmla="*/ 382094 h 463251"/>
              <a:gd name="connsiteX28" fmla="*/ 184540 w 235093"/>
              <a:gd name="connsiteY28" fmla="*/ 368908 h 463251"/>
              <a:gd name="connsiteX29" fmla="*/ 203741 w 235093"/>
              <a:gd name="connsiteY29" fmla="*/ 359713 h 463251"/>
              <a:gd name="connsiteX30" fmla="*/ 207962 w 235093"/>
              <a:gd name="connsiteY30" fmla="*/ 360869 h 463251"/>
              <a:gd name="connsiteX31" fmla="*/ 207037 w 235093"/>
              <a:gd name="connsiteY31" fmla="*/ 359713 h 463251"/>
              <a:gd name="connsiteX32" fmla="*/ 209871 w 235093"/>
              <a:gd name="connsiteY32" fmla="*/ 347626 h 463251"/>
              <a:gd name="connsiteX33" fmla="*/ 198304 w 235093"/>
              <a:gd name="connsiteY33" fmla="*/ 330276 h 463251"/>
              <a:gd name="connsiteX34" fmla="*/ 194083 w 235093"/>
              <a:gd name="connsiteY34" fmla="*/ 309573 h 463251"/>
              <a:gd name="connsiteX35" fmla="*/ 191307 w 235093"/>
              <a:gd name="connsiteY35" fmla="*/ 294074 h 463251"/>
              <a:gd name="connsiteX36" fmla="*/ 192695 w 235093"/>
              <a:gd name="connsiteY36" fmla="*/ 273370 h 463251"/>
              <a:gd name="connsiteX37" fmla="*/ 202989 w 235093"/>
              <a:gd name="connsiteY37" fmla="*/ 252666 h 463251"/>
              <a:gd name="connsiteX38" fmla="*/ 211895 w 235093"/>
              <a:gd name="connsiteY38" fmla="*/ 235317 h 463251"/>
              <a:gd name="connsiteX39" fmla="*/ 232078 w 235093"/>
              <a:gd name="connsiteY39" fmla="*/ 219818 h 463251"/>
              <a:gd name="connsiteX40" fmla="*/ 234854 w 235093"/>
              <a:gd name="connsiteY40" fmla="*/ 190497 h 463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35093" h="463251">
                <a:moveTo>
                  <a:pt x="234102" y="114391"/>
                </a:moveTo>
                <a:lnTo>
                  <a:pt x="54824" y="0"/>
                </a:lnTo>
                <a:lnTo>
                  <a:pt x="33773" y="13822"/>
                </a:lnTo>
                <a:cubicBezTo>
                  <a:pt x="34236" y="27585"/>
                  <a:pt x="35161" y="45398"/>
                  <a:pt x="35161" y="49446"/>
                </a:cubicBezTo>
                <a:cubicBezTo>
                  <a:pt x="35161" y="56328"/>
                  <a:pt x="45456" y="64367"/>
                  <a:pt x="44992" y="74718"/>
                </a:cubicBezTo>
                <a:cubicBezTo>
                  <a:pt x="44530" y="85070"/>
                  <a:pt x="52048" y="84492"/>
                  <a:pt x="49214" y="96000"/>
                </a:cubicBezTo>
                <a:cubicBezTo>
                  <a:pt x="46612" y="105762"/>
                  <a:pt x="45224" y="115802"/>
                  <a:pt x="44992" y="125899"/>
                </a:cubicBezTo>
                <a:cubicBezTo>
                  <a:pt x="44992" y="133938"/>
                  <a:pt x="44992" y="192579"/>
                  <a:pt x="42159" y="194835"/>
                </a:cubicBezTo>
                <a:cubicBezTo>
                  <a:pt x="39325" y="197090"/>
                  <a:pt x="6534" y="236242"/>
                  <a:pt x="4684" y="251163"/>
                </a:cubicBezTo>
                <a:cubicBezTo>
                  <a:pt x="2834" y="266083"/>
                  <a:pt x="0" y="260358"/>
                  <a:pt x="0" y="275336"/>
                </a:cubicBezTo>
                <a:lnTo>
                  <a:pt x="0" y="284532"/>
                </a:lnTo>
                <a:cubicBezTo>
                  <a:pt x="1850" y="285110"/>
                  <a:pt x="2834" y="287423"/>
                  <a:pt x="5146" y="290315"/>
                </a:cubicBezTo>
                <a:cubicBezTo>
                  <a:pt x="8443" y="294363"/>
                  <a:pt x="8443" y="301881"/>
                  <a:pt x="15441" y="301881"/>
                </a:cubicBezTo>
                <a:cubicBezTo>
                  <a:pt x="22438" y="301881"/>
                  <a:pt x="30940" y="320850"/>
                  <a:pt x="30014" y="328310"/>
                </a:cubicBezTo>
                <a:cubicBezTo>
                  <a:pt x="29089" y="335770"/>
                  <a:pt x="33253" y="339876"/>
                  <a:pt x="32790" y="353062"/>
                </a:cubicBezTo>
                <a:cubicBezTo>
                  <a:pt x="32328" y="366248"/>
                  <a:pt x="38921" y="385216"/>
                  <a:pt x="42622" y="387761"/>
                </a:cubicBezTo>
                <a:cubicBezTo>
                  <a:pt x="46322" y="390306"/>
                  <a:pt x="41233" y="392908"/>
                  <a:pt x="32790" y="391751"/>
                </a:cubicBezTo>
                <a:cubicBezTo>
                  <a:pt x="24347" y="390595"/>
                  <a:pt x="12665" y="391173"/>
                  <a:pt x="12665" y="395221"/>
                </a:cubicBezTo>
                <a:cubicBezTo>
                  <a:pt x="10814" y="402306"/>
                  <a:pt x="13012" y="409847"/>
                  <a:pt x="18448" y="414768"/>
                </a:cubicBezTo>
                <a:cubicBezTo>
                  <a:pt x="27354" y="424542"/>
                  <a:pt x="35335" y="428012"/>
                  <a:pt x="38111" y="438884"/>
                </a:cubicBezTo>
                <a:cubicBezTo>
                  <a:pt x="40887" y="449756"/>
                  <a:pt x="44241" y="459588"/>
                  <a:pt x="47016" y="462017"/>
                </a:cubicBezTo>
                <a:cubicBezTo>
                  <a:pt x="49793" y="464446"/>
                  <a:pt x="55460" y="463752"/>
                  <a:pt x="60144" y="455713"/>
                </a:cubicBezTo>
                <a:cubicBezTo>
                  <a:pt x="64829" y="447675"/>
                  <a:pt x="70496" y="463173"/>
                  <a:pt x="75644" y="455713"/>
                </a:cubicBezTo>
                <a:cubicBezTo>
                  <a:pt x="80791" y="448253"/>
                  <a:pt x="97215" y="449352"/>
                  <a:pt x="101436" y="446518"/>
                </a:cubicBezTo>
                <a:cubicBezTo>
                  <a:pt x="108723" y="442834"/>
                  <a:pt x="115663" y="438393"/>
                  <a:pt x="122025" y="433275"/>
                </a:cubicBezTo>
                <a:cubicBezTo>
                  <a:pt x="126246" y="429226"/>
                  <a:pt x="117340" y="422344"/>
                  <a:pt x="123413" y="418354"/>
                </a:cubicBezTo>
                <a:cubicBezTo>
                  <a:pt x="129484" y="414363"/>
                  <a:pt x="149205" y="421766"/>
                  <a:pt x="156724" y="410258"/>
                </a:cubicBezTo>
                <a:cubicBezTo>
                  <a:pt x="163721" y="400305"/>
                  <a:pt x="171470" y="390890"/>
                  <a:pt x="179856" y="382094"/>
                </a:cubicBezTo>
                <a:cubicBezTo>
                  <a:pt x="183152" y="378103"/>
                  <a:pt x="179856" y="374633"/>
                  <a:pt x="184540" y="368908"/>
                </a:cubicBezTo>
                <a:cubicBezTo>
                  <a:pt x="189225" y="363183"/>
                  <a:pt x="199056" y="356243"/>
                  <a:pt x="203741" y="359713"/>
                </a:cubicBezTo>
                <a:cubicBezTo>
                  <a:pt x="205013" y="360476"/>
                  <a:pt x="206459" y="360875"/>
                  <a:pt x="207962" y="360869"/>
                </a:cubicBezTo>
                <a:lnTo>
                  <a:pt x="207037" y="359713"/>
                </a:lnTo>
                <a:lnTo>
                  <a:pt x="209871" y="347626"/>
                </a:lnTo>
                <a:cubicBezTo>
                  <a:pt x="209871" y="347626"/>
                  <a:pt x="198304" y="340744"/>
                  <a:pt x="198304" y="330276"/>
                </a:cubicBezTo>
                <a:cubicBezTo>
                  <a:pt x="198304" y="319809"/>
                  <a:pt x="201138" y="309573"/>
                  <a:pt x="194083" y="309573"/>
                </a:cubicBezTo>
                <a:cubicBezTo>
                  <a:pt x="187027" y="309573"/>
                  <a:pt x="185176" y="300956"/>
                  <a:pt x="191307" y="294074"/>
                </a:cubicBezTo>
                <a:cubicBezTo>
                  <a:pt x="197437" y="287192"/>
                  <a:pt x="182401" y="273370"/>
                  <a:pt x="192695" y="273370"/>
                </a:cubicBezTo>
                <a:cubicBezTo>
                  <a:pt x="202989" y="273370"/>
                  <a:pt x="195471" y="254401"/>
                  <a:pt x="202989" y="252666"/>
                </a:cubicBezTo>
                <a:cubicBezTo>
                  <a:pt x="210507" y="250932"/>
                  <a:pt x="211895" y="244050"/>
                  <a:pt x="211895" y="235317"/>
                </a:cubicBezTo>
                <a:cubicBezTo>
                  <a:pt x="211895" y="226584"/>
                  <a:pt x="227856" y="221553"/>
                  <a:pt x="232078" y="219818"/>
                </a:cubicBezTo>
                <a:cubicBezTo>
                  <a:pt x="236300" y="218083"/>
                  <a:pt x="234854" y="190497"/>
                  <a:pt x="234854" y="1904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0" name="Frihåndsform: figur 349">
            <a:extLst>
              <a:ext uri="{FF2B5EF4-FFF2-40B4-BE49-F238E27FC236}">
                <a16:creationId xmlns:a16="http://schemas.microsoft.com/office/drawing/2014/main" id="{4657E93A-B078-4B2B-AD9D-C55E008B64F1}"/>
              </a:ext>
            </a:extLst>
          </p:cNvPr>
          <p:cNvSpPr/>
          <p:nvPr/>
        </p:nvSpPr>
        <p:spPr>
          <a:xfrm>
            <a:off x="7955646" y="3791314"/>
            <a:ext cx="252505" cy="304252"/>
          </a:xfrm>
          <a:custGeom>
            <a:avLst/>
            <a:gdLst>
              <a:gd name="connsiteX0" fmla="*/ 251754 w 252505"/>
              <a:gd name="connsiteY0" fmla="*/ 247982 h 304252"/>
              <a:gd name="connsiteX1" fmla="*/ 240939 w 252505"/>
              <a:gd name="connsiteY1" fmla="*/ 216927 h 304252"/>
              <a:gd name="connsiteX2" fmla="*/ 216129 w 252505"/>
              <a:gd name="connsiteY2" fmla="*/ 160020 h 304252"/>
              <a:gd name="connsiteX3" fmla="*/ 204563 w 252505"/>
              <a:gd name="connsiteY3" fmla="*/ 131914 h 304252"/>
              <a:gd name="connsiteX4" fmla="*/ 188659 w 252505"/>
              <a:gd name="connsiteY4" fmla="*/ 100858 h 304252"/>
              <a:gd name="connsiteX5" fmla="*/ 177845 w 252505"/>
              <a:gd name="connsiteY5" fmla="*/ 49678 h 304252"/>
              <a:gd name="connsiteX6" fmla="*/ 193344 w 252505"/>
              <a:gd name="connsiteY6" fmla="*/ 85302 h 304252"/>
              <a:gd name="connsiteX7" fmla="*/ 216477 w 252505"/>
              <a:gd name="connsiteY7" fmla="*/ 122141 h 304252"/>
              <a:gd name="connsiteX8" fmla="*/ 230529 w 252505"/>
              <a:gd name="connsiteY8" fmla="*/ 82468 h 304252"/>
              <a:gd name="connsiteX9" fmla="*/ 230992 w 252505"/>
              <a:gd name="connsiteY9" fmla="*/ 83625 h 304252"/>
              <a:gd name="connsiteX10" fmla="*/ 231917 w 252505"/>
              <a:gd name="connsiteY10" fmla="*/ 76107 h 304252"/>
              <a:gd name="connsiteX11" fmla="*/ 235214 w 252505"/>
              <a:gd name="connsiteY11" fmla="*/ 64540 h 304252"/>
              <a:gd name="connsiteX12" fmla="*/ 218790 w 252505"/>
              <a:gd name="connsiteY12" fmla="*/ 16077 h 304252"/>
              <a:gd name="connsiteX13" fmla="*/ 216014 w 252505"/>
              <a:gd name="connsiteY13" fmla="*/ 20646 h 304252"/>
              <a:gd name="connsiteX14" fmla="*/ 191146 w 252505"/>
              <a:gd name="connsiteY14" fmla="*/ 18969 h 304252"/>
              <a:gd name="connsiteX15" fmla="*/ 161595 w 252505"/>
              <a:gd name="connsiteY15" fmla="*/ 11451 h 304252"/>
              <a:gd name="connsiteX16" fmla="*/ 160207 w 252505"/>
              <a:gd name="connsiteY16" fmla="*/ 10872 h 304252"/>
              <a:gd name="connsiteX17" fmla="*/ 152226 w 252505"/>
              <a:gd name="connsiteY17" fmla="*/ 16077 h 304252"/>
              <a:gd name="connsiteX18" fmla="*/ 48129 w 252505"/>
              <a:gd name="connsiteY18" fmla="*/ 41350 h 304252"/>
              <a:gd name="connsiteX19" fmla="*/ 17188 w 252505"/>
              <a:gd name="connsiteY19" fmla="*/ 5147 h 304252"/>
              <a:gd name="connsiteX20" fmla="*/ 8283 w 252505"/>
              <a:gd name="connsiteY20" fmla="*/ 0 h 304252"/>
              <a:gd name="connsiteX21" fmla="*/ 5969 w 252505"/>
              <a:gd name="connsiteY21" fmla="*/ 6882 h 304252"/>
              <a:gd name="connsiteX22" fmla="*/ 3136 w 252505"/>
              <a:gd name="connsiteY22" fmla="*/ 41581 h 304252"/>
              <a:gd name="connsiteX23" fmla="*/ 3136 w 252505"/>
              <a:gd name="connsiteY23" fmla="*/ 82989 h 304252"/>
              <a:gd name="connsiteX24" fmla="*/ 3136 w 252505"/>
              <a:gd name="connsiteY24" fmla="*/ 297949 h 304252"/>
              <a:gd name="connsiteX25" fmla="*/ 146558 w 252505"/>
              <a:gd name="connsiteY25" fmla="*/ 297949 h 304252"/>
              <a:gd name="connsiteX26" fmla="*/ 155002 w 252505"/>
              <a:gd name="connsiteY26" fmla="*/ 291067 h 304252"/>
              <a:gd name="connsiteX27" fmla="*/ 166221 w 252505"/>
              <a:gd name="connsiteY27" fmla="*/ 296214 h 304252"/>
              <a:gd name="connsiteX28" fmla="*/ 196698 w 252505"/>
              <a:gd name="connsiteY28" fmla="*/ 296214 h 304252"/>
              <a:gd name="connsiteX29" fmla="*/ 209364 w 252505"/>
              <a:gd name="connsiteY29" fmla="*/ 304253 h 304252"/>
              <a:gd name="connsiteX30" fmla="*/ 223416 w 252505"/>
              <a:gd name="connsiteY30" fmla="*/ 291067 h 304252"/>
              <a:gd name="connsiteX31" fmla="*/ 238915 w 252505"/>
              <a:gd name="connsiteY31" fmla="*/ 271520 h 304252"/>
              <a:gd name="connsiteX32" fmla="*/ 251580 w 252505"/>
              <a:gd name="connsiteY32" fmla="*/ 261746 h 304252"/>
              <a:gd name="connsiteX33" fmla="*/ 252506 w 252505"/>
              <a:gd name="connsiteY33" fmla="*/ 260590 h 304252"/>
              <a:gd name="connsiteX34" fmla="*/ 251754 w 252505"/>
              <a:gd name="connsiteY34" fmla="*/ 247982 h 30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52505" h="304252">
                <a:moveTo>
                  <a:pt x="251754" y="247982"/>
                </a:moveTo>
                <a:cubicBezTo>
                  <a:pt x="253604" y="234739"/>
                  <a:pt x="245623" y="235317"/>
                  <a:pt x="240939" y="216927"/>
                </a:cubicBezTo>
                <a:cubicBezTo>
                  <a:pt x="236255" y="198536"/>
                  <a:pt x="216592" y="170661"/>
                  <a:pt x="216129" y="160020"/>
                </a:cubicBezTo>
                <a:cubicBezTo>
                  <a:pt x="215667" y="149379"/>
                  <a:pt x="204563" y="143365"/>
                  <a:pt x="204563" y="131914"/>
                </a:cubicBezTo>
                <a:cubicBezTo>
                  <a:pt x="204563" y="120463"/>
                  <a:pt x="199416" y="119249"/>
                  <a:pt x="188659" y="100858"/>
                </a:cubicBezTo>
                <a:cubicBezTo>
                  <a:pt x="177903" y="82468"/>
                  <a:pt x="174549" y="50834"/>
                  <a:pt x="177845" y="49678"/>
                </a:cubicBezTo>
                <a:cubicBezTo>
                  <a:pt x="181142" y="48521"/>
                  <a:pt x="190047" y="76685"/>
                  <a:pt x="193344" y="85302"/>
                </a:cubicBezTo>
                <a:cubicBezTo>
                  <a:pt x="196640" y="93919"/>
                  <a:pt x="208785" y="122141"/>
                  <a:pt x="216477" y="122141"/>
                </a:cubicBezTo>
                <a:cubicBezTo>
                  <a:pt x="224168" y="122141"/>
                  <a:pt x="227696" y="80733"/>
                  <a:pt x="230529" y="82468"/>
                </a:cubicBezTo>
                <a:cubicBezTo>
                  <a:pt x="230992" y="82468"/>
                  <a:pt x="230992" y="83047"/>
                  <a:pt x="230992" y="83625"/>
                </a:cubicBezTo>
                <a:lnTo>
                  <a:pt x="231917" y="76107"/>
                </a:lnTo>
                <a:lnTo>
                  <a:pt x="235214" y="64540"/>
                </a:lnTo>
                <a:lnTo>
                  <a:pt x="218790" y="16077"/>
                </a:lnTo>
                <a:cubicBezTo>
                  <a:pt x="217402" y="18391"/>
                  <a:pt x="216477" y="20068"/>
                  <a:pt x="216014" y="20646"/>
                </a:cubicBezTo>
                <a:cubicBezTo>
                  <a:pt x="213180" y="24116"/>
                  <a:pt x="201903" y="15499"/>
                  <a:pt x="191146" y="18969"/>
                </a:cubicBezTo>
                <a:cubicBezTo>
                  <a:pt x="180390" y="22439"/>
                  <a:pt x="171946" y="17812"/>
                  <a:pt x="161595" y="11451"/>
                </a:cubicBezTo>
                <a:cubicBezTo>
                  <a:pt x="161131" y="11451"/>
                  <a:pt x="160669" y="10872"/>
                  <a:pt x="160207" y="10872"/>
                </a:cubicBezTo>
                <a:cubicBezTo>
                  <a:pt x="157893" y="12608"/>
                  <a:pt x="155060" y="14342"/>
                  <a:pt x="152226" y="16077"/>
                </a:cubicBezTo>
                <a:cubicBezTo>
                  <a:pt x="118973" y="30998"/>
                  <a:pt x="82828" y="33427"/>
                  <a:pt x="48129" y="41350"/>
                </a:cubicBezTo>
                <a:cubicBezTo>
                  <a:pt x="25632" y="46555"/>
                  <a:pt x="12042" y="22381"/>
                  <a:pt x="17188" y="5147"/>
                </a:cubicBezTo>
                <a:cubicBezTo>
                  <a:pt x="13777" y="4303"/>
                  <a:pt x="10711" y="2522"/>
                  <a:pt x="8283" y="0"/>
                </a:cubicBezTo>
                <a:cubicBezTo>
                  <a:pt x="7357" y="2256"/>
                  <a:pt x="6895" y="4569"/>
                  <a:pt x="5969" y="6882"/>
                </a:cubicBezTo>
                <a:cubicBezTo>
                  <a:pt x="186" y="25851"/>
                  <a:pt x="10191" y="30998"/>
                  <a:pt x="3136" y="41581"/>
                </a:cubicBezTo>
                <a:cubicBezTo>
                  <a:pt x="-3920" y="52164"/>
                  <a:pt x="3136" y="64020"/>
                  <a:pt x="3136" y="82989"/>
                </a:cubicBezTo>
                <a:lnTo>
                  <a:pt x="3136" y="297949"/>
                </a:lnTo>
                <a:lnTo>
                  <a:pt x="146558" y="297949"/>
                </a:lnTo>
                <a:lnTo>
                  <a:pt x="155002" y="291067"/>
                </a:lnTo>
                <a:cubicBezTo>
                  <a:pt x="159223" y="287597"/>
                  <a:pt x="166221" y="296214"/>
                  <a:pt x="166221" y="296214"/>
                </a:cubicBezTo>
                <a:lnTo>
                  <a:pt x="196698" y="296214"/>
                </a:lnTo>
                <a:cubicBezTo>
                  <a:pt x="196698" y="296214"/>
                  <a:pt x="202481" y="304253"/>
                  <a:pt x="209364" y="304253"/>
                </a:cubicBezTo>
                <a:cubicBezTo>
                  <a:pt x="216245" y="304253"/>
                  <a:pt x="212197" y="291067"/>
                  <a:pt x="223416" y="291067"/>
                </a:cubicBezTo>
                <a:cubicBezTo>
                  <a:pt x="234636" y="291067"/>
                  <a:pt x="231860" y="271520"/>
                  <a:pt x="238915" y="271520"/>
                </a:cubicBezTo>
                <a:cubicBezTo>
                  <a:pt x="245971" y="271520"/>
                  <a:pt x="244699" y="273197"/>
                  <a:pt x="251580" y="261746"/>
                </a:cubicBezTo>
                <a:cubicBezTo>
                  <a:pt x="251580" y="261168"/>
                  <a:pt x="252043" y="261168"/>
                  <a:pt x="252506" y="260590"/>
                </a:cubicBezTo>
                <a:cubicBezTo>
                  <a:pt x="250944" y="256564"/>
                  <a:pt x="250713" y="252163"/>
                  <a:pt x="251754" y="24798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1" name="Frihåndsform: figur 350">
            <a:extLst>
              <a:ext uri="{FF2B5EF4-FFF2-40B4-BE49-F238E27FC236}">
                <a16:creationId xmlns:a16="http://schemas.microsoft.com/office/drawing/2014/main" id="{77A433C1-FF6E-4CFE-93BF-7FB52E0C0FDF}"/>
              </a:ext>
            </a:extLst>
          </p:cNvPr>
          <p:cNvSpPr/>
          <p:nvPr/>
        </p:nvSpPr>
        <p:spPr>
          <a:xfrm>
            <a:off x="7610404" y="4653526"/>
            <a:ext cx="113047" cy="166902"/>
          </a:xfrm>
          <a:custGeom>
            <a:avLst/>
            <a:gdLst>
              <a:gd name="connsiteX0" fmla="*/ 107046 w 113047"/>
              <a:gd name="connsiteY0" fmla="*/ 75470 h 166902"/>
              <a:gd name="connsiteX1" fmla="*/ 102825 w 113047"/>
              <a:gd name="connsiteY1" fmla="*/ 53089 h 166902"/>
              <a:gd name="connsiteX2" fmla="*/ 109128 w 113047"/>
              <a:gd name="connsiteY2" fmla="*/ 35098 h 166902"/>
              <a:gd name="connsiteX3" fmla="*/ 105659 w 113047"/>
              <a:gd name="connsiteY3" fmla="*/ 30651 h 166902"/>
              <a:gd name="connsiteX4" fmla="*/ 82526 w 113047"/>
              <a:gd name="connsiteY4" fmla="*/ 30651 h 166902"/>
              <a:gd name="connsiteX5" fmla="*/ 84839 w 113047"/>
              <a:gd name="connsiteY5" fmla="*/ 1735 h 166902"/>
              <a:gd name="connsiteX6" fmla="*/ 49677 w 113047"/>
              <a:gd name="connsiteY6" fmla="*/ 0 h 166902"/>
              <a:gd name="connsiteX7" fmla="*/ 45456 w 113047"/>
              <a:gd name="connsiteY7" fmla="*/ 1735 h 166902"/>
              <a:gd name="connsiteX8" fmla="*/ 44530 w 113047"/>
              <a:gd name="connsiteY8" fmla="*/ 37359 h 166902"/>
              <a:gd name="connsiteX9" fmla="*/ 12665 w 113047"/>
              <a:gd name="connsiteY9" fmla="*/ 39094 h 166902"/>
              <a:gd name="connsiteX10" fmla="*/ 1908 w 113047"/>
              <a:gd name="connsiteY10" fmla="*/ 40829 h 166902"/>
              <a:gd name="connsiteX11" fmla="*/ 926 w 113047"/>
              <a:gd name="connsiteY11" fmla="*/ 41986 h 166902"/>
              <a:gd name="connsiteX12" fmla="*/ 926 w 113047"/>
              <a:gd name="connsiteY12" fmla="*/ 52916 h 166902"/>
              <a:gd name="connsiteX13" fmla="*/ 7055 w 113047"/>
              <a:gd name="connsiteY13" fmla="*/ 60376 h 166902"/>
              <a:gd name="connsiteX14" fmla="*/ 0 w 113047"/>
              <a:gd name="connsiteY14" fmla="*/ 65523 h 166902"/>
              <a:gd name="connsiteX15" fmla="*/ 1388 w 113047"/>
              <a:gd name="connsiteY15" fmla="*/ 73041 h 166902"/>
              <a:gd name="connsiteX16" fmla="*/ 1388 w 113047"/>
              <a:gd name="connsiteY16" fmla="*/ 81080 h 166902"/>
              <a:gd name="connsiteX17" fmla="*/ 926 w 113047"/>
              <a:gd name="connsiteY17" fmla="*/ 85070 h 166902"/>
              <a:gd name="connsiteX18" fmla="*/ 3759 w 113047"/>
              <a:gd name="connsiteY18" fmla="*/ 89697 h 166902"/>
              <a:gd name="connsiteX19" fmla="*/ 6593 w 113047"/>
              <a:gd name="connsiteY19" fmla="*/ 97157 h 166902"/>
              <a:gd name="connsiteX20" fmla="*/ 13590 w 113047"/>
              <a:gd name="connsiteY20" fmla="*/ 109244 h 166902"/>
              <a:gd name="connsiteX21" fmla="*/ 14516 w 113047"/>
              <a:gd name="connsiteY21" fmla="*/ 113813 h 166902"/>
              <a:gd name="connsiteX22" fmla="*/ 15962 w 113047"/>
              <a:gd name="connsiteY22" fmla="*/ 116704 h 166902"/>
              <a:gd name="connsiteX23" fmla="*/ 18680 w 113047"/>
              <a:gd name="connsiteY23" fmla="*/ 131220 h 166902"/>
              <a:gd name="connsiteX24" fmla="*/ 37937 w 113047"/>
              <a:gd name="connsiteY24" fmla="*/ 151924 h 166902"/>
              <a:gd name="connsiteX25" fmla="*/ 44472 w 113047"/>
              <a:gd name="connsiteY25" fmla="*/ 166902 h 166902"/>
              <a:gd name="connsiteX26" fmla="*/ 47769 w 113047"/>
              <a:gd name="connsiteY26" fmla="*/ 166324 h 166902"/>
              <a:gd name="connsiteX27" fmla="*/ 50603 w 113047"/>
              <a:gd name="connsiteY27" fmla="*/ 143885 h 166902"/>
              <a:gd name="connsiteX28" fmla="*/ 65118 w 113047"/>
              <a:gd name="connsiteY28" fmla="*/ 131798 h 166902"/>
              <a:gd name="connsiteX29" fmla="*/ 75413 w 113047"/>
              <a:gd name="connsiteY29" fmla="*/ 116299 h 166902"/>
              <a:gd name="connsiteX30" fmla="*/ 88540 w 113047"/>
              <a:gd name="connsiteY30" fmla="*/ 133649 h 166902"/>
              <a:gd name="connsiteX31" fmla="*/ 105889 w 113047"/>
              <a:gd name="connsiteY31" fmla="*/ 137119 h 166902"/>
              <a:gd name="connsiteX32" fmla="*/ 112887 w 113047"/>
              <a:gd name="connsiteY32" fmla="*/ 104328 h 166902"/>
              <a:gd name="connsiteX33" fmla="*/ 107046 w 113047"/>
              <a:gd name="connsiteY33" fmla="*/ 75470 h 166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13047" h="166902">
                <a:moveTo>
                  <a:pt x="107046" y="75470"/>
                </a:moveTo>
                <a:cubicBezTo>
                  <a:pt x="99528" y="70323"/>
                  <a:pt x="93919" y="58121"/>
                  <a:pt x="102825" y="53089"/>
                </a:cubicBezTo>
                <a:cubicBezTo>
                  <a:pt x="109533" y="49857"/>
                  <a:pt x="112366" y="41801"/>
                  <a:pt x="109128" y="35098"/>
                </a:cubicBezTo>
                <a:cubicBezTo>
                  <a:pt x="108261" y="33392"/>
                  <a:pt x="107104" y="31871"/>
                  <a:pt x="105659" y="30651"/>
                </a:cubicBezTo>
                <a:cubicBezTo>
                  <a:pt x="98140" y="23769"/>
                  <a:pt x="82526" y="37533"/>
                  <a:pt x="82526" y="30651"/>
                </a:cubicBezTo>
                <a:cubicBezTo>
                  <a:pt x="82526" y="26660"/>
                  <a:pt x="83914" y="13301"/>
                  <a:pt x="84839" y="1735"/>
                </a:cubicBezTo>
                <a:cubicBezTo>
                  <a:pt x="67952" y="1157"/>
                  <a:pt x="49677" y="0"/>
                  <a:pt x="49677" y="0"/>
                </a:cubicBezTo>
                <a:lnTo>
                  <a:pt x="45456" y="1735"/>
                </a:lnTo>
                <a:cubicBezTo>
                  <a:pt x="46092" y="13614"/>
                  <a:pt x="45745" y="25527"/>
                  <a:pt x="44530" y="37359"/>
                </a:cubicBezTo>
                <a:cubicBezTo>
                  <a:pt x="44530" y="37359"/>
                  <a:pt x="18275" y="39094"/>
                  <a:pt x="12665" y="39094"/>
                </a:cubicBezTo>
                <a:cubicBezTo>
                  <a:pt x="9021" y="39418"/>
                  <a:pt x="5436" y="39996"/>
                  <a:pt x="1908" y="40829"/>
                </a:cubicBezTo>
                <a:lnTo>
                  <a:pt x="926" y="41986"/>
                </a:lnTo>
                <a:lnTo>
                  <a:pt x="926" y="52916"/>
                </a:lnTo>
                <a:cubicBezTo>
                  <a:pt x="3528" y="54899"/>
                  <a:pt x="5609" y="57450"/>
                  <a:pt x="7055" y="60376"/>
                </a:cubicBezTo>
                <a:cubicBezTo>
                  <a:pt x="7981" y="63268"/>
                  <a:pt x="3759" y="64425"/>
                  <a:pt x="0" y="65523"/>
                </a:cubicBezTo>
                <a:cubicBezTo>
                  <a:pt x="926" y="67929"/>
                  <a:pt x="1388" y="70473"/>
                  <a:pt x="1388" y="73041"/>
                </a:cubicBezTo>
                <a:lnTo>
                  <a:pt x="1388" y="81080"/>
                </a:lnTo>
                <a:cubicBezTo>
                  <a:pt x="1446" y="82427"/>
                  <a:pt x="1330" y="83775"/>
                  <a:pt x="926" y="85070"/>
                </a:cubicBezTo>
                <a:cubicBezTo>
                  <a:pt x="2024" y="86516"/>
                  <a:pt x="2949" y="88066"/>
                  <a:pt x="3759" y="89697"/>
                </a:cubicBezTo>
                <a:cubicBezTo>
                  <a:pt x="5147" y="92531"/>
                  <a:pt x="5609" y="94844"/>
                  <a:pt x="6593" y="97157"/>
                </a:cubicBezTo>
                <a:cubicBezTo>
                  <a:pt x="9831" y="100587"/>
                  <a:pt x="12260" y="104722"/>
                  <a:pt x="13590" y="109244"/>
                </a:cubicBezTo>
                <a:cubicBezTo>
                  <a:pt x="14111" y="110713"/>
                  <a:pt x="14458" y="112251"/>
                  <a:pt x="14516" y="113813"/>
                </a:cubicBezTo>
                <a:cubicBezTo>
                  <a:pt x="15036" y="114969"/>
                  <a:pt x="15498" y="115548"/>
                  <a:pt x="15962" y="116704"/>
                </a:cubicBezTo>
                <a:cubicBezTo>
                  <a:pt x="18506" y="121094"/>
                  <a:pt x="19431" y="126212"/>
                  <a:pt x="18680" y="131220"/>
                </a:cubicBezTo>
                <a:cubicBezTo>
                  <a:pt x="26487" y="136656"/>
                  <a:pt x="33080" y="143717"/>
                  <a:pt x="37937" y="151924"/>
                </a:cubicBezTo>
                <a:cubicBezTo>
                  <a:pt x="40424" y="156781"/>
                  <a:pt x="42622" y="161784"/>
                  <a:pt x="44472" y="166902"/>
                </a:cubicBezTo>
                <a:cubicBezTo>
                  <a:pt x="45513" y="166387"/>
                  <a:pt x="46612" y="166185"/>
                  <a:pt x="47769" y="166324"/>
                </a:cubicBezTo>
                <a:cubicBezTo>
                  <a:pt x="59335" y="166324"/>
                  <a:pt x="55287" y="157707"/>
                  <a:pt x="50603" y="143885"/>
                </a:cubicBezTo>
                <a:cubicBezTo>
                  <a:pt x="45918" y="130063"/>
                  <a:pt x="58063" y="131798"/>
                  <a:pt x="65118" y="131798"/>
                </a:cubicBezTo>
                <a:cubicBezTo>
                  <a:pt x="72174" y="131798"/>
                  <a:pt x="69340" y="116299"/>
                  <a:pt x="75413" y="116299"/>
                </a:cubicBezTo>
                <a:cubicBezTo>
                  <a:pt x="81485" y="116299"/>
                  <a:pt x="82468" y="135268"/>
                  <a:pt x="88540" y="133649"/>
                </a:cubicBezTo>
                <a:cubicBezTo>
                  <a:pt x="94612" y="132030"/>
                  <a:pt x="98834" y="138854"/>
                  <a:pt x="105889" y="137119"/>
                </a:cubicBezTo>
                <a:cubicBezTo>
                  <a:pt x="112945" y="135384"/>
                  <a:pt x="112887" y="118150"/>
                  <a:pt x="112887" y="104328"/>
                </a:cubicBezTo>
                <a:cubicBezTo>
                  <a:pt x="112887" y="90507"/>
                  <a:pt x="114564" y="80675"/>
                  <a:pt x="107046" y="754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2" name="Frihåndsform: figur 351">
            <a:extLst>
              <a:ext uri="{FF2B5EF4-FFF2-40B4-BE49-F238E27FC236}">
                <a16:creationId xmlns:a16="http://schemas.microsoft.com/office/drawing/2014/main" id="{505C4EA8-7BA9-42F8-B6A7-4C22B7DEC4FC}"/>
              </a:ext>
            </a:extLst>
          </p:cNvPr>
          <p:cNvSpPr/>
          <p:nvPr/>
        </p:nvSpPr>
        <p:spPr>
          <a:xfrm>
            <a:off x="7610404" y="4655435"/>
            <a:ext cx="45887" cy="39094"/>
          </a:xfrm>
          <a:custGeom>
            <a:avLst/>
            <a:gdLst>
              <a:gd name="connsiteX0" fmla="*/ 45629 w 45887"/>
              <a:gd name="connsiteY0" fmla="*/ 0 h 39094"/>
              <a:gd name="connsiteX1" fmla="*/ 39846 w 45887"/>
              <a:gd name="connsiteY1" fmla="*/ 1735 h 39094"/>
              <a:gd name="connsiteX2" fmla="*/ 17349 w 45887"/>
              <a:gd name="connsiteY2" fmla="*/ 1735 h 39094"/>
              <a:gd name="connsiteX3" fmla="*/ 8443 w 45887"/>
              <a:gd name="connsiteY3" fmla="*/ 13822 h 39094"/>
              <a:gd name="connsiteX4" fmla="*/ 1908 w 45887"/>
              <a:gd name="connsiteY4" fmla="*/ 20703 h 39094"/>
              <a:gd name="connsiteX5" fmla="*/ 0 w 45887"/>
              <a:gd name="connsiteY5" fmla="*/ 21860 h 39094"/>
              <a:gd name="connsiteX6" fmla="*/ 0 w 45887"/>
              <a:gd name="connsiteY6" fmla="*/ 31634 h 39094"/>
              <a:gd name="connsiteX7" fmla="*/ 926 w 45887"/>
              <a:gd name="connsiteY7" fmla="*/ 31634 h 39094"/>
              <a:gd name="connsiteX8" fmla="*/ 1908 w 45887"/>
              <a:gd name="connsiteY8" fmla="*/ 39094 h 39094"/>
              <a:gd name="connsiteX9" fmla="*/ 12665 w 45887"/>
              <a:gd name="connsiteY9" fmla="*/ 37359 h 39094"/>
              <a:gd name="connsiteX10" fmla="*/ 44530 w 45887"/>
              <a:gd name="connsiteY10" fmla="*/ 35682 h 39094"/>
              <a:gd name="connsiteX11" fmla="*/ 45629 w 45887"/>
              <a:gd name="connsiteY11" fmla="*/ 0 h 39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887" h="39094">
                <a:moveTo>
                  <a:pt x="45629" y="0"/>
                </a:moveTo>
                <a:lnTo>
                  <a:pt x="39846" y="1735"/>
                </a:lnTo>
                <a:lnTo>
                  <a:pt x="17349" y="1735"/>
                </a:lnTo>
                <a:cubicBezTo>
                  <a:pt x="15614" y="6541"/>
                  <a:pt x="12549" y="10739"/>
                  <a:pt x="8443" y="13822"/>
                </a:cubicBezTo>
                <a:cubicBezTo>
                  <a:pt x="7403" y="16985"/>
                  <a:pt x="5031" y="19518"/>
                  <a:pt x="1908" y="20703"/>
                </a:cubicBezTo>
                <a:cubicBezTo>
                  <a:pt x="1098" y="20738"/>
                  <a:pt x="405" y="21172"/>
                  <a:pt x="0" y="21860"/>
                </a:cubicBezTo>
                <a:lnTo>
                  <a:pt x="0" y="31634"/>
                </a:lnTo>
                <a:lnTo>
                  <a:pt x="926" y="31634"/>
                </a:lnTo>
                <a:cubicBezTo>
                  <a:pt x="4684" y="31634"/>
                  <a:pt x="3759" y="35682"/>
                  <a:pt x="1908" y="39094"/>
                </a:cubicBezTo>
                <a:cubicBezTo>
                  <a:pt x="5436" y="38261"/>
                  <a:pt x="9021" y="37683"/>
                  <a:pt x="12665" y="37359"/>
                </a:cubicBezTo>
                <a:cubicBezTo>
                  <a:pt x="18448" y="37359"/>
                  <a:pt x="44530" y="35682"/>
                  <a:pt x="44530" y="35682"/>
                </a:cubicBezTo>
                <a:cubicBezTo>
                  <a:pt x="45802" y="23832"/>
                  <a:pt x="46207" y="11902"/>
                  <a:pt x="45629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3" name="Frihåndsform: figur 352">
            <a:extLst>
              <a:ext uri="{FF2B5EF4-FFF2-40B4-BE49-F238E27FC236}">
                <a16:creationId xmlns:a16="http://schemas.microsoft.com/office/drawing/2014/main" id="{94C5F50B-9462-4173-9D96-3478B2CF4C44}"/>
              </a:ext>
            </a:extLst>
          </p:cNvPr>
          <p:cNvSpPr/>
          <p:nvPr/>
        </p:nvSpPr>
        <p:spPr>
          <a:xfrm>
            <a:off x="7655397" y="4614085"/>
            <a:ext cx="156290" cy="246016"/>
          </a:xfrm>
          <a:custGeom>
            <a:avLst/>
            <a:gdLst>
              <a:gd name="connsiteX0" fmla="*/ 155798 w 156290"/>
              <a:gd name="connsiteY0" fmla="*/ 3412 h 246016"/>
              <a:gd name="connsiteX1" fmla="*/ 135615 w 156290"/>
              <a:gd name="connsiteY1" fmla="*/ 0 h 246016"/>
              <a:gd name="connsiteX2" fmla="*/ 125321 w 156290"/>
              <a:gd name="connsiteY2" fmla="*/ 3412 h 246016"/>
              <a:gd name="connsiteX3" fmla="*/ 112193 w 156290"/>
              <a:gd name="connsiteY3" fmla="*/ 6882 h 246016"/>
              <a:gd name="connsiteX4" fmla="*/ 107971 w 156290"/>
              <a:gd name="connsiteY4" fmla="*/ 27586 h 246016"/>
              <a:gd name="connsiteX5" fmla="*/ 100974 w 156290"/>
              <a:gd name="connsiteY5" fmla="*/ 55172 h 246016"/>
              <a:gd name="connsiteX6" fmla="*/ 67663 w 156290"/>
              <a:gd name="connsiteY6" fmla="*/ 41350 h 246016"/>
              <a:gd name="connsiteX7" fmla="*/ 40482 w 156290"/>
              <a:gd name="connsiteY7" fmla="*/ 41350 h 246016"/>
              <a:gd name="connsiteX8" fmla="*/ 38169 w 156290"/>
              <a:gd name="connsiteY8" fmla="*/ 70266 h 246016"/>
              <a:gd name="connsiteX9" fmla="*/ 61301 w 156290"/>
              <a:gd name="connsiteY9" fmla="*/ 70266 h 246016"/>
              <a:gd name="connsiteX10" fmla="*/ 62111 w 156290"/>
              <a:gd name="connsiteY10" fmla="*/ 89876 h 246016"/>
              <a:gd name="connsiteX11" fmla="*/ 58468 w 156290"/>
              <a:gd name="connsiteY11" fmla="*/ 92704 h 246016"/>
              <a:gd name="connsiteX12" fmla="*/ 62689 w 156290"/>
              <a:gd name="connsiteY12" fmla="*/ 115085 h 246016"/>
              <a:gd name="connsiteX13" fmla="*/ 68472 w 156290"/>
              <a:gd name="connsiteY13" fmla="*/ 144406 h 246016"/>
              <a:gd name="connsiteX14" fmla="*/ 61417 w 156290"/>
              <a:gd name="connsiteY14" fmla="*/ 177196 h 246016"/>
              <a:gd name="connsiteX15" fmla="*/ 44068 w 156290"/>
              <a:gd name="connsiteY15" fmla="*/ 173726 h 246016"/>
              <a:gd name="connsiteX16" fmla="*/ 30940 w 156290"/>
              <a:gd name="connsiteY16" fmla="*/ 156377 h 246016"/>
              <a:gd name="connsiteX17" fmla="*/ 20646 w 156290"/>
              <a:gd name="connsiteY17" fmla="*/ 171876 h 246016"/>
              <a:gd name="connsiteX18" fmla="*/ 6130 w 156290"/>
              <a:gd name="connsiteY18" fmla="*/ 183962 h 246016"/>
              <a:gd name="connsiteX19" fmla="*/ 3296 w 156290"/>
              <a:gd name="connsiteY19" fmla="*/ 206401 h 246016"/>
              <a:gd name="connsiteX20" fmla="*/ 0 w 156290"/>
              <a:gd name="connsiteY20" fmla="*/ 206922 h 246016"/>
              <a:gd name="connsiteX21" fmla="*/ 7518 w 156290"/>
              <a:gd name="connsiteY21" fmla="*/ 232252 h 246016"/>
              <a:gd name="connsiteX22" fmla="*/ 14516 w 156290"/>
              <a:gd name="connsiteY22" fmla="*/ 246016 h 246016"/>
              <a:gd name="connsiteX23" fmla="*/ 36549 w 156290"/>
              <a:gd name="connsiteY23" fmla="*/ 232252 h 246016"/>
              <a:gd name="connsiteX24" fmla="*/ 52511 w 156290"/>
              <a:gd name="connsiteY24" fmla="*/ 233987 h 246016"/>
              <a:gd name="connsiteX25" fmla="*/ 71248 w 156290"/>
              <a:gd name="connsiteY25" fmla="*/ 235664 h 246016"/>
              <a:gd name="connsiteX26" fmla="*/ 81542 w 156290"/>
              <a:gd name="connsiteY26" fmla="*/ 233987 h 246016"/>
              <a:gd name="connsiteX27" fmla="*/ 96116 w 156290"/>
              <a:gd name="connsiteY27" fmla="*/ 218430 h 246016"/>
              <a:gd name="connsiteX28" fmla="*/ 105022 w 156290"/>
              <a:gd name="connsiteY28" fmla="*/ 197726 h 246016"/>
              <a:gd name="connsiteX29" fmla="*/ 106410 w 156290"/>
              <a:gd name="connsiteY29" fmla="*/ 151461 h 246016"/>
              <a:gd name="connsiteX30" fmla="*/ 126536 w 156290"/>
              <a:gd name="connsiteY30" fmla="*/ 120463 h 246016"/>
              <a:gd name="connsiteX31" fmla="*/ 143885 w 156290"/>
              <a:gd name="connsiteY31" fmla="*/ 61822 h 246016"/>
              <a:gd name="connsiteX32" fmla="*/ 152791 w 156290"/>
              <a:gd name="connsiteY32" fmla="*/ 32501 h 246016"/>
              <a:gd name="connsiteX33" fmla="*/ 155798 w 156290"/>
              <a:gd name="connsiteY33" fmla="*/ 3412 h 246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56290" h="246016">
                <a:moveTo>
                  <a:pt x="155798" y="3412"/>
                </a:moveTo>
                <a:lnTo>
                  <a:pt x="135615" y="0"/>
                </a:lnTo>
                <a:lnTo>
                  <a:pt x="125321" y="3412"/>
                </a:lnTo>
                <a:lnTo>
                  <a:pt x="112193" y="6882"/>
                </a:lnTo>
                <a:cubicBezTo>
                  <a:pt x="112945" y="14053"/>
                  <a:pt x="111441" y="21276"/>
                  <a:pt x="107971" y="27586"/>
                </a:cubicBezTo>
                <a:cubicBezTo>
                  <a:pt x="102188" y="36203"/>
                  <a:pt x="100974" y="55172"/>
                  <a:pt x="100974" y="55172"/>
                </a:cubicBezTo>
                <a:cubicBezTo>
                  <a:pt x="100974" y="55172"/>
                  <a:pt x="74718" y="39615"/>
                  <a:pt x="67663" y="41350"/>
                </a:cubicBezTo>
                <a:cubicBezTo>
                  <a:pt x="58641" y="41969"/>
                  <a:pt x="49504" y="41969"/>
                  <a:pt x="40482" y="41350"/>
                </a:cubicBezTo>
                <a:cubicBezTo>
                  <a:pt x="39094" y="52916"/>
                  <a:pt x="38169" y="66044"/>
                  <a:pt x="38169" y="70266"/>
                </a:cubicBezTo>
                <a:cubicBezTo>
                  <a:pt x="38169" y="77148"/>
                  <a:pt x="54072" y="63384"/>
                  <a:pt x="61301" y="70266"/>
                </a:cubicBezTo>
                <a:cubicBezTo>
                  <a:pt x="66969" y="75459"/>
                  <a:pt x="67315" y="84238"/>
                  <a:pt x="62111" y="89876"/>
                </a:cubicBezTo>
                <a:cubicBezTo>
                  <a:pt x="61070" y="91016"/>
                  <a:pt x="59856" y="91970"/>
                  <a:pt x="58468" y="92704"/>
                </a:cubicBezTo>
                <a:cubicBezTo>
                  <a:pt x="49561" y="97851"/>
                  <a:pt x="55692" y="110054"/>
                  <a:pt x="62689" y="115085"/>
                </a:cubicBezTo>
                <a:cubicBezTo>
                  <a:pt x="69687" y="120116"/>
                  <a:pt x="68472" y="130642"/>
                  <a:pt x="68472" y="144406"/>
                </a:cubicBezTo>
                <a:cubicBezTo>
                  <a:pt x="68472" y="158170"/>
                  <a:pt x="68472" y="175461"/>
                  <a:pt x="61417" y="177196"/>
                </a:cubicBezTo>
                <a:cubicBezTo>
                  <a:pt x="54361" y="178931"/>
                  <a:pt x="49851" y="171991"/>
                  <a:pt x="44068" y="173726"/>
                </a:cubicBezTo>
                <a:cubicBezTo>
                  <a:pt x="38285" y="175461"/>
                  <a:pt x="37070" y="156377"/>
                  <a:pt x="30940" y="156377"/>
                </a:cubicBezTo>
                <a:cubicBezTo>
                  <a:pt x="24809" y="156377"/>
                  <a:pt x="28164" y="171876"/>
                  <a:pt x="20646" y="171876"/>
                </a:cubicBezTo>
                <a:cubicBezTo>
                  <a:pt x="13127" y="171876"/>
                  <a:pt x="1908" y="170141"/>
                  <a:pt x="6130" y="183962"/>
                </a:cubicBezTo>
                <a:cubicBezTo>
                  <a:pt x="10351" y="197784"/>
                  <a:pt x="15036" y="206401"/>
                  <a:pt x="3296" y="206401"/>
                </a:cubicBezTo>
                <a:cubicBezTo>
                  <a:pt x="2198" y="206314"/>
                  <a:pt x="1041" y="206494"/>
                  <a:pt x="0" y="206922"/>
                </a:cubicBezTo>
                <a:cubicBezTo>
                  <a:pt x="2834" y="215018"/>
                  <a:pt x="5146" y="223635"/>
                  <a:pt x="7518" y="232252"/>
                </a:cubicBezTo>
                <a:cubicBezTo>
                  <a:pt x="10236" y="236636"/>
                  <a:pt x="12549" y="241239"/>
                  <a:pt x="14516" y="246016"/>
                </a:cubicBezTo>
                <a:cubicBezTo>
                  <a:pt x="24405" y="237977"/>
                  <a:pt x="34236" y="231095"/>
                  <a:pt x="36549" y="232252"/>
                </a:cubicBezTo>
                <a:cubicBezTo>
                  <a:pt x="40771" y="233987"/>
                  <a:pt x="43605" y="242604"/>
                  <a:pt x="52511" y="233987"/>
                </a:cubicBezTo>
                <a:cubicBezTo>
                  <a:pt x="61417" y="225370"/>
                  <a:pt x="71248" y="227047"/>
                  <a:pt x="71248" y="235664"/>
                </a:cubicBezTo>
                <a:cubicBezTo>
                  <a:pt x="71248" y="244281"/>
                  <a:pt x="74082" y="242604"/>
                  <a:pt x="81542" y="233987"/>
                </a:cubicBezTo>
                <a:cubicBezTo>
                  <a:pt x="89002" y="225370"/>
                  <a:pt x="96116" y="235664"/>
                  <a:pt x="96116" y="218430"/>
                </a:cubicBezTo>
                <a:cubicBezTo>
                  <a:pt x="96116" y="201197"/>
                  <a:pt x="105022" y="216695"/>
                  <a:pt x="105022" y="197726"/>
                </a:cubicBezTo>
                <a:cubicBezTo>
                  <a:pt x="105022" y="178758"/>
                  <a:pt x="106410" y="159789"/>
                  <a:pt x="106410" y="151461"/>
                </a:cubicBezTo>
                <a:cubicBezTo>
                  <a:pt x="106410" y="143133"/>
                  <a:pt x="126536" y="134112"/>
                  <a:pt x="126536" y="120463"/>
                </a:cubicBezTo>
                <a:cubicBezTo>
                  <a:pt x="126536" y="106815"/>
                  <a:pt x="143885" y="79056"/>
                  <a:pt x="143885" y="61822"/>
                </a:cubicBezTo>
                <a:cubicBezTo>
                  <a:pt x="143885" y="44588"/>
                  <a:pt x="148107" y="41118"/>
                  <a:pt x="152791" y="32501"/>
                </a:cubicBezTo>
                <a:cubicBezTo>
                  <a:pt x="155972" y="23156"/>
                  <a:pt x="157012" y="13209"/>
                  <a:pt x="155798" y="341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4" name="Frihåndsform: figur 353">
            <a:extLst>
              <a:ext uri="{FF2B5EF4-FFF2-40B4-BE49-F238E27FC236}">
                <a16:creationId xmlns:a16="http://schemas.microsoft.com/office/drawing/2014/main" id="{1CDE566C-E035-4BCE-8B2B-1C452BF3AA33}"/>
              </a:ext>
            </a:extLst>
          </p:cNvPr>
          <p:cNvSpPr/>
          <p:nvPr/>
        </p:nvSpPr>
        <p:spPr>
          <a:xfrm>
            <a:off x="7889249" y="4051383"/>
            <a:ext cx="384888" cy="567867"/>
          </a:xfrm>
          <a:custGeom>
            <a:avLst/>
            <a:gdLst>
              <a:gd name="connsiteX0" fmla="*/ 304444 w 384888"/>
              <a:gd name="connsiteY0" fmla="*/ 10468 h 567867"/>
              <a:gd name="connsiteX1" fmla="*/ 288945 w 384888"/>
              <a:gd name="connsiteY1" fmla="*/ 30015 h 567867"/>
              <a:gd name="connsiteX2" fmla="*/ 274892 w 384888"/>
              <a:gd name="connsiteY2" fmla="*/ 43200 h 567867"/>
              <a:gd name="connsiteX3" fmla="*/ 262227 w 384888"/>
              <a:gd name="connsiteY3" fmla="*/ 35162 h 567867"/>
              <a:gd name="connsiteX4" fmla="*/ 231750 w 384888"/>
              <a:gd name="connsiteY4" fmla="*/ 35162 h 567867"/>
              <a:gd name="connsiteX5" fmla="*/ 220531 w 384888"/>
              <a:gd name="connsiteY5" fmla="*/ 30015 h 567867"/>
              <a:gd name="connsiteX6" fmla="*/ 212087 w 384888"/>
              <a:gd name="connsiteY6" fmla="*/ 36897 h 567867"/>
              <a:gd name="connsiteX7" fmla="*/ 68665 w 384888"/>
              <a:gd name="connsiteY7" fmla="*/ 36897 h 567867"/>
              <a:gd name="connsiteX8" fmla="*/ 68665 w 384888"/>
              <a:gd name="connsiteY8" fmla="*/ 95538 h 567867"/>
              <a:gd name="connsiteX9" fmla="*/ 47094 w 384888"/>
              <a:gd name="connsiteY9" fmla="*/ 95538 h 567867"/>
              <a:gd name="connsiteX10" fmla="*/ 47094 w 384888"/>
              <a:gd name="connsiteY10" fmla="*/ 186912 h 567867"/>
              <a:gd name="connsiteX11" fmla="*/ 44260 w 384888"/>
              <a:gd name="connsiteY11" fmla="*/ 216233 h 567867"/>
              <a:gd name="connsiteX12" fmla="*/ 24135 w 384888"/>
              <a:gd name="connsiteY12" fmla="*/ 231731 h 567867"/>
              <a:gd name="connsiteX13" fmla="*/ 15228 w 384888"/>
              <a:gd name="connsiteY13" fmla="*/ 249081 h 567867"/>
              <a:gd name="connsiteX14" fmla="*/ 4934 w 384888"/>
              <a:gd name="connsiteY14" fmla="*/ 269785 h 567867"/>
              <a:gd name="connsiteX15" fmla="*/ 3488 w 384888"/>
              <a:gd name="connsiteY15" fmla="*/ 290488 h 567867"/>
              <a:gd name="connsiteX16" fmla="*/ 6322 w 384888"/>
              <a:gd name="connsiteY16" fmla="*/ 305987 h 567867"/>
              <a:gd name="connsiteX17" fmla="*/ 10544 w 384888"/>
              <a:gd name="connsiteY17" fmla="*/ 326691 h 567867"/>
              <a:gd name="connsiteX18" fmla="*/ 22111 w 384888"/>
              <a:gd name="connsiteY18" fmla="*/ 344040 h 567867"/>
              <a:gd name="connsiteX19" fmla="*/ 19334 w 384888"/>
              <a:gd name="connsiteY19" fmla="*/ 356127 h 567867"/>
              <a:gd name="connsiteX20" fmla="*/ 36684 w 384888"/>
              <a:gd name="connsiteY20" fmla="*/ 383713 h 567867"/>
              <a:gd name="connsiteX21" fmla="*/ 38071 w 384888"/>
              <a:gd name="connsiteY21" fmla="*/ 407829 h 567867"/>
              <a:gd name="connsiteX22" fmla="*/ 35238 w 384888"/>
              <a:gd name="connsiteY22" fmla="*/ 418181 h 567867"/>
              <a:gd name="connsiteX23" fmla="*/ 45590 w 384888"/>
              <a:gd name="connsiteY23" fmla="*/ 419915 h 567867"/>
              <a:gd name="connsiteX24" fmla="*/ 48366 w 384888"/>
              <a:gd name="connsiteY24" fmla="*/ 428532 h 567867"/>
              <a:gd name="connsiteX25" fmla="*/ 67161 w 384888"/>
              <a:gd name="connsiteY25" fmla="*/ 438884 h 567867"/>
              <a:gd name="connsiteX26" fmla="*/ 77455 w 384888"/>
              <a:gd name="connsiteY26" fmla="*/ 456234 h 567867"/>
              <a:gd name="connsiteX27" fmla="*/ 91971 w 384888"/>
              <a:gd name="connsiteY27" fmla="*/ 471791 h 567867"/>
              <a:gd name="connsiteX28" fmla="*/ 100877 w 384888"/>
              <a:gd name="connsiteY28" fmla="*/ 490759 h 567867"/>
              <a:gd name="connsiteX29" fmla="*/ 116838 w 384888"/>
              <a:gd name="connsiteY29" fmla="*/ 504523 h 567867"/>
              <a:gd name="connsiteX30" fmla="*/ 122621 w 384888"/>
              <a:gd name="connsiteY30" fmla="*/ 520601 h 567867"/>
              <a:gd name="connsiteX31" fmla="*/ 128404 w 384888"/>
              <a:gd name="connsiteY31" fmla="*/ 528119 h 567867"/>
              <a:gd name="connsiteX32" fmla="*/ 138757 w 384888"/>
              <a:gd name="connsiteY32" fmla="*/ 541883 h 567867"/>
              <a:gd name="connsiteX33" fmla="*/ 153272 w 384888"/>
              <a:gd name="connsiteY33" fmla="*/ 541883 h 567867"/>
              <a:gd name="connsiteX34" fmla="*/ 166400 w 384888"/>
              <a:gd name="connsiteY34" fmla="*/ 543617 h 567867"/>
              <a:gd name="connsiteX35" fmla="*/ 177967 w 384888"/>
              <a:gd name="connsiteY35" fmla="*/ 540148 h 567867"/>
              <a:gd name="connsiteX36" fmla="*/ 205147 w 384888"/>
              <a:gd name="connsiteY36" fmla="*/ 567155 h 567867"/>
              <a:gd name="connsiteX37" fmla="*/ 222497 w 384888"/>
              <a:gd name="connsiteY37" fmla="*/ 560851 h 567867"/>
              <a:gd name="connsiteX38" fmla="*/ 237070 w 384888"/>
              <a:gd name="connsiteY38" fmla="*/ 567155 h 567867"/>
              <a:gd name="connsiteX39" fmla="*/ 254420 w 384888"/>
              <a:gd name="connsiteY39" fmla="*/ 560273 h 567867"/>
              <a:gd name="connsiteX40" fmla="*/ 268994 w 384888"/>
              <a:gd name="connsiteY40" fmla="*/ 559116 h 567867"/>
              <a:gd name="connsiteX41" fmla="*/ 276916 w 384888"/>
              <a:gd name="connsiteY41" fmla="*/ 549921 h 567867"/>
              <a:gd name="connsiteX42" fmla="*/ 279750 w 384888"/>
              <a:gd name="connsiteY42" fmla="*/ 545352 h 567867"/>
              <a:gd name="connsiteX43" fmla="*/ 298487 w 384888"/>
              <a:gd name="connsiteY43" fmla="*/ 530374 h 567867"/>
              <a:gd name="connsiteX44" fmla="*/ 312541 w 384888"/>
              <a:gd name="connsiteY44" fmla="*/ 532109 h 567867"/>
              <a:gd name="connsiteX45" fmla="*/ 318324 w 384888"/>
              <a:gd name="connsiteY45" fmla="*/ 536157 h 567867"/>
              <a:gd name="connsiteX46" fmla="*/ 318786 w 384888"/>
              <a:gd name="connsiteY46" fmla="*/ 511405 h 567867"/>
              <a:gd name="connsiteX47" fmla="*/ 297215 w 384888"/>
              <a:gd name="connsiteY47" fmla="*/ 490759 h 567867"/>
              <a:gd name="connsiteX48" fmla="*/ 277032 w 384888"/>
              <a:gd name="connsiteY48" fmla="*/ 459704 h 567867"/>
              <a:gd name="connsiteX49" fmla="*/ 255056 w 384888"/>
              <a:gd name="connsiteY49" fmla="*/ 445882 h 567867"/>
              <a:gd name="connsiteX50" fmla="*/ 259220 w 384888"/>
              <a:gd name="connsiteY50" fmla="*/ 430383 h 567867"/>
              <a:gd name="connsiteX51" fmla="*/ 278016 w 384888"/>
              <a:gd name="connsiteY51" fmla="*/ 425236 h 567867"/>
              <a:gd name="connsiteX52" fmla="*/ 280791 w 384888"/>
              <a:gd name="connsiteY52" fmla="*/ 394180 h 567867"/>
              <a:gd name="connsiteX53" fmla="*/ 287847 w 384888"/>
              <a:gd name="connsiteY53" fmla="*/ 368330 h 567867"/>
              <a:gd name="connsiteX54" fmla="*/ 298141 w 384888"/>
              <a:gd name="connsiteY54" fmla="*/ 356243 h 567867"/>
              <a:gd name="connsiteX55" fmla="*/ 305196 w 384888"/>
              <a:gd name="connsiteY55" fmla="*/ 328657 h 567867"/>
              <a:gd name="connsiteX56" fmla="*/ 319712 w 384888"/>
              <a:gd name="connsiteY56" fmla="*/ 307953 h 567867"/>
              <a:gd name="connsiteX57" fmla="*/ 330006 w 384888"/>
              <a:gd name="connsiteY57" fmla="*/ 294190 h 567867"/>
              <a:gd name="connsiteX58" fmla="*/ 338912 w 384888"/>
              <a:gd name="connsiteY58" fmla="*/ 261399 h 567867"/>
              <a:gd name="connsiteX59" fmla="*/ 340358 w 384888"/>
              <a:gd name="connsiteY59" fmla="*/ 223462 h 567867"/>
              <a:gd name="connsiteX60" fmla="*/ 349264 w 384888"/>
              <a:gd name="connsiteY60" fmla="*/ 195876 h 567867"/>
              <a:gd name="connsiteX61" fmla="*/ 362334 w 384888"/>
              <a:gd name="connsiteY61" fmla="*/ 180377 h 567867"/>
              <a:gd name="connsiteX62" fmla="*/ 384888 w 384888"/>
              <a:gd name="connsiteY62" fmla="*/ 155625 h 567867"/>
              <a:gd name="connsiteX63" fmla="*/ 370315 w 384888"/>
              <a:gd name="connsiteY63" fmla="*/ 139548 h 567867"/>
              <a:gd name="connsiteX64" fmla="*/ 356261 w 384888"/>
              <a:gd name="connsiteY64" fmla="*/ 95885 h 567867"/>
              <a:gd name="connsiteX65" fmla="*/ 351114 w 384888"/>
              <a:gd name="connsiteY65" fmla="*/ 49620 h 567867"/>
              <a:gd name="connsiteX66" fmla="*/ 330469 w 384888"/>
              <a:gd name="connsiteY66" fmla="*/ 20704 h 567867"/>
              <a:gd name="connsiteX67" fmla="*/ 317341 w 384888"/>
              <a:gd name="connsiteY67" fmla="*/ 0 h 567867"/>
              <a:gd name="connsiteX68" fmla="*/ 316415 w 384888"/>
              <a:gd name="connsiteY68" fmla="*/ 1157 h 567867"/>
              <a:gd name="connsiteX69" fmla="*/ 304444 w 384888"/>
              <a:gd name="connsiteY69" fmla="*/ 10468 h 56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84888" h="567867">
                <a:moveTo>
                  <a:pt x="304444" y="10468"/>
                </a:moveTo>
                <a:cubicBezTo>
                  <a:pt x="297389" y="10468"/>
                  <a:pt x="300223" y="30015"/>
                  <a:pt x="288945" y="30015"/>
                </a:cubicBezTo>
                <a:cubicBezTo>
                  <a:pt x="277668" y="30015"/>
                  <a:pt x="281890" y="43200"/>
                  <a:pt x="274892" y="43200"/>
                </a:cubicBezTo>
                <a:cubicBezTo>
                  <a:pt x="269745" y="42379"/>
                  <a:pt x="265176" y="39470"/>
                  <a:pt x="262227" y="35162"/>
                </a:cubicBezTo>
                <a:lnTo>
                  <a:pt x="231750" y="35162"/>
                </a:lnTo>
                <a:cubicBezTo>
                  <a:pt x="231750" y="35162"/>
                  <a:pt x="224752" y="27123"/>
                  <a:pt x="220531" y="30015"/>
                </a:cubicBezTo>
                <a:lnTo>
                  <a:pt x="212087" y="36897"/>
                </a:lnTo>
                <a:lnTo>
                  <a:pt x="68665" y="36897"/>
                </a:lnTo>
                <a:lnTo>
                  <a:pt x="68665" y="95538"/>
                </a:lnTo>
                <a:lnTo>
                  <a:pt x="47094" y="95538"/>
                </a:lnTo>
                <a:lnTo>
                  <a:pt x="47094" y="186912"/>
                </a:lnTo>
                <a:cubicBezTo>
                  <a:pt x="47094" y="186912"/>
                  <a:pt x="48481" y="214498"/>
                  <a:pt x="44260" y="216233"/>
                </a:cubicBezTo>
                <a:cubicBezTo>
                  <a:pt x="40038" y="217967"/>
                  <a:pt x="24135" y="223115"/>
                  <a:pt x="24135" y="231731"/>
                </a:cubicBezTo>
                <a:cubicBezTo>
                  <a:pt x="24135" y="240348"/>
                  <a:pt x="22747" y="247288"/>
                  <a:pt x="15228" y="249081"/>
                </a:cubicBezTo>
                <a:cubicBezTo>
                  <a:pt x="7710" y="250874"/>
                  <a:pt x="15228" y="269785"/>
                  <a:pt x="4934" y="269785"/>
                </a:cubicBezTo>
                <a:cubicBezTo>
                  <a:pt x="-5359" y="269785"/>
                  <a:pt x="9156" y="283606"/>
                  <a:pt x="3488" y="290488"/>
                </a:cubicBezTo>
                <a:cubicBezTo>
                  <a:pt x="-2179" y="297370"/>
                  <a:pt x="-733" y="305987"/>
                  <a:pt x="6322" y="305987"/>
                </a:cubicBezTo>
                <a:cubicBezTo>
                  <a:pt x="13378" y="305987"/>
                  <a:pt x="10544" y="316339"/>
                  <a:pt x="10544" y="326691"/>
                </a:cubicBezTo>
                <a:cubicBezTo>
                  <a:pt x="10544" y="337043"/>
                  <a:pt x="22111" y="344040"/>
                  <a:pt x="22111" y="344040"/>
                </a:cubicBezTo>
                <a:lnTo>
                  <a:pt x="19334" y="356127"/>
                </a:lnTo>
                <a:cubicBezTo>
                  <a:pt x="25753" y="364900"/>
                  <a:pt x="31536" y="374119"/>
                  <a:pt x="36684" y="383713"/>
                </a:cubicBezTo>
                <a:cubicBezTo>
                  <a:pt x="38071" y="388918"/>
                  <a:pt x="46978" y="402682"/>
                  <a:pt x="38071" y="407829"/>
                </a:cubicBezTo>
                <a:cubicBezTo>
                  <a:pt x="29166" y="412976"/>
                  <a:pt x="35238" y="418181"/>
                  <a:pt x="35238" y="418181"/>
                </a:cubicBezTo>
                <a:lnTo>
                  <a:pt x="45590" y="419915"/>
                </a:lnTo>
                <a:lnTo>
                  <a:pt x="48366" y="428532"/>
                </a:lnTo>
                <a:cubicBezTo>
                  <a:pt x="55884" y="428897"/>
                  <a:pt x="62824" y="432719"/>
                  <a:pt x="67161" y="438884"/>
                </a:cubicBezTo>
                <a:cubicBezTo>
                  <a:pt x="74159" y="449236"/>
                  <a:pt x="77455" y="450971"/>
                  <a:pt x="77455" y="456234"/>
                </a:cubicBezTo>
                <a:cubicBezTo>
                  <a:pt x="77455" y="461496"/>
                  <a:pt x="83238" y="463174"/>
                  <a:pt x="91971" y="471791"/>
                </a:cubicBezTo>
                <a:cubicBezTo>
                  <a:pt x="100704" y="480407"/>
                  <a:pt x="100877" y="485555"/>
                  <a:pt x="100877" y="490759"/>
                </a:cubicBezTo>
                <a:cubicBezTo>
                  <a:pt x="100877" y="495964"/>
                  <a:pt x="116838" y="504523"/>
                  <a:pt x="116838" y="504523"/>
                </a:cubicBezTo>
                <a:lnTo>
                  <a:pt x="122621" y="520601"/>
                </a:lnTo>
                <a:cubicBezTo>
                  <a:pt x="125340" y="522387"/>
                  <a:pt x="127364" y="525036"/>
                  <a:pt x="128404" y="528119"/>
                </a:cubicBezTo>
                <a:cubicBezTo>
                  <a:pt x="130429" y="533624"/>
                  <a:pt x="134015" y="538407"/>
                  <a:pt x="138757" y="541883"/>
                </a:cubicBezTo>
                <a:cubicBezTo>
                  <a:pt x="138757" y="541883"/>
                  <a:pt x="147663" y="548765"/>
                  <a:pt x="153272" y="541883"/>
                </a:cubicBezTo>
                <a:cubicBezTo>
                  <a:pt x="158882" y="535001"/>
                  <a:pt x="166400" y="543617"/>
                  <a:pt x="166400" y="543617"/>
                </a:cubicBezTo>
                <a:cubicBezTo>
                  <a:pt x="166400" y="543617"/>
                  <a:pt x="173861" y="536735"/>
                  <a:pt x="177967" y="540148"/>
                </a:cubicBezTo>
                <a:cubicBezTo>
                  <a:pt x="180800" y="542461"/>
                  <a:pt x="193928" y="555126"/>
                  <a:pt x="205147" y="567155"/>
                </a:cubicBezTo>
                <a:cubicBezTo>
                  <a:pt x="210757" y="564633"/>
                  <a:pt x="216541" y="562522"/>
                  <a:pt x="222497" y="560851"/>
                </a:cubicBezTo>
                <a:cubicBezTo>
                  <a:pt x="227644" y="560273"/>
                  <a:pt x="235162" y="570625"/>
                  <a:pt x="237070" y="567155"/>
                </a:cubicBezTo>
                <a:cubicBezTo>
                  <a:pt x="238979" y="563685"/>
                  <a:pt x="250140" y="557960"/>
                  <a:pt x="254420" y="560273"/>
                </a:cubicBezTo>
                <a:cubicBezTo>
                  <a:pt x="258699" y="562586"/>
                  <a:pt x="268531" y="563165"/>
                  <a:pt x="268994" y="559116"/>
                </a:cubicBezTo>
                <a:cubicBezTo>
                  <a:pt x="269456" y="556283"/>
                  <a:pt x="273678" y="553333"/>
                  <a:pt x="276916" y="549921"/>
                </a:cubicBezTo>
                <a:cubicBezTo>
                  <a:pt x="278362" y="548244"/>
                  <a:pt x="279750" y="547087"/>
                  <a:pt x="279750" y="545352"/>
                </a:cubicBezTo>
                <a:cubicBezTo>
                  <a:pt x="280676" y="540148"/>
                  <a:pt x="293340" y="531530"/>
                  <a:pt x="298487" y="530374"/>
                </a:cubicBezTo>
                <a:cubicBezTo>
                  <a:pt x="303635" y="529217"/>
                  <a:pt x="309765" y="528697"/>
                  <a:pt x="312541" y="532109"/>
                </a:cubicBezTo>
                <a:cubicBezTo>
                  <a:pt x="314160" y="533867"/>
                  <a:pt x="316126" y="535249"/>
                  <a:pt x="318324" y="536157"/>
                </a:cubicBezTo>
                <a:cubicBezTo>
                  <a:pt x="320174" y="520022"/>
                  <a:pt x="323008" y="511405"/>
                  <a:pt x="318786" y="511405"/>
                </a:cubicBezTo>
                <a:cubicBezTo>
                  <a:pt x="313003" y="511405"/>
                  <a:pt x="301437" y="504523"/>
                  <a:pt x="297215" y="490759"/>
                </a:cubicBezTo>
                <a:cubicBezTo>
                  <a:pt x="292994" y="476995"/>
                  <a:pt x="279866" y="468321"/>
                  <a:pt x="277032" y="459704"/>
                </a:cubicBezTo>
                <a:cubicBezTo>
                  <a:pt x="274198" y="451087"/>
                  <a:pt x="258295" y="452822"/>
                  <a:pt x="255056" y="445882"/>
                </a:cubicBezTo>
                <a:cubicBezTo>
                  <a:pt x="251818" y="438942"/>
                  <a:pt x="259220" y="439000"/>
                  <a:pt x="259220" y="430383"/>
                </a:cubicBezTo>
                <a:cubicBezTo>
                  <a:pt x="259220" y="421766"/>
                  <a:pt x="276570" y="426913"/>
                  <a:pt x="278016" y="425236"/>
                </a:cubicBezTo>
                <a:cubicBezTo>
                  <a:pt x="280040" y="415012"/>
                  <a:pt x="280964" y="404602"/>
                  <a:pt x="280791" y="394180"/>
                </a:cubicBezTo>
                <a:cubicBezTo>
                  <a:pt x="280791" y="383829"/>
                  <a:pt x="292358" y="373477"/>
                  <a:pt x="287847" y="368330"/>
                </a:cubicBezTo>
                <a:cubicBezTo>
                  <a:pt x="283336" y="363183"/>
                  <a:pt x="292068" y="361390"/>
                  <a:pt x="298141" y="356243"/>
                </a:cubicBezTo>
                <a:cubicBezTo>
                  <a:pt x="304213" y="351096"/>
                  <a:pt x="299529" y="335539"/>
                  <a:pt x="305196" y="328657"/>
                </a:cubicBezTo>
                <a:cubicBezTo>
                  <a:pt x="310864" y="321775"/>
                  <a:pt x="315490" y="307953"/>
                  <a:pt x="319712" y="307953"/>
                </a:cubicBezTo>
                <a:cubicBezTo>
                  <a:pt x="323934" y="307953"/>
                  <a:pt x="330006" y="301072"/>
                  <a:pt x="330006" y="294190"/>
                </a:cubicBezTo>
                <a:cubicBezTo>
                  <a:pt x="330006" y="287308"/>
                  <a:pt x="340358" y="273486"/>
                  <a:pt x="338912" y="261399"/>
                </a:cubicBezTo>
                <a:cubicBezTo>
                  <a:pt x="337466" y="249312"/>
                  <a:pt x="333129" y="233813"/>
                  <a:pt x="340358" y="223462"/>
                </a:cubicBezTo>
                <a:cubicBezTo>
                  <a:pt x="347587" y="213109"/>
                  <a:pt x="350652" y="204493"/>
                  <a:pt x="349264" y="195876"/>
                </a:cubicBezTo>
                <a:cubicBezTo>
                  <a:pt x="347876" y="187259"/>
                  <a:pt x="358170" y="185524"/>
                  <a:pt x="362334" y="180377"/>
                </a:cubicBezTo>
                <a:cubicBezTo>
                  <a:pt x="371529" y="173796"/>
                  <a:pt x="379163" y="165364"/>
                  <a:pt x="384888" y="155625"/>
                </a:cubicBezTo>
                <a:cubicBezTo>
                  <a:pt x="380955" y="149483"/>
                  <a:pt x="376040" y="144047"/>
                  <a:pt x="370315" y="139548"/>
                </a:cubicBezTo>
                <a:cubicBezTo>
                  <a:pt x="361871" y="134979"/>
                  <a:pt x="356261" y="117687"/>
                  <a:pt x="356261" y="95885"/>
                </a:cubicBezTo>
                <a:cubicBezTo>
                  <a:pt x="355683" y="80357"/>
                  <a:pt x="353948" y="64893"/>
                  <a:pt x="351114" y="49620"/>
                </a:cubicBezTo>
                <a:cubicBezTo>
                  <a:pt x="350652" y="42680"/>
                  <a:pt x="341283" y="27759"/>
                  <a:pt x="330469" y="20704"/>
                </a:cubicBezTo>
                <a:cubicBezTo>
                  <a:pt x="323471" y="15852"/>
                  <a:pt x="318729" y="8386"/>
                  <a:pt x="317341" y="0"/>
                </a:cubicBezTo>
                <a:cubicBezTo>
                  <a:pt x="317341" y="578"/>
                  <a:pt x="316878" y="578"/>
                  <a:pt x="316415" y="1157"/>
                </a:cubicBezTo>
                <a:cubicBezTo>
                  <a:pt x="310054" y="12087"/>
                  <a:pt x="311442" y="10468"/>
                  <a:pt x="304444" y="104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5" name="Frihåndsform: figur 354">
            <a:extLst>
              <a:ext uri="{FF2B5EF4-FFF2-40B4-BE49-F238E27FC236}">
                <a16:creationId xmlns:a16="http://schemas.microsoft.com/office/drawing/2014/main" id="{B0A83F8D-69A0-4A96-AB5B-585BD29C2A71}"/>
              </a:ext>
            </a:extLst>
          </p:cNvPr>
          <p:cNvSpPr/>
          <p:nvPr/>
        </p:nvSpPr>
        <p:spPr>
          <a:xfrm>
            <a:off x="8350231" y="4359453"/>
            <a:ext cx="40874" cy="52857"/>
          </a:xfrm>
          <a:custGeom>
            <a:avLst/>
            <a:gdLst>
              <a:gd name="connsiteX0" fmla="*/ 14528 w 40874"/>
              <a:gd name="connsiteY0" fmla="*/ 6303 h 52857"/>
              <a:gd name="connsiteX1" fmla="*/ 2962 w 40874"/>
              <a:gd name="connsiteY1" fmla="*/ 25851 h 52857"/>
              <a:gd name="connsiteX2" fmla="*/ 2037 w 40874"/>
              <a:gd name="connsiteY2" fmla="*/ 49446 h 52857"/>
              <a:gd name="connsiteX3" fmla="*/ 15165 w 40874"/>
              <a:gd name="connsiteY3" fmla="*/ 48289 h 52857"/>
              <a:gd name="connsiteX4" fmla="*/ 26384 w 40874"/>
              <a:gd name="connsiteY4" fmla="*/ 52858 h 52857"/>
              <a:gd name="connsiteX5" fmla="*/ 36273 w 40874"/>
              <a:gd name="connsiteY5" fmla="*/ 39094 h 52857"/>
              <a:gd name="connsiteX6" fmla="*/ 23608 w 40874"/>
              <a:gd name="connsiteY6" fmla="*/ 32733 h 52857"/>
              <a:gd name="connsiteX7" fmla="*/ 37199 w 40874"/>
              <a:gd name="connsiteY7" fmla="*/ 20125 h 52857"/>
              <a:gd name="connsiteX8" fmla="*/ 35291 w 40874"/>
              <a:gd name="connsiteY8" fmla="*/ 3412 h 52857"/>
              <a:gd name="connsiteX9" fmla="*/ 32052 w 40874"/>
              <a:gd name="connsiteY9" fmla="*/ 0 h 52857"/>
              <a:gd name="connsiteX10" fmla="*/ 25459 w 40874"/>
              <a:gd name="connsiteY10" fmla="*/ 5147 h 52857"/>
              <a:gd name="connsiteX11" fmla="*/ 14528 w 40874"/>
              <a:gd name="connsiteY11" fmla="*/ 6303 h 52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874" h="52857">
                <a:moveTo>
                  <a:pt x="14528" y="6303"/>
                </a:moveTo>
                <a:cubicBezTo>
                  <a:pt x="13083" y="9195"/>
                  <a:pt x="7473" y="19547"/>
                  <a:pt x="2962" y="25851"/>
                </a:cubicBezTo>
                <a:cubicBezTo>
                  <a:pt x="-2185" y="32733"/>
                  <a:pt x="649" y="45976"/>
                  <a:pt x="2037" y="49446"/>
                </a:cubicBezTo>
                <a:cubicBezTo>
                  <a:pt x="3425" y="52916"/>
                  <a:pt x="10943" y="52280"/>
                  <a:pt x="15165" y="48289"/>
                </a:cubicBezTo>
                <a:cubicBezTo>
                  <a:pt x="18461" y="45398"/>
                  <a:pt x="21237" y="47133"/>
                  <a:pt x="26384" y="52858"/>
                </a:cubicBezTo>
                <a:cubicBezTo>
                  <a:pt x="29392" y="48064"/>
                  <a:pt x="32688" y="43472"/>
                  <a:pt x="36273" y="39094"/>
                </a:cubicBezTo>
                <a:cubicBezTo>
                  <a:pt x="30490" y="35046"/>
                  <a:pt x="24707" y="34467"/>
                  <a:pt x="23608" y="32733"/>
                </a:cubicBezTo>
                <a:cubicBezTo>
                  <a:pt x="21237" y="29899"/>
                  <a:pt x="30606" y="21802"/>
                  <a:pt x="37199" y="20125"/>
                </a:cubicBezTo>
                <a:cubicBezTo>
                  <a:pt x="43792" y="18448"/>
                  <a:pt x="40495" y="9195"/>
                  <a:pt x="35291" y="3412"/>
                </a:cubicBezTo>
                <a:cubicBezTo>
                  <a:pt x="34307" y="2174"/>
                  <a:pt x="33208" y="1035"/>
                  <a:pt x="32052" y="0"/>
                </a:cubicBezTo>
                <a:cubicBezTo>
                  <a:pt x="29680" y="1480"/>
                  <a:pt x="27483" y="3210"/>
                  <a:pt x="25459" y="5147"/>
                </a:cubicBezTo>
                <a:cubicBezTo>
                  <a:pt x="23897" y="8038"/>
                  <a:pt x="20139" y="6882"/>
                  <a:pt x="14528" y="630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6" name="Frihåndsform: figur 355">
            <a:extLst>
              <a:ext uri="{FF2B5EF4-FFF2-40B4-BE49-F238E27FC236}">
                <a16:creationId xmlns:a16="http://schemas.microsoft.com/office/drawing/2014/main" id="{76A3F010-E2DF-4F8D-A727-16A90CC9DFA2}"/>
              </a:ext>
            </a:extLst>
          </p:cNvPr>
          <p:cNvSpPr/>
          <p:nvPr/>
        </p:nvSpPr>
        <p:spPr>
          <a:xfrm>
            <a:off x="8225641" y="4205967"/>
            <a:ext cx="155947" cy="160511"/>
          </a:xfrm>
          <a:custGeom>
            <a:avLst/>
            <a:gdLst>
              <a:gd name="connsiteX0" fmla="*/ 26115 w 155947"/>
              <a:gd name="connsiteY0" fmla="*/ 24752 h 160511"/>
              <a:gd name="connsiteX1" fmla="*/ 13045 w 155947"/>
              <a:gd name="connsiteY1" fmla="*/ 40251 h 160511"/>
              <a:gd name="connsiteX2" fmla="*/ 4139 w 155947"/>
              <a:gd name="connsiteY2" fmla="*/ 67837 h 160511"/>
              <a:gd name="connsiteX3" fmla="*/ 2693 w 155947"/>
              <a:gd name="connsiteY3" fmla="*/ 105774 h 160511"/>
              <a:gd name="connsiteX4" fmla="*/ 22414 w 155947"/>
              <a:gd name="connsiteY4" fmla="*/ 106931 h 160511"/>
              <a:gd name="connsiteX5" fmla="*/ 29874 w 155947"/>
              <a:gd name="connsiteY5" fmla="*/ 98314 h 160511"/>
              <a:gd name="connsiteX6" fmla="*/ 40688 w 155947"/>
              <a:gd name="connsiteY6" fmla="*/ 94844 h 160511"/>
              <a:gd name="connsiteX7" fmla="*/ 55204 w 155947"/>
              <a:gd name="connsiteY7" fmla="*/ 101726 h 160511"/>
              <a:gd name="connsiteX8" fmla="*/ 65498 w 155947"/>
              <a:gd name="connsiteY8" fmla="*/ 101726 h 160511"/>
              <a:gd name="connsiteX9" fmla="*/ 88978 w 155947"/>
              <a:gd name="connsiteY9" fmla="*/ 101726 h 160511"/>
              <a:gd name="connsiteX10" fmla="*/ 138656 w 155947"/>
              <a:gd name="connsiteY10" fmla="*/ 159211 h 160511"/>
              <a:gd name="connsiteX11" fmla="*/ 138193 w 155947"/>
              <a:gd name="connsiteY11" fmla="*/ 159789 h 160511"/>
              <a:gd name="connsiteX12" fmla="*/ 149412 w 155947"/>
              <a:gd name="connsiteY12" fmla="*/ 158632 h 160511"/>
              <a:gd name="connsiteX13" fmla="*/ 155947 w 155947"/>
              <a:gd name="connsiteY13" fmla="*/ 153485 h 160511"/>
              <a:gd name="connsiteX14" fmla="*/ 131137 w 155947"/>
              <a:gd name="connsiteY14" fmla="*/ 120116 h 160511"/>
              <a:gd name="connsiteX15" fmla="*/ 94126 w 155947"/>
              <a:gd name="connsiteY15" fmla="*/ 89697 h 160511"/>
              <a:gd name="connsiteX16" fmla="*/ 79089 w 155947"/>
              <a:gd name="connsiteY16" fmla="*/ 71885 h 160511"/>
              <a:gd name="connsiteX17" fmla="*/ 61739 w 155947"/>
              <a:gd name="connsiteY17" fmla="*/ 31056 h 160511"/>
              <a:gd name="connsiteX18" fmla="*/ 48669 w 155947"/>
              <a:gd name="connsiteY18" fmla="*/ 0 h 160511"/>
              <a:gd name="connsiteX19" fmla="*/ 26115 w 155947"/>
              <a:gd name="connsiteY19" fmla="*/ 24752 h 16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5947" h="160511">
                <a:moveTo>
                  <a:pt x="26115" y="24752"/>
                </a:moveTo>
                <a:cubicBezTo>
                  <a:pt x="21951" y="29899"/>
                  <a:pt x="11600" y="31634"/>
                  <a:pt x="13045" y="40251"/>
                </a:cubicBezTo>
                <a:cubicBezTo>
                  <a:pt x="14491" y="48868"/>
                  <a:pt x="11600" y="57600"/>
                  <a:pt x="4139" y="67837"/>
                </a:cubicBezTo>
                <a:cubicBezTo>
                  <a:pt x="-3321" y="78073"/>
                  <a:pt x="1305" y="93687"/>
                  <a:pt x="2693" y="105774"/>
                </a:cubicBezTo>
                <a:cubicBezTo>
                  <a:pt x="11600" y="105196"/>
                  <a:pt x="20505" y="104618"/>
                  <a:pt x="22414" y="106931"/>
                </a:cubicBezTo>
                <a:cubicBezTo>
                  <a:pt x="26115" y="111500"/>
                  <a:pt x="27561" y="106931"/>
                  <a:pt x="29874" y="98314"/>
                </a:cubicBezTo>
                <a:cubicBezTo>
                  <a:pt x="32187" y="89697"/>
                  <a:pt x="36467" y="90275"/>
                  <a:pt x="40688" y="94844"/>
                </a:cubicBezTo>
                <a:cubicBezTo>
                  <a:pt x="44911" y="99413"/>
                  <a:pt x="48149" y="106410"/>
                  <a:pt x="55204" y="101726"/>
                </a:cubicBezTo>
                <a:cubicBezTo>
                  <a:pt x="62260" y="97042"/>
                  <a:pt x="61739" y="100049"/>
                  <a:pt x="65498" y="101726"/>
                </a:cubicBezTo>
                <a:cubicBezTo>
                  <a:pt x="69258" y="103403"/>
                  <a:pt x="83773" y="100627"/>
                  <a:pt x="88978" y="101726"/>
                </a:cubicBezTo>
                <a:cubicBezTo>
                  <a:pt x="94183" y="102825"/>
                  <a:pt x="138656" y="159211"/>
                  <a:pt x="138656" y="159211"/>
                </a:cubicBezTo>
                <a:lnTo>
                  <a:pt x="138193" y="159789"/>
                </a:lnTo>
                <a:cubicBezTo>
                  <a:pt x="143976" y="160367"/>
                  <a:pt x="147562" y="161524"/>
                  <a:pt x="149412" y="158632"/>
                </a:cubicBezTo>
                <a:cubicBezTo>
                  <a:pt x="151436" y="156707"/>
                  <a:pt x="153576" y="154977"/>
                  <a:pt x="155947" y="153485"/>
                </a:cubicBezTo>
                <a:cubicBezTo>
                  <a:pt x="146810" y="143018"/>
                  <a:pt x="138540" y="131862"/>
                  <a:pt x="131137" y="120116"/>
                </a:cubicBezTo>
                <a:cubicBezTo>
                  <a:pt x="118010" y="100627"/>
                  <a:pt x="102221" y="89697"/>
                  <a:pt x="94126" y="89697"/>
                </a:cubicBezTo>
                <a:cubicBezTo>
                  <a:pt x="86029" y="89697"/>
                  <a:pt x="84236" y="72984"/>
                  <a:pt x="79089" y="71885"/>
                </a:cubicBezTo>
                <a:cubicBezTo>
                  <a:pt x="73942" y="70786"/>
                  <a:pt x="62260" y="46554"/>
                  <a:pt x="61739" y="31056"/>
                </a:cubicBezTo>
                <a:cubicBezTo>
                  <a:pt x="61739" y="22439"/>
                  <a:pt x="55204" y="9774"/>
                  <a:pt x="48669" y="0"/>
                </a:cubicBezTo>
                <a:cubicBezTo>
                  <a:pt x="43291" y="9976"/>
                  <a:pt x="35542" y="18477"/>
                  <a:pt x="26115" y="247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7" name="Frihåndsform: figur 356">
            <a:extLst>
              <a:ext uri="{FF2B5EF4-FFF2-40B4-BE49-F238E27FC236}">
                <a16:creationId xmlns:a16="http://schemas.microsoft.com/office/drawing/2014/main" id="{BF7D8925-7942-484E-9179-756B67CABB96}"/>
              </a:ext>
            </a:extLst>
          </p:cNvPr>
          <p:cNvSpPr/>
          <p:nvPr/>
        </p:nvSpPr>
        <p:spPr>
          <a:xfrm>
            <a:off x="8143758" y="4298333"/>
            <a:ext cx="348251" cy="322568"/>
          </a:xfrm>
          <a:custGeom>
            <a:avLst/>
            <a:gdLst>
              <a:gd name="connsiteX0" fmla="*/ 22696 w 348251"/>
              <a:gd name="connsiteY0" fmla="*/ 211713 h 322568"/>
              <a:gd name="connsiteX1" fmla="*/ 42880 w 348251"/>
              <a:gd name="connsiteY1" fmla="*/ 242711 h 322568"/>
              <a:gd name="connsiteX2" fmla="*/ 64451 w 348251"/>
              <a:gd name="connsiteY2" fmla="*/ 263415 h 322568"/>
              <a:gd name="connsiteX3" fmla="*/ 63988 w 348251"/>
              <a:gd name="connsiteY3" fmla="*/ 288167 h 322568"/>
              <a:gd name="connsiteX4" fmla="*/ 71448 w 348251"/>
              <a:gd name="connsiteY4" fmla="*/ 292157 h 322568"/>
              <a:gd name="connsiteX5" fmla="*/ 95391 w 348251"/>
              <a:gd name="connsiteY5" fmla="*/ 297940 h 322568"/>
              <a:gd name="connsiteX6" fmla="*/ 122571 w 348251"/>
              <a:gd name="connsiteY6" fmla="*/ 316331 h 322568"/>
              <a:gd name="connsiteX7" fmla="*/ 149752 w 348251"/>
              <a:gd name="connsiteY7" fmla="*/ 322114 h 322568"/>
              <a:gd name="connsiteX8" fmla="*/ 165194 w 348251"/>
              <a:gd name="connsiteY8" fmla="*/ 307193 h 322568"/>
              <a:gd name="connsiteX9" fmla="*/ 185377 w 348251"/>
              <a:gd name="connsiteY9" fmla="*/ 301989 h 322568"/>
              <a:gd name="connsiteX10" fmla="*/ 196596 w 348251"/>
              <a:gd name="connsiteY10" fmla="*/ 307772 h 322568"/>
              <a:gd name="connsiteX11" fmla="*/ 208162 w 348251"/>
              <a:gd name="connsiteY11" fmla="*/ 303723 h 322568"/>
              <a:gd name="connsiteX12" fmla="*/ 227363 w 348251"/>
              <a:gd name="connsiteY12" fmla="*/ 300254 h 322568"/>
              <a:gd name="connsiteX13" fmla="*/ 258303 w 348251"/>
              <a:gd name="connsiteY13" fmla="*/ 281285 h 322568"/>
              <a:gd name="connsiteX14" fmla="*/ 284558 w 348251"/>
              <a:gd name="connsiteY14" fmla="*/ 275502 h 322568"/>
              <a:gd name="connsiteX15" fmla="*/ 346900 w 348251"/>
              <a:gd name="connsiteY15" fmla="*/ 201362 h 322568"/>
              <a:gd name="connsiteX16" fmla="*/ 338457 w 348251"/>
              <a:gd name="connsiteY16" fmla="*/ 195058 h 322568"/>
              <a:gd name="connsiteX17" fmla="*/ 306129 w 348251"/>
              <a:gd name="connsiteY17" fmla="*/ 186383 h 322568"/>
              <a:gd name="connsiteX18" fmla="*/ 258765 w 348251"/>
              <a:gd name="connsiteY18" fmla="*/ 166894 h 322568"/>
              <a:gd name="connsiteX19" fmla="*/ 243324 w 348251"/>
              <a:gd name="connsiteY19" fmla="*/ 150180 h 322568"/>
              <a:gd name="connsiteX20" fmla="*/ 228751 w 348251"/>
              <a:gd name="connsiteY20" fmla="*/ 124908 h 322568"/>
              <a:gd name="connsiteX21" fmla="*/ 232509 w 348251"/>
              <a:gd name="connsiteY21" fmla="*/ 114556 h 322568"/>
              <a:gd name="connsiteX22" fmla="*/ 221290 w 348251"/>
              <a:gd name="connsiteY22" fmla="*/ 109987 h 322568"/>
              <a:gd name="connsiteX23" fmla="*/ 208162 w 348251"/>
              <a:gd name="connsiteY23" fmla="*/ 111144 h 322568"/>
              <a:gd name="connsiteX24" fmla="*/ 209088 w 348251"/>
              <a:gd name="connsiteY24" fmla="*/ 87549 h 322568"/>
              <a:gd name="connsiteX25" fmla="*/ 220654 w 348251"/>
              <a:gd name="connsiteY25" fmla="*/ 67423 h 322568"/>
              <a:gd name="connsiteX26" fmla="*/ 170977 w 348251"/>
              <a:gd name="connsiteY26" fmla="*/ 9939 h 322568"/>
              <a:gd name="connsiteX27" fmla="*/ 147497 w 348251"/>
              <a:gd name="connsiteY27" fmla="*/ 9939 h 322568"/>
              <a:gd name="connsiteX28" fmla="*/ 137203 w 348251"/>
              <a:gd name="connsiteY28" fmla="*/ 9939 h 322568"/>
              <a:gd name="connsiteX29" fmla="*/ 122687 w 348251"/>
              <a:gd name="connsiteY29" fmla="*/ 3057 h 322568"/>
              <a:gd name="connsiteX30" fmla="*/ 111872 w 348251"/>
              <a:gd name="connsiteY30" fmla="*/ 6527 h 322568"/>
              <a:gd name="connsiteX31" fmla="*/ 104413 w 348251"/>
              <a:gd name="connsiteY31" fmla="*/ 15144 h 322568"/>
              <a:gd name="connsiteX32" fmla="*/ 84692 w 348251"/>
              <a:gd name="connsiteY32" fmla="*/ 13987 h 322568"/>
              <a:gd name="connsiteX33" fmla="*/ 75786 w 348251"/>
              <a:gd name="connsiteY33" fmla="*/ 46720 h 322568"/>
              <a:gd name="connsiteX34" fmla="*/ 65491 w 348251"/>
              <a:gd name="connsiteY34" fmla="*/ 60541 h 322568"/>
              <a:gd name="connsiteX35" fmla="*/ 50976 w 348251"/>
              <a:gd name="connsiteY35" fmla="*/ 81245 h 322568"/>
              <a:gd name="connsiteX36" fmla="*/ 43920 w 348251"/>
              <a:gd name="connsiteY36" fmla="*/ 108831 h 322568"/>
              <a:gd name="connsiteX37" fmla="*/ 33627 w 348251"/>
              <a:gd name="connsiteY37" fmla="*/ 120860 h 322568"/>
              <a:gd name="connsiteX38" fmla="*/ 26571 w 348251"/>
              <a:gd name="connsiteY38" fmla="*/ 146769 h 322568"/>
              <a:gd name="connsiteX39" fmla="*/ 23795 w 348251"/>
              <a:gd name="connsiteY39" fmla="*/ 177766 h 322568"/>
              <a:gd name="connsiteX40" fmla="*/ 5058 w 348251"/>
              <a:gd name="connsiteY40" fmla="*/ 182971 h 322568"/>
              <a:gd name="connsiteX41" fmla="*/ 836 w 348251"/>
              <a:gd name="connsiteY41" fmla="*/ 198470 h 322568"/>
              <a:gd name="connsiteX42" fmla="*/ 22696 w 348251"/>
              <a:gd name="connsiteY42" fmla="*/ 211713 h 3225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48251" h="322568">
                <a:moveTo>
                  <a:pt x="22696" y="211713"/>
                </a:moveTo>
                <a:cubicBezTo>
                  <a:pt x="25530" y="220330"/>
                  <a:pt x="38658" y="229063"/>
                  <a:pt x="42880" y="242711"/>
                </a:cubicBezTo>
                <a:cubicBezTo>
                  <a:pt x="47101" y="256359"/>
                  <a:pt x="58783" y="263415"/>
                  <a:pt x="64451" y="263415"/>
                </a:cubicBezTo>
                <a:cubicBezTo>
                  <a:pt x="68672" y="263415"/>
                  <a:pt x="65839" y="272032"/>
                  <a:pt x="63988" y="288167"/>
                </a:cubicBezTo>
                <a:cubicBezTo>
                  <a:pt x="66706" y="289046"/>
                  <a:pt x="69193" y="290399"/>
                  <a:pt x="71448" y="292157"/>
                </a:cubicBezTo>
                <a:cubicBezTo>
                  <a:pt x="75207" y="294470"/>
                  <a:pt x="90243" y="292157"/>
                  <a:pt x="95391" y="297940"/>
                </a:cubicBezTo>
                <a:cubicBezTo>
                  <a:pt x="100538" y="303723"/>
                  <a:pt x="117425" y="316331"/>
                  <a:pt x="122571" y="316331"/>
                </a:cubicBezTo>
                <a:cubicBezTo>
                  <a:pt x="127718" y="316331"/>
                  <a:pt x="146456" y="319165"/>
                  <a:pt x="149752" y="322114"/>
                </a:cubicBezTo>
                <a:cubicBezTo>
                  <a:pt x="153049" y="325063"/>
                  <a:pt x="157213" y="312919"/>
                  <a:pt x="165194" y="307193"/>
                </a:cubicBezTo>
                <a:cubicBezTo>
                  <a:pt x="173174" y="301468"/>
                  <a:pt x="183931" y="297998"/>
                  <a:pt x="185377" y="301989"/>
                </a:cubicBezTo>
                <a:cubicBezTo>
                  <a:pt x="186823" y="305979"/>
                  <a:pt x="192837" y="310027"/>
                  <a:pt x="196596" y="307772"/>
                </a:cubicBezTo>
                <a:cubicBezTo>
                  <a:pt x="200355" y="306182"/>
                  <a:pt x="204230" y="304828"/>
                  <a:pt x="208162" y="303723"/>
                </a:cubicBezTo>
                <a:cubicBezTo>
                  <a:pt x="214351" y="301549"/>
                  <a:pt x="220828" y="300375"/>
                  <a:pt x="227363" y="300254"/>
                </a:cubicBezTo>
                <a:cubicBezTo>
                  <a:pt x="231584" y="300832"/>
                  <a:pt x="242861" y="281285"/>
                  <a:pt x="258303" y="281285"/>
                </a:cubicBezTo>
                <a:cubicBezTo>
                  <a:pt x="273743" y="281285"/>
                  <a:pt x="277502" y="284177"/>
                  <a:pt x="284558" y="275502"/>
                </a:cubicBezTo>
                <a:cubicBezTo>
                  <a:pt x="291614" y="266827"/>
                  <a:pt x="342389" y="205352"/>
                  <a:pt x="346900" y="201362"/>
                </a:cubicBezTo>
                <a:cubicBezTo>
                  <a:pt x="351411" y="197371"/>
                  <a:pt x="343604" y="195058"/>
                  <a:pt x="338457" y="195058"/>
                </a:cubicBezTo>
                <a:cubicBezTo>
                  <a:pt x="327122" y="194740"/>
                  <a:pt x="316076" y="191767"/>
                  <a:pt x="306129" y="186383"/>
                </a:cubicBezTo>
                <a:cubicBezTo>
                  <a:pt x="290688" y="179033"/>
                  <a:pt x="274900" y="172527"/>
                  <a:pt x="258765" y="166894"/>
                </a:cubicBezTo>
                <a:cubicBezTo>
                  <a:pt x="254081" y="165737"/>
                  <a:pt x="247546" y="152494"/>
                  <a:pt x="243324" y="150180"/>
                </a:cubicBezTo>
                <a:cubicBezTo>
                  <a:pt x="239102" y="147867"/>
                  <a:pt x="230659" y="130633"/>
                  <a:pt x="228751" y="124908"/>
                </a:cubicBezTo>
                <a:cubicBezTo>
                  <a:pt x="227825" y="123173"/>
                  <a:pt x="229733" y="119125"/>
                  <a:pt x="232509" y="114556"/>
                </a:cubicBezTo>
                <a:cubicBezTo>
                  <a:pt x="227363" y="108773"/>
                  <a:pt x="225049" y="107096"/>
                  <a:pt x="221290" y="109987"/>
                </a:cubicBezTo>
                <a:cubicBezTo>
                  <a:pt x="217531" y="112879"/>
                  <a:pt x="209724" y="114556"/>
                  <a:pt x="208162" y="111144"/>
                </a:cubicBezTo>
                <a:cubicBezTo>
                  <a:pt x="206601" y="107732"/>
                  <a:pt x="203941" y="94431"/>
                  <a:pt x="209088" y="87549"/>
                </a:cubicBezTo>
                <a:cubicBezTo>
                  <a:pt x="213367" y="81112"/>
                  <a:pt x="217242" y="74387"/>
                  <a:pt x="220654" y="67423"/>
                </a:cubicBezTo>
                <a:cubicBezTo>
                  <a:pt x="220654" y="67423"/>
                  <a:pt x="176123" y="11095"/>
                  <a:pt x="170977" y="9939"/>
                </a:cubicBezTo>
                <a:cubicBezTo>
                  <a:pt x="165830" y="8782"/>
                  <a:pt x="151256" y="11674"/>
                  <a:pt x="147497" y="9939"/>
                </a:cubicBezTo>
                <a:cubicBezTo>
                  <a:pt x="143738" y="8204"/>
                  <a:pt x="144721" y="5370"/>
                  <a:pt x="137203" y="9939"/>
                </a:cubicBezTo>
                <a:cubicBezTo>
                  <a:pt x="129685" y="14508"/>
                  <a:pt x="126909" y="7105"/>
                  <a:pt x="122687" y="3057"/>
                </a:cubicBezTo>
                <a:cubicBezTo>
                  <a:pt x="118465" y="-992"/>
                  <a:pt x="113781" y="-2090"/>
                  <a:pt x="111872" y="6527"/>
                </a:cubicBezTo>
                <a:cubicBezTo>
                  <a:pt x="109964" y="15144"/>
                  <a:pt x="108171" y="19712"/>
                  <a:pt x="104413" y="15144"/>
                </a:cubicBezTo>
                <a:cubicBezTo>
                  <a:pt x="102504" y="12830"/>
                  <a:pt x="93598" y="13409"/>
                  <a:pt x="84692" y="13987"/>
                </a:cubicBezTo>
                <a:cubicBezTo>
                  <a:pt x="86138" y="26074"/>
                  <a:pt x="75786" y="39838"/>
                  <a:pt x="75786" y="46720"/>
                </a:cubicBezTo>
                <a:cubicBezTo>
                  <a:pt x="75786" y="53602"/>
                  <a:pt x="70002" y="60541"/>
                  <a:pt x="65491" y="60541"/>
                </a:cubicBezTo>
                <a:cubicBezTo>
                  <a:pt x="60981" y="60541"/>
                  <a:pt x="56586" y="74305"/>
                  <a:pt x="50976" y="81245"/>
                </a:cubicBezTo>
                <a:cubicBezTo>
                  <a:pt x="45366" y="88185"/>
                  <a:pt x="49588" y="103626"/>
                  <a:pt x="43920" y="108831"/>
                </a:cubicBezTo>
                <a:cubicBezTo>
                  <a:pt x="38253" y="114036"/>
                  <a:pt x="29404" y="115713"/>
                  <a:pt x="33627" y="120860"/>
                </a:cubicBezTo>
                <a:cubicBezTo>
                  <a:pt x="37848" y="126007"/>
                  <a:pt x="26571" y="136416"/>
                  <a:pt x="26571" y="146769"/>
                </a:cubicBezTo>
                <a:cubicBezTo>
                  <a:pt x="26744" y="157172"/>
                  <a:pt x="25819" y="167565"/>
                  <a:pt x="23795" y="177766"/>
                </a:cubicBezTo>
                <a:cubicBezTo>
                  <a:pt x="22349" y="179501"/>
                  <a:pt x="5058" y="174354"/>
                  <a:pt x="5058" y="182971"/>
                </a:cubicBezTo>
                <a:cubicBezTo>
                  <a:pt x="5058" y="191588"/>
                  <a:pt x="-2461" y="191588"/>
                  <a:pt x="836" y="198470"/>
                </a:cubicBezTo>
                <a:cubicBezTo>
                  <a:pt x="3496" y="204774"/>
                  <a:pt x="19458" y="203039"/>
                  <a:pt x="22696" y="2117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8" name="Frihåndsform: figur 357">
            <a:extLst>
              <a:ext uri="{FF2B5EF4-FFF2-40B4-BE49-F238E27FC236}">
                <a16:creationId xmlns:a16="http://schemas.microsoft.com/office/drawing/2014/main" id="{69931F12-04B5-4446-B324-3E6B5DC4B89A}"/>
              </a:ext>
            </a:extLst>
          </p:cNvPr>
          <p:cNvSpPr/>
          <p:nvPr/>
        </p:nvSpPr>
        <p:spPr>
          <a:xfrm>
            <a:off x="8197105" y="3698828"/>
            <a:ext cx="32478" cy="51194"/>
          </a:xfrm>
          <a:custGeom>
            <a:avLst/>
            <a:gdLst>
              <a:gd name="connsiteX0" fmla="*/ 29379 w 32478"/>
              <a:gd name="connsiteY0" fmla="*/ 21816 h 51194"/>
              <a:gd name="connsiteX1" fmla="*/ 17813 w 32478"/>
              <a:gd name="connsiteY1" fmla="*/ 14 h 51194"/>
              <a:gd name="connsiteX2" fmla="*/ 17349 w 32478"/>
              <a:gd name="connsiteY2" fmla="*/ 3426 h 51194"/>
              <a:gd name="connsiteX3" fmla="*/ 0 w 32478"/>
              <a:gd name="connsiteY3" fmla="*/ 45412 h 51194"/>
              <a:gd name="connsiteX4" fmla="*/ 11566 w 32478"/>
              <a:gd name="connsiteY4" fmla="*/ 51195 h 51194"/>
              <a:gd name="connsiteX5" fmla="*/ 29379 w 32478"/>
              <a:gd name="connsiteY5" fmla="*/ 21816 h 511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478" h="51194">
                <a:moveTo>
                  <a:pt x="29379" y="21816"/>
                </a:moveTo>
                <a:cubicBezTo>
                  <a:pt x="33601" y="17247"/>
                  <a:pt x="36376" y="-565"/>
                  <a:pt x="17813" y="14"/>
                </a:cubicBezTo>
                <a:cubicBezTo>
                  <a:pt x="17813" y="1170"/>
                  <a:pt x="17349" y="2269"/>
                  <a:pt x="17349" y="3426"/>
                </a:cubicBezTo>
                <a:cubicBezTo>
                  <a:pt x="17349" y="12043"/>
                  <a:pt x="6130" y="29334"/>
                  <a:pt x="0" y="45412"/>
                </a:cubicBezTo>
                <a:lnTo>
                  <a:pt x="11566" y="51195"/>
                </a:lnTo>
                <a:cubicBezTo>
                  <a:pt x="16193" y="40675"/>
                  <a:pt x="22208" y="30797"/>
                  <a:pt x="29379" y="2181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59" name="Frihåndsform: figur 358">
            <a:extLst>
              <a:ext uri="{FF2B5EF4-FFF2-40B4-BE49-F238E27FC236}">
                <a16:creationId xmlns:a16="http://schemas.microsoft.com/office/drawing/2014/main" id="{B1837F7B-C7F2-48FA-A164-6E7AF3CCA03E}"/>
              </a:ext>
            </a:extLst>
          </p:cNvPr>
          <p:cNvSpPr/>
          <p:nvPr/>
        </p:nvSpPr>
        <p:spPr>
          <a:xfrm>
            <a:off x="8208672" y="3620480"/>
            <a:ext cx="162738" cy="153080"/>
          </a:xfrm>
          <a:custGeom>
            <a:avLst/>
            <a:gdLst>
              <a:gd name="connsiteX0" fmla="*/ 17813 w 162738"/>
              <a:gd name="connsiteY0" fmla="*/ 100164 h 153080"/>
              <a:gd name="connsiteX1" fmla="*/ 0 w 162738"/>
              <a:gd name="connsiteY1" fmla="*/ 129485 h 153080"/>
              <a:gd name="connsiteX2" fmla="*/ 1388 w 162738"/>
              <a:gd name="connsiteY2" fmla="*/ 130063 h 153080"/>
              <a:gd name="connsiteX3" fmla="*/ 3297 w 162738"/>
              <a:gd name="connsiteY3" fmla="*/ 139837 h 153080"/>
              <a:gd name="connsiteX4" fmla="*/ 24810 w 162738"/>
              <a:gd name="connsiteY4" fmla="*/ 153081 h 153080"/>
              <a:gd name="connsiteX5" fmla="*/ 47307 w 162738"/>
              <a:gd name="connsiteY5" fmla="*/ 138680 h 153080"/>
              <a:gd name="connsiteX6" fmla="*/ 127924 w 162738"/>
              <a:gd name="connsiteY6" fmla="*/ 90391 h 153080"/>
              <a:gd name="connsiteX7" fmla="*/ 133707 w 162738"/>
              <a:gd name="connsiteY7" fmla="*/ 73735 h 153080"/>
              <a:gd name="connsiteX8" fmla="*/ 135558 w 162738"/>
              <a:gd name="connsiteY8" fmla="*/ 51875 h 153080"/>
              <a:gd name="connsiteX9" fmla="*/ 133707 w 162738"/>
              <a:gd name="connsiteY9" fmla="*/ 28742 h 153080"/>
              <a:gd name="connsiteX10" fmla="*/ 148686 w 162738"/>
              <a:gd name="connsiteY10" fmla="*/ 15499 h 153080"/>
              <a:gd name="connsiteX11" fmla="*/ 162738 w 162738"/>
              <a:gd name="connsiteY11" fmla="*/ 3470 h 153080"/>
              <a:gd name="connsiteX12" fmla="*/ 153370 w 162738"/>
              <a:gd name="connsiteY12" fmla="*/ 0 h 153080"/>
              <a:gd name="connsiteX13" fmla="*/ 127577 w 162738"/>
              <a:gd name="connsiteY13" fmla="*/ 4569 h 153080"/>
              <a:gd name="connsiteX14" fmla="*/ 96174 w 162738"/>
              <a:gd name="connsiteY14" fmla="*/ 15499 h 153080"/>
              <a:gd name="connsiteX15" fmla="*/ 69456 w 162738"/>
              <a:gd name="connsiteY15" fmla="*/ 14342 h 153080"/>
              <a:gd name="connsiteX16" fmla="*/ 54478 w 162738"/>
              <a:gd name="connsiteY16" fmla="*/ 17812 h 153080"/>
              <a:gd name="connsiteX17" fmla="*/ 32907 w 162738"/>
              <a:gd name="connsiteY17" fmla="*/ 17812 h 153080"/>
              <a:gd name="connsiteX18" fmla="*/ 23538 w 162738"/>
              <a:gd name="connsiteY18" fmla="*/ 24694 h 153080"/>
              <a:gd name="connsiteX19" fmla="*/ 9484 w 162738"/>
              <a:gd name="connsiteY19" fmla="*/ 44241 h 153080"/>
              <a:gd name="connsiteX20" fmla="*/ 9484 w 162738"/>
              <a:gd name="connsiteY20" fmla="*/ 58063 h 153080"/>
              <a:gd name="connsiteX21" fmla="*/ 7634 w 162738"/>
              <a:gd name="connsiteY21" fmla="*/ 78709 h 153080"/>
              <a:gd name="connsiteX22" fmla="*/ 17813 w 162738"/>
              <a:gd name="connsiteY22" fmla="*/ 100164 h 15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2738" h="153080">
                <a:moveTo>
                  <a:pt x="17813" y="100164"/>
                </a:moveTo>
                <a:cubicBezTo>
                  <a:pt x="10642" y="109123"/>
                  <a:pt x="4627" y="118977"/>
                  <a:pt x="0" y="129485"/>
                </a:cubicBezTo>
                <a:lnTo>
                  <a:pt x="1388" y="130063"/>
                </a:lnTo>
                <a:lnTo>
                  <a:pt x="3297" y="139837"/>
                </a:lnTo>
                <a:lnTo>
                  <a:pt x="24810" y="153081"/>
                </a:lnTo>
                <a:cubicBezTo>
                  <a:pt x="24810" y="153081"/>
                  <a:pt x="40772" y="139837"/>
                  <a:pt x="47307" y="138680"/>
                </a:cubicBezTo>
                <a:cubicBezTo>
                  <a:pt x="53842" y="137524"/>
                  <a:pt x="127924" y="90391"/>
                  <a:pt x="127924" y="90391"/>
                </a:cubicBezTo>
                <a:cubicBezTo>
                  <a:pt x="127924" y="90391"/>
                  <a:pt x="134516" y="78362"/>
                  <a:pt x="133707" y="73735"/>
                </a:cubicBezTo>
                <a:cubicBezTo>
                  <a:pt x="132897" y="69109"/>
                  <a:pt x="131799" y="57080"/>
                  <a:pt x="135558" y="51875"/>
                </a:cubicBezTo>
                <a:cubicBezTo>
                  <a:pt x="139317" y="46670"/>
                  <a:pt x="130873" y="37533"/>
                  <a:pt x="133707" y="28742"/>
                </a:cubicBezTo>
                <a:cubicBezTo>
                  <a:pt x="136540" y="19952"/>
                  <a:pt x="148686" y="15499"/>
                  <a:pt x="148686" y="15499"/>
                </a:cubicBezTo>
                <a:lnTo>
                  <a:pt x="162738" y="3470"/>
                </a:lnTo>
                <a:lnTo>
                  <a:pt x="153370" y="0"/>
                </a:lnTo>
                <a:cubicBezTo>
                  <a:pt x="145273" y="3510"/>
                  <a:pt x="136425" y="5078"/>
                  <a:pt x="127577" y="4569"/>
                </a:cubicBezTo>
                <a:cubicBezTo>
                  <a:pt x="113524" y="3470"/>
                  <a:pt x="110748" y="15499"/>
                  <a:pt x="96174" y="15499"/>
                </a:cubicBezTo>
                <a:cubicBezTo>
                  <a:pt x="81600" y="15499"/>
                  <a:pt x="73041" y="20125"/>
                  <a:pt x="69456" y="14342"/>
                </a:cubicBezTo>
                <a:cubicBezTo>
                  <a:pt x="65870" y="8559"/>
                  <a:pt x="64772" y="12087"/>
                  <a:pt x="54478" y="17812"/>
                </a:cubicBezTo>
                <a:cubicBezTo>
                  <a:pt x="44183" y="23538"/>
                  <a:pt x="37591" y="22439"/>
                  <a:pt x="32907" y="17812"/>
                </a:cubicBezTo>
                <a:cubicBezTo>
                  <a:pt x="28222" y="13186"/>
                  <a:pt x="24463" y="18969"/>
                  <a:pt x="23538" y="24694"/>
                </a:cubicBezTo>
                <a:cubicBezTo>
                  <a:pt x="22612" y="30419"/>
                  <a:pt x="24000" y="42044"/>
                  <a:pt x="9484" y="44241"/>
                </a:cubicBezTo>
                <a:cubicBezTo>
                  <a:pt x="8559" y="49446"/>
                  <a:pt x="6651" y="54593"/>
                  <a:pt x="9484" y="58063"/>
                </a:cubicBezTo>
                <a:cubicBezTo>
                  <a:pt x="13244" y="63210"/>
                  <a:pt x="8559" y="70092"/>
                  <a:pt x="7634" y="78709"/>
                </a:cubicBezTo>
                <a:cubicBezTo>
                  <a:pt x="24810" y="78015"/>
                  <a:pt x="21861" y="95827"/>
                  <a:pt x="17813" y="1001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0" name="Frihåndsform: figur 359">
            <a:extLst>
              <a:ext uri="{FF2B5EF4-FFF2-40B4-BE49-F238E27FC236}">
                <a16:creationId xmlns:a16="http://schemas.microsoft.com/office/drawing/2014/main" id="{539F0F61-BF4C-42B6-AD6C-419D38103D86}"/>
              </a:ext>
            </a:extLst>
          </p:cNvPr>
          <p:cNvSpPr/>
          <p:nvPr/>
        </p:nvSpPr>
        <p:spPr>
          <a:xfrm>
            <a:off x="10327606" y="3591564"/>
            <a:ext cx="83125" cy="124315"/>
          </a:xfrm>
          <a:custGeom>
            <a:avLst/>
            <a:gdLst>
              <a:gd name="connsiteX0" fmla="*/ 75546 w 83125"/>
              <a:gd name="connsiteY0" fmla="*/ 41986 h 124315"/>
              <a:gd name="connsiteX1" fmla="*/ 75546 w 83125"/>
              <a:gd name="connsiteY1" fmla="*/ 39673 h 124315"/>
              <a:gd name="connsiteX2" fmla="*/ 72711 w 83125"/>
              <a:gd name="connsiteY2" fmla="*/ 37359 h 124315"/>
              <a:gd name="connsiteX3" fmla="*/ 43217 w 83125"/>
              <a:gd name="connsiteY3" fmla="*/ 0 h 124315"/>
              <a:gd name="connsiteX4" fmla="*/ 38996 w 83125"/>
              <a:gd name="connsiteY4" fmla="*/ 578 h 124315"/>
              <a:gd name="connsiteX5" fmla="*/ 17425 w 83125"/>
              <a:gd name="connsiteY5" fmla="*/ 6362 h 124315"/>
              <a:gd name="connsiteX6" fmla="*/ 3371 w 83125"/>
              <a:gd name="connsiteY6" fmla="*/ 18448 h 124315"/>
              <a:gd name="connsiteX7" fmla="*/ 10890 w 83125"/>
              <a:gd name="connsiteY7" fmla="*/ 33427 h 124315"/>
              <a:gd name="connsiteX8" fmla="*/ 9444 w 83125"/>
              <a:gd name="connsiteY8" fmla="*/ 45456 h 124315"/>
              <a:gd name="connsiteX9" fmla="*/ 8518 w 83125"/>
              <a:gd name="connsiteY9" fmla="*/ 70728 h 124315"/>
              <a:gd name="connsiteX10" fmla="*/ 1001 w 83125"/>
              <a:gd name="connsiteY10" fmla="*/ 104675 h 124315"/>
              <a:gd name="connsiteX11" fmla="*/ 4297 w 83125"/>
              <a:gd name="connsiteY11" fmla="*/ 123066 h 124315"/>
              <a:gd name="connsiteX12" fmla="*/ 49290 w 83125"/>
              <a:gd name="connsiteY12" fmla="*/ 105716 h 124315"/>
              <a:gd name="connsiteX13" fmla="*/ 72423 w 83125"/>
              <a:gd name="connsiteY13" fmla="*/ 94150 h 124315"/>
              <a:gd name="connsiteX14" fmla="*/ 82890 w 83125"/>
              <a:gd name="connsiteY14" fmla="*/ 87737 h 124315"/>
              <a:gd name="connsiteX15" fmla="*/ 82312 w 83125"/>
              <a:gd name="connsiteY15" fmla="*/ 82063 h 124315"/>
              <a:gd name="connsiteX16" fmla="*/ 75546 w 83125"/>
              <a:gd name="connsiteY16" fmla="*/ 41986 h 1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83125" h="124315">
                <a:moveTo>
                  <a:pt x="75546" y="41986"/>
                </a:moveTo>
                <a:lnTo>
                  <a:pt x="75546" y="39673"/>
                </a:lnTo>
                <a:cubicBezTo>
                  <a:pt x="74504" y="39065"/>
                  <a:pt x="73521" y="38285"/>
                  <a:pt x="72711" y="37359"/>
                </a:cubicBezTo>
                <a:cubicBezTo>
                  <a:pt x="60162" y="27325"/>
                  <a:pt x="50042" y="14545"/>
                  <a:pt x="43217" y="0"/>
                </a:cubicBezTo>
                <a:cubicBezTo>
                  <a:pt x="41887" y="474"/>
                  <a:pt x="40442" y="671"/>
                  <a:pt x="38996" y="578"/>
                </a:cubicBezTo>
                <a:cubicBezTo>
                  <a:pt x="30553" y="578"/>
                  <a:pt x="21184" y="1735"/>
                  <a:pt x="17425" y="6362"/>
                </a:cubicBezTo>
                <a:cubicBezTo>
                  <a:pt x="15111" y="8675"/>
                  <a:pt x="8981" y="13301"/>
                  <a:pt x="3371" y="18448"/>
                </a:cubicBezTo>
                <a:cubicBezTo>
                  <a:pt x="6205" y="23653"/>
                  <a:pt x="5685" y="32848"/>
                  <a:pt x="10890" y="33427"/>
                </a:cubicBezTo>
                <a:cubicBezTo>
                  <a:pt x="18350" y="33947"/>
                  <a:pt x="17425" y="47191"/>
                  <a:pt x="9444" y="45456"/>
                </a:cubicBezTo>
                <a:cubicBezTo>
                  <a:pt x="1463" y="43721"/>
                  <a:pt x="1521" y="58121"/>
                  <a:pt x="8518" y="70728"/>
                </a:cubicBezTo>
                <a:cubicBezTo>
                  <a:pt x="15516" y="83335"/>
                  <a:pt x="-4610" y="97793"/>
                  <a:pt x="1001" y="104675"/>
                </a:cubicBezTo>
                <a:cubicBezTo>
                  <a:pt x="6610" y="111557"/>
                  <a:pt x="1983" y="119018"/>
                  <a:pt x="4297" y="123066"/>
                </a:cubicBezTo>
                <a:cubicBezTo>
                  <a:pt x="6610" y="127114"/>
                  <a:pt x="36162" y="121331"/>
                  <a:pt x="49290" y="105716"/>
                </a:cubicBezTo>
                <a:cubicBezTo>
                  <a:pt x="62418" y="90102"/>
                  <a:pt x="65714" y="91895"/>
                  <a:pt x="72423" y="94150"/>
                </a:cubicBezTo>
                <a:cubicBezTo>
                  <a:pt x="77107" y="95266"/>
                  <a:pt x="81791" y="92392"/>
                  <a:pt x="82890" y="87737"/>
                </a:cubicBezTo>
                <a:cubicBezTo>
                  <a:pt x="83353" y="85834"/>
                  <a:pt x="83121" y="83833"/>
                  <a:pt x="82312" y="82063"/>
                </a:cubicBezTo>
                <a:cubicBezTo>
                  <a:pt x="76355" y="69595"/>
                  <a:pt x="74042" y="55715"/>
                  <a:pt x="75546" y="4198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1" name="Frihåndsform: figur 360">
            <a:extLst>
              <a:ext uri="{FF2B5EF4-FFF2-40B4-BE49-F238E27FC236}">
                <a16:creationId xmlns:a16="http://schemas.microsoft.com/office/drawing/2014/main" id="{AD59B694-1EEB-4D20-968F-F2F0C5B880E1}"/>
              </a:ext>
            </a:extLst>
          </p:cNvPr>
          <p:cNvSpPr/>
          <p:nvPr/>
        </p:nvSpPr>
        <p:spPr>
          <a:xfrm>
            <a:off x="9445166" y="3967103"/>
            <a:ext cx="98144" cy="155991"/>
          </a:xfrm>
          <a:custGeom>
            <a:avLst/>
            <a:gdLst>
              <a:gd name="connsiteX0" fmla="*/ 98145 w 98144"/>
              <a:gd name="connsiteY0" fmla="*/ 129447 h 155991"/>
              <a:gd name="connsiteX1" fmla="*/ 88776 w 98144"/>
              <a:gd name="connsiteY1" fmla="*/ 75432 h 155991"/>
              <a:gd name="connsiteX2" fmla="*/ 71889 w 98144"/>
              <a:gd name="connsiteY2" fmla="*/ 97234 h 155991"/>
              <a:gd name="connsiteX3" fmla="*/ 73277 w 98144"/>
              <a:gd name="connsiteY3" fmla="*/ 67393 h 155991"/>
              <a:gd name="connsiteX4" fmla="*/ 91610 w 98144"/>
              <a:gd name="connsiteY4" fmla="*/ 39229 h 155991"/>
              <a:gd name="connsiteX5" fmla="*/ 74722 w 98144"/>
              <a:gd name="connsiteY5" fmla="*/ 32289 h 155991"/>
              <a:gd name="connsiteX6" fmla="*/ 48004 w 98144"/>
              <a:gd name="connsiteY6" fmla="*/ 34024 h 155991"/>
              <a:gd name="connsiteX7" fmla="*/ 36727 w 98144"/>
              <a:gd name="connsiteY7" fmla="*/ 20781 h 155991"/>
              <a:gd name="connsiteX8" fmla="*/ 24699 w 98144"/>
              <a:gd name="connsiteY8" fmla="*/ 5802 h 155991"/>
              <a:gd name="connsiteX9" fmla="*/ 21286 w 98144"/>
              <a:gd name="connsiteY9" fmla="*/ 5860 h 155991"/>
              <a:gd name="connsiteX10" fmla="*/ 1566 w 98144"/>
              <a:gd name="connsiteY10" fmla="*/ 5860 h 155991"/>
              <a:gd name="connsiteX11" fmla="*/ 17064 w 98144"/>
              <a:gd name="connsiteY11" fmla="*/ 29456 h 155991"/>
              <a:gd name="connsiteX12" fmla="*/ 4400 w 98144"/>
              <a:gd name="connsiteY12" fmla="*/ 41022 h 155991"/>
              <a:gd name="connsiteX13" fmla="*/ 10183 w 98144"/>
              <a:gd name="connsiteY13" fmla="*/ 83008 h 155991"/>
              <a:gd name="connsiteX14" fmla="*/ 18626 w 98144"/>
              <a:gd name="connsiteY14" fmla="*/ 134131 h 155991"/>
              <a:gd name="connsiteX15" fmla="*/ 34125 w 98144"/>
              <a:gd name="connsiteY15" fmla="*/ 128984 h 155991"/>
              <a:gd name="connsiteX16" fmla="*/ 52863 w 98144"/>
              <a:gd name="connsiteY16" fmla="*/ 118054 h 155991"/>
              <a:gd name="connsiteX17" fmla="*/ 66915 w 98144"/>
              <a:gd name="connsiteY17" fmla="*/ 104290 h 155991"/>
              <a:gd name="connsiteX18" fmla="*/ 79581 w 98144"/>
              <a:gd name="connsiteY18" fmla="*/ 142227 h 155991"/>
              <a:gd name="connsiteX19" fmla="*/ 83339 w 98144"/>
              <a:gd name="connsiteY19" fmla="*/ 155991 h 155991"/>
              <a:gd name="connsiteX20" fmla="*/ 91783 w 98144"/>
              <a:gd name="connsiteY20" fmla="*/ 147953 h 155991"/>
              <a:gd name="connsiteX21" fmla="*/ 98145 w 98144"/>
              <a:gd name="connsiteY21" fmla="*/ 129447 h 155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8144" h="155991">
                <a:moveTo>
                  <a:pt x="98145" y="129447"/>
                </a:moveTo>
                <a:cubicBezTo>
                  <a:pt x="93923" y="101861"/>
                  <a:pt x="91610" y="75432"/>
                  <a:pt x="88776" y="75432"/>
                </a:cubicBezTo>
                <a:cubicBezTo>
                  <a:pt x="84554" y="75432"/>
                  <a:pt x="78945" y="98969"/>
                  <a:pt x="71889" y="97234"/>
                </a:cubicBezTo>
                <a:cubicBezTo>
                  <a:pt x="64833" y="95499"/>
                  <a:pt x="64891" y="67393"/>
                  <a:pt x="73277" y="67393"/>
                </a:cubicBezTo>
                <a:cubicBezTo>
                  <a:pt x="81663" y="67393"/>
                  <a:pt x="91610" y="45533"/>
                  <a:pt x="91610" y="39229"/>
                </a:cubicBezTo>
                <a:cubicBezTo>
                  <a:pt x="91610" y="32926"/>
                  <a:pt x="83166" y="32289"/>
                  <a:pt x="74722" y="32289"/>
                </a:cubicBezTo>
                <a:cubicBezTo>
                  <a:pt x="66279" y="32289"/>
                  <a:pt x="48004" y="34024"/>
                  <a:pt x="48004" y="34024"/>
                </a:cubicBezTo>
                <a:cubicBezTo>
                  <a:pt x="48004" y="34024"/>
                  <a:pt x="36727" y="28877"/>
                  <a:pt x="36727" y="20781"/>
                </a:cubicBezTo>
                <a:cubicBezTo>
                  <a:pt x="37537" y="13321"/>
                  <a:pt x="32158" y="6612"/>
                  <a:pt x="24699" y="5802"/>
                </a:cubicBezTo>
                <a:cubicBezTo>
                  <a:pt x="23542" y="5681"/>
                  <a:pt x="22385" y="5698"/>
                  <a:pt x="21286" y="5860"/>
                </a:cubicBezTo>
                <a:cubicBezTo>
                  <a:pt x="9720" y="5860"/>
                  <a:pt x="9720" y="-7325"/>
                  <a:pt x="1566" y="5860"/>
                </a:cubicBezTo>
                <a:cubicBezTo>
                  <a:pt x="-6589" y="19046"/>
                  <a:pt x="19898" y="19104"/>
                  <a:pt x="17064" y="29456"/>
                </a:cubicBezTo>
                <a:cubicBezTo>
                  <a:pt x="14231" y="39807"/>
                  <a:pt x="5498" y="32868"/>
                  <a:pt x="4400" y="41022"/>
                </a:cubicBezTo>
                <a:cubicBezTo>
                  <a:pt x="3764" y="55254"/>
                  <a:pt x="5730" y="69481"/>
                  <a:pt x="10183" y="83008"/>
                </a:cubicBezTo>
                <a:cubicBezTo>
                  <a:pt x="15214" y="99606"/>
                  <a:pt x="18048" y="116793"/>
                  <a:pt x="18626" y="134131"/>
                </a:cubicBezTo>
                <a:cubicBezTo>
                  <a:pt x="25219" y="132454"/>
                  <a:pt x="28457" y="128984"/>
                  <a:pt x="34125" y="128984"/>
                </a:cubicBezTo>
                <a:cubicBezTo>
                  <a:pt x="41585" y="128984"/>
                  <a:pt x="52399" y="127827"/>
                  <a:pt x="52863" y="118054"/>
                </a:cubicBezTo>
                <a:cubicBezTo>
                  <a:pt x="53325" y="108280"/>
                  <a:pt x="62231" y="101398"/>
                  <a:pt x="66915" y="104290"/>
                </a:cubicBezTo>
                <a:cubicBezTo>
                  <a:pt x="71600" y="107181"/>
                  <a:pt x="79118" y="130140"/>
                  <a:pt x="79581" y="142227"/>
                </a:cubicBezTo>
                <a:cubicBezTo>
                  <a:pt x="79870" y="147027"/>
                  <a:pt x="81142" y="151718"/>
                  <a:pt x="83339" y="155991"/>
                </a:cubicBezTo>
                <a:cubicBezTo>
                  <a:pt x="85884" y="153019"/>
                  <a:pt x="88660" y="150324"/>
                  <a:pt x="91783" y="147953"/>
                </a:cubicBezTo>
                <a:cubicBezTo>
                  <a:pt x="93055" y="141528"/>
                  <a:pt x="95195" y="135305"/>
                  <a:pt x="98145" y="12944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2" name="Frihåndsform: figur 361">
            <a:extLst>
              <a:ext uri="{FF2B5EF4-FFF2-40B4-BE49-F238E27FC236}">
                <a16:creationId xmlns:a16="http://schemas.microsoft.com/office/drawing/2014/main" id="{A5A7ABF8-47E2-4A14-A948-544C3A9C6DF8}"/>
              </a:ext>
            </a:extLst>
          </p:cNvPr>
          <p:cNvSpPr/>
          <p:nvPr/>
        </p:nvSpPr>
        <p:spPr>
          <a:xfrm>
            <a:off x="8984831" y="3680856"/>
            <a:ext cx="656389" cy="815773"/>
          </a:xfrm>
          <a:custGeom>
            <a:avLst/>
            <a:gdLst>
              <a:gd name="connsiteX0" fmla="*/ 650606 w 656389"/>
              <a:gd name="connsiteY0" fmla="*/ 238324 h 815773"/>
              <a:gd name="connsiteX1" fmla="*/ 656389 w 656389"/>
              <a:gd name="connsiteY1" fmla="*/ 225081 h 815773"/>
              <a:gd name="connsiteX2" fmla="*/ 642336 w 656389"/>
              <a:gd name="connsiteY2" fmla="*/ 216464 h 815773"/>
              <a:gd name="connsiteX3" fmla="*/ 632967 w 656389"/>
              <a:gd name="connsiteY3" fmla="*/ 197495 h 815773"/>
              <a:gd name="connsiteX4" fmla="*/ 620765 w 656389"/>
              <a:gd name="connsiteY4" fmla="*/ 199808 h 815773"/>
              <a:gd name="connsiteX5" fmla="*/ 593121 w 656389"/>
              <a:gd name="connsiteY5" fmla="*/ 200965 h 815773"/>
              <a:gd name="connsiteX6" fmla="*/ 572475 w 656389"/>
              <a:gd name="connsiteY6" fmla="*/ 216464 h 815773"/>
              <a:gd name="connsiteX7" fmla="*/ 563107 w 656389"/>
              <a:gd name="connsiteY7" fmla="*/ 227394 h 815773"/>
              <a:gd name="connsiteX8" fmla="*/ 551540 w 656389"/>
              <a:gd name="connsiteY8" fmla="*/ 239481 h 815773"/>
              <a:gd name="connsiteX9" fmla="*/ 539395 w 656389"/>
              <a:gd name="connsiteY9" fmla="*/ 245264 h 815773"/>
              <a:gd name="connsiteX10" fmla="*/ 542172 w 656389"/>
              <a:gd name="connsiteY10" fmla="*/ 269438 h 815773"/>
              <a:gd name="connsiteX11" fmla="*/ 519039 w 656389"/>
              <a:gd name="connsiteY11" fmla="*/ 272850 h 815773"/>
              <a:gd name="connsiteX12" fmla="*/ 496542 w 656389"/>
              <a:gd name="connsiteY12" fmla="*/ 270594 h 815773"/>
              <a:gd name="connsiteX13" fmla="*/ 480639 w 656389"/>
              <a:gd name="connsiteY13" fmla="*/ 265968 h 815773"/>
              <a:gd name="connsiteX14" fmla="*/ 473120 w 656389"/>
              <a:gd name="connsiteY14" fmla="*/ 246999 h 815773"/>
              <a:gd name="connsiteX15" fmla="*/ 465602 w 656389"/>
              <a:gd name="connsiteY15" fmla="*/ 232657 h 815773"/>
              <a:gd name="connsiteX16" fmla="*/ 456233 w 656389"/>
              <a:gd name="connsiteY16" fmla="*/ 245842 h 815773"/>
              <a:gd name="connsiteX17" fmla="*/ 455308 w 656389"/>
              <a:gd name="connsiteY17" fmla="*/ 274758 h 815773"/>
              <a:gd name="connsiteX18" fmla="*/ 414826 w 656389"/>
              <a:gd name="connsiteY18" fmla="*/ 279385 h 815773"/>
              <a:gd name="connsiteX19" fmla="*/ 384349 w 656389"/>
              <a:gd name="connsiteY19" fmla="*/ 264985 h 815773"/>
              <a:gd name="connsiteX20" fmla="*/ 371221 w 656389"/>
              <a:gd name="connsiteY20" fmla="*/ 249486 h 815773"/>
              <a:gd name="connsiteX21" fmla="*/ 349187 w 656389"/>
              <a:gd name="connsiteY21" fmla="*/ 254054 h 815773"/>
              <a:gd name="connsiteX22" fmla="*/ 329525 w 656389"/>
              <a:gd name="connsiteY22" fmla="*/ 240869 h 815773"/>
              <a:gd name="connsiteX23" fmla="*/ 311712 w 656389"/>
              <a:gd name="connsiteY23" fmla="*/ 229939 h 815773"/>
              <a:gd name="connsiteX24" fmla="*/ 292975 w 656389"/>
              <a:gd name="connsiteY24" fmla="*/ 219008 h 815773"/>
              <a:gd name="connsiteX25" fmla="*/ 280772 w 656389"/>
              <a:gd name="connsiteY25" fmla="*/ 208078 h 815773"/>
              <a:gd name="connsiteX26" fmla="*/ 284531 w 656389"/>
              <a:gd name="connsiteY26" fmla="*/ 187375 h 815773"/>
              <a:gd name="connsiteX27" fmla="*/ 295750 w 656389"/>
              <a:gd name="connsiteY27" fmla="*/ 169562 h 815773"/>
              <a:gd name="connsiteX28" fmla="*/ 285457 w 656389"/>
              <a:gd name="connsiteY28" fmla="*/ 157533 h 815773"/>
              <a:gd name="connsiteX29" fmla="*/ 271404 w 656389"/>
              <a:gd name="connsiteY29" fmla="*/ 143133 h 815773"/>
              <a:gd name="connsiteX30" fmla="*/ 251683 w 656389"/>
              <a:gd name="connsiteY30" fmla="*/ 126478 h 815773"/>
              <a:gd name="connsiteX31" fmla="*/ 243297 w 656389"/>
              <a:gd name="connsiteY31" fmla="*/ 104618 h 815773"/>
              <a:gd name="connsiteX32" fmla="*/ 249081 w 656389"/>
              <a:gd name="connsiteY32" fmla="*/ 92589 h 815773"/>
              <a:gd name="connsiteX33" fmla="*/ 261341 w 656389"/>
              <a:gd name="connsiteY33" fmla="*/ 92762 h 815773"/>
              <a:gd name="connsiteX34" fmla="*/ 263134 w 656389"/>
              <a:gd name="connsiteY34" fmla="*/ 82815 h 815773"/>
              <a:gd name="connsiteX35" fmla="*/ 250006 w 656389"/>
              <a:gd name="connsiteY35" fmla="*/ 58641 h 815773"/>
              <a:gd name="connsiteX36" fmla="*/ 249081 w 656389"/>
              <a:gd name="connsiteY36" fmla="*/ 32212 h 815773"/>
              <a:gd name="connsiteX37" fmla="*/ 235027 w 656389"/>
              <a:gd name="connsiteY37" fmla="*/ 13243 h 815773"/>
              <a:gd name="connsiteX38" fmla="*/ 225658 w 656389"/>
              <a:gd name="connsiteY38" fmla="*/ 0 h 815773"/>
              <a:gd name="connsiteX39" fmla="*/ 216290 w 656389"/>
              <a:gd name="connsiteY39" fmla="*/ 1157 h 815773"/>
              <a:gd name="connsiteX40" fmla="*/ 206863 w 656389"/>
              <a:gd name="connsiteY40" fmla="*/ 20704 h 815773"/>
              <a:gd name="connsiteX41" fmla="*/ 183731 w 656389"/>
              <a:gd name="connsiteY41" fmla="*/ 31634 h 815773"/>
              <a:gd name="connsiteX42" fmla="*/ 148569 w 656389"/>
              <a:gd name="connsiteY42" fmla="*/ 24174 h 815773"/>
              <a:gd name="connsiteX43" fmla="*/ 136425 w 656389"/>
              <a:gd name="connsiteY43" fmla="*/ 39673 h 815773"/>
              <a:gd name="connsiteX44" fmla="*/ 140184 w 656389"/>
              <a:gd name="connsiteY44" fmla="*/ 66102 h 815773"/>
              <a:gd name="connsiteX45" fmla="*/ 154237 w 656389"/>
              <a:gd name="connsiteY45" fmla="*/ 92589 h 815773"/>
              <a:gd name="connsiteX46" fmla="*/ 165456 w 656389"/>
              <a:gd name="connsiteY46" fmla="*/ 104618 h 815773"/>
              <a:gd name="connsiteX47" fmla="*/ 153254 w 656389"/>
              <a:gd name="connsiteY47" fmla="*/ 125321 h 815773"/>
              <a:gd name="connsiteX48" fmla="*/ 148569 w 656389"/>
              <a:gd name="connsiteY48" fmla="*/ 146025 h 815773"/>
              <a:gd name="connsiteX49" fmla="*/ 137350 w 656389"/>
              <a:gd name="connsiteY49" fmla="*/ 161524 h 815773"/>
              <a:gd name="connsiteX50" fmla="*/ 123297 w 656389"/>
              <a:gd name="connsiteY50" fmla="*/ 174767 h 815773"/>
              <a:gd name="connsiteX51" fmla="*/ 113928 w 656389"/>
              <a:gd name="connsiteY51" fmla="*/ 204666 h 815773"/>
              <a:gd name="connsiteX52" fmla="*/ 94207 w 656389"/>
              <a:gd name="connsiteY52" fmla="*/ 219008 h 815773"/>
              <a:gd name="connsiteX53" fmla="*/ 81079 w 656389"/>
              <a:gd name="connsiteY53" fmla="*/ 239712 h 815773"/>
              <a:gd name="connsiteX54" fmla="*/ 65176 w 656389"/>
              <a:gd name="connsiteY54" fmla="*/ 240869 h 815773"/>
              <a:gd name="connsiteX55" fmla="*/ 47364 w 656389"/>
              <a:gd name="connsiteY55" fmla="*/ 238556 h 815773"/>
              <a:gd name="connsiteX56" fmla="*/ 29552 w 656389"/>
              <a:gd name="connsiteY56" fmla="*/ 264985 h 815773"/>
              <a:gd name="connsiteX57" fmla="*/ 44530 w 656389"/>
              <a:gd name="connsiteY57" fmla="*/ 285110 h 815773"/>
              <a:gd name="connsiteX58" fmla="*/ 54824 w 656389"/>
              <a:gd name="connsiteY58" fmla="*/ 314026 h 815773"/>
              <a:gd name="connsiteX59" fmla="*/ 63267 w 656389"/>
              <a:gd name="connsiteY59" fmla="*/ 339298 h 815773"/>
              <a:gd name="connsiteX60" fmla="*/ 45456 w 656389"/>
              <a:gd name="connsiteY60" fmla="*/ 345081 h 815773"/>
              <a:gd name="connsiteX61" fmla="*/ 22959 w 656389"/>
              <a:gd name="connsiteY61" fmla="*/ 346238 h 815773"/>
              <a:gd name="connsiteX62" fmla="*/ 1446 w 656389"/>
              <a:gd name="connsiteY62" fmla="*/ 364050 h 815773"/>
              <a:gd name="connsiteX63" fmla="*/ 0 w 656389"/>
              <a:gd name="connsiteY63" fmla="*/ 366306 h 815773"/>
              <a:gd name="connsiteX64" fmla="*/ 21571 w 656389"/>
              <a:gd name="connsiteY64" fmla="*/ 389901 h 815773"/>
              <a:gd name="connsiteX65" fmla="*/ 47364 w 656389"/>
              <a:gd name="connsiteY65" fmla="*/ 391636 h 815773"/>
              <a:gd name="connsiteX66" fmla="*/ 14515 w 656389"/>
              <a:gd name="connsiteY66" fmla="*/ 404821 h 815773"/>
              <a:gd name="connsiteX67" fmla="*/ 64713 w 656389"/>
              <a:gd name="connsiteY67" fmla="*/ 453111 h 815773"/>
              <a:gd name="connsiteX68" fmla="*/ 89523 w 656389"/>
              <a:gd name="connsiteY68" fmla="*/ 424195 h 815773"/>
              <a:gd name="connsiteX69" fmla="*/ 97041 w 656389"/>
              <a:gd name="connsiteY69" fmla="*/ 409853 h 815773"/>
              <a:gd name="connsiteX70" fmla="*/ 102824 w 656389"/>
              <a:gd name="connsiteY70" fmla="*/ 438769 h 815773"/>
              <a:gd name="connsiteX71" fmla="*/ 102824 w 656389"/>
              <a:gd name="connsiteY71" fmla="*/ 464041 h 815773"/>
              <a:gd name="connsiteX72" fmla="*/ 107509 w 656389"/>
              <a:gd name="connsiteY72" fmla="*/ 511174 h 815773"/>
              <a:gd name="connsiteX73" fmla="*/ 117861 w 656389"/>
              <a:gd name="connsiteY73" fmla="*/ 559463 h 815773"/>
              <a:gd name="connsiteX74" fmla="*/ 132839 w 656389"/>
              <a:gd name="connsiteY74" fmla="*/ 583579 h 815773"/>
              <a:gd name="connsiteX75" fmla="*/ 133302 w 656389"/>
              <a:gd name="connsiteY75" fmla="*/ 619203 h 815773"/>
              <a:gd name="connsiteX76" fmla="*/ 139894 w 656389"/>
              <a:gd name="connsiteY76" fmla="*/ 635917 h 815773"/>
              <a:gd name="connsiteX77" fmla="*/ 163027 w 656389"/>
              <a:gd name="connsiteY77" fmla="*/ 708322 h 815773"/>
              <a:gd name="connsiteX78" fmla="*/ 176155 w 656389"/>
              <a:gd name="connsiteY78" fmla="*/ 734173 h 815773"/>
              <a:gd name="connsiteX79" fmla="*/ 217851 w 656389"/>
              <a:gd name="connsiteY79" fmla="*/ 815773 h 815773"/>
              <a:gd name="connsiteX80" fmla="*/ 230054 w 656389"/>
              <a:gd name="connsiteY80" fmla="*/ 799118 h 815773"/>
              <a:gd name="connsiteX81" fmla="*/ 252088 w 656389"/>
              <a:gd name="connsiteY81" fmla="*/ 773267 h 815773"/>
              <a:gd name="connsiteX82" fmla="*/ 260994 w 656389"/>
              <a:gd name="connsiteY82" fmla="*/ 754298 h 815773"/>
              <a:gd name="connsiteX83" fmla="*/ 267066 w 656389"/>
              <a:gd name="connsiteY83" fmla="*/ 734751 h 815773"/>
              <a:gd name="connsiteX84" fmla="*/ 274064 w 656389"/>
              <a:gd name="connsiteY84" fmla="*/ 699127 h 815773"/>
              <a:gd name="connsiteX85" fmla="*/ 277360 w 656389"/>
              <a:gd name="connsiteY85" fmla="*/ 653729 h 815773"/>
              <a:gd name="connsiteX86" fmla="*/ 279269 w 656389"/>
              <a:gd name="connsiteY86" fmla="*/ 618625 h 815773"/>
              <a:gd name="connsiteX87" fmla="*/ 288175 w 656389"/>
              <a:gd name="connsiteY87" fmla="*/ 595493 h 815773"/>
              <a:gd name="connsiteX88" fmla="*/ 311307 w 656389"/>
              <a:gd name="connsiteY88" fmla="*/ 576524 h 815773"/>
              <a:gd name="connsiteX89" fmla="*/ 328195 w 656389"/>
              <a:gd name="connsiteY89" fmla="*/ 559174 h 815773"/>
              <a:gd name="connsiteX90" fmla="*/ 330970 w 656389"/>
              <a:gd name="connsiteY90" fmla="*/ 543039 h 815773"/>
              <a:gd name="connsiteX91" fmla="*/ 357689 w 656389"/>
              <a:gd name="connsiteY91" fmla="*/ 491338 h 815773"/>
              <a:gd name="connsiteX92" fmla="*/ 378797 w 656389"/>
              <a:gd name="connsiteY92" fmla="*/ 478094 h 815773"/>
              <a:gd name="connsiteX93" fmla="*/ 404128 w 656389"/>
              <a:gd name="connsiteY93" fmla="*/ 453400 h 815773"/>
              <a:gd name="connsiteX94" fmla="*/ 427260 w 656389"/>
              <a:gd name="connsiteY94" fmla="*/ 453400 h 815773"/>
              <a:gd name="connsiteX95" fmla="*/ 428185 w 656389"/>
              <a:gd name="connsiteY95" fmla="*/ 439058 h 815773"/>
              <a:gd name="connsiteX96" fmla="*/ 470344 w 656389"/>
              <a:gd name="connsiteY96" fmla="*/ 422345 h 815773"/>
              <a:gd name="connsiteX97" fmla="*/ 476128 w 656389"/>
              <a:gd name="connsiteY97" fmla="*/ 421766 h 815773"/>
              <a:gd name="connsiteX98" fmla="*/ 467684 w 656389"/>
              <a:gd name="connsiteY98" fmla="*/ 370643 h 815773"/>
              <a:gd name="connsiteX99" fmla="*/ 461901 w 656389"/>
              <a:gd name="connsiteY99" fmla="*/ 328657 h 815773"/>
              <a:gd name="connsiteX100" fmla="*/ 474566 w 656389"/>
              <a:gd name="connsiteY100" fmla="*/ 317091 h 815773"/>
              <a:gd name="connsiteX101" fmla="*/ 459125 w 656389"/>
              <a:gd name="connsiteY101" fmla="*/ 293496 h 815773"/>
              <a:gd name="connsiteX102" fmla="*/ 478788 w 656389"/>
              <a:gd name="connsiteY102" fmla="*/ 293496 h 815773"/>
              <a:gd name="connsiteX103" fmla="*/ 494229 w 656389"/>
              <a:gd name="connsiteY103" fmla="*/ 305478 h 815773"/>
              <a:gd name="connsiteX104" fmla="*/ 494287 w 656389"/>
              <a:gd name="connsiteY104" fmla="*/ 308416 h 815773"/>
              <a:gd name="connsiteX105" fmla="*/ 505506 w 656389"/>
              <a:gd name="connsiteY105" fmla="*/ 321660 h 815773"/>
              <a:gd name="connsiteX106" fmla="*/ 532224 w 656389"/>
              <a:gd name="connsiteY106" fmla="*/ 319925 h 815773"/>
              <a:gd name="connsiteX107" fmla="*/ 549111 w 656389"/>
              <a:gd name="connsiteY107" fmla="*/ 326865 h 815773"/>
              <a:gd name="connsiteX108" fmla="*/ 530836 w 656389"/>
              <a:gd name="connsiteY108" fmla="*/ 355029 h 815773"/>
              <a:gd name="connsiteX109" fmla="*/ 529448 w 656389"/>
              <a:gd name="connsiteY109" fmla="*/ 384870 h 815773"/>
              <a:gd name="connsiteX110" fmla="*/ 546277 w 656389"/>
              <a:gd name="connsiteY110" fmla="*/ 363067 h 815773"/>
              <a:gd name="connsiteX111" fmla="*/ 555646 w 656389"/>
              <a:gd name="connsiteY111" fmla="*/ 417082 h 815773"/>
              <a:gd name="connsiteX112" fmla="*/ 558942 w 656389"/>
              <a:gd name="connsiteY112" fmla="*/ 414190 h 815773"/>
              <a:gd name="connsiteX113" fmla="*/ 565535 w 656389"/>
              <a:gd name="connsiteY113" fmla="*/ 384291 h 815773"/>
              <a:gd name="connsiteX114" fmla="*/ 570220 w 656389"/>
              <a:gd name="connsiteY114" fmla="*/ 356706 h 815773"/>
              <a:gd name="connsiteX115" fmla="*/ 588957 w 656389"/>
              <a:gd name="connsiteY115" fmla="*/ 357862 h 815773"/>
              <a:gd name="connsiteX116" fmla="*/ 597400 w 656389"/>
              <a:gd name="connsiteY116" fmla="*/ 323973 h 815773"/>
              <a:gd name="connsiteX117" fmla="*/ 603935 w 656389"/>
              <a:gd name="connsiteY117" fmla="*/ 290084 h 815773"/>
              <a:gd name="connsiteX118" fmla="*/ 619897 w 656389"/>
              <a:gd name="connsiteY118" fmla="*/ 268223 h 815773"/>
              <a:gd name="connsiteX119" fmla="*/ 639560 w 656389"/>
              <a:gd name="connsiteY119" fmla="*/ 258450 h 815773"/>
              <a:gd name="connsiteX120" fmla="*/ 649854 w 656389"/>
              <a:gd name="connsiteY120" fmla="*/ 258450 h 815773"/>
              <a:gd name="connsiteX121" fmla="*/ 650606 w 656389"/>
              <a:gd name="connsiteY121" fmla="*/ 238324 h 815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56389" h="815773">
                <a:moveTo>
                  <a:pt x="650606" y="238324"/>
                </a:moveTo>
                <a:cubicBezTo>
                  <a:pt x="654307" y="236011"/>
                  <a:pt x="656389" y="225081"/>
                  <a:pt x="656389" y="225081"/>
                </a:cubicBezTo>
                <a:cubicBezTo>
                  <a:pt x="656389" y="225081"/>
                  <a:pt x="644186" y="222825"/>
                  <a:pt x="642336" y="216464"/>
                </a:cubicBezTo>
                <a:cubicBezTo>
                  <a:pt x="640485" y="210102"/>
                  <a:pt x="632967" y="203278"/>
                  <a:pt x="632967" y="197495"/>
                </a:cubicBezTo>
                <a:cubicBezTo>
                  <a:pt x="632967" y="191712"/>
                  <a:pt x="626374" y="194083"/>
                  <a:pt x="620765" y="199808"/>
                </a:cubicBezTo>
                <a:cubicBezTo>
                  <a:pt x="615155" y="205534"/>
                  <a:pt x="604803" y="193505"/>
                  <a:pt x="593121" y="200965"/>
                </a:cubicBezTo>
                <a:cubicBezTo>
                  <a:pt x="581439" y="208425"/>
                  <a:pt x="578085" y="217620"/>
                  <a:pt x="572475" y="216464"/>
                </a:cubicBezTo>
                <a:cubicBezTo>
                  <a:pt x="566865" y="215307"/>
                  <a:pt x="567791" y="222247"/>
                  <a:pt x="563107" y="227394"/>
                </a:cubicBezTo>
                <a:cubicBezTo>
                  <a:pt x="558422" y="232541"/>
                  <a:pt x="554663" y="239481"/>
                  <a:pt x="551540" y="239481"/>
                </a:cubicBezTo>
                <a:cubicBezTo>
                  <a:pt x="547261" y="240852"/>
                  <a:pt x="543154" y="242800"/>
                  <a:pt x="539395" y="245264"/>
                </a:cubicBezTo>
                <a:cubicBezTo>
                  <a:pt x="539395" y="245264"/>
                  <a:pt x="545930" y="261919"/>
                  <a:pt x="542172" y="269438"/>
                </a:cubicBezTo>
                <a:cubicBezTo>
                  <a:pt x="538412" y="276956"/>
                  <a:pt x="529044" y="269438"/>
                  <a:pt x="519039" y="272850"/>
                </a:cubicBezTo>
                <a:cubicBezTo>
                  <a:pt x="509034" y="276262"/>
                  <a:pt x="504060" y="268281"/>
                  <a:pt x="496542" y="270594"/>
                </a:cubicBezTo>
                <a:cubicBezTo>
                  <a:pt x="489024" y="272908"/>
                  <a:pt x="484340" y="264811"/>
                  <a:pt x="480639" y="265968"/>
                </a:cubicBezTo>
                <a:cubicBezTo>
                  <a:pt x="476937" y="267124"/>
                  <a:pt x="471270" y="256194"/>
                  <a:pt x="473120" y="246999"/>
                </a:cubicBezTo>
                <a:cubicBezTo>
                  <a:pt x="474971" y="237804"/>
                  <a:pt x="469361" y="226295"/>
                  <a:pt x="465602" y="232657"/>
                </a:cubicBezTo>
                <a:cubicBezTo>
                  <a:pt x="461843" y="239018"/>
                  <a:pt x="456233" y="236069"/>
                  <a:pt x="456233" y="245842"/>
                </a:cubicBezTo>
                <a:cubicBezTo>
                  <a:pt x="456233" y="255616"/>
                  <a:pt x="460918" y="267703"/>
                  <a:pt x="455308" y="274758"/>
                </a:cubicBezTo>
                <a:cubicBezTo>
                  <a:pt x="449698" y="281813"/>
                  <a:pt x="420146" y="284532"/>
                  <a:pt x="414826" y="279385"/>
                </a:cubicBezTo>
                <a:cubicBezTo>
                  <a:pt x="409505" y="274238"/>
                  <a:pt x="385274" y="270768"/>
                  <a:pt x="384349" y="264985"/>
                </a:cubicBezTo>
                <a:cubicBezTo>
                  <a:pt x="383423" y="259201"/>
                  <a:pt x="375906" y="249486"/>
                  <a:pt x="371221" y="249486"/>
                </a:cubicBezTo>
                <a:cubicBezTo>
                  <a:pt x="366537" y="249486"/>
                  <a:pt x="352484" y="256946"/>
                  <a:pt x="349187" y="254054"/>
                </a:cubicBezTo>
                <a:cubicBezTo>
                  <a:pt x="345891" y="251163"/>
                  <a:pt x="336060" y="242025"/>
                  <a:pt x="329525" y="240869"/>
                </a:cubicBezTo>
                <a:cubicBezTo>
                  <a:pt x="322990" y="239712"/>
                  <a:pt x="312637" y="233929"/>
                  <a:pt x="311712" y="229939"/>
                </a:cubicBezTo>
                <a:cubicBezTo>
                  <a:pt x="310787" y="225948"/>
                  <a:pt x="295750" y="223635"/>
                  <a:pt x="292975" y="219008"/>
                </a:cubicBezTo>
                <a:cubicBezTo>
                  <a:pt x="290199" y="214382"/>
                  <a:pt x="280772" y="213225"/>
                  <a:pt x="280772" y="208078"/>
                </a:cubicBezTo>
                <a:cubicBezTo>
                  <a:pt x="280772" y="202931"/>
                  <a:pt x="284531" y="193736"/>
                  <a:pt x="284531" y="187375"/>
                </a:cubicBezTo>
                <a:cubicBezTo>
                  <a:pt x="284531" y="181013"/>
                  <a:pt x="295750" y="174189"/>
                  <a:pt x="295750" y="169562"/>
                </a:cubicBezTo>
                <a:cubicBezTo>
                  <a:pt x="295750" y="164936"/>
                  <a:pt x="285457" y="157533"/>
                  <a:pt x="285457" y="157533"/>
                </a:cubicBezTo>
                <a:cubicBezTo>
                  <a:pt x="285457" y="157533"/>
                  <a:pt x="278922" y="143133"/>
                  <a:pt x="271404" y="143133"/>
                </a:cubicBezTo>
                <a:cubicBezTo>
                  <a:pt x="263886" y="143133"/>
                  <a:pt x="258276" y="127634"/>
                  <a:pt x="251683" y="126478"/>
                </a:cubicBezTo>
                <a:cubicBezTo>
                  <a:pt x="245091" y="125321"/>
                  <a:pt x="246999" y="109822"/>
                  <a:pt x="243297" y="104618"/>
                </a:cubicBezTo>
                <a:cubicBezTo>
                  <a:pt x="239596" y="99413"/>
                  <a:pt x="242314" y="85649"/>
                  <a:pt x="249081" y="92589"/>
                </a:cubicBezTo>
                <a:cubicBezTo>
                  <a:pt x="252435" y="96024"/>
                  <a:pt x="257929" y="96099"/>
                  <a:pt x="261341" y="92762"/>
                </a:cubicBezTo>
                <a:cubicBezTo>
                  <a:pt x="264001" y="90171"/>
                  <a:pt x="264753" y="86169"/>
                  <a:pt x="263134" y="82815"/>
                </a:cubicBezTo>
                <a:cubicBezTo>
                  <a:pt x="258449" y="73041"/>
                  <a:pt x="250006" y="63846"/>
                  <a:pt x="250006" y="58641"/>
                </a:cubicBezTo>
                <a:cubicBezTo>
                  <a:pt x="250006" y="53436"/>
                  <a:pt x="255789" y="36839"/>
                  <a:pt x="249081" y="32212"/>
                </a:cubicBezTo>
                <a:cubicBezTo>
                  <a:pt x="242199" y="27858"/>
                  <a:pt x="237167" y="21097"/>
                  <a:pt x="235027" y="13243"/>
                </a:cubicBezTo>
                <a:cubicBezTo>
                  <a:pt x="233235" y="8027"/>
                  <a:pt x="229996" y="3430"/>
                  <a:pt x="225658" y="0"/>
                </a:cubicBezTo>
                <a:lnTo>
                  <a:pt x="216290" y="1157"/>
                </a:lnTo>
                <a:cubicBezTo>
                  <a:pt x="216290" y="1157"/>
                  <a:pt x="210507" y="18969"/>
                  <a:pt x="206863" y="20704"/>
                </a:cubicBezTo>
                <a:cubicBezTo>
                  <a:pt x="203220" y="22439"/>
                  <a:pt x="190035" y="26487"/>
                  <a:pt x="183731" y="31634"/>
                </a:cubicBezTo>
                <a:cubicBezTo>
                  <a:pt x="177427" y="36781"/>
                  <a:pt x="158921" y="24174"/>
                  <a:pt x="148569" y="24174"/>
                </a:cubicBezTo>
                <a:cubicBezTo>
                  <a:pt x="138217" y="24174"/>
                  <a:pt x="131740" y="36261"/>
                  <a:pt x="136425" y="39673"/>
                </a:cubicBezTo>
                <a:cubicBezTo>
                  <a:pt x="141109" y="43085"/>
                  <a:pt x="140184" y="66102"/>
                  <a:pt x="140184" y="66102"/>
                </a:cubicBezTo>
                <a:cubicBezTo>
                  <a:pt x="140184" y="66102"/>
                  <a:pt x="145967" y="95017"/>
                  <a:pt x="154237" y="92589"/>
                </a:cubicBezTo>
                <a:cubicBezTo>
                  <a:pt x="162507" y="90160"/>
                  <a:pt x="172974" y="102362"/>
                  <a:pt x="165456" y="104618"/>
                </a:cubicBezTo>
                <a:cubicBezTo>
                  <a:pt x="157938" y="106873"/>
                  <a:pt x="154237" y="116704"/>
                  <a:pt x="153254" y="125321"/>
                </a:cubicBezTo>
                <a:cubicBezTo>
                  <a:pt x="152270" y="133938"/>
                  <a:pt x="154237" y="144868"/>
                  <a:pt x="148569" y="146025"/>
                </a:cubicBezTo>
                <a:cubicBezTo>
                  <a:pt x="142902" y="147182"/>
                  <a:pt x="137350" y="149495"/>
                  <a:pt x="137350" y="161524"/>
                </a:cubicBezTo>
                <a:cubicBezTo>
                  <a:pt x="137350" y="173553"/>
                  <a:pt x="125147" y="170141"/>
                  <a:pt x="123297" y="174767"/>
                </a:cubicBezTo>
                <a:cubicBezTo>
                  <a:pt x="121446" y="179394"/>
                  <a:pt x="116704" y="201196"/>
                  <a:pt x="113928" y="204666"/>
                </a:cubicBezTo>
                <a:cubicBezTo>
                  <a:pt x="111152" y="208136"/>
                  <a:pt x="95133" y="209235"/>
                  <a:pt x="94207" y="219008"/>
                </a:cubicBezTo>
                <a:cubicBezTo>
                  <a:pt x="93282" y="228782"/>
                  <a:pt x="85764" y="240869"/>
                  <a:pt x="81079" y="239712"/>
                </a:cubicBezTo>
                <a:cubicBezTo>
                  <a:pt x="76395" y="238556"/>
                  <a:pt x="67952" y="233929"/>
                  <a:pt x="65176" y="240869"/>
                </a:cubicBezTo>
                <a:cubicBezTo>
                  <a:pt x="62400" y="247808"/>
                  <a:pt x="50140" y="235086"/>
                  <a:pt x="47364" y="238556"/>
                </a:cubicBezTo>
                <a:cubicBezTo>
                  <a:pt x="44588" y="242025"/>
                  <a:pt x="29552" y="256368"/>
                  <a:pt x="29552" y="264985"/>
                </a:cubicBezTo>
                <a:cubicBezTo>
                  <a:pt x="29552" y="273601"/>
                  <a:pt x="45456" y="273601"/>
                  <a:pt x="44530" y="285110"/>
                </a:cubicBezTo>
                <a:cubicBezTo>
                  <a:pt x="44472" y="295653"/>
                  <a:pt x="48116" y="305883"/>
                  <a:pt x="54824" y="314026"/>
                </a:cubicBezTo>
                <a:cubicBezTo>
                  <a:pt x="59566" y="319809"/>
                  <a:pt x="67027" y="332995"/>
                  <a:pt x="63267" y="339298"/>
                </a:cubicBezTo>
                <a:cubicBezTo>
                  <a:pt x="59508" y="345602"/>
                  <a:pt x="53899" y="346759"/>
                  <a:pt x="45456" y="345081"/>
                </a:cubicBezTo>
                <a:cubicBezTo>
                  <a:pt x="37012" y="343404"/>
                  <a:pt x="37995" y="349650"/>
                  <a:pt x="22959" y="346238"/>
                </a:cubicBezTo>
                <a:cubicBezTo>
                  <a:pt x="7923" y="342826"/>
                  <a:pt x="7055" y="356012"/>
                  <a:pt x="1446" y="364050"/>
                </a:cubicBezTo>
                <a:cubicBezTo>
                  <a:pt x="809" y="364704"/>
                  <a:pt x="347" y="365473"/>
                  <a:pt x="0" y="366306"/>
                </a:cubicBezTo>
                <a:cubicBezTo>
                  <a:pt x="7055" y="372667"/>
                  <a:pt x="9831" y="384696"/>
                  <a:pt x="21571" y="389901"/>
                </a:cubicBezTo>
                <a:cubicBezTo>
                  <a:pt x="35161" y="396205"/>
                  <a:pt x="47364" y="379549"/>
                  <a:pt x="47364" y="391636"/>
                </a:cubicBezTo>
                <a:cubicBezTo>
                  <a:pt x="47364" y="403723"/>
                  <a:pt x="15498" y="401410"/>
                  <a:pt x="14515" y="404821"/>
                </a:cubicBezTo>
                <a:cubicBezTo>
                  <a:pt x="13532" y="408234"/>
                  <a:pt x="47364" y="456870"/>
                  <a:pt x="64713" y="453111"/>
                </a:cubicBezTo>
                <a:cubicBezTo>
                  <a:pt x="82063" y="449352"/>
                  <a:pt x="94207" y="427838"/>
                  <a:pt x="89523" y="424195"/>
                </a:cubicBezTo>
                <a:cubicBezTo>
                  <a:pt x="84839" y="420552"/>
                  <a:pt x="92357" y="407540"/>
                  <a:pt x="97041" y="409853"/>
                </a:cubicBezTo>
                <a:cubicBezTo>
                  <a:pt x="101726" y="412166"/>
                  <a:pt x="97504" y="433969"/>
                  <a:pt x="102824" y="438769"/>
                </a:cubicBezTo>
                <a:cubicBezTo>
                  <a:pt x="108145" y="443569"/>
                  <a:pt x="106121" y="452533"/>
                  <a:pt x="102824" y="464041"/>
                </a:cubicBezTo>
                <a:cubicBezTo>
                  <a:pt x="99528" y="475549"/>
                  <a:pt x="106121" y="497930"/>
                  <a:pt x="107509" y="511174"/>
                </a:cubicBezTo>
                <a:cubicBezTo>
                  <a:pt x="108897" y="524417"/>
                  <a:pt x="115490" y="541073"/>
                  <a:pt x="117861" y="559463"/>
                </a:cubicBezTo>
                <a:cubicBezTo>
                  <a:pt x="127460" y="563489"/>
                  <a:pt x="133475" y="573169"/>
                  <a:pt x="132839" y="583579"/>
                </a:cubicBezTo>
                <a:cubicBezTo>
                  <a:pt x="132839" y="595666"/>
                  <a:pt x="132839" y="607174"/>
                  <a:pt x="133302" y="619203"/>
                </a:cubicBezTo>
                <a:cubicBezTo>
                  <a:pt x="135673" y="625565"/>
                  <a:pt x="137986" y="631290"/>
                  <a:pt x="139894" y="635917"/>
                </a:cubicBezTo>
                <a:cubicBezTo>
                  <a:pt x="149263" y="657141"/>
                  <a:pt x="156724" y="697970"/>
                  <a:pt x="163027" y="708322"/>
                </a:cubicBezTo>
                <a:cubicBezTo>
                  <a:pt x="168001" y="716621"/>
                  <a:pt x="172396" y="725261"/>
                  <a:pt x="176155" y="734173"/>
                </a:cubicBezTo>
                <a:cubicBezTo>
                  <a:pt x="191596" y="760602"/>
                  <a:pt x="200965" y="790501"/>
                  <a:pt x="217851" y="815773"/>
                </a:cubicBezTo>
                <a:cubicBezTo>
                  <a:pt x="223692" y="811760"/>
                  <a:pt x="227972" y="805890"/>
                  <a:pt x="230054" y="799118"/>
                </a:cubicBezTo>
                <a:cubicBezTo>
                  <a:pt x="233293" y="787551"/>
                  <a:pt x="250642" y="783041"/>
                  <a:pt x="252088" y="773267"/>
                </a:cubicBezTo>
                <a:cubicBezTo>
                  <a:pt x="253534" y="763493"/>
                  <a:pt x="254864" y="755455"/>
                  <a:pt x="260994" y="754298"/>
                </a:cubicBezTo>
                <a:cubicBezTo>
                  <a:pt x="267124" y="753141"/>
                  <a:pt x="267066" y="745103"/>
                  <a:pt x="267066" y="734751"/>
                </a:cubicBezTo>
                <a:cubicBezTo>
                  <a:pt x="267066" y="724399"/>
                  <a:pt x="267529" y="708900"/>
                  <a:pt x="274064" y="699127"/>
                </a:cubicBezTo>
                <a:cubicBezTo>
                  <a:pt x="280599" y="689353"/>
                  <a:pt x="281582" y="664081"/>
                  <a:pt x="277360" y="653729"/>
                </a:cubicBezTo>
                <a:cubicBezTo>
                  <a:pt x="274237" y="642122"/>
                  <a:pt x="274873" y="629821"/>
                  <a:pt x="279269" y="618625"/>
                </a:cubicBezTo>
                <a:cubicBezTo>
                  <a:pt x="282507" y="608331"/>
                  <a:pt x="281120" y="596244"/>
                  <a:pt x="288175" y="595493"/>
                </a:cubicBezTo>
                <a:cubicBezTo>
                  <a:pt x="295230" y="594741"/>
                  <a:pt x="304541" y="587454"/>
                  <a:pt x="311307" y="576524"/>
                </a:cubicBezTo>
                <a:cubicBezTo>
                  <a:pt x="316049" y="569948"/>
                  <a:pt x="321775" y="564107"/>
                  <a:pt x="328195" y="559174"/>
                </a:cubicBezTo>
                <a:cubicBezTo>
                  <a:pt x="327731" y="553645"/>
                  <a:pt x="328715" y="548100"/>
                  <a:pt x="330970" y="543039"/>
                </a:cubicBezTo>
                <a:cubicBezTo>
                  <a:pt x="338430" y="525088"/>
                  <a:pt x="347336" y="507791"/>
                  <a:pt x="357689" y="491338"/>
                </a:cubicBezTo>
                <a:cubicBezTo>
                  <a:pt x="362373" y="483964"/>
                  <a:pt x="370123" y="479095"/>
                  <a:pt x="378797" y="478094"/>
                </a:cubicBezTo>
                <a:cubicBezTo>
                  <a:pt x="380185" y="465487"/>
                  <a:pt x="391462" y="452244"/>
                  <a:pt x="404128" y="453400"/>
                </a:cubicBezTo>
                <a:cubicBezTo>
                  <a:pt x="411819" y="454279"/>
                  <a:pt x="419568" y="454279"/>
                  <a:pt x="427260" y="453400"/>
                </a:cubicBezTo>
                <a:cubicBezTo>
                  <a:pt x="427723" y="449352"/>
                  <a:pt x="427260" y="444783"/>
                  <a:pt x="428185" y="439058"/>
                </a:cubicBezTo>
                <a:cubicBezTo>
                  <a:pt x="430036" y="426971"/>
                  <a:pt x="459125" y="422345"/>
                  <a:pt x="470344" y="422345"/>
                </a:cubicBezTo>
                <a:cubicBezTo>
                  <a:pt x="472311" y="422506"/>
                  <a:pt x="474277" y="422310"/>
                  <a:pt x="476128" y="421766"/>
                </a:cubicBezTo>
                <a:cubicBezTo>
                  <a:pt x="475722" y="404411"/>
                  <a:pt x="472889" y="387200"/>
                  <a:pt x="467684" y="370643"/>
                </a:cubicBezTo>
                <a:cubicBezTo>
                  <a:pt x="463173" y="357122"/>
                  <a:pt x="461265" y="342890"/>
                  <a:pt x="461901" y="328657"/>
                </a:cubicBezTo>
                <a:cubicBezTo>
                  <a:pt x="463347" y="320040"/>
                  <a:pt x="471790" y="326980"/>
                  <a:pt x="474566" y="317091"/>
                </a:cubicBezTo>
                <a:cubicBezTo>
                  <a:pt x="477342" y="307202"/>
                  <a:pt x="450682" y="307317"/>
                  <a:pt x="459125" y="293496"/>
                </a:cubicBezTo>
                <a:cubicBezTo>
                  <a:pt x="467569" y="279674"/>
                  <a:pt x="467569" y="293496"/>
                  <a:pt x="478788" y="293496"/>
                </a:cubicBezTo>
                <a:cubicBezTo>
                  <a:pt x="486364" y="292541"/>
                  <a:pt x="493303" y="297908"/>
                  <a:pt x="494229" y="305478"/>
                </a:cubicBezTo>
                <a:cubicBezTo>
                  <a:pt x="494345" y="306456"/>
                  <a:pt x="494345" y="307439"/>
                  <a:pt x="494287" y="308416"/>
                </a:cubicBezTo>
                <a:cubicBezTo>
                  <a:pt x="494287" y="317091"/>
                  <a:pt x="505506" y="321660"/>
                  <a:pt x="505506" y="321660"/>
                </a:cubicBezTo>
                <a:cubicBezTo>
                  <a:pt x="505506" y="321660"/>
                  <a:pt x="523781" y="319925"/>
                  <a:pt x="532224" y="319925"/>
                </a:cubicBezTo>
                <a:cubicBezTo>
                  <a:pt x="540668" y="319925"/>
                  <a:pt x="549111" y="319925"/>
                  <a:pt x="549111" y="326865"/>
                </a:cubicBezTo>
                <a:cubicBezTo>
                  <a:pt x="549111" y="333804"/>
                  <a:pt x="539280" y="355029"/>
                  <a:pt x="530836" y="355029"/>
                </a:cubicBezTo>
                <a:cubicBezTo>
                  <a:pt x="522393" y="355029"/>
                  <a:pt x="522393" y="383193"/>
                  <a:pt x="529448" y="384870"/>
                </a:cubicBezTo>
                <a:cubicBezTo>
                  <a:pt x="536504" y="386547"/>
                  <a:pt x="542056" y="363067"/>
                  <a:pt x="546277" y="363067"/>
                </a:cubicBezTo>
                <a:cubicBezTo>
                  <a:pt x="549111" y="363067"/>
                  <a:pt x="551425" y="389496"/>
                  <a:pt x="555646" y="417082"/>
                </a:cubicBezTo>
                <a:cubicBezTo>
                  <a:pt x="556630" y="415347"/>
                  <a:pt x="558017" y="414190"/>
                  <a:pt x="558942" y="414190"/>
                </a:cubicBezTo>
                <a:cubicBezTo>
                  <a:pt x="564725" y="414190"/>
                  <a:pt x="561776" y="391058"/>
                  <a:pt x="565535" y="384291"/>
                </a:cubicBezTo>
                <a:cubicBezTo>
                  <a:pt x="569294" y="377525"/>
                  <a:pt x="567386" y="356706"/>
                  <a:pt x="570220" y="356706"/>
                </a:cubicBezTo>
                <a:cubicBezTo>
                  <a:pt x="573054" y="356706"/>
                  <a:pt x="589883" y="363067"/>
                  <a:pt x="588957" y="357862"/>
                </a:cubicBezTo>
                <a:cubicBezTo>
                  <a:pt x="588032" y="352657"/>
                  <a:pt x="599251" y="333747"/>
                  <a:pt x="597400" y="323973"/>
                </a:cubicBezTo>
                <a:cubicBezTo>
                  <a:pt x="595550" y="314199"/>
                  <a:pt x="603935" y="302112"/>
                  <a:pt x="603935" y="290084"/>
                </a:cubicBezTo>
                <a:cubicBezTo>
                  <a:pt x="603935" y="278055"/>
                  <a:pt x="613304" y="274527"/>
                  <a:pt x="619897" y="268223"/>
                </a:cubicBezTo>
                <a:cubicBezTo>
                  <a:pt x="626490" y="261919"/>
                  <a:pt x="637709" y="252666"/>
                  <a:pt x="639560" y="258450"/>
                </a:cubicBezTo>
                <a:cubicBezTo>
                  <a:pt x="641410" y="264233"/>
                  <a:pt x="655522" y="268223"/>
                  <a:pt x="649854" y="258450"/>
                </a:cubicBezTo>
                <a:cubicBezTo>
                  <a:pt x="646847" y="247519"/>
                  <a:pt x="646847" y="240637"/>
                  <a:pt x="650606" y="23832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3" name="Frihåndsform: figur 362">
            <a:extLst>
              <a:ext uri="{FF2B5EF4-FFF2-40B4-BE49-F238E27FC236}">
                <a16:creationId xmlns:a16="http://schemas.microsoft.com/office/drawing/2014/main" id="{33FF1E2D-A529-4C35-9B62-1051EFA10791}"/>
              </a:ext>
            </a:extLst>
          </p:cNvPr>
          <p:cNvSpPr/>
          <p:nvPr/>
        </p:nvSpPr>
        <p:spPr>
          <a:xfrm>
            <a:off x="9438519" y="3110163"/>
            <a:ext cx="738183" cy="376269"/>
          </a:xfrm>
          <a:custGeom>
            <a:avLst/>
            <a:gdLst>
              <a:gd name="connsiteX0" fmla="*/ 708727 w 738183"/>
              <a:gd name="connsiteY0" fmla="*/ 156098 h 376269"/>
              <a:gd name="connsiteX1" fmla="*/ 691666 w 738183"/>
              <a:gd name="connsiteY1" fmla="*/ 152102 h 376269"/>
              <a:gd name="connsiteX2" fmla="*/ 686230 w 738183"/>
              <a:gd name="connsiteY2" fmla="*/ 159510 h 376269"/>
              <a:gd name="connsiteX3" fmla="*/ 663734 w 738183"/>
              <a:gd name="connsiteY3" fmla="*/ 156098 h 376269"/>
              <a:gd name="connsiteX4" fmla="*/ 639329 w 738183"/>
              <a:gd name="connsiteY4" fmla="*/ 154364 h 376269"/>
              <a:gd name="connsiteX5" fmla="*/ 642163 w 738183"/>
              <a:gd name="connsiteY5" fmla="*/ 140021 h 376269"/>
              <a:gd name="connsiteX6" fmla="*/ 643551 w 738183"/>
              <a:gd name="connsiteY6" fmla="*/ 125621 h 376269"/>
              <a:gd name="connsiteX7" fmla="*/ 662346 w 738183"/>
              <a:gd name="connsiteY7" fmla="*/ 80802 h 376269"/>
              <a:gd name="connsiteX8" fmla="*/ 645459 w 738183"/>
              <a:gd name="connsiteY8" fmla="*/ 79067 h 376269"/>
              <a:gd name="connsiteX9" fmla="*/ 625276 w 738183"/>
              <a:gd name="connsiteY9" fmla="*/ 73920 h 376269"/>
              <a:gd name="connsiteX10" fmla="*/ 596360 w 738183"/>
              <a:gd name="connsiteY10" fmla="*/ 72185 h 376269"/>
              <a:gd name="connsiteX11" fmla="*/ 577622 w 738183"/>
              <a:gd name="connsiteY11" fmla="*/ 87105 h 376269"/>
              <a:gd name="connsiteX12" fmla="*/ 558827 w 738183"/>
              <a:gd name="connsiteY12" fmla="*/ 95144 h 376269"/>
              <a:gd name="connsiteX13" fmla="*/ 528408 w 738183"/>
              <a:gd name="connsiteY13" fmla="*/ 104339 h 376269"/>
              <a:gd name="connsiteX14" fmla="*/ 497005 w 738183"/>
              <a:gd name="connsiteY14" fmla="*/ 104339 h 376269"/>
              <a:gd name="connsiteX15" fmla="*/ 466991 w 738183"/>
              <a:gd name="connsiteY15" fmla="*/ 98036 h 376269"/>
              <a:gd name="connsiteX16" fmla="*/ 454325 w 738183"/>
              <a:gd name="connsiteY16" fmla="*/ 82537 h 376269"/>
              <a:gd name="connsiteX17" fmla="*/ 435125 w 738183"/>
              <a:gd name="connsiteY17" fmla="*/ 71606 h 376269"/>
              <a:gd name="connsiteX18" fmla="*/ 416850 w 738183"/>
              <a:gd name="connsiteY18" fmla="*/ 65823 h 376269"/>
              <a:gd name="connsiteX19" fmla="*/ 395279 w 738183"/>
              <a:gd name="connsiteY19" fmla="*/ 60040 h 376269"/>
              <a:gd name="connsiteX20" fmla="*/ 373708 w 738183"/>
              <a:gd name="connsiteY20" fmla="*/ 63510 h 376269"/>
              <a:gd name="connsiteX21" fmla="*/ 356821 w 738183"/>
              <a:gd name="connsiteY21" fmla="*/ 73283 h 376269"/>
              <a:gd name="connsiteX22" fmla="*/ 336233 w 738183"/>
              <a:gd name="connsiteY22" fmla="*/ 65765 h 376269"/>
              <a:gd name="connsiteX23" fmla="*/ 321660 w 738183"/>
              <a:gd name="connsiteY23" fmla="*/ 52580 h 376269"/>
              <a:gd name="connsiteX24" fmla="*/ 318884 w 738183"/>
              <a:gd name="connsiteY24" fmla="*/ 28406 h 376269"/>
              <a:gd name="connsiteX25" fmla="*/ 295751 w 738183"/>
              <a:gd name="connsiteY25" fmla="*/ 20368 h 376269"/>
              <a:gd name="connsiteX26" fmla="*/ 278402 w 738183"/>
              <a:gd name="connsiteY26" fmla="*/ 12329 h 376269"/>
              <a:gd name="connsiteX27" fmla="*/ 263886 w 738183"/>
              <a:gd name="connsiteY27" fmla="*/ 8339 h 376269"/>
              <a:gd name="connsiteX28" fmla="*/ 246536 w 738183"/>
              <a:gd name="connsiteY28" fmla="*/ 242 h 376269"/>
              <a:gd name="connsiteX29" fmla="*/ 238093 w 738183"/>
              <a:gd name="connsiteY29" fmla="*/ 9437 h 376269"/>
              <a:gd name="connsiteX30" fmla="*/ 225428 w 738183"/>
              <a:gd name="connsiteY30" fmla="*/ 19211 h 376269"/>
              <a:gd name="connsiteX31" fmla="*/ 215597 w 738183"/>
              <a:gd name="connsiteY31" fmla="*/ 33033 h 376269"/>
              <a:gd name="connsiteX32" fmla="*/ 224040 w 738183"/>
              <a:gd name="connsiteY32" fmla="*/ 56165 h 376269"/>
              <a:gd name="connsiteX33" fmla="*/ 223577 w 738183"/>
              <a:gd name="connsiteY33" fmla="*/ 72879 h 376269"/>
              <a:gd name="connsiteX34" fmla="*/ 203857 w 738183"/>
              <a:gd name="connsiteY34" fmla="*/ 84445 h 376269"/>
              <a:gd name="connsiteX35" fmla="*/ 186969 w 738183"/>
              <a:gd name="connsiteY35" fmla="*/ 78662 h 376269"/>
              <a:gd name="connsiteX36" fmla="*/ 168232 w 738183"/>
              <a:gd name="connsiteY36" fmla="*/ 80397 h 376269"/>
              <a:gd name="connsiteX37" fmla="*/ 148569 w 738183"/>
              <a:gd name="connsiteY37" fmla="*/ 71202 h 376269"/>
              <a:gd name="connsiteX38" fmla="*/ 141051 w 738183"/>
              <a:gd name="connsiteY38" fmla="*/ 55703 h 376269"/>
              <a:gd name="connsiteX39" fmla="*/ 108261 w 738183"/>
              <a:gd name="connsiteY39" fmla="*/ 49341 h 376269"/>
              <a:gd name="connsiteX40" fmla="*/ 91374 w 738183"/>
              <a:gd name="connsiteY40" fmla="*/ 52811 h 376269"/>
              <a:gd name="connsiteX41" fmla="*/ 75413 w 738183"/>
              <a:gd name="connsiteY41" fmla="*/ 60850 h 376269"/>
              <a:gd name="connsiteX42" fmla="*/ 59971 w 738183"/>
              <a:gd name="connsiteY42" fmla="*/ 73515 h 376269"/>
              <a:gd name="connsiteX43" fmla="*/ 41696 w 738183"/>
              <a:gd name="connsiteY43" fmla="*/ 86122 h 376269"/>
              <a:gd name="connsiteX44" fmla="*/ 20125 w 738183"/>
              <a:gd name="connsiteY44" fmla="*/ 97688 h 376269"/>
              <a:gd name="connsiteX45" fmla="*/ 4222 w 738183"/>
              <a:gd name="connsiteY45" fmla="*/ 105149 h 376269"/>
              <a:gd name="connsiteX46" fmla="*/ 0 w 738183"/>
              <a:gd name="connsiteY46" fmla="*/ 106884 h 376269"/>
              <a:gd name="connsiteX47" fmla="*/ 926 w 738183"/>
              <a:gd name="connsiteY47" fmla="*/ 110354 h 376269"/>
              <a:gd name="connsiteX48" fmla="*/ 17812 w 738183"/>
              <a:gd name="connsiteY48" fmla="*/ 136204 h 376269"/>
              <a:gd name="connsiteX49" fmla="*/ 38863 w 738183"/>
              <a:gd name="connsiteY49" fmla="*/ 149968 h 376269"/>
              <a:gd name="connsiteX50" fmla="*/ 59046 w 738183"/>
              <a:gd name="connsiteY50" fmla="*/ 169515 h 376269"/>
              <a:gd name="connsiteX51" fmla="*/ 71711 w 738183"/>
              <a:gd name="connsiteY51" fmla="*/ 190797 h 376269"/>
              <a:gd name="connsiteX52" fmla="*/ 70266 w 738183"/>
              <a:gd name="connsiteY52" fmla="*/ 218961 h 376269"/>
              <a:gd name="connsiteX53" fmla="*/ 65118 w 738183"/>
              <a:gd name="connsiteY53" fmla="*/ 242094 h 376269"/>
              <a:gd name="connsiteX54" fmla="*/ 118092 w 738183"/>
              <a:gd name="connsiteY54" fmla="*/ 257593 h 376269"/>
              <a:gd name="connsiteX55" fmla="*/ 135904 w 738183"/>
              <a:gd name="connsiteY55" fmla="*/ 270258 h 376269"/>
              <a:gd name="connsiteX56" fmla="*/ 150883 w 738183"/>
              <a:gd name="connsiteY56" fmla="*/ 282865 h 376269"/>
              <a:gd name="connsiteX57" fmla="*/ 169158 w 738183"/>
              <a:gd name="connsiteY57" fmla="*/ 306461 h 376269"/>
              <a:gd name="connsiteX58" fmla="*/ 182748 w 738183"/>
              <a:gd name="connsiteY58" fmla="*/ 335377 h 376269"/>
              <a:gd name="connsiteX59" fmla="*/ 213225 w 738183"/>
              <a:gd name="connsiteY59" fmla="*/ 338789 h 376269"/>
              <a:gd name="connsiteX60" fmla="*/ 269033 w 738183"/>
              <a:gd name="connsiteY60" fmla="*/ 340524 h 376269"/>
              <a:gd name="connsiteX61" fmla="*/ 311192 w 738183"/>
              <a:gd name="connsiteY61" fmla="*/ 351454 h 376269"/>
              <a:gd name="connsiteX62" fmla="*/ 336985 w 738183"/>
              <a:gd name="connsiteY62" fmla="*/ 358336 h 376269"/>
              <a:gd name="connsiteX63" fmla="*/ 361332 w 738183"/>
              <a:gd name="connsiteY63" fmla="*/ 365218 h 376269"/>
              <a:gd name="connsiteX64" fmla="*/ 379607 w 738183"/>
              <a:gd name="connsiteY64" fmla="*/ 376148 h 376269"/>
              <a:gd name="connsiteX65" fmla="*/ 420436 w 738183"/>
              <a:gd name="connsiteY65" fmla="*/ 350875 h 376269"/>
              <a:gd name="connsiteX66" fmla="*/ 473352 w 738183"/>
              <a:gd name="connsiteY66" fmla="*/ 349140 h 376269"/>
              <a:gd name="connsiteX67" fmla="*/ 515569 w 738183"/>
              <a:gd name="connsiteY67" fmla="*/ 327338 h 376269"/>
              <a:gd name="connsiteX68" fmla="*/ 544138 w 738183"/>
              <a:gd name="connsiteY68" fmla="*/ 300273 h 376269"/>
              <a:gd name="connsiteX69" fmla="*/ 538355 w 738183"/>
              <a:gd name="connsiteY69" fmla="*/ 268118 h 376269"/>
              <a:gd name="connsiteX70" fmla="*/ 556514 w 738183"/>
              <a:gd name="connsiteY70" fmla="*/ 258941 h 376269"/>
              <a:gd name="connsiteX71" fmla="*/ 560851 w 738183"/>
              <a:gd name="connsiteY71" fmla="*/ 261236 h 376269"/>
              <a:gd name="connsiteX72" fmla="*/ 598789 w 738183"/>
              <a:gd name="connsiteY72" fmla="*/ 257767 h 376269"/>
              <a:gd name="connsiteX73" fmla="*/ 633488 w 738183"/>
              <a:gd name="connsiteY73" fmla="*/ 245101 h 376269"/>
              <a:gd name="connsiteX74" fmla="*/ 654596 w 738183"/>
              <a:gd name="connsiteY74" fmla="*/ 221564 h 376269"/>
              <a:gd name="connsiteX75" fmla="*/ 683165 w 738183"/>
              <a:gd name="connsiteY75" fmla="*/ 207164 h 376269"/>
              <a:gd name="connsiteX76" fmla="*/ 713643 w 738183"/>
              <a:gd name="connsiteY76" fmla="*/ 200282 h 376269"/>
              <a:gd name="connsiteX77" fmla="*/ 737990 w 738183"/>
              <a:gd name="connsiteY77" fmla="*/ 196812 h 376269"/>
              <a:gd name="connsiteX78" fmla="*/ 708727 w 738183"/>
              <a:gd name="connsiteY78" fmla="*/ 156098 h 376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738183" h="376269">
                <a:moveTo>
                  <a:pt x="708727" y="156098"/>
                </a:moveTo>
                <a:cubicBezTo>
                  <a:pt x="705142" y="150292"/>
                  <a:pt x="697507" y="148499"/>
                  <a:pt x="691666" y="152102"/>
                </a:cubicBezTo>
                <a:cubicBezTo>
                  <a:pt x="689006" y="153779"/>
                  <a:pt x="687040" y="156434"/>
                  <a:pt x="686230" y="159510"/>
                </a:cubicBezTo>
                <a:cubicBezTo>
                  <a:pt x="683397" y="168706"/>
                  <a:pt x="677324" y="156098"/>
                  <a:pt x="663734" y="156098"/>
                </a:cubicBezTo>
                <a:cubicBezTo>
                  <a:pt x="650144" y="156098"/>
                  <a:pt x="648698" y="165294"/>
                  <a:pt x="639329" y="154364"/>
                </a:cubicBezTo>
                <a:cubicBezTo>
                  <a:pt x="629960" y="143433"/>
                  <a:pt x="642163" y="140021"/>
                  <a:pt x="642163" y="140021"/>
                </a:cubicBezTo>
                <a:lnTo>
                  <a:pt x="643551" y="125621"/>
                </a:lnTo>
                <a:lnTo>
                  <a:pt x="662346" y="80802"/>
                </a:lnTo>
                <a:cubicBezTo>
                  <a:pt x="657141" y="78014"/>
                  <a:pt x="651068" y="77390"/>
                  <a:pt x="645459" y="79067"/>
                </a:cubicBezTo>
                <a:cubicBezTo>
                  <a:pt x="639676" y="81380"/>
                  <a:pt x="626721" y="79645"/>
                  <a:pt x="625276" y="73920"/>
                </a:cubicBezTo>
                <a:cubicBezTo>
                  <a:pt x="623830" y="68194"/>
                  <a:pt x="602143" y="67558"/>
                  <a:pt x="596360" y="72185"/>
                </a:cubicBezTo>
                <a:cubicBezTo>
                  <a:pt x="590577" y="76811"/>
                  <a:pt x="578085" y="81380"/>
                  <a:pt x="577622" y="87105"/>
                </a:cubicBezTo>
                <a:cubicBezTo>
                  <a:pt x="577160" y="92831"/>
                  <a:pt x="563511" y="91154"/>
                  <a:pt x="558827" y="95144"/>
                </a:cubicBezTo>
                <a:cubicBezTo>
                  <a:pt x="554143" y="99134"/>
                  <a:pt x="528870" y="100927"/>
                  <a:pt x="528408" y="104339"/>
                </a:cubicBezTo>
                <a:cubicBezTo>
                  <a:pt x="527945" y="107751"/>
                  <a:pt x="501227" y="108387"/>
                  <a:pt x="497005" y="104339"/>
                </a:cubicBezTo>
                <a:cubicBezTo>
                  <a:pt x="492783" y="100291"/>
                  <a:pt x="469766" y="104339"/>
                  <a:pt x="466991" y="98036"/>
                </a:cubicBezTo>
                <a:cubicBezTo>
                  <a:pt x="464215" y="91732"/>
                  <a:pt x="454325" y="88262"/>
                  <a:pt x="454325" y="82537"/>
                </a:cubicBezTo>
                <a:cubicBezTo>
                  <a:pt x="454325" y="76811"/>
                  <a:pt x="436976" y="76753"/>
                  <a:pt x="435125" y="71606"/>
                </a:cubicBezTo>
                <a:cubicBezTo>
                  <a:pt x="433275" y="66459"/>
                  <a:pt x="419164" y="64146"/>
                  <a:pt x="416850" y="65823"/>
                </a:cubicBezTo>
                <a:cubicBezTo>
                  <a:pt x="414538" y="67500"/>
                  <a:pt x="399501" y="60676"/>
                  <a:pt x="395279" y="60040"/>
                </a:cubicBezTo>
                <a:cubicBezTo>
                  <a:pt x="391058" y="59404"/>
                  <a:pt x="377930" y="63510"/>
                  <a:pt x="373708" y="63510"/>
                </a:cubicBezTo>
                <a:cubicBezTo>
                  <a:pt x="369486" y="63510"/>
                  <a:pt x="362142" y="72705"/>
                  <a:pt x="356821" y="73283"/>
                </a:cubicBezTo>
                <a:cubicBezTo>
                  <a:pt x="351501" y="73862"/>
                  <a:pt x="338547" y="63510"/>
                  <a:pt x="336233" y="65765"/>
                </a:cubicBezTo>
                <a:cubicBezTo>
                  <a:pt x="333920" y="68021"/>
                  <a:pt x="324667" y="57727"/>
                  <a:pt x="321660" y="52580"/>
                </a:cubicBezTo>
                <a:cubicBezTo>
                  <a:pt x="318652" y="47433"/>
                  <a:pt x="321660" y="33611"/>
                  <a:pt x="318884" y="28406"/>
                </a:cubicBezTo>
                <a:cubicBezTo>
                  <a:pt x="316108" y="23201"/>
                  <a:pt x="300609" y="23259"/>
                  <a:pt x="295751" y="20368"/>
                </a:cubicBezTo>
                <a:cubicBezTo>
                  <a:pt x="290720" y="16319"/>
                  <a:pt x="284763" y="13561"/>
                  <a:pt x="278402" y="12329"/>
                </a:cubicBezTo>
                <a:cubicBezTo>
                  <a:pt x="273255" y="12456"/>
                  <a:pt x="268223" y="11068"/>
                  <a:pt x="263886" y="8339"/>
                </a:cubicBezTo>
                <a:cubicBezTo>
                  <a:pt x="258507" y="4875"/>
                  <a:pt x="252666" y="2151"/>
                  <a:pt x="246536" y="242"/>
                </a:cubicBezTo>
                <a:cubicBezTo>
                  <a:pt x="241852" y="-1435"/>
                  <a:pt x="240753" y="6025"/>
                  <a:pt x="238093" y="9437"/>
                </a:cubicBezTo>
                <a:cubicBezTo>
                  <a:pt x="235432" y="12849"/>
                  <a:pt x="226527" y="13486"/>
                  <a:pt x="225428" y="19211"/>
                </a:cubicBezTo>
                <a:cubicBezTo>
                  <a:pt x="224329" y="24936"/>
                  <a:pt x="214151" y="26729"/>
                  <a:pt x="215597" y="33033"/>
                </a:cubicBezTo>
                <a:cubicBezTo>
                  <a:pt x="217042" y="39336"/>
                  <a:pt x="220281" y="52580"/>
                  <a:pt x="224040" y="56165"/>
                </a:cubicBezTo>
                <a:cubicBezTo>
                  <a:pt x="227799" y="59751"/>
                  <a:pt x="225428" y="69409"/>
                  <a:pt x="223577" y="72879"/>
                </a:cubicBezTo>
                <a:cubicBezTo>
                  <a:pt x="221726" y="76349"/>
                  <a:pt x="206690" y="78662"/>
                  <a:pt x="203857" y="84445"/>
                </a:cubicBezTo>
                <a:cubicBezTo>
                  <a:pt x="201023" y="90228"/>
                  <a:pt x="194025" y="83925"/>
                  <a:pt x="186969" y="78662"/>
                </a:cubicBezTo>
                <a:cubicBezTo>
                  <a:pt x="181128" y="74660"/>
                  <a:pt x="173263" y="75389"/>
                  <a:pt x="168232" y="80397"/>
                </a:cubicBezTo>
                <a:cubicBezTo>
                  <a:pt x="164936" y="83867"/>
                  <a:pt x="152328" y="72358"/>
                  <a:pt x="148569" y="71202"/>
                </a:cubicBezTo>
                <a:cubicBezTo>
                  <a:pt x="144811" y="70045"/>
                  <a:pt x="144348" y="54546"/>
                  <a:pt x="141051" y="55703"/>
                </a:cubicBezTo>
                <a:cubicBezTo>
                  <a:pt x="130005" y="54222"/>
                  <a:pt x="119075" y="52094"/>
                  <a:pt x="108261" y="49341"/>
                </a:cubicBezTo>
                <a:cubicBezTo>
                  <a:pt x="103577" y="47606"/>
                  <a:pt x="92762" y="48763"/>
                  <a:pt x="91374" y="52811"/>
                </a:cubicBezTo>
                <a:cubicBezTo>
                  <a:pt x="89986" y="56859"/>
                  <a:pt x="77321" y="56223"/>
                  <a:pt x="75413" y="60850"/>
                </a:cubicBezTo>
                <a:cubicBezTo>
                  <a:pt x="73504" y="65476"/>
                  <a:pt x="63846" y="68310"/>
                  <a:pt x="59971" y="73515"/>
                </a:cubicBezTo>
                <a:cubicBezTo>
                  <a:pt x="56096" y="78720"/>
                  <a:pt x="44530" y="78662"/>
                  <a:pt x="41696" y="86122"/>
                </a:cubicBezTo>
                <a:cubicBezTo>
                  <a:pt x="38863" y="93582"/>
                  <a:pt x="24347" y="97052"/>
                  <a:pt x="20125" y="97688"/>
                </a:cubicBezTo>
                <a:cubicBezTo>
                  <a:pt x="15904" y="98325"/>
                  <a:pt x="4684" y="101158"/>
                  <a:pt x="4222" y="105149"/>
                </a:cubicBezTo>
                <a:cubicBezTo>
                  <a:pt x="3701" y="106884"/>
                  <a:pt x="2313" y="106884"/>
                  <a:pt x="0" y="106884"/>
                </a:cubicBezTo>
                <a:cubicBezTo>
                  <a:pt x="462" y="108040"/>
                  <a:pt x="462" y="109197"/>
                  <a:pt x="926" y="110354"/>
                </a:cubicBezTo>
                <a:cubicBezTo>
                  <a:pt x="3701" y="129322"/>
                  <a:pt x="10757" y="128744"/>
                  <a:pt x="17812" y="136204"/>
                </a:cubicBezTo>
                <a:cubicBezTo>
                  <a:pt x="24868" y="143665"/>
                  <a:pt x="31403" y="149448"/>
                  <a:pt x="38863" y="149968"/>
                </a:cubicBezTo>
                <a:cubicBezTo>
                  <a:pt x="48579" y="152455"/>
                  <a:pt x="56270" y="159886"/>
                  <a:pt x="59046" y="169515"/>
                </a:cubicBezTo>
                <a:cubicBezTo>
                  <a:pt x="60839" y="177791"/>
                  <a:pt x="65292" y="185257"/>
                  <a:pt x="71711" y="190797"/>
                </a:cubicBezTo>
                <a:cubicBezTo>
                  <a:pt x="75933" y="194846"/>
                  <a:pt x="70266" y="208610"/>
                  <a:pt x="70266" y="218961"/>
                </a:cubicBezTo>
                <a:cubicBezTo>
                  <a:pt x="70266" y="229313"/>
                  <a:pt x="59509" y="231627"/>
                  <a:pt x="65118" y="242094"/>
                </a:cubicBezTo>
                <a:cubicBezTo>
                  <a:pt x="70728" y="252562"/>
                  <a:pt x="107335" y="257593"/>
                  <a:pt x="118092" y="257593"/>
                </a:cubicBezTo>
                <a:cubicBezTo>
                  <a:pt x="128849" y="257593"/>
                  <a:pt x="132608" y="269680"/>
                  <a:pt x="135904" y="270258"/>
                </a:cubicBezTo>
                <a:cubicBezTo>
                  <a:pt x="142439" y="271357"/>
                  <a:pt x="143423" y="281130"/>
                  <a:pt x="150883" y="282865"/>
                </a:cubicBezTo>
                <a:cubicBezTo>
                  <a:pt x="158343" y="284600"/>
                  <a:pt x="165919" y="289805"/>
                  <a:pt x="169158" y="306461"/>
                </a:cubicBezTo>
                <a:cubicBezTo>
                  <a:pt x="172396" y="323116"/>
                  <a:pt x="181360" y="327685"/>
                  <a:pt x="182748" y="335377"/>
                </a:cubicBezTo>
                <a:cubicBezTo>
                  <a:pt x="184136" y="343068"/>
                  <a:pt x="201081" y="337054"/>
                  <a:pt x="213225" y="338789"/>
                </a:cubicBezTo>
                <a:cubicBezTo>
                  <a:pt x="225370" y="340524"/>
                  <a:pt x="260127" y="338789"/>
                  <a:pt x="269033" y="340524"/>
                </a:cubicBezTo>
                <a:cubicBezTo>
                  <a:pt x="277939" y="342258"/>
                  <a:pt x="299452" y="340524"/>
                  <a:pt x="311192" y="351454"/>
                </a:cubicBezTo>
                <a:cubicBezTo>
                  <a:pt x="322932" y="362384"/>
                  <a:pt x="329467" y="353189"/>
                  <a:pt x="336985" y="358336"/>
                </a:cubicBezTo>
                <a:cubicBezTo>
                  <a:pt x="344503" y="363483"/>
                  <a:pt x="350575" y="367531"/>
                  <a:pt x="361332" y="365218"/>
                </a:cubicBezTo>
                <a:cubicBezTo>
                  <a:pt x="372089" y="362904"/>
                  <a:pt x="372146" y="374471"/>
                  <a:pt x="379607" y="376148"/>
                </a:cubicBezTo>
                <a:cubicBezTo>
                  <a:pt x="387067" y="377825"/>
                  <a:pt x="400716" y="361806"/>
                  <a:pt x="420436" y="350875"/>
                </a:cubicBezTo>
                <a:cubicBezTo>
                  <a:pt x="440157" y="339945"/>
                  <a:pt x="462595" y="347406"/>
                  <a:pt x="473352" y="349140"/>
                </a:cubicBezTo>
                <a:cubicBezTo>
                  <a:pt x="484108" y="350875"/>
                  <a:pt x="503829" y="343994"/>
                  <a:pt x="515569" y="327338"/>
                </a:cubicBezTo>
                <a:cubicBezTo>
                  <a:pt x="527309" y="310682"/>
                  <a:pt x="542750" y="314673"/>
                  <a:pt x="544138" y="300273"/>
                </a:cubicBezTo>
                <a:cubicBezTo>
                  <a:pt x="545526" y="285873"/>
                  <a:pt x="531935" y="280726"/>
                  <a:pt x="538355" y="268118"/>
                </a:cubicBezTo>
                <a:cubicBezTo>
                  <a:pt x="540842" y="260565"/>
                  <a:pt x="548996" y="256454"/>
                  <a:pt x="556514" y="258941"/>
                </a:cubicBezTo>
                <a:cubicBezTo>
                  <a:pt x="558075" y="259455"/>
                  <a:pt x="559579" y="260230"/>
                  <a:pt x="560851" y="261236"/>
                </a:cubicBezTo>
                <a:cubicBezTo>
                  <a:pt x="572996" y="268072"/>
                  <a:pt x="588090" y="266690"/>
                  <a:pt x="598789" y="257767"/>
                </a:cubicBezTo>
                <a:cubicBezTo>
                  <a:pt x="613825" y="245101"/>
                  <a:pt x="619897" y="246836"/>
                  <a:pt x="633488" y="245101"/>
                </a:cubicBezTo>
                <a:cubicBezTo>
                  <a:pt x="647078" y="243366"/>
                  <a:pt x="645690" y="232494"/>
                  <a:pt x="654596" y="221564"/>
                </a:cubicBezTo>
                <a:cubicBezTo>
                  <a:pt x="661363" y="212612"/>
                  <a:pt x="671946" y="207291"/>
                  <a:pt x="683165" y="207164"/>
                </a:cubicBezTo>
                <a:cubicBezTo>
                  <a:pt x="692072" y="207164"/>
                  <a:pt x="704274" y="196291"/>
                  <a:pt x="713643" y="200282"/>
                </a:cubicBezTo>
                <a:cubicBezTo>
                  <a:pt x="723011" y="204272"/>
                  <a:pt x="736139" y="205487"/>
                  <a:pt x="737990" y="196812"/>
                </a:cubicBezTo>
                <a:cubicBezTo>
                  <a:pt x="740592" y="184841"/>
                  <a:pt x="716245" y="167029"/>
                  <a:pt x="708727" y="15609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4" name="Frihåndsform: figur 363">
            <a:extLst>
              <a:ext uri="{FF2B5EF4-FFF2-40B4-BE49-F238E27FC236}">
                <a16:creationId xmlns:a16="http://schemas.microsoft.com/office/drawing/2014/main" id="{B1F19741-285C-498C-A582-00CEB012877F}"/>
              </a:ext>
            </a:extLst>
          </p:cNvPr>
          <p:cNvSpPr/>
          <p:nvPr/>
        </p:nvSpPr>
        <p:spPr>
          <a:xfrm>
            <a:off x="8195081" y="3769165"/>
            <a:ext cx="12202" cy="37937"/>
          </a:xfrm>
          <a:custGeom>
            <a:avLst/>
            <a:gdLst>
              <a:gd name="connsiteX0" fmla="*/ 5147 w 12202"/>
              <a:gd name="connsiteY0" fmla="*/ 0 h 37937"/>
              <a:gd name="connsiteX1" fmla="*/ 0 w 12202"/>
              <a:gd name="connsiteY1" fmla="*/ 20125 h 37937"/>
              <a:gd name="connsiteX2" fmla="*/ 8906 w 12202"/>
              <a:gd name="connsiteY2" fmla="*/ 37938 h 37937"/>
              <a:gd name="connsiteX3" fmla="*/ 11220 w 12202"/>
              <a:gd name="connsiteY3" fmla="*/ 5147 h 37937"/>
              <a:gd name="connsiteX4" fmla="*/ 12202 w 12202"/>
              <a:gd name="connsiteY4" fmla="*/ 0 h 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2" h="37937">
                <a:moveTo>
                  <a:pt x="5147" y="0"/>
                </a:moveTo>
                <a:cubicBezTo>
                  <a:pt x="1388" y="1735"/>
                  <a:pt x="0" y="17812"/>
                  <a:pt x="0" y="20125"/>
                </a:cubicBezTo>
                <a:cubicBezTo>
                  <a:pt x="1388" y="26730"/>
                  <a:pt x="4453" y="32866"/>
                  <a:pt x="8906" y="37938"/>
                </a:cubicBezTo>
                <a:cubicBezTo>
                  <a:pt x="10294" y="25851"/>
                  <a:pt x="10757" y="9774"/>
                  <a:pt x="11220" y="5147"/>
                </a:cubicBezTo>
                <a:cubicBezTo>
                  <a:pt x="11624" y="3447"/>
                  <a:pt x="11971" y="1729"/>
                  <a:pt x="1220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5" name="Frihåndsform: figur 364">
            <a:extLst>
              <a:ext uri="{FF2B5EF4-FFF2-40B4-BE49-F238E27FC236}">
                <a16:creationId xmlns:a16="http://schemas.microsoft.com/office/drawing/2014/main" id="{31058F7A-B31D-4154-A776-341FD0AF67F7}"/>
              </a:ext>
            </a:extLst>
          </p:cNvPr>
          <p:cNvSpPr/>
          <p:nvPr/>
        </p:nvSpPr>
        <p:spPr>
          <a:xfrm>
            <a:off x="8174609" y="3745049"/>
            <a:ext cx="34062" cy="116126"/>
          </a:xfrm>
          <a:custGeom>
            <a:avLst/>
            <a:gdLst>
              <a:gd name="connsiteX0" fmla="*/ 16251 w 34062"/>
              <a:gd name="connsiteY0" fmla="*/ 114391 h 116126"/>
              <a:gd name="connsiteX1" fmla="*/ 18564 w 34062"/>
              <a:gd name="connsiteY1" fmla="*/ 116126 h 116126"/>
              <a:gd name="connsiteX2" fmla="*/ 26082 w 34062"/>
              <a:gd name="connsiteY2" fmla="*/ 75933 h 116126"/>
              <a:gd name="connsiteX3" fmla="*/ 28916 w 34062"/>
              <a:gd name="connsiteY3" fmla="*/ 62111 h 116126"/>
              <a:gd name="connsiteX4" fmla="*/ 20010 w 34062"/>
              <a:gd name="connsiteY4" fmla="*/ 44299 h 116126"/>
              <a:gd name="connsiteX5" fmla="*/ 25157 w 34062"/>
              <a:gd name="connsiteY5" fmla="*/ 24174 h 116126"/>
              <a:gd name="connsiteX6" fmla="*/ 32155 w 34062"/>
              <a:gd name="connsiteY6" fmla="*/ 24174 h 116126"/>
              <a:gd name="connsiteX7" fmla="*/ 34063 w 34062"/>
              <a:gd name="connsiteY7" fmla="*/ 5783 h 116126"/>
              <a:gd name="connsiteX8" fmla="*/ 22497 w 34062"/>
              <a:gd name="connsiteY8" fmla="*/ 0 h 116126"/>
              <a:gd name="connsiteX9" fmla="*/ 18737 w 34062"/>
              <a:gd name="connsiteY9" fmla="*/ 13186 h 116126"/>
              <a:gd name="connsiteX10" fmla="*/ 0 w 34062"/>
              <a:gd name="connsiteY10" fmla="*/ 62632 h 116126"/>
              <a:gd name="connsiteX11" fmla="*/ 16887 w 34062"/>
              <a:gd name="connsiteY11" fmla="*/ 111500 h 116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062" h="116126">
                <a:moveTo>
                  <a:pt x="16251" y="114391"/>
                </a:moveTo>
                <a:cubicBezTo>
                  <a:pt x="17177" y="114969"/>
                  <a:pt x="17639" y="115548"/>
                  <a:pt x="18564" y="116126"/>
                </a:cubicBezTo>
                <a:cubicBezTo>
                  <a:pt x="20473" y="99470"/>
                  <a:pt x="23769" y="79923"/>
                  <a:pt x="26082" y="75933"/>
                </a:cubicBezTo>
                <a:cubicBezTo>
                  <a:pt x="27875" y="71544"/>
                  <a:pt x="28858" y="66854"/>
                  <a:pt x="28916" y="62111"/>
                </a:cubicBezTo>
                <a:cubicBezTo>
                  <a:pt x="24463" y="57040"/>
                  <a:pt x="21398" y="50903"/>
                  <a:pt x="20010" y="44299"/>
                </a:cubicBezTo>
                <a:cubicBezTo>
                  <a:pt x="20010" y="41986"/>
                  <a:pt x="21398" y="25909"/>
                  <a:pt x="25157" y="24174"/>
                </a:cubicBezTo>
                <a:cubicBezTo>
                  <a:pt x="27470" y="23555"/>
                  <a:pt x="29841" y="23555"/>
                  <a:pt x="32155" y="24174"/>
                </a:cubicBezTo>
                <a:cubicBezTo>
                  <a:pt x="32675" y="19027"/>
                  <a:pt x="33601" y="12087"/>
                  <a:pt x="34063" y="5783"/>
                </a:cubicBezTo>
                <a:lnTo>
                  <a:pt x="22497" y="0"/>
                </a:lnTo>
                <a:cubicBezTo>
                  <a:pt x="20704" y="4222"/>
                  <a:pt x="19431" y="8652"/>
                  <a:pt x="18737" y="13186"/>
                </a:cubicBezTo>
                <a:cubicBezTo>
                  <a:pt x="16887" y="28164"/>
                  <a:pt x="5610" y="52858"/>
                  <a:pt x="0" y="62632"/>
                </a:cubicBezTo>
                <a:lnTo>
                  <a:pt x="16887" y="111500"/>
                </a:ln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6" name="Frihåndsform: figur 365">
            <a:extLst>
              <a:ext uri="{FF2B5EF4-FFF2-40B4-BE49-F238E27FC236}">
                <a16:creationId xmlns:a16="http://schemas.microsoft.com/office/drawing/2014/main" id="{527AB035-19C7-4492-9BB0-1DA544CD3566}"/>
              </a:ext>
            </a:extLst>
          </p:cNvPr>
          <p:cNvSpPr/>
          <p:nvPr/>
        </p:nvSpPr>
        <p:spPr>
          <a:xfrm>
            <a:off x="8192537" y="3742736"/>
            <a:ext cx="99528" cy="129627"/>
          </a:xfrm>
          <a:custGeom>
            <a:avLst/>
            <a:gdLst>
              <a:gd name="connsiteX0" fmla="*/ 92531 w 99528"/>
              <a:gd name="connsiteY0" fmla="*/ 0 h 129627"/>
              <a:gd name="connsiteX1" fmla="*/ 62516 w 99528"/>
              <a:gd name="connsiteY1" fmla="*/ 16656 h 129627"/>
              <a:gd name="connsiteX2" fmla="*/ 40019 w 99528"/>
              <a:gd name="connsiteY2" fmla="*/ 30998 h 129627"/>
              <a:gd name="connsiteX3" fmla="*/ 18448 w 99528"/>
              <a:gd name="connsiteY3" fmla="*/ 17812 h 129627"/>
              <a:gd name="connsiteX4" fmla="*/ 16598 w 99528"/>
              <a:gd name="connsiteY4" fmla="*/ 8039 h 129627"/>
              <a:gd name="connsiteX5" fmla="*/ 16135 w 99528"/>
              <a:gd name="connsiteY5" fmla="*/ 8039 h 129627"/>
              <a:gd name="connsiteX6" fmla="*/ 13301 w 99528"/>
              <a:gd name="connsiteY6" fmla="*/ 32154 h 129627"/>
              <a:gd name="connsiteX7" fmla="*/ 7518 w 99528"/>
              <a:gd name="connsiteY7" fmla="*/ 78420 h 129627"/>
              <a:gd name="connsiteX8" fmla="*/ 0 w 99528"/>
              <a:gd name="connsiteY8" fmla="*/ 118613 h 129627"/>
              <a:gd name="connsiteX9" fmla="*/ 21108 w 99528"/>
              <a:gd name="connsiteY9" fmla="*/ 129543 h 129627"/>
              <a:gd name="connsiteX10" fmla="*/ 39845 w 99528"/>
              <a:gd name="connsiteY10" fmla="*/ 112887 h 129627"/>
              <a:gd name="connsiteX11" fmla="*/ 54882 w 99528"/>
              <a:gd name="connsiteY11" fmla="*/ 105427 h 129627"/>
              <a:gd name="connsiteX12" fmla="*/ 68935 w 99528"/>
              <a:gd name="connsiteY12" fmla="*/ 92184 h 129627"/>
              <a:gd name="connsiteX13" fmla="*/ 51123 w 99528"/>
              <a:gd name="connsiteY13" fmla="*/ 68068 h 129627"/>
              <a:gd name="connsiteX14" fmla="*/ 74256 w 99528"/>
              <a:gd name="connsiteY14" fmla="*/ 50256 h 129627"/>
              <a:gd name="connsiteX15" fmla="*/ 98140 w 99528"/>
              <a:gd name="connsiteY15" fmla="*/ 41581 h 129627"/>
              <a:gd name="connsiteX16" fmla="*/ 99528 w 99528"/>
              <a:gd name="connsiteY16" fmla="*/ 41581 h 129627"/>
              <a:gd name="connsiteX17" fmla="*/ 93745 w 99528"/>
              <a:gd name="connsiteY17" fmla="*/ 13995 h 129627"/>
              <a:gd name="connsiteX18" fmla="*/ 92531 w 99528"/>
              <a:gd name="connsiteY18" fmla="*/ 0 h 129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99528" h="129627">
                <a:moveTo>
                  <a:pt x="92531" y="0"/>
                </a:moveTo>
                <a:cubicBezTo>
                  <a:pt x="83162" y="6587"/>
                  <a:pt x="73099" y="12173"/>
                  <a:pt x="62516" y="16656"/>
                </a:cubicBezTo>
                <a:cubicBezTo>
                  <a:pt x="55981" y="17812"/>
                  <a:pt x="40019" y="30998"/>
                  <a:pt x="40019" y="30998"/>
                </a:cubicBezTo>
                <a:lnTo>
                  <a:pt x="18448" y="17812"/>
                </a:lnTo>
                <a:lnTo>
                  <a:pt x="16598" y="8039"/>
                </a:lnTo>
                <a:lnTo>
                  <a:pt x="16135" y="8039"/>
                </a:lnTo>
                <a:cubicBezTo>
                  <a:pt x="15210" y="17812"/>
                  <a:pt x="14226" y="28742"/>
                  <a:pt x="13301" y="32154"/>
                </a:cubicBezTo>
                <a:cubicBezTo>
                  <a:pt x="11913" y="38516"/>
                  <a:pt x="11913" y="71827"/>
                  <a:pt x="7518" y="78420"/>
                </a:cubicBezTo>
                <a:cubicBezTo>
                  <a:pt x="5146" y="82410"/>
                  <a:pt x="1735" y="101957"/>
                  <a:pt x="0" y="118613"/>
                </a:cubicBezTo>
                <a:cubicBezTo>
                  <a:pt x="6303" y="123499"/>
                  <a:pt x="13475" y="127201"/>
                  <a:pt x="21108" y="129543"/>
                </a:cubicBezTo>
                <a:cubicBezTo>
                  <a:pt x="29552" y="130699"/>
                  <a:pt x="39845" y="119769"/>
                  <a:pt x="39845" y="112887"/>
                </a:cubicBezTo>
                <a:cubicBezTo>
                  <a:pt x="39845" y="106005"/>
                  <a:pt x="47364" y="105427"/>
                  <a:pt x="54882" y="105427"/>
                </a:cubicBezTo>
                <a:cubicBezTo>
                  <a:pt x="62400" y="105427"/>
                  <a:pt x="63267" y="95653"/>
                  <a:pt x="68935" y="92184"/>
                </a:cubicBezTo>
                <a:cubicBezTo>
                  <a:pt x="74602" y="88714"/>
                  <a:pt x="56732" y="70323"/>
                  <a:pt x="51123" y="68068"/>
                </a:cubicBezTo>
                <a:cubicBezTo>
                  <a:pt x="45513" y="65812"/>
                  <a:pt x="55807" y="51355"/>
                  <a:pt x="74256" y="50256"/>
                </a:cubicBezTo>
                <a:cubicBezTo>
                  <a:pt x="92704" y="49157"/>
                  <a:pt x="88308" y="41581"/>
                  <a:pt x="98140" y="41581"/>
                </a:cubicBezTo>
                <a:lnTo>
                  <a:pt x="99528" y="41581"/>
                </a:lnTo>
                <a:cubicBezTo>
                  <a:pt x="97677" y="31807"/>
                  <a:pt x="95364" y="20357"/>
                  <a:pt x="93745" y="13995"/>
                </a:cubicBezTo>
                <a:cubicBezTo>
                  <a:pt x="93455" y="10352"/>
                  <a:pt x="92993" y="5147"/>
                  <a:pt x="92531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7" name="Frihåndsform: figur 366">
            <a:extLst>
              <a:ext uri="{FF2B5EF4-FFF2-40B4-BE49-F238E27FC236}">
                <a16:creationId xmlns:a16="http://schemas.microsoft.com/office/drawing/2014/main" id="{AC2C2CBB-43DB-4F32-BE32-0309515EE6AA}"/>
              </a:ext>
            </a:extLst>
          </p:cNvPr>
          <p:cNvSpPr/>
          <p:nvPr/>
        </p:nvSpPr>
        <p:spPr>
          <a:xfrm>
            <a:off x="9015254" y="3425865"/>
            <a:ext cx="256421" cy="129045"/>
          </a:xfrm>
          <a:custGeom>
            <a:avLst/>
            <a:gdLst>
              <a:gd name="connsiteX0" fmla="*/ 235833 w 256421"/>
              <a:gd name="connsiteY0" fmla="*/ 23722 h 129045"/>
              <a:gd name="connsiteX1" fmla="*/ 213800 w 256421"/>
              <a:gd name="connsiteY1" fmla="*/ 16262 h 129045"/>
              <a:gd name="connsiteX2" fmla="*/ 153307 w 256421"/>
              <a:gd name="connsiteY2" fmla="*/ 12214 h 129045"/>
              <a:gd name="connsiteX3" fmla="*/ 121905 w 256421"/>
              <a:gd name="connsiteY3" fmla="*/ 1284 h 129045"/>
              <a:gd name="connsiteX4" fmla="*/ 97558 w 256421"/>
              <a:gd name="connsiteY4" fmla="*/ 12850 h 129045"/>
              <a:gd name="connsiteX5" fmla="*/ 76912 w 256421"/>
              <a:gd name="connsiteY5" fmla="*/ 16898 h 129045"/>
              <a:gd name="connsiteX6" fmla="*/ 45047 w 256421"/>
              <a:gd name="connsiteY6" fmla="*/ 17476 h 129045"/>
              <a:gd name="connsiteX7" fmla="*/ 30531 w 256421"/>
              <a:gd name="connsiteY7" fmla="*/ 36445 h 129045"/>
              <a:gd name="connsiteX8" fmla="*/ 23476 w 256421"/>
              <a:gd name="connsiteY8" fmla="*/ 51944 h 129045"/>
              <a:gd name="connsiteX9" fmla="*/ 32382 w 256421"/>
              <a:gd name="connsiteY9" fmla="*/ 61139 h 129045"/>
              <a:gd name="connsiteX10" fmla="*/ 51119 w 256421"/>
              <a:gd name="connsiteY10" fmla="*/ 59983 h 129045"/>
              <a:gd name="connsiteX11" fmla="*/ 83505 w 256421"/>
              <a:gd name="connsiteY11" fmla="*/ 77795 h 129045"/>
              <a:gd name="connsiteX12" fmla="*/ 73153 w 256421"/>
              <a:gd name="connsiteY12" fmla="*/ 92195 h 129045"/>
              <a:gd name="connsiteX13" fmla="*/ 51119 w 256421"/>
              <a:gd name="connsiteY13" fmla="*/ 96764 h 129045"/>
              <a:gd name="connsiteX14" fmla="*/ 16941 w 256421"/>
              <a:gd name="connsiteY14" fmla="*/ 102547 h 129045"/>
              <a:gd name="connsiteX15" fmla="*/ 54 w 256421"/>
              <a:gd name="connsiteY15" fmla="*/ 119202 h 129045"/>
              <a:gd name="connsiteX16" fmla="*/ 33307 w 256421"/>
              <a:gd name="connsiteY16" fmla="*/ 122672 h 129045"/>
              <a:gd name="connsiteX17" fmla="*/ 54879 w 256421"/>
              <a:gd name="connsiteY17" fmla="*/ 123771 h 129045"/>
              <a:gd name="connsiteX18" fmla="*/ 74599 w 256421"/>
              <a:gd name="connsiteY18" fmla="*/ 128398 h 129045"/>
              <a:gd name="connsiteX19" fmla="*/ 105018 w 256421"/>
              <a:gd name="connsiteY19" fmla="*/ 126084 h 129045"/>
              <a:gd name="connsiteX20" fmla="*/ 108777 w 256421"/>
              <a:gd name="connsiteY20" fmla="*/ 112321 h 129045"/>
              <a:gd name="connsiteX21" fmla="*/ 119129 w 256421"/>
              <a:gd name="connsiteY21" fmla="*/ 104802 h 129045"/>
              <a:gd name="connsiteX22" fmla="*/ 132257 w 256421"/>
              <a:gd name="connsiteY22" fmla="*/ 95029 h 129045"/>
              <a:gd name="connsiteX23" fmla="*/ 146310 w 256421"/>
              <a:gd name="connsiteY23" fmla="*/ 89246 h 129045"/>
              <a:gd name="connsiteX24" fmla="*/ 160826 w 256421"/>
              <a:gd name="connsiteY24" fmla="*/ 95029 h 129045"/>
              <a:gd name="connsiteX25" fmla="*/ 174879 w 256421"/>
              <a:gd name="connsiteY25" fmla="*/ 84156 h 129045"/>
              <a:gd name="connsiteX26" fmla="*/ 196450 w 256421"/>
              <a:gd name="connsiteY26" fmla="*/ 76638 h 129045"/>
              <a:gd name="connsiteX27" fmla="*/ 215188 w 256421"/>
              <a:gd name="connsiteY27" fmla="*/ 64031 h 129045"/>
              <a:gd name="connsiteX28" fmla="*/ 233463 w 256421"/>
              <a:gd name="connsiteY28" fmla="*/ 51366 h 129045"/>
              <a:gd name="connsiteX29" fmla="*/ 254108 w 256421"/>
              <a:gd name="connsiteY29" fmla="*/ 38701 h 129045"/>
              <a:gd name="connsiteX30" fmla="*/ 256422 w 256421"/>
              <a:gd name="connsiteY30" fmla="*/ 32918 h 129045"/>
              <a:gd name="connsiteX31" fmla="*/ 235833 w 256421"/>
              <a:gd name="connsiteY31" fmla="*/ 23722 h 12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56421" h="129045">
                <a:moveTo>
                  <a:pt x="235833" y="23722"/>
                </a:moveTo>
                <a:cubicBezTo>
                  <a:pt x="226928" y="11057"/>
                  <a:pt x="224267" y="19674"/>
                  <a:pt x="213800" y="16262"/>
                </a:cubicBezTo>
                <a:cubicBezTo>
                  <a:pt x="203332" y="12850"/>
                  <a:pt x="161751" y="8224"/>
                  <a:pt x="153307" y="12214"/>
                </a:cubicBezTo>
                <a:cubicBezTo>
                  <a:pt x="144864" y="16204"/>
                  <a:pt x="127573" y="4754"/>
                  <a:pt x="121905" y="1284"/>
                </a:cubicBezTo>
                <a:cubicBezTo>
                  <a:pt x="116238" y="-2186"/>
                  <a:pt x="98773" y="1284"/>
                  <a:pt x="97558" y="12850"/>
                </a:cubicBezTo>
                <a:cubicBezTo>
                  <a:pt x="96343" y="24416"/>
                  <a:pt x="89114" y="24416"/>
                  <a:pt x="76912" y="16898"/>
                </a:cubicBezTo>
                <a:cubicBezTo>
                  <a:pt x="64710" y="9380"/>
                  <a:pt x="45510" y="9438"/>
                  <a:pt x="45047" y="17476"/>
                </a:cubicBezTo>
                <a:cubicBezTo>
                  <a:pt x="42965" y="25509"/>
                  <a:pt x="37760" y="32362"/>
                  <a:pt x="30531" y="36445"/>
                </a:cubicBezTo>
                <a:cubicBezTo>
                  <a:pt x="27003" y="40997"/>
                  <a:pt x="24574" y="46300"/>
                  <a:pt x="23476" y="51944"/>
                </a:cubicBezTo>
                <a:cubicBezTo>
                  <a:pt x="27119" y="54304"/>
                  <a:pt x="30126" y="57450"/>
                  <a:pt x="32382" y="61139"/>
                </a:cubicBezTo>
                <a:cubicBezTo>
                  <a:pt x="37066" y="67443"/>
                  <a:pt x="49268" y="66923"/>
                  <a:pt x="51119" y="59983"/>
                </a:cubicBezTo>
                <a:cubicBezTo>
                  <a:pt x="52970" y="53043"/>
                  <a:pt x="72690" y="66344"/>
                  <a:pt x="83505" y="77795"/>
                </a:cubicBezTo>
                <a:cubicBezTo>
                  <a:pt x="94319" y="89246"/>
                  <a:pt x="77722" y="81265"/>
                  <a:pt x="73153" y="92195"/>
                </a:cubicBezTo>
                <a:cubicBezTo>
                  <a:pt x="68585" y="103125"/>
                  <a:pt x="54415" y="92195"/>
                  <a:pt x="51119" y="96764"/>
                </a:cubicBezTo>
                <a:cubicBezTo>
                  <a:pt x="47823" y="101332"/>
                  <a:pt x="23476" y="103125"/>
                  <a:pt x="16941" y="102547"/>
                </a:cubicBezTo>
                <a:cubicBezTo>
                  <a:pt x="10406" y="101969"/>
                  <a:pt x="-871" y="113419"/>
                  <a:pt x="54" y="119202"/>
                </a:cubicBezTo>
                <a:cubicBezTo>
                  <a:pt x="979" y="124986"/>
                  <a:pt x="24921" y="115733"/>
                  <a:pt x="33307" y="122672"/>
                </a:cubicBezTo>
                <a:cubicBezTo>
                  <a:pt x="41693" y="129612"/>
                  <a:pt x="50194" y="116311"/>
                  <a:pt x="54879" y="123771"/>
                </a:cubicBezTo>
                <a:cubicBezTo>
                  <a:pt x="59563" y="131231"/>
                  <a:pt x="69915" y="126084"/>
                  <a:pt x="74599" y="128398"/>
                </a:cubicBezTo>
                <a:cubicBezTo>
                  <a:pt x="79283" y="130711"/>
                  <a:pt x="105018" y="126084"/>
                  <a:pt x="105018" y="126084"/>
                </a:cubicBezTo>
                <a:cubicBezTo>
                  <a:pt x="107621" y="121984"/>
                  <a:pt x="108951" y="117184"/>
                  <a:pt x="108777" y="112321"/>
                </a:cubicBezTo>
                <a:cubicBezTo>
                  <a:pt x="108777" y="104802"/>
                  <a:pt x="113924" y="106537"/>
                  <a:pt x="119129" y="104802"/>
                </a:cubicBezTo>
                <a:cubicBezTo>
                  <a:pt x="124334" y="103067"/>
                  <a:pt x="128035" y="95029"/>
                  <a:pt x="132257" y="95029"/>
                </a:cubicBezTo>
                <a:cubicBezTo>
                  <a:pt x="136479" y="95029"/>
                  <a:pt x="142088" y="87569"/>
                  <a:pt x="146310" y="89246"/>
                </a:cubicBezTo>
                <a:cubicBezTo>
                  <a:pt x="150532" y="90923"/>
                  <a:pt x="155679" y="99597"/>
                  <a:pt x="160826" y="95029"/>
                </a:cubicBezTo>
                <a:cubicBezTo>
                  <a:pt x="165973" y="90460"/>
                  <a:pt x="167361" y="94450"/>
                  <a:pt x="174879" y="84156"/>
                </a:cubicBezTo>
                <a:cubicBezTo>
                  <a:pt x="182397" y="73862"/>
                  <a:pt x="187082" y="75540"/>
                  <a:pt x="196450" y="76638"/>
                </a:cubicBezTo>
                <a:cubicBezTo>
                  <a:pt x="207207" y="78373"/>
                  <a:pt x="211891" y="71491"/>
                  <a:pt x="215188" y="64031"/>
                </a:cubicBezTo>
                <a:cubicBezTo>
                  <a:pt x="218484" y="56571"/>
                  <a:pt x="227852" y="56571"/>
                  <a:pt x="233463" y="51366"/>
                </a:cubicBezTo>
                <a:cubicBezTo>
                  <a:pt x="239997" y="46630"/>
                  <a:pt x="246937" y="42396"/>
                  <a:pt x="254108" y="38701"/>
                </a:cubicBezTo>
                <a:cubicBezTo>
                  <a:pt x="255959" y="37602"/>
                  <a:pt x="256422" y="35867"/>
                  <a:pt x="256422" y="32918"/>
                </a:cubicBezTo>
                <a:cubicBezTo>
                  <a:pt x="247053" y="24879"/>
                  <a:pt x="243294" y="34074"/>
                  <a:pt x="235833" y="237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8" name="Frihåndsform: figur 367">
            <a:extLst>
              <a:ext uri="{FF2B5EF4-FFF2-40B4-BE49-F238E27FC236}">
                <a16:creationId xmlns:a16="http://schemas.microsoft.com/office/drawing/2014/main" id="{5CE94840-FE52-4EAA-B188-E5E5F97FC21C}"/>
              </a:ext>
            </a:extLst>
          </p:cNvPr>
          <p:cNvSpPr/>
          <p:nvPr/>
        </p:nvSpPr>
        <p:spPr>
          <a:xfrm>
            <a:off x="8309877" y="3409156"/>
            <a:ext cx="160716" cy="84094"/>
          </a:xfrm>
          <a:custGeom>
            <a:avLst/>
            <a:gdLst>
              <a:gd name="connsiteX0" fmla="*/ 64714 w 160716"/>
              <a:gd name="connsiteY0" fmla="*/ 66860 h 84094"/>
              <a:gd name="connsiteX1" fmla="*/ 81600 w 160716"/>
              <a:gd name="connsiteY1" fmla="*/ 82417 h 84094"/>
              <a:gd name="connsiteX2" fmla="*/ 82526 w 160716"/>
              <a:gd name="connsiteY2" fmla="*/ 84094 h 84094"/>
              <a:gd name="connsiteX3" fmla="*/ 106410 w 160716"/>
              <a:gd name="connsiteY3" fmla="*/ 78311 h 84094"/>
              <a:gd name="connsiteX4" fmla="*/ 127056 w 160716"/>
              <a:gd name="connsiteY4" fmla="*/ 80624 h 84094"/>
              <a:gd name="connsiteX5" fmla="*/ 125668 w 160716"/>
              <a:gd name="connsiteY5" fmla="*/ 74263 h 84094"/>
              <a:gd name="connsiteX6" fmla="*/ 141572 w 160716"/>
              <a:gd name="connsiteY6" fmla="*/ 80046 h 84094"/>
              <a:gd name="connsiteX7" fmla="*/ 159847 w 160716"/>
              <a:gd name="connsiteY7" fmla="*/ 81781 h 84094"/>
              <a:gd name="connsiteX8" fmla="*/ 152386 w 160716"/>
              <a:gd name="connsiteY8" fmla="*/ 69116 h 84094"/>
              <a:gd name="connsiteX9" fmla="*/ 157071 w 160716"/>
              <a:gd name="connsiteY9" fmla="*/ 58764 h 84094"/>
              <a:gd name="connsiteX10" fmla="*/ 142497 w 160716"/>
              <a:gd name="connsiteY10" fmla="*/ 50147 h 84094"/>
              <a:gd name="connsiteX11" fmla="*/ 135037 w 160716"/>
              <a:gd name="connsiteY11" fmla="*/ 32797 h 84094"/>
              <a:gd name="connsiteX12" fmla="*/ 126594 w 160716"/>
              <a:gd name="connsiteY12" fmla="*/ 29328 h 84094"/>
              <a:gd name="connsiteX13" fmla="*/ 102651 w 160716"/>
              <a:gd name="connsiteY13" fmla="*/ 32797 h 84094"/>
              <a:gd name="connsiteX14" fmla="*/ 88135 w 160716"/>
              <a:gd name="connsiteY14" fmla="*/ 24181 h 84094"/>
              <a:gd name="connsiteX15" fmla="*/ 73620 w 160716"/>
              <a:gd name="connsiteY15" fmla="*/ 13250 h 84094"/>
              <a:gd name="connsiteX16" fmla="*/ 37070 w 160716"/>
              <a:gd name="connsiteY16" fmla="*/ 9780 h 84094"/>
              <a:gd name="connsiteX17" fmla="*/ 8906 w 160716"/>
              <a:gd name="connsiteY17" fmla="*/ 7 h 84094"/>
              <a:gd name="connsiteX18" fmla="*/ 0 w 160716"/>
              <a:gd name="connsiteY18" fmla="*/ 4634 h 84094"/>
              <a:gd name="connsiteX19" fmla="*/ 36145 w 160716"/>
              <a:gd name="connsiteY19" fmla="*/ 28749 h 84094"/>
              <a:gd name="connsiteX20" fmla="*/ 45051 w 160716"/>
              <a:gd name="connsiteY20" fmla="*/ 57665 h 84094"/>
              <a:gd name="connsiteX21" fmla="*/ 39268 w 160716"/>
              <a:gd name="connsiteY21" fmla="*/ 67439 h 84094"/>
              <a:gd name="connsiteX22" fmla="*/ 64714 w 160716"/>
              <a:gd name="connsiteY22" fmla="*/ 66860 h 84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60716" h="84094">
                <a:moveTo>
                  <a:pt x="64714" y="66860"/>
                </a:moveTo>
                <a:cubicBezTo>
                  <a:pt x="72232" y="62870"/>
                  <a:pt x="75007" y="72644"/>
                  <a:pt x="81600" y="82417"/>
                </a:cubicBezTo>
                <a:cubicBezTo>
                  <a:pt x="82063" y="82857"/>
                  <a:pt x="82410" y="83446"/>
                  <a:pt x="82526" y="84094"/>
                </a:cubicBezTo>
                <a:cubicBezTo>
                  <a:pt x="90969" y="82359"/>
                  <a:pt x="97504" y="79526"/>
                  <a:pt x="106410" y="78311"/>
                </a:cubicBezTo>
                <a:cubicBezTo>
                  <a:pt x="113350" y="77646"/>
                  <a:pt x="120406" y="78432"/>
                  <a:pt x="127056" y="80624"/>
                </a:cubicBezTo>
                <a:cubicBezTo>
                  <a:pt x="125957" y="78693"/>
                  <a:pt x="125495" y="76472"/>
                  <a:pt x="125668" y="74263"/>
                </a:cubicBezTo>
                <a:cubicBezTo>
                  <a:pt x="127519" y="69116"/>
                  <a:pt x="138276" y="75998"/>
                  <a:pt x="141572" y="80046"/>
                </a:cubicBezTo>
                <a:cubicBezTo>
                  <a:pt x="144869" y="84094"/>
                  <a:pt x="156088" y="85829"/>
                  <a:pt x="159847" y="81781"/>
                </a:cubicBezTo>
                <a:cubicBezTo>
                  <a:pt x="163606" y="77733"/>
                  <a:pt x="154064" y="73685"/>
                  <a:pt x="152386" y="69116"/>
                </a:cubicBezTo>
                <a:cubicBezTo>
                  <a:pt x="151404" y="66803"/>
                  <a:pt x="154237" y="62812"/>
                  <a:pt x="157071" y="58764"/>
                </a:cubicBezTo>
                <a:cubicBezTo>
                  <a:pt x="150940" y="54716"/>
                  <a:pt x="144869" y="48990"/>
                  <a:pt x="142497" y="50147"/>
                </a:cubicBezTo>
                <a:cubicBezTo>
                  <a:pt x="140126" y="51304"/>
                  <a:pt x="139259" y="32797"/>
                  <a:pt x="135037" y="32797"/>
                </a:cubicBezTo>
                <a:cubicBezTo>
                  <a:pt x="130815" y="32797"/>
                  <a:pt x="130815" y="29328"/>
                  <a:pt x="126594" y="29328"/>
                </a:cubicBezTo>
                <a:cubicBezTo>
                  <a:pt x="122372" y="29328"/>
                  <a:pt x="106873" y="29328"/>
                  <a:pt x="102651" y="32797"/>
                </a:cubicBezTo>
                <a:cubicBezTo>
                  <a:pt x="98430" y="36267"/>
                  <a:pt x="93282" y="24181"/>
                  <a:pt x="88135" y="24181"/>
                </a:cubicBezTo>
                <a:cubicBezTo>
                  <a:pt x="82988" y="24181"/>
                  <a:pt x="76916" y="17819"/>
                  <a:pt x="73620" y="13250"/>
                </a:cubicBezTo>
                <a:cubicBezTo>
                  <a:pt x="70323" y="8682"/>
                  <a:pt x="44704" y="15564"/>
                  <a:pt x="37070" y="9780"/>
                </a:cubicBezTo>
                <a:cubicBezTo>
                  <a:pt x="29147" y="3286"/>
                  <a:pt x="19143" y="-178"/>
                  <a:pt x="8906" y="7"/>
                </a:cubicBezTo>
                <a:cubicBezTo>
                  <a:pt x="5783" y="1245"/>
                  <a:pt x="2776" y="2795"/>
                  <a:pt x="0" y="4634"/>
                </a:cubicBezTo>
                <a:cubicBezTo>
                  <a:pt x="13648" y="13829"/>
                  <a:pt x="33774" y="11515"/>
                  <a:pt x="36145" y="28749"/>
                </a:cubicBezTo>
                <a:cubicBezTo>
                  <a:pt x="39384" y="48296"/>
                  <a:pt x="48752" y="40836"/>
                  <a:pt x="45051" y="57665"/>
                </a:cubicBezTo>
                <a:cubicBezTo>
                  <a:pt x="44010" y="61384"/>
                  <a:pt x="42044" y="64755"/>
                  <a:pt x="39268" y="67439"/>
                </a:cubicBezTo>
                <a:cubicBezTo>
                  <a:pt x="47711" y="68873"/>
                  <a:pt x="56328" y="68676"/>
                  <a:pt x="64714" y="6686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69" name="Frihåndsform: figur 368">
            <a:extLst>
              <a:ext uri="{FF2B5EF4-FFF2-40B4-BE49-F238E27FC236}">
                <a16:creationId xmlns:a16="http://schemas.microsoft.com/office/drawing/2014/main" id="{550051F9-E2FF-4349-B603-576709C8AF0A}"/>
              </a:ext>
            </a:extLst>
          </p:cNvPr>
          <p:cNvSpPr/>
          <p:nvPr/>
        </p:nvSpPr>
        <p:spPr>
          <a:xfrm>
            <a:off x="7987119" y="3461674"/>
            <a:ext cx="439982" cy="203451"/>
          </a:xfrm>
          <a:custGeom>
            <a:avLst/>
            <a:gdLst>
              <a:gd name="connsiteX0" fmla="*/ 427318 w 439982"/>
              <a:gd name="connsiteY0" fmla="*/ 140820 h 203451"/>
              <a:gd name="connsiteX1" fmla="*/ 427318 w 439982"/>
              <a:gd name="connsiteY1" fmla="*/ 110921 h 203451"/>
              <a:gd name="connsiteX2" fmla="*/ 426393 w 439982"/>
              <a:gd name="connsiteY2" fmla="*/ 87788 h 203451"/>
              <a:gd name="connsiteX3" fmla="*/ 432176 w 439982"/>
              <a:gd name="connsiteY3" fmla="*/ 73446 h 203451"/>
              <a:gd name="connsiteX4" fmla="*/ 427954 w 439982"/>
              <a:gd name="connsiteY4" fmla="*/ 63094 h 203451"/>
              <a:gd name="connsiteX5" fmla="*/ 409679 w 439982"/>
              <a:gd name="connsiteY5" fmla="*/ 53899 h 203451"/>
              <a:gd name="connsiteX6" fmla="*/ 403896 w 439982"/>
              <a:gd name="connsiteY6" fmla="*/ 29783 h 203451"/>
              <a:gd name="connsiteX7" fmla="*/ 387009 w 439982"/>
              <a:gd name="connsiteY7" fmla="*/ 14227 h 203451"/>
              <a:gd name="connsiteX8" fmla="*/ 362604 w 439982"/>
              <a:gd name="connsiteY8" fmla="*/ 15383 h 203451"/>
              <a:gd name="connsiteX9" fmla="*/ 319057 w 439982"/>
              <a:gd name="connsiteY9" fmla="*/ 32733 h 203451"/>
              <a:gd name="connsiteX10" fmla="*/ 278575 w 439982"/>
              <a:gd name="connsiteY10" fmla="*/ 33889 h 203451"/>
              <a:gd name="connsiteX11" fmla="*/ 250874 w 439982"/>
              <a:gd name="connsiteY11" fmla="*/ 22959 h 203451"/>
              <a:gd name="connsiteX12" fmla="*/ 230285 w 439982"/>
              <a:gd name="connsiteY12" fmla="*/ 12029 h 203451"/>
              <a:gd name="connsiteX13" fmla="*/ 195124 w 439982"/>
              <a:gd name="connsiteY13" fmla="*/ 1157 h 203451"/>
              <a:gd name="connsiteX14" fmla="*/ 123875 w 439982"/>
              <a:gd name="connsiteY14" fmla="*/ 27007 h 203451"/>
              <a:gd name="connsiteX15" fmla="*/ 72290 w 439982"/>
              <a:gd name="connsiteY15" fmla="*/ 30477 h 203451"/>
              <a:gd name="connsiteX16" fmla="*/ 60723 w 439982"/>
              <a:gd name="connsiteY16" fmla="*/ 51702 h 203451"/>
              <a:gd name="connsiteX17" fmla="*/ 11508 w 439982"/>
              <a:gd name="connsiteY17" fmla="*/ 56906 h 203451"/>
              <a:gd name="connsiteX18" fmla="*/ 6824 w 439982"/>
              <a:gd name="connsiteY18" fmla="*/ 77552 h 203451"/>
              <a:gd name="connsiteX19" fmla="*/ 16656 w 439982"/>
              <a:gd name="connsiteY19" fmla="*/ 85649 h 203451"/>
              <a:gd name="connsiteX20" fmla="*/ 18506 w 439982"/>
              <a:gd name="connsiteY20" fmla="*/ 106295 h 203451"/>
              <a:gd name="connsiteX21" fmla="*/ 19489 w 439982"/>
              <a:gd name="connsiteY21" fmla="*/ 125842 h 203451"/>
              <a:gd name="connsiteX22" fmla="*/ 19489 w 439982"/>
              <a:gd name="connsiteY22" fmla="*/ 141398 h 203451"/>
              <a:gd name="connsiteX23" fmla="*/ 31056 w 439982"/>
              <a:gd name="connsiteY23" fmla="*/ 155741 h 203451"/>
              <a:gd name="connsiteX24" fmla="*/ 46554 w 439982"/>
              <a:gd name="connsiteY24" fmla="*/ 166671 h 203451"/>
              <a:gd name="connsiteX25" fmla="*/ 58120 w 439982"/>
              <a:gd name="connsiteY25" fmla="*/ 170661 h 203451"/>
              <a:gd name="connsiteX26" fmla="*/ 72694 w 439982"/>
              <a:gd name="connsiteY26" fmla="*/ 188531 h 203451"/>
              <a:gd name="connsiteX27" fmla="*/ 102651 w 439982"/>
              <a:gd name="connsiteY27" fmla="*/ 182170 h 203451"/>
              <a:gd name="connsiteX28" fmla="*/ 121909 w 439982"/>
              <a:gd name="connsiteY28" fmla="*/ 171818 h 203451"/>
              <a:gd name="connsiteX29" fmla="*/ 153774 w 439982"/>
              <a:gd name="connsiteY29" fmla="*/ 194256 h 203451"/>
              <a:gd name="connsiteX30" fmla="*/ 178121 w 439982"/>
              <a:gd name="connsiteY30" fmla="*/ 189110 h 203451"/>
              <a:gd name="connsiteX31" fmla="*/ 200155 w 439982"/>
              <a:gd name="connsiteY31" fmla="*/ 172396 h 203451"/>
              <a:gd name="connsiteX32" fmla="*/ 218430 w 439982"/>
              <a:gd name="connsiteY32" fmla="*/ 177601 h 203451"/>
              <a:gd name="connsiteX33" fmla="*/ 236705 w 439982"/>
              <a:gd name="connsiteY33" fmla="*/ 171818 h 203451"/>
              <a:gd name="connsiteX34" fmla="*/ 230921 w 439982"/>
              <a:gd name="connsiteY34" fmla="*/ 194256 h 203451"/>
              <a:gd name="connsiteX35" fmla="*/ 231384 w 439982"/>
              <a:gd name="connsiteY35" fmla="*/ 203452 h 203451"/>
              <a:gd name="connsiteX36" fmla="*/ 245437 w 439982"/>
              <a:gd name="connsiteY36" fmla="*/ 183905 h 203451"/>
              <a:gd name="connsiteX37" fmla="*/ 254806 w 439982"/>
              <a:gd name="connsiteY37" fmla="*/ 177023 h 203451"/>
              <a:gd name="connsiteX38" fmla="*/ 276377 w 439982"/>
              <a:gd name="connsiteY38" fmla="*/ 177023 h 203451"/>
              <a:gd name="connsiteX39" fmla="*/ 291356 w 439982"/>
              <a:gd name="connsiteY39" fmla="*/ 173553 h 203451"/>
              <a:gd name="connsiteX40" fmla="*/ 318074 w 439982"/>
              <a:gd name="connsiteY40" fmla="*/ 174709 h 203451"/>
              <a:gd name="connsiteX41" fmla="*/ 349476 w 439982"/>
              <a:gd name="connsiteY41" fmla="*/ 163779 h 203451"/>
              <a:gd name="connsiteX42" fmla="*/ 375270 w 439982"/>
              <a:gd name="connsiteY42" fmla="*/ 159211 h 203451"/>
              <a:gd name="connsiteX43" fmla="*/ 384175 w 439982"/>
              <a:gd name="connsiteY43" fmla="*/ 162044 h 203451"/>
              <a:gd name="connsiteX44" fmla="*/ 394469 w 439982"/>
              <a:gd name="connsiteY44" fmla="*/ 152849 h 203451"/>
              <a:gd name="connsiteX45" fmla="*/ 415115 w 439982"/>
              <a:gd name="connsiteY45" fmla="*/ 158054 h 203451"/>
              <a:gd name="connsiteX46" fmla="*/ 439983 w 439982"/>
              <a:gd name="connsiteY46" fmla="*/ 162623 h 203451"/>
              <a:gd name="connsiteX47" fmla="*/ 427318 w 439982"/>
              <a:gd name="connsiteY47" fmla="*/ 140820 h 203451"/>
              <a:gd name="connsiteX48" fmla="*/ 35913 w 439982"/>
              <a:gd name="connsiteY48" fmla="*/ 34468 h 203451"/>
              <a:gd name="connsiteX49" fmla="*/ 67316 w 439982"/>
              <a:gd name="connsiteY49" fmla="*/ 30998 h 203451"/>
              <a:gd name="connsiteX50" fmla="*/ 49504 w 439982"/>
              <a:gd name="connsiteY50" fmla="*/ 14342 h 203451"/>
              <a:gd name="connsiteX51" fmla="*/ 43720 w 439982"/>
              <a:gd name="connsiteY51" fmla="*/ 0 h 203451"/>
              <a:gd name="connsiteX52" fmla="*/ 34352 w 439982"/>
              <a:gd name="connsiteY52" fmla="*/ 2255 h 203451"/>
              <a:gd name="connsiteX53" fmla="*/ 10467 w 439982"/>
              <a:gd name="connsiteY53" fmla="*/ 2255 h 203451"/>
              <a:gd name="connsiteX54" fmla="*/ 12318 w 439982"/>
              <a:gd name="connsiteY54" fmla="*/ 20704 h 203451"/>
              <a:gd name="connsiteX55" fmla="*/ 5783 w 439982"/>
              <a:gd name="connsiteY55" fmla="*/ 33889 h 203451"/>
              <a:gd name="connsiteX56" fmla="*/ 0 w 439982"/>
              <a:gd name="connsiteY56" fmla="*/ 43663 h 203451"/>
              <a:gd name="connsiteX57" fmla="*/ 13590 w 439982"/>
              <a:gd name="connsiteY57" fmla="*/ 51702 h 203451"/>
              <a:gd name="connsiteX58" fmla="*/ 35913 w 439982"/>
              <a:gd name="connsiteY58" fmla="*/ 34468 h 203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439982" h="203451">
                <a:moveTo>
                  <a:pt x="427318" y="140820"/>
                </a:moveTo>
                <a:cubicBezTo>
                  <a:pt x="423559" y="139663"/>
                  <a:pt x="429168" y="115490"/>
                  <a:pt x="427318" y="110921"/>
                </a:cubicBezTo>
                <a:cubicBezTo>
                  <a:pt x="425467" y="106352"/>
                  <a:pt x="420725" y="87788"/>
                  <a:pt x="426393" y="87788"/>
                </a:cubicBezTo>
                <a:cubicBezTo>
                  <a:pt x="432060" y="87788"/>
                  <a:pt x="425930" y="74024"/>
                  <a:pt x="432176" y="73446"/>
                </a:cubicBezTo>
                <a:cubicBezTo>
                  <a:pt x="431424" y="69768"/>
                  <a:pt x="429978" y="66258"/>
                  <a:pt x="427954" y="63094"/>
                </a:cubicBezTo>
                <a:cubicBezTo>
                  <a:pt x="424657" y="59624"/>
                  <a:pt x="413901" y="66564"/>
                  <a:pt x="409679" y="53899"/>
                </a:cubicBezTo>
                <a:cubicBezTo>
                  <a:pt x="405458" y="41234"/>
                  <a:pt x="409679" y="40077"/>
                  <a:pt x="403896" y="29783"/>
                </a:cubicBezTo>
                <a:cubicBezTo>
                  <a:pt x="398113" y="19489"/>
                  <a:pt x="394990" y="10236"/>
                  <a:pt x="387009" y="14227"/>
                </a:cubicBezTo>
                <a:cubicBezTo>
                  <a:pt x="378970" y="15990"/>
                  <a:pt x="370759" y="16384"/>
                  <a:pt x="362604" y="15383"/>
                </a:cubicBezTo>
                <a:cubicBezTo>
                  <a:pt x="351385" y="27470"/>
                  <a:pt x="326517" y="36087"/>
                  <a:pt x="319057" y="32733"/>
                </a:cubicBezTo>
                <a:cubicBezTo>
                  <a:pt x="309688" y="28742"/>
                  <a:pt x="291356" y="33889"/>
                  <a:pt x="278575" y="33889"/>
                </a:cubicBezTo>
                <a:cubicBezTo>
                  <a:pt x="265794" y="33889"/>
                  <a:pt x="261225" y="22323"/>
                  <a:pt x="250874" y="22959"/>
                </a:cubicBezTo>
                <a:cubicBezTo>
                  <a:pt x="240522" y="23595"/>
                  <a:pt x="240579" y="12029"/>
                  <a:pt x="230285" y="12029"/>
                </a:cubicBezTo>
                <a:cubicBezTo>
                  <a:pt x="219991" y="12029"/>
                  <a:pt x="227914" y="5725"/>
                  <a:pt x="195124" y="1157"/>
                </a:cubicBezTo>
                <a:cubicBezTo>
                  <a:pt x="162333" y="-3412"/>
                  <a:pt x="134169" y="16656"/>
                  <a:pt x="123875" y="27007"/>
                </a:cubicBezTo>
                <a:cubicBezTo>
                  <a:pt x="113581" y="37359"/>
                  <a:pt x="76049" y="27586"/>
                  <a:pt x="72290" y="30477"/>
                </a:cubicBezTo>
                <a:cubicBezTo>
                  <a:pt x="68530" y="33369"/>
                  <a:pt x="72810" y="45976"/>
                  <a:pt x="60723" y="51702"/>
                </a:cubicBezTo>
                <a:cubicBezTo>
                  <a:pt x="48636" y="57427"/>
                  <a:pt x="20877" y="51702"/>
                  <a:pt x="11508" y="56906"/>
                </a:cubicBezTo>
                <a:cubicBezTo>
                  <a:pt x="2140" y="62111"/>
                  <a:pt x="-1157" y="78131"/>
                  <a:pt x="6824" y="77552"/>
                </a:cubicBezTo>
                <a:cubicBezTo>
                  <a:pt x="14805" y="76974"/>
                  <a:pt x="19026" y="81022"/>
                  <a:pt x="16656" y="85649"/>
                </a:cubicBezTo>
                <a:cubicBezTo>
                  <a:pt x="14284" y="90275"/>
                  <a:pt x="23191" y="101147"/>
                  <a:pt x="18506" y="106295"/>
                </a:cubicBezTo>
                <a:cubicBezTo>
                  <a:pt x="13590" y="112049"/>
                  <a:pt x="14053" y="120608"/>
                  <a:pt x="19489" y="125842"/>
                </a:cubicBezTo>
                <a:cubicBezTo>
                  <a:pt x="25272" y="131047"/>
                  <a:pt x="26024" y="139663"/>
                  <a:pt x="19489" y="141398"/>
                </a:cubicBezTo>
                <a:cubicBezTo>
                  <a:pt x="12954" y="143133"/>
                  <a:pt x="30708" y="151692"/>
                  <a:pt x="31056" y="155741"/>
                </a:cubicBezTo>
                <a:cubicBezTo>
                  <a:pt x="31402" y="159789"/>
                  <a:pt x="46554" y="162044"/>
                  <a:pt x="46554" y="166671"/>
                </a:cubicBezTo>
                <a:cubicBezTo>
                  <a:pt x="46554" y="171297"/>
                  <a:pt x="51239" y="173553"/>
                  <a:pt x="58120" y="170661"/>
                </a:cubicBezTo>
                <a:cubicBezTo>
                  <a:pt x="65003" y="167770"/>
                  <a:pt x="68010" y="179914"/>
                  <a:pt x="72694" y="188531"/>
                </a:cubicBezTo>
                <a:cubicBezTo>
                  <a:pt x="77379" y="197148"/>
                  <a:pt x="102651" y="190787"/>
                  <a:pt x="102651" y="182170"/>
                </a:cubicBezTo>
                <a:cubicBezTo>
                  <a:pt x="102651" y="173553"/>
                  <a:pt x="110169" y="170603"/>
                  <a:pt x="121909" y="171818"/>
                </a:cubicBezTo>
                <a:cubicBezTo>
                  <a:pt x="133649" y="173032"/>
                  <a:pt x="148107" y="191365"/>
                  <a:pt x="153774" y="194256"/>
                </a:cubicBezTo>
                <a:cubicBezTo>
                  <a:pt x="159442" y="197148"/>
                  <a:pt x="170603" y="189110"/>
                  <a:pt x="178121" y="189110"/>
                </a:cubicBezTo>
                <a:cubicBezTo>
                  <a:pt x="185639" y="189110"/>
                  <a:pt x="195934" y="175288"/>
                  <a:pt x="200155" y="172396"/>
                </a:cubicBezTo>
                <a:cubicBezTo>
                  <a:pt x="204377" y="169505"/>
                  <a:pt x="211722" y="182170"/>
                  <a:pt x="218430" y="177601"/>
                </a:cubicBezTo>
                <a:cubicBezTo>
                  <a:pt x="225138" y="173032"/>
                  <a:pt x="232483" y="168984"/>
                  <a:pt x="236705" y="171818"/>
                </a:cubicBezTo>
                <a:cubicBezTo>
                  <a:pt x="240926" y="174652"/>
                  <a:pt x="226411" y="187374"/>
                  <a:pt x="230921" y="194256"/>
                </a:cubicBezTo>
                <a:cubicBezTo>
                  <a:pt x="232251" y="197148"/>
                  <a:pt x="232425" y="200439"/>
                  <a:pt x="231384" y="203452"/>
                </a:cubicBezTo>
                <a:cubicBezTo>
                  <a:pt x="245900" y="201138"/>
                  <a:pt x="244512" y="189110"/>
                  <a:pt x="245437" y="183905"/>
                </a:cubicBezTo>
                <a:cubicBezTo>
                  <a:pt x="246363" y="178700"/>
                  <a:pt x="250122" y="172974"/>
                  <a:pt x="254806" y="177023"/>
                </a:cubicBezTo>
                <a:cubicBezTo>
                  <a:pt x="259491" y="181071"/>
                  <a:pt x="266083" y="182806"/>
                  <a:pt x="276377" y="177023"/>
                </a:cubicBezTo>
                <a:cubicBezTo>
                  <a:pt x="286671" y="171239"/>
                  <a:pt x="287943" y="168406"/>
                  <a:pt x="291356" y="173553"/>
                </a:cubicBezTo>
                <a:cubicBezTo>
                  <a:pt x="294768" y="178700"/>
                  <a:pt x="303558" y="174709"/>
                  <a:pt x="318074" y="174709"/>
                </a:cubicBezTo>
                <a:cubicBezTo>
                  <a:pt x="332590" y="174709"/>
                  <a:pt x="335886" y="162623"/>
                  <a:pt x="349476" y="163779"/>
                </a:cubicBezTo>
                <a:cubicBezTo>
                  <a:pt x="358325" y="164363"/>
                  <a:pt x="367173" y="162790"/>
                  <a:pt x="375270" y="159211"/>
                </a:cubicBezTo>
                <a:lnTo>
                  <a:pt x="384175" y="162044"/>
                </a:lnTo>
                <a:cubicBezTo>
                  <a:pt x="387934" y="158054"/>
                  <a:pt x="387472" y="153427"/>
                  <a:pt x="394469" y="152849"/>
                </a:cubicBezTo>
                <a:cubicBezTo>
                  <a:pt x="406036" y="151172"/>
                  <a:pt x="409969" y="160945"/>
                  <a:pt x="415115" y="158054"/>
                </a:cubicBezTo>
                <a:cubicBezTo>
                  <a:pt x="420262" y="155162"/>
                  <a:pt x="438537" y="177023"/>
                  <a:pt x="439983" y="162623"/>
                </a:cubicBezTo>
                <a:cubicBezTo>
                  <a:pt x="439520" y="159211"/>
                  <a:pt x="431077" y="141398"/>
                  <a:pt x="427318" y="140820"/>
                </a:cubicBezTo>
                <a:close/>
                <a:moveTo>
                  <a:pt x="35913" y="34468"/>
                </a:moveTo>
                <a:cubicBezTo>
                  <a:pt x="44356" y="30998"/>
                  <a:pt x="63094" y="35624"/>
                  <a:pt x="67316" y="30998"/>
                </a:cubicBezTo>
                <a:cubicBezTo>
                  <a:pt x="71538" y="26371"/>
                  <a:pt x="55750" y="20125"/>
                  <a:pt x="49504" y="14342"/>
                </a:cubicBezTo>
                <a:cubicBezTo>
                  <a:pt x="46381" y="10121"/>
                  <a:pt x="44414" y="5193"/>
                  <a:pt x="43720" y="0"/>
                </a:cubicBezTo>
                <a:cubicBezTo>
                  <a:pt x="41350" y="2620"/>
                  <a:pt x="37648" y="3516"/>
                  <a:pt x="34352" y="2255"/>
                </a:cubicBezTo>
                <a:cubicBezTo>
                  <a:pt x="28280" y="-1157"/>
                  <a:pt x="12781" y="1157"/>
                  <a:pt x="10467" y="2255"/>
                </a:cubicBezTo>
                <a:cubicBezTo>
                  <a:pt x="8154" y="3354"/>
                  <a:pt x="12318" y="13822"/>
                  <a:pt x="12318" y="20704"/>
                </a:cubicBezTo>
                <a:cubicBezTo>
                  <a:pt x="12318" y="27586"/>
                  <a:pt x="5783" y="29321"/>
                  <a:pt x="5783" y="33889"/>
                </a:cubicBezTo>
                <a:cubicBezTo>
                  <a:pt x="5783" y="37359"/>
                  <a:pt x="3412" y="39672"/>
                  <a:pt x="0" y="43663"/>
                </a:cubicBezTo>
                <a:cubicBezTo>
                  <a:pt x="4684" y="47711"/>
                  <a:pt x="8906" y="51702"/>
                  <a:pt x="13590" y="51702"/>
                </a:cubicBezTo>
                <a:cubicBezTo>
                  <a:pt x="24231" y="50776"/>
                  <a:pt x="27990" y="37938"/>
                  <a:pt x="35913" y="344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0" name="Frihåndsform: figur 369">
            <a:extLst>
              <a:ext uri="{FF2B5EF4-FFF2-40B4-BE49-F238E27FC236}">
                <a16:creationId xmlns:a16="http://schemas.microsoft.com/office/drawing/2014/main" id="{FD542F9F-E434-4C3E-8342-BFFDE02CDC09}"/>
              </a:ext>
            </a:extLst>
          </p:cNvPr>
          <p:cNvSpPr/>
          <p:nvPr/>
        </p:nvSpPr>
        <p:spPr>
          <a:xfrm>
            <a:off x="9217313" y="3667415"/>
            <a:ext cx="53465" cy="62078"/>
          </a:xfrm>
          <a:custGeom>
            <a:avLst/>
            <a:gdLst>
              <a:gd name="connsiteX0" fmla="*/ 26718 w 53465"/>
              <a:gd name="connsiteY0" fmla="*/ 24 h 62078"/>
              <a:gd name="connsiteX1" fmla="*/ 0 w 53465"/>
              <a:gd name="connsiteY1" fmla="*/ 18415 h 62078"/>
              <a:gd name="connsiteX2" fmla="*/ 3759 w 53465"/>
              <a:gd name="connsiteY2" fmla="*/ 26454 h 62078"/>
              <a:gd name="connsiteX3" fmla="*/ 17812 w 53465"/>
              <a:gd name="connsiteY3" fmla="*/ 45422 h 62078"/>
              <a:gd name="connsiteX4" fmla="*/ 20183 w 53465"/>
              <a:gd name="connsiteY4" fmla="*/ 62078 h 62078"/>
              <a:gd name="connsiteX5" fmla="*/ 30014 w 53465"/>
              <a:gd name="connsiteY5" fmla="*/ 60921 h 62078"/>
              <a:gd name="connsiteX6" fmla="*/ 53147 w 53465"/>
              <a:gd name="connsiteY6" fmla="*/ 27610 h 62078"/>
              <a:gd name="connsiteX7" fmla="*/ 26718 w 53465"/>
              <a:gd name="connsiteY7" fmla="*/ 24 h 6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465" h="62078">
                <a:moveTo>
                  <a:pt x="26718" y="24"/>
                </a:moveTo>
                <a:cubicBezTo>
                  <a:pt x="18275" y="-554"/>
                  <a:pt x="2371" y="9220"/>
                  <a:pt x="0" y="18415"/>
                </a:cubicBezTo>
                <a:cubicBezTo>
                  <a:pt x="2024" y="20653"/>
                  <a:pt x="3354" y="23452"/>
                  <a:pt x="3759" y="26454"/>
                </a:cubicBezTo>
                <a:cubicBezTo>
                  <a:pt x="6130" y="34209"/>
                  <a:pt x="11104" y="40911"/>
                  <a:pt x="17812" y="45422"/>
                </a:cubicBezTo>
                <a:cubicBezTo>
                  <a:pt x="22033" y="48314"/>
                  <a:pt x="21109" y="55196"/>
                  <a:pt x="20183" y="62078"/>
                </a:cubicBezTo>
                <a:cubicBezTo>
                  <a:pt x="23479" y="62060"/>
                  <a:pt x="26776" y="61673"/>
                  <a:pt x="30014" y="60921"/>
                </a:cubicBezTo>
                <a:cubicBezTo>
                  <a:pt x="36549" y="59186"/>
                  <a:pt x="51586" y="34492"/>
                  <a:pt x="53147" y="27610"/>
                </a:cubicBezTo>
                <a:cubicBezTo>
                  <a:pt x="56270" y="20150"/>
                  <a:pt x="35624" y="603"/>
                  <a:pt x="26718" y="2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1" name="Frihåndsform: figur 370">
            <a:extLst>
              <a:ext uri="{FF2B5EF4-FFF2-40B4-BE49-F238E27FC236}">
                <a16:creationId xmlns:a16="http://schemas.microsoft.com/office/drawing/2014/main" id="{FBDB3A76-F7B4-45D1-949A-79BD7F12E0EC}"/>
              </a:ext>
            </a:extLst>
          </p:cNvPr>
          <p:cNvSpPr/>
          <p:nvPr/>
        </p:nvSpPr>
        <p:spPr>
          <a:xfrm>
            <a:off x="10278640" y="3434667"/>
            <a:ext cx="161234" cy="177744"/>
          </a:xfrm>
          <a:custGeom>
            <a:avLst/>
            <a:gdLst>
              <a:gd name="connsiteX0" fmla="*/ 86574 w 161234"/>
              <a:gd name="connsiteY0" fmla="*/ 136194 h 177744"/>
              <a:gd name="connsiteX1" fmla="*/ 79055 w 161234"/>
              <a:gd name="connsiteY1" fmla="*/ 128733 h 177744"/>
              <a:gd name="connsiteX2" fmla="*/ 85590 w 161234"/>
              <a:gd name="connsiteY2" fmla="*/ 104039 h 177744"/>
              <a:gd name="connsiteX3" fmla="*/ 93109 w 161234"/>
              <a:gd name="connsiteY3" fmla="*/ 99991 h 177744"/>
              <a:gd name="connsiteX4" fmla="*/ 116241 w 161234"/>
              <a:gd name="connsiteY4" fmla="*/ 66680 h 177744"/>
              <a:gd name="connsiteX5" fmla="*/ 131278 w 161234"/>
              <a:gd name="connsiteY5" fmla="*/ 58583 h 177744"/>
              <a:gd name="connsiteX6" fmla="*/ 134979 w 161234"/>
              <a:gd name="connsiteY6" fmla="*/ 40193 h 177744"/>
              <a:gd name="connsiteX7" fmla="*/ 161235 w 161234"/>
              <a:gd name="connsiteY7" fmla="*/ 10294 h 177744"/>
              <a:gd name="connsiteX8" fmla="*/ 154700 w 161234"/>
              <a:gd name="connsiteY8" fmla="*/ 9195 h 177744"/>
              <a:gd name="connsiteX9" fmla="*/ 134979 w 161234"/>
              <a:gd name="connsiteY9" fmla="*/ 0 h 177744"/>
              <a:gd name="connsiteX10" fmla="*/ 121389 w 161234"/>
              <a:gd name="connsiteY10" fmla="*/ 21803 h 177744"/>
              <a:gd name="connsiteX11" fmla="*/ 104559 w 161234"/>
              <a:gd name="connsiteY11" fmla="*/ 36203 h 177744"/>
              <a:gd name="connsiteX12" fmla="*/ 95653 w 161234"/>
              <a:gd name="connsiteY12" fmla="*/ 47133 h 177744"/>
              <a:gd name="connsiteX13" fmla="*/ 80617 w 161234"/>
              <a:gd name="connsiteY13" fmla="*/ 52280 h 177744"/>
              <a:gd name="connsiteX14" fmla="*/ 65639 w 161234"/>
              <a:gd name="connsiteY14" fmla="*/ 45398 h 177744"/>
              <a:gd name="connsiteX15" fmla="*/ 50661 w 161234"/>
              <a:gd name="connsiteY15" fmla="*/ 64945 h 177744"/>
              <a:gd name="connsiteX16" fmla="*/ 6593 w 161234"/>
              <a:gd name="connsiteY16" fmla="*/ 93861 h 177744"/>
              <a:gd name="connsiteX17" fmla="*/ 0 w 161234"/>
              <a:gd name="connsiteY17" fmla="*/ 105890 h 177744"/>
              <a:gd name="connsiteX18" fmla="*/ 26718 w 161234"/>
              <a:gd name="connsiteY18" fmla="*/ 121446 h 177744"/>
              <a:gd name="connsiteX19" fmla="*/ 12665 w 161234"/>
              <a:gd name="connsiteY19" fmla="*/ 151288 h 177744"/>
              <a:gd name="connsiteX20" fmla="*/ 16886 w 161234"/>
              <a:gd name="connsiteY20" fmla="*/ 168001 h 177744"/>
              <a:gd name="connsiteX21" fmla="*/ 28453 w 161234"/>
              <a:gd name="connsiteY21" fmla="*/ 174883 h 177744"/>
              <a:gd name="connsiteX22" fmla="*/ 46728 w 161234"/>
              <a:gd name="connsiteY22" fmla="*/ 170835 h 177744"/>
              <a:gd name="connsiteX23" fmla="*/ 52511 w 161234"/>
              <a:gd name="connsiteY23" fmla="*/ 174883 h 177744"/>
              <a:gd name="connsiteX24" fmla="*/ 66564 w 161234"/>
              <a:gd name="connsiteY24" fmla="*/ 162796 h 177744"/>
              <a:gd name="connsiteX25" fmla="*/ 88135 w 161234"/>
              <a:gd name="connsiteY25" fmla="*/ 157013 h 177744"/>
              <a:gd name="connsiteX26" fmla="*/ 92357 w 161234"/>
              <a:gd name="connsiteY26" fmla="*/ 156435 h 177744"/>
              <a:gd name="connsiteX27" fmla="*/ 86574 w 161234"/>
              <a:gd name="connsiteY27" fmla="*/ 136194 h 177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61234" h="177744">
                <a:moveTo>
                  <a:pt x="86574" y="136194"/>
                </a:moveTo>
                <a:cubicBezTo>
                  <a:pt x="83278" y="132724"/>
                  <a:pt x="80444" y="129890"/>
                  <a:pt x="79055" y="128733"/>
                </a:cubicBezTo>
                <a:cubicBezTo>
                  <a:pt x="71075" y="122950"/>
                  <a:pt x="75759" y="106873"/>
                  <a:pt x="85590" y="104039"/>
                </a:cubicBezTo>
                <a:cubicBezTo>
                  <a:pt x="88251" y="102952"/>
                  <a:pt x="90738" y="101599"/>
                  <a:pt x="93109" y="99991"/>
                </a:cubicBezTo>
                <a:cubicBezTo>
                  <a:pt x="99239" y="87869"/>
                  <a:pt x="107046" y="76662"/>
                  <a:pt x="116241" y="66680"/>
                </a:cubicBezTo>
                <a:cubicBezTo>
                  <a:pt x="120059" y="62163"/>
                  <a:pt x="125436" y="59266"/>
                  <a:pt x="131278" y="58583"/>
                </a:cubicBezTo>
                <a:cubicBezTo>
                  <a:pt x="131451" y="52286"/>
                  <a:pt x="132723" y="46069"/>
                  <a:pt x="134979" y="40193"/>
                </a:cubicBezTo>
                <a:cubicBezTo>
                  <a:pt x="142150" y="28933"/>
                  <a:pt x="150998" y="18847"/>
                  <a:pt x="161235" y="10294"/>
                </a:cubicBezTo>
                <a:cubicBezTo>
                  <a:pt x="159268" y="9161"/>
                  <a:pt x="156955" y="8767"/>
                  <a:pt x="154700" y="9195"/>
                </a:cubicBezTo>
                <a:cubicBezTo>
                  <a:pt x="145793" y="12607"/>
                  <a:pt x="142497" y="0"/>
                  <a:pt x="134979" y="0"/>
                </a:cubicBezTo>
                <a:cubicBezTo>
                  <a:pt x="127460" y="0"/>
                  <a:pt x="129196" y="21803"/>
                  <a:pt x="121389" y="21803"/>
                </a:cubicBezTo>
                <a:cubicBezTo>
                  <a:pt x="113581" y="21803"/>
                  <a:pt x="115605" y="34468"/>
                  <a:pt x="104559" y="36203"/>
                </a:cubicBezTo>
                <a:cubicBezTo>
                  <a:pt x="93513" y="37938"/>
                  <a:pt x="90969" y="37938"/>
                  <a:pt x="95653" y="47133"/>
                </a:cubicBezTo>
                <a:cubicBezTo>
                  <a:pt x="100338" y="56328"/>
                  <a:pt x="89523" y="52280"/>
                  <a:pt x="80617" y="52280"/>
                </a:cubicBezTo>
                <a:cubicBezTo>
                  <a:pt x="71711" y="52280"/>
                  <a:pt x="71711" y="45398"/>
                  <a:pt x="65639" y="45398"/>
                </a:cubicBezTo>
                <a:cubicBezTo>
                  <a:pt x="59566" y="45398"/>
                  <a:pt x="54824" y="58005"/>
                  <a:pt x="50661" y="64945"/>
                </a:cubicBezTo>
                <a:cubicBezTo>
                  <a:pt x="46496" y="71885"/>
                  <a:pt x="15962" y="88483"/>
                  <a:pt x="6593" y="93861"/>
                </a:cubicBezTo>
                <a:cubicBezTo>
                  <a:pt x="3180" y="97094"/>
                  <a:pt x="926" y="101292"/>
                  <a:pt x="0" y="105890"/>
                </a:cubicBezTo>
                <a:cubicBezTo>
                  <a:pt x="10583" y="107370"/>
                  <a:pt x="20183" y="112957"/>
                  <a:pt x="26718" y="121446"/>
                </a:cubicBezTo>
                <a:cubicBezTo>
                  <a:pt x="33311" y="131220"/>
                  <a:pt x="19200" y="142671"/>
                  <a:pt x="12665" y="151288"/>
                </a:cubicBezTo>
                <a:cubicBezTo>
                  <a:pt x="6130" y="159905"/>
                  <a:pt x="16424" y="161061"/>
                  <a:pt x="16886" y="168001"/>
                </a:cubicBezTo>
                <a:cubicBezTo>
                  <a:pt x="17349" y="174941"/>
                  <a:pt x="25793" y="181765"/>
                  <a:pt x="28453" y="174883"/>
                </a:cubicBezTo>
                <a:cubicBezTo>
                  <a:pt x="31113" y="168001"/>
                  <a:pt x="36839" y="170835"/>
                  <a:pt x="46728" y="170835"/>
                </a:cubicBezTo>
                <a:cubicBezTo>
                  <a:pt x="49504" y="170835"/>
                  <a:pt x="50949" y="172570"/>
                  <a:pt x="52511" y="174883"/>
                </a:cubicBezTo>
                <a:cubicBezTo>
                  <a:pt x="58294" y="169678"/>
                  <a:pt x="64077" y="165109"/>
                  <a:pt x="66564" y="162796"/>
                </a:cubicBezTo>
                <a:cubicBezTo>
                  <a:pt x="70323" y="158227"/>
                  <a:pt x="79692" y="157013"/>
                  <a:pt x="88135" y="157013"/>
                </a:cubicBezTo>
                <a:cubicBezTo>
                  <a:pt x="89581" y="157106"/>
                  <a:pt x="91027" y="156909"/>
                  <a:pt x="92357" y="156435"/>
                </a:cubicBezTo>
                <a:cubicBezTo>
                  <a:pt x="89292" y="150056"/>
                  <a:pt x="87384" y="143214"/>
                  <a:pt x="86574" y="1361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2" name="Frihåndsform: figur 371">
            <a:extLst>
              <a:ext uri="{FF2B5EF4-FFF2-40B4-BE49-F238E27FC236}">
                <a16:creationId xmlns:a16="http://schemas.microsoft.com/office/drawing/2014/main" id="{2F317D80-58EA-406F-9A7D-59C8CCCF3623}"/>
              </a:ext>
            </a:extLst>
          </p:cNvPr>
          <p:cNvSpPr/>
          <p:nvPr/>
        </p:nvSpPr>
        <p:spPr>
          <a:xfrm>
            <a:off x="9266528" y="3843574"/>
            <a:ext cx="177196" cy="118763"/>
          </a:xfrm>
          <a:custGeom>
            <a:avLst/>
            <a:gdLst>
              <a:gd name="connsiteX0" fmla="*/ 177196 w 177196"/>
              <a:gd name="connsiteY0" fmla="*/ 77342 h 118763"/>
              <a:gd name="connsiteX1" fmla="*/ 172049 w 177196"/>
              <a:gd name="connsiteY1" fmla="*/ 77342 h 118763"/>
              <a:gd name="connsiteX2" fmla="*/ 141109 w 177196"/>
              <a:gd name="connsiteY2" fmla="*/ 70402 h 118763"/>
              <a:gd name="connsiteX3" fmla="*/ 95654 w 177196"/>
              <a:gd name="connsiteY3" fmla="*/ 48599 h 118763"/>
              <a:gd name="connsiteX4" fmla="*/ 47827 w 177196"/>
              <a:gd name="connsiteY4" fmla="*/ 7192 h 118763"/>
              <a:gd name="connsiteX5" fmla="*/ 29089 w 177196"/>
              <a:gd name="connsiteY5" fmla="*/ 2623 h 118763"/>
              <a:gd name="connsiteX6" fmla="*/ 14516 w 177196"/>
              <a:gd name="connsiteY6" fmla="*/ 7770 h 118763"/>
              <a:gd name="connsiteX7" fmla="*/ 3759 w 177196"/>
              <a:gd name="connsiteY7" fmla="*/ 23847 h 118763"/>
              <a:gd name="connsiteX8" fmla="*/ 0 w 177196"/>
              <a:gd name="connsiteY8" fmla="*/ 44551 h 118763"/>
              <a:gd name="connsiteX9" fmla="*/ 12202 w 177196"/>
              <a:gd name="connsiteY9" fmla="*/ 55481 h 118763"/>
              <a:gd name="connsiteX10" fmla="*/ 30940 w 177196"/>
              <a:gd name="connsiteY10" fmla="*/ 66411 h 118763"/>
              <a:gd name="connsiteX11" fmla="*/ 48752 w 177196"/>
              <a:gd name="connsiteY11" fmla="*/ 77342 h 118763"/>
              <a:gd name="connsiteX12" fmla="*/ 68415 w 177196"/>
              <a:gd name="connsiteY12" fmla="*/ 90527 h 118763"/>
              <a:gd name="connsiteX13" fmla="*/ 90449 w 177196"/>
              <a:gd name="connsiteY13" fmla="*/ 85958 h 118763"/>
              <a:gd name="connsiteX14" fmla="*/ 103577 w 177196"/>
              <a:gd name="connsiteY14" fmla="*/ 101457 h 118763"/>
              <a:gd name="connsiteX15" fmla="*/ 134053 w 177196"/>
              <a:gd name="connsiteY15" fmla="*/ 115857 h 118763"/>
              <a:gd name="connsiteX16" fmla="*/ 174536 w 177196"/>
              <a:gd name="connsiteY16" fmla="*/ 111231 h 118763"/>
              <a:gd name="connsiteX17" fmla="*/ 175461 w 177196"/>
              <a:gd name="connsiteY17" fmla="*/ 82315 h 118763"/>
              <a:gd name="connsiteX18" fmla="*/ 177196 w 177196"/>
              <a:gd name="connsiteY18" fmla="*/ 77342 h 1187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7196" h="118763">
                <a:moveTo>
                  <a:pt x="177196" y="77342"/>
                </a:moveTo>
                <a:lnTo>
                  <a:pt x="172049" y="77342"/>
                </a:lnTo>
                <a:cubicBezTo>
                  <a:pt x="158459" y="77920"/>
                  <a:pt x="150015" y="69824"/>
                  <a:pt x="141109" y="70402"/>
                </a:cubicBezTo>
                <a:cubicBezTo>
                  <a:pt x="132203" y="70980"/>
                  <a:pt x="106873" y="59529"/>
                  <a:pt x="95654" y="48599"/>
                </a:cubicBezTo>
                <a:cubicBezTo>
                  <a:pt x="84434" y="37669"/>
                  <a:pt x="54824" y="15809"/>
                  <a:pt x="47827" y="7192"/>
                </a:cubicBezTo>
                <a:cubicBezTo>
                  <a:pt x="40829" y="-1425"/>
                  <a:pt x="30014" y="-1425"/>
                  <a:pt x="29089" y="2623"/>
                </a:cubicBezTo>
                <a:cubicBezTo>
                  <a:pt x="28164" y="6671"/>
                  <a:pt x="22959" y="6614"/>
                  <a:pt x="14516" y="7770"/>
                </a:cubicBezTo>
                <a:cubicBezTo>
                  <a:pt x="12665" y="11818"/>
                  <a:pt x="3759" y="18122"/>
                  <a:pt x="3759" y="23847"/>
                </a:cubicBezTo>
                <a:cubicBezTo>
                  <a:pt x="3759" y="30787"/>
                  <a:pt x="0" y="39404"/>
                  <a:pt x="0" y="44551"/>
                </a:cubicBezTo>
                <a:cubicBezTo>
                  <a:pt x="0" y="49698"/>
                  <a:pt x="9369" y="50855"/>
                  <a:pt x="12202" y="55481"/>
                </a:cubicBezTo>
                <a:cubicBezTo>
                  <a:pt x="15036" y="60108"/>
                  <a:pt x="30014" y="61785"/>
                  <a:pt x="30940" y="66411"/>
                </a:cubicBezTo>
                <a:cubicBezTo>
                  <a:pt x="31865" y="71038"/>
                  <a:pt x="42506" y="76185"/>
                  <a:pt x="48752" y="77342"/>
                </a:cubicBezTo>
                <a:cubicBezTo>
                  <a:pt x="54998" y="78498"/>
                  <a:pt x="64713" y="87115"/>
                  <a:pt x="68415" y="90527"/>
                </a:cubicBezTo>
                <a:cubicBezTo>
                  <a:pt x="72116" y="93939"/>
                  <a:pt x="86227" y="85958"/>
                  <a:pt x="90449" y="85958"/>
                </a:cubicBezTo>
                <a:cubicBezTo>
                  <a:pt x="94670" y="85958"/>
                  <a:pt x="102651" y="95732"/>
                  <a:pt x="103577" y="101457"/>
                </a:cubicBezTo>
                <a:cubicBezTo>
                  <a:pt x="104501" y="107183"/>
                  <a:pt x="128444" y="110074"/>
                  <a:pt x="134053" y="115857"/>
                </a:cubicBezTo>
                <a:cubicBezTo>
                  <a:pt x="139664" y="121640"/>
                  <a:pt x="169215" y="118113"/>
                  <a:pt x="174536" y="111231"/>
                </a:cubicBezTo>
                <a:cubicBezTo>
                  <a:pt x="179856" y="104349"/>
                  <a:pt x="175461" y="92262"/>
                  <a:pt x="175461" y="82315"/>
                </a:cubicBezTo>
                <a:cubicBezTo>
                  <a:pt x="175461" y="80505"/>
                  <a:pt x="176039" y="78753"/>
                  <a:pt x="177196" y="7734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3" name="Frihåndsform: figur 372">
            <a:extLst>
              <a:ext uri="{FF2B5EF4-FFF2-40B4-BE49-F238E27FC236}">
                <a16:creationId xmlns:a16="http://schemas.microsoft.com/office/drawing/2014/main" id="{07C71D75-5254-4127-B31D-7D02D160DB1C}"/>
              </a:ext>
            </a:extLst>
          </p:cNvPr>
          <p:cNvSpPr/>
          <p:nvPr/>
        </p:nvSpPr>
        <p:spPr>
          <a:xfrm>
            <a:off x="9527175" y="3899834"/>
            <a:ext cx="201254" cy="521057"/>
          </a:xfrm>
          <a:custGeom>
            <a:avLst/>
            <a:gdLst>
              <a:gd name="connsiteX0" fmla="*/ 191654 w 201254"/>
              <a:gd name="connsiteY0" fmla="*/ 209034 h 521057"/>
              <a:gd name="connsiteX1" fmla="*/ 177138 w 201254"/>
              <a:gd name="connsiteY1" fmla="*/ 199838 h 521057"/>
              <a:gd name="connsiteX2" fmla="*/ 164010 w 201254"/>
              <a:gd name="connsiteY2" fmla="*/ 192320 h 521057"/>
              <a:gd name="connsiteX3" fmla="*/ 164010 w 201254"/>
              <a:gd name="connsiteY3" fmla="*/ 173930 h 521057"/>
              <a:gd name="connsiteX4" fmla="*/ 155105 w 201254"/>
              <a:gd name="connsiteY4" fmla="*/ 161323 h 521057"/>
              <a:gd name="connsiteX5" fmla="*/ 147586 w 201254"/>
              <a:gd name="connsiteY5" fmla="*/ 138190 h 521057"/>
              <a:gd name="connsiteX6" fmla="*/ 126073 w 201254"/>
              <a:gd name="connsiteY6" fmla="*/ 133043 h 521057"/>
              <a:gd name="connsiteX7" fmla="*/ 121852 w 201254"/>
              <a:gd name="connsiteY7" fmla="*/ 119221 h 521057"/>
              <a:gd name="connsiteX8" fmla="*/ 141051 w 201254"/>
              <a:gd name="connsiteY8" fmla="*/ 80127 h 521057"/>
              <a:gd name="connsiteX9" fmla="*/ 146835 w 201254"/>
              <a:gd name="connsiteY9" fmla="*/ 39355 h 521057"/>
              <a:gd name="connsiteX10" fmla="*/ 137466 w 201254"/>
              <a:gd name="connsiteY10" fmla="*/ 25534 h 521057"/>
              <a:gd name="connsiteX11" fmla="*/ 132319 w 201254"/>
              <a:gd name="connsiteY11" fmla="*/ 10035 h 521057"/>
              <a:gd name="connsiteX12" fmla="*/ 116820 w 201254"/>
              <a:gd name="connsiteY12" fmla="*/ 1996 h 521057"/>
              <a:gd name="connsiteX13" fmla="*/ 113119 w 201254"/>
              <a:gd name="connsiteY13" fmla="*/ 4830 h 521057"/>
              <a:gd name="connsiteX14" fmla="*/ 113581 w 201254"/>
              <a:gd name="connsiteY14" fmla="*/ 4830 h 521057"/>
              <a:gd name="connsiteX15" fmla="*/ 107798 w 201254"/>
              <a:gd name="connsiteY15" fmla="*/ 18073 h 521057"/>
              <a:gd name="connsiteX16" fmla="*/ 109707 w 201254"/>
              <a:gd name="connsiteY16" fmla="*/ 37042 h 521057"/>
              <a:gd name="connsiteX17" fmla="*/ 99413 w 201254"/>
              <a:gd name="connsiteY17" fmla="*/ 37042 h 521057"/>
              <a:gd name="connsiteX18" fmla="*/ 79692 w 201254"/>
              <a:gd name="connsiteY18" fmla="*/ 46816 h 521057"/>
              <a:gd name="connsiteX19" fmla="*/ 63788 w 201254"/>
              <a:gd name="connsiteY19" fmla="*/ 68676 h 521057"/>
              <a:gd name="connsiteX20" fmla="*/ 57196 w 201254"/>
              <a:gd name="connsiteY20" fmla="*/ 102565 h 521057"/>
              <a:gd name="connsiteX21" fmla="*/ 48752 w 201254"/>
              <a:gd name="connsiteY21" fmla="*/ 136455 h 521057"/>
              <a:gd name="connsiteX22" fmla="*/ 30015 w 201254"/>
              <a:gd name="connsiteY22" fmla="*/ 135298 h 521057"/>
              <a:gd name="connsiteX23" fmla="*/ 25330 w 201254"/>
              <a:gd name="connsiteY23" fmla="*/ 162884 h 521057"/>
              <a:gd name="connsiteX24" fmla="*/ 18795 w 201254"/>
              <a:gd name="connsiteY24" fmla="*/ 192783 h 521057"/>
              <a:gd name="connsiteX25" fmla="*/ 8444 w 201254"/>
              <a:gd name="connsiteY25" fmla="*/ 213487 h 521057"/>
              <a:gd name="connsiteX26" fmla="*/ 0 w 201254"/>
              <a:gd name="connsiteY26" fmla="*/ 221525 h 521057"/>
              <a:gd name="connsiteX27" fmla="*/ 22034 w 201254"/>
              <a:gd name="connsiteY27" fmla="*/ 249111 h 521057"/>
              <a:gd name="connsiteX28" fmla="*/ 48752 w 201254"/>
              <a:gd name="connsiteY28" fmla="*/ 305439 h 521057"/>
              <a:gd name="connsiteX29" fmla="*/ 49678 w 201254"/>
              <a:gd name="connsiteY29" fmla="*/ 335338 h 521057"/>
              <a:gd name="connsiteX30" fmla="*/ 50198 w 201254"/>
              <a:gd name="connsiteY30" fmla="*/ 339386 h 521057"/>
              <a:gd name="connsiteX31" fmla="*/ 50198 w 201254"/>
              <a:gd name="connsiteY31" fmla="*/ 353729 h 521057"/>
              <a:gd name="connsiteX32" fmla="*/ 48752 w 201254"/>
              <a:gd name="connsiteY32" fmla="*/ 362345 h 521057"/>
              <a:gd name="connsiteX33" fmla="*/ 54882 w 201254"/>
              <a:gd name="connsiteY33" fmla="*/ 365815 h 521057"/>
              <a:gd name="connsiteX34" fmla="*/ 78015 w 201254"/>
              <a:gd name="connsiteY34" fmla="*/ 362345 h 521057"/>
              <a:gd name="connsiteX35" fmla="*/ 97678 w 201254"/>
              <a:gd name="connsiteY35" fmla="*/ 334181 h 521057"/>
              <a:gd name="connsiteX36" fmla="*/ 109880 w 201254"/>
              <a:gd name="connsiteY36" fmla="*/ 345111 h 521057"/>
              <a:gd name="connsiteX37" fmla="*/ 119249 w 201254"/>
              <a:gd name="connsiteY37" fmla="*/ 376167 h 521057"/>
              <a:gd name="connsiteX38" fmla="*/ 131451 w 201254"/>
              <a:gd name="connsiteY38" fmla="*/ 436486 h 521057"/>
              <a:gd name="connsiteX39" fmla="*/ 140358 w 201254"/>
              <a:gd name="connsiteY39" fmla="*/ 480727 h 521057"/>
              <a:gd name="connsiteX40" fmla="*/ 143596 w 201254"/>
              <a:gd name="connsiteY40" fmla="*/ 513517 h 521057"/>
              <a:gd name="connsiteX41" fmla="*/ 142209 w 201254"/>
              <a:gd name="connsiteY41" fmla="*/ 520978 h 521057"/>
              <a:gd name="connsiteX42" fmla="*/ 162392 w 201254"/>
              <a:gd name="connsiteY42" fmla="*/ 474712 h 521057"/>
              <a:gd name="connsiteX43" fmla="*/ 154873 w 201254"/>
              <a:gd name="connsiteY43" fmla="*/ 454008 h 521057"/>
              <a:gd name="connsiteX44" fmla="*/ 145505 w 201254"/>
              <a:gd name="connsiteY44" fmla="*/ 420119 h 521057"/>
              <a:gd name="connsiteX45" fmla="*/ 137061 w 201254"/>
              <a:gd name="connsiteY45" fmla="*/ 390220 h 521057"/>
              <a:gd name="connsiteX46" fmla="*/ 140821 w 201254"/>
              <a:gd name="connsiteY46" fmla="*/ 370673 h 521057"/>
              <a:gd name="connsiteX47" fmla="*/ 141745 w 201254"/>
              <a:gd name="connsiteY47" fmla="*/ 357487 h 521057"/>
              <a:gd name="connsiteX48" fmla="*/ 137061 w 201254"/>
              <a:gd name="connsiteY48" fmla="*/ 338519 h 521057"/>
              <a:gd name="connsiteX49" fmla="*/ 119249 w 201254"/>
              <a:gd name="connsiteY49" fmla="*/ 313188 h 521057"/>
              <a:gd name="connsiteX50" fmla="*/ 123934 w 201254"/>
              <a:gd name="connsiteY50" fmla="*/ 268947 h 521057"/>
              <a:gd name="connsiteX51" fmla="*/ 137061 w 201254"/>
              <a:gd name="connsiteY51" fmla="*/ 260330 h 521057"/>
              <a:gd name="connsiteX52" fmla="*/ 154873 w 201254"/>
              <a:gd name="connsiteY52" fmla="*/ 254026 h 521057"/>
              <a:gd name="connsiteX53" fmla="*/ 176444 w 201254"/>
              <a:gd name="connsiteY53" fmla="*/ 239626 h 521057"/>
              <a:gd name="connsiteX54" fmla="*/ 188589 w 201254"/>
              <a:gd name="connsiteY54" fmla="*/ 227598 h 521057"/>
              <a:gd name="connsiteX55" fmla="*/ 200792 w 201254"/>
              <a:gd name="connsiteY55" fmla="*/ 204465 h 521057"/>
              <a:gd name="connsiteX56" fmla="*/ 201254 w 201254"/>
              <a:gd name="connsiteY56" fmla="*/ 204465 h 521057"/>
              <a:gd name="connsiteX57" fmla="*/ 191654 w 201254"/>
              <a:gd name="connsiteY57" fmla="*/ 209034 h 5210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201254" h="521057">
                <a:moveTo>
                  <a:pt x="191654" y="209034"/>
                </a:moveTo>
                <a:cubicBezTo>
                  <a:pt x="181360" y="214181"/>
                  <a:pt x="176214" y="207299"/>
                  <a:pt x="177138" y="199838"/>
                </a:cubicBezTo>
                <a:cubicBezTo>
                  <a:pt x="178064" y="192378"/>
                  <a:pt x="169621" y="192320"/>
                  <a:pt x="164010" y="192320"/>
                </a:cubicBezTo>
                <a:cubicBezTo>
                  <a:pt x="158401" y="192320"/>
                  <a:pt x="162160" y="181390"/>
                  <a:pt x="164010" y="173930"/>
                </a:cubicBezTo>
                <a:cubicBezTo>
                  <a:pt x="165861" y="166470"/>
                  <a:pt x="162160" y="162363"/>
                  <a:pt x="155105" y="161323"/>
                </a:cubicBezTo>
                <a:cubicBezTo>
                  <a:pt x="148050" y="160282"/>
                  <a:pt x="145273" y="143510"/>
                  <a:pt x="147586" y="138190"/>
                </a:cubicBezTo>
                <a:cubicBezTo>
                  <a:pt x="149900" y="132869"/>
                  <a:pt x="133534" y="128994"/>
                  <a:pt x="126073" y="133043"/>
                </a:cubicBezTo>
                <a:cubicBezTo>
                  <a:pt x="118613" y="137091"/>
                  <a:pt x="124165" y="125525"/>
                  <a:pt x="121852" y="119221"/>
                </a:cubicBezTo>
                <a:cubicBezTo>
                  <a:pt x="119538" y="112917"/>
                  <a:pt x="131220" y="92214"/>
                  <a:pt x="141051" y="80127"/>
                </a:cubicBezTo>
                <a:cubicBezTo>
                  <a:pt x="150883" y="68040"/>
                  <a:pt x="146835" y="53119"/>
                  <a:pt x="146835" y="39355"/>
                </a:cubicBezTo>
                <a:cubicBezTo>
                  <a:pt x="146835" y="25591"/>
                  <a:pt x="142151" y="25534"/>
                  <a:pt x="137466" y="25534"/>
                </a:cubicBezTo>
                <a:cubicBezTo>
                  <a:pt x="132782" y="25534"/>
                  <a:pt x="132319" y="17495"/>
                  <a:pt x="132319" y="10035"/>
                </a:cubicBezTo>
                <a:cubicBezTo>
                  <a:pt x="132319" y="2575"/>
                  <a:pt x="122488" y="-3209"/>
                  <a:pt x="116820" y="1996"/>
                </a:cubicBezTo>
                <a:cubicBezTo>
                  <a:pt x="115548" y="2870"/>
                  <a:pt x="114275" y="3818"/>
                  <a:pt x="113119" y="4830"/>
                </a:cubicBezTo>
                <a:lnTo>
                  <a:pt x="113581" y="4830"/>
                </a:lnTo>
                <a:cubicBezTo>
                  <a:pt x="113581" y="4830"/>
                  <a:pt x="111673" y="15760"/>
                  <a:pt x="107798" y="18073"/>
                </a:cubicBezTo>
                <a:cubicBezTo>
                  <a:pt x="103924" y="20387"/>
                  <a:pt x="104097" y="26690"/>
                  <a:pt x="109707" y="37042"/>
                </a:cubicBezTo>
                <a:cubicBezTo>
                  <a:pt x="115317" y="47394"/>
                  <a:pt x="101263" y="42826"/>
                  <a:pt x="99413" y="37042"/>
                </a:cubicBezTo>
                <a:cubicBezTo>
                  <a:pt x="97562" y="31259"/>
                  <a:pt x="86285" y="40454"/>
                  <a:pt x="79692" y="46816"/>
                </a:cubicBezTo>
                <a:cubicBezTo>
                  <a:pt x="73099" y="53177"/>
                  <a:pt x="63788" y="56590"/>
                  <a:pt x="63788" y="68676"/>
                </a:cubicBezTo>
                <a:cubicBezTo>
                  <a:pt x="63788" y="80763"/>
                  <a:pt x="55345" y="92792"/>
                  <a:pt x="57196" y="102565"/>
                </a:cubicBezTo>
                <a:cubicBezTo>
                  <a:pt x="59047" y="112339"/>
                  <a:pt x="47827" y="131481"/>
                  <a:pt x="48752" y="136455"/>
                </a:cubicBezTo>
                <a:cubicBezTo>
                  <a:pt x="49678" y="141428"/>
                  <a:pt x="32849" y="135298"/>
                  <a:pt x="30015" y="135298"/>
                </a:cubicBezTo>
                <a:cubicBezTo>
                  <a:pt x="27181" y="135298"/>
                  <a:pt x="29089" y="156002"/>
                  <a:pt x="25330" y="162884"/>
                </a:cubicBezTo>
                <a:cubicBezTo>
                  <a:pt x="21571" y="169766"/>
                  <a:pt x="24405" y="192783"/>
                  <a:pt x="18795" y="192783"/>
                </a:cubicBezTo>
                <a:cubicBezTo>
                  <a:pt x="13186" y="192783"/>
                  <a:pt x="8444" y="213487"/>
                  <a:pt x="8444" y="213487"/>
                </a:cubicBezTo>
                <a:cubicBezTo>
                  <a:pt x="5379" y="215858"/>
                  <a:pt x="2545" y="218553"/>
                  <a:pt x="0" y="221525"/>
                </a:cubicBezTo>
                <a:cubicBezTo>
                  <a:pt x="4685" y="232455"/>
                  <a:pt x="12665" y="244658"/>
                  <a:pt x="22034" y="249111"/>
                </a:cubicBezTo>
                <a:cubicBezTo>
                  <a:pt x="35624" y="255472"/>
                  <a:pt x="44531" y="288205"/>
                  <a:pt x="48752" y="305439"/>
                </a:cubicBezTo>
                <a:cubicBezTo>
                  <a:pt x="50950" y="315259"/>
                  <a:pt x="51239" y="325403"/>
                  <a:pt x="49678" y="335338"/>
                </a:cubicBezTo>
                <a:cubicBezTo>
                  <a:pt x="49678" y="336494"/>
                  <a:pt x="50198" y="338229"/>
                  <a:pt x="50198" y="339386"/>
                </a:cubicBezTo>
                <a:lnTo>
                  <a:pt x="50198" y="353729"/>
                </a:lnTo>
                <a:cubicBezTo>
                  <a:pt x="50198" y="356660"/>
                  <a:pt x="49678" y="359564"/>
                  <a:pt x="48752" y="362345"/>
                </a:cubicBezTo>
                <a:cubicBezTo>
                  <a:pt x="50661" y="363502"/>
                  <a:pt x="52512" y="364658"/>
                  <a:pt x="54882" y="365815"/>
                </a:cubicBezTo>
                <a:cubicBezTo>
                  <a:pt x="62805" y="370962"/>
                  <a:pt x="71711" y="372119"/>
                  <a:pt x="78015" y="362345"/>
                </a:cubicBezTo>
                <a:cubicBezTo>
                  <a:pt x="84319" y="352572"/>
                  <a:pt x="96290" y="345690"/>
                  <a:pt x="97678" y="334181"/>
                </a:cubicBezTo>
                <a:cubicBezTo>
                  <a:pt x="99066" y="322673"/>
                  <a:pt x="105196" y="339386"/>
                  <a:pt x="109880" y="345111"/>
                </a:cubicBezTo>
                <a:cubicBezTo>
                  <a:pt x="115953" y="354341"/>
                  <a:pt x="119191" y="365127"/>
                  <a:pt x="119249" y="376167"/>
                </a:cubicBezTo>
                <a:cubicBezTo>
                  <a:pt x="120174" y="389931"/>
                  <a:pt x="121100" y="424977"/>
                  <a:pt x="131451" y="436486"/>
                </a:cubicBezTo>
                <a:cubicBezTo>
                  <a:pt x="141803" y="447994"/>
                  <a:pt x="143018" y="472110"/>
                  <a:pt x="140358" y="480727"/>
                </a:cubicBezTo>
                <a:cubicBezTo>
                  <a:pt x="137697" y="489343"/>
                  <a:pt x="145505" y="504322"/>
                  <a:pt x="143596" y="513517"/>
                </a:cubicBezTo>
                <a:cubicBezTo>
                  <a:pt x="143133" y="515252"/>
                  <a:pt x="142671" y="518086"/>
                  <a:pt x="142209" y="520978"/>
                </a:cubicBezTo>
                <a:cubicBezTo>
                  <a:pt x="151114" y="523291"/>
                  <a:pt x="162392" y="474712"/>
                  <a:pt x="162392" y="474712"/>
                </a:cubicBezTo>
                <a:cubicBezTo>
                  <a:pt x="162392" y="463782"/>
                  <a:pt x="154873" y="462625"/>
                  <a:pt x="154873" y="454008"/>
                </a:cubicBezTo>
                <a:cubicBezTo>
                  <a:pt x="154873" y="445392"/>
                  <a:pt x="154873" y="429893"/>
                  <a:pt x="145505" y="420119"/>
                </a:cubicBezTo>
                <a:cubicBezTo>
                  <a:pt x="136136" y="410346"/>
                  <a:pt x="131451" y="396003"/>
                  <a:pt x="137061" y="390220"/>
                </a:cubicBezTo>
                <a:cubicBezTo>
                  <a:pt x="142671" y="384437"/>
                  <a:pt x="137986" y="369516"/>
                  <a:pt x="140821" y="370673"/>
                </a:cubicBezTo>
                <a:cubicBezTo>
                  <a:pt x="143654" y="371830"/>
                  <a:pt x="147355" y="360900"/>
                  <a:pt x="141745" y="357487"/>
                </a:cubicBezTo>
                <a:cubicBezTo>
                  <a:pt x="136136" y="354075"/>
                  <a:pt x="141745" y="340774"/>
                  <a:pt x="137061" y="338519"/>
                </a:cubicBezTo>
                <a:cubicBezTo>
                  <a:pt x="132377" y="336263"/>
                  <a:pt x="119249" y="318972"/>
                  <a:pt x="119249" y="313188"/>
                </a:cubicBezTo>
                <a:cubicBezTo>
                  <a:pt x="119249" y="307405"/>
                  <a:pt x="123008" y="276986"/>
                  <a:pt x="123934" y="268947"/>
                </a:cubicBezTo>
                <a:cubicBezTo>
                  <a:pt x="124859" y="260908"/>
                  <a:pt x="134228" y="260330"/>
                  <a:pt x="137061" y="260330"/>
                </a:cubicBezTo>
                <a:cubicBezTo>
                  <a:pt x="139895" y="260330"/>
                  <a:pt x="151114" y="261487"/>
                  <a:pt x="154873" y="254026"/>
                </a:cubicBezTo>
                <a:cubicBezTo>
                  <a:pt x="158633" y="246566"/>
                  <a:pt x="174536" y="245410"/>
                  <a:pt x="176444" y="239626"/>
                </a:cubicBezTo>
                <a:cubicBezTo>
                  <a:pt x="178353" y="233843"/>
                  <a:pt x="188589" y="233843"/>
                  <a:pt x="188589" y="227598"/>
                </a:cubicBezTo>
                <a:cubicBezTo>
                  <a:pt x="188589" y="221352"/>
                  <a:pt x="200792" y="204465"/>
                  <a:pt x="200792" y="204465"/>
                </a:cubicBezTo>
                <a:lnTo>
                  <a:pt x="201254" y="204465"/>
                </a:lnTo>
                <a:cubicBezTo>
                  <a:pt x="201197" y="203829"/>
                  <a:pt x="197785" y="206142"/>
                  <a:pt x="191654" y="20903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4" name="Frihåndsform: figur 373">
            <a:extLst>
              <a:ext uri="{FF2B5EF4-FFF2-40B4-BE49-F238E27FC236}">
                <a16:creationId xmlns:a16="http://schemas.microsoft.com/office/drawing/2014/main" id="{B4943765-6EE5-4219-A985-61F4B486DB84}"/>
              </a:ext>
            </a:extLst>
          </p:cNvPr>
          <p:cNvSpPr/>
          <p:nvPr/>
        </p:nvSpPr>
        <p:spPr>
          <a:xfrm>
            <a:off x="9460091" y="3909274"/>
            <a:ext cx="68689" cy="45977"/>
          </a:xfrm>
          <a:custGeom>
            <a:avLst/>
            <a:gdLst>
              <a:gd name="connsiteX0" fmla="*/ 68472 w 68689"/>
              <a:gd name="connsiteY0" fmla="*/ 14533 h 45977"/>
              <a:gd name="connsiteX1" fmla="*/ 41292 w 68689"/>
              <a:gd name="connsiteY1" fmla="*/ 5916 h 45977"/>
              <a:gd name="connsiteX2" fmla="*/ 22034 w 68689"/>
              <a:gd name="connsiteY2" fmla="*/ 2446 h 45977"/>
              <a:gd name="connsiteX3" fmla="*/ 5205 w 68689"/>
              <a:gd name="connsiteY3" fmla="*/ 19796 h 45977"/>
              <a:gd name="connsiteX4" fmla="*/ 0 w 68689"/>
              <a:gd name="connsiteY4" fmla="*/ 31883 h 45977"/>
              <a:gd name="connsiteX5" fmla="*/ 6130 w 68689"/>
              <a:gd name="connsiteY5" fmla="*/ 38186 h 45977"/>
              <a:gd name="connsiteX6" fmla="*/ 22034 w 68689"/>
              <a:gd name="connsiteY6" fmla="*/ 42813 h 45977"/>
              <a:gd name="connsiteX7" fmla="*/ 44531 w 68689"/>
              <a:gd name="connsiteY7" fmla="*/ 45068 h 45977"/>
              <a:gd name="connsiteX8" fmla="*/ 67663 w 68689"/>
              <a:gd name="connsiteY8" fmla="*/ 41656 h 45977"/>
              <a:gd name="connsiteX9" fmla="*/ 64887 w 68689"/>
              <a:gd name="connsiteY9" fmla="*/ 17483 h 45977"/>
              <a:gd name="connsiteX10" fmla="*/ 68472 w 68689"/>
              <a:gd name="connsiteY10" fmla="*/ 14533 h 45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8689" h="45977">
                <a:moveTo>
                  <a:pt x="68472" y="14533"/>
                </a:moveTo>
                <a:cubicBezTo>
                  <a:pt x="54420" y="-1023"/>
                  <a:pt x="50661" y="11642"/>
                  <a:pt x="41292" y="5916"/>
                </a:cubicBezTo>
                <a:cubicBezTo>
                  <a:pt x="31923" y="191"/>
                  <a:pt x="26718" y="-2180"/>
                  <a:pt x="22034" y="2446"/>
                </a:cubicBezTo>
                <a:cubicBezTo>
                  <a:pt x="17349" y="7073"/>
                  <a:pt x="9889" y="5916"/>
                  <a:pt x="5205" y="19796"/>
                </a:cubicBezTo>
                <a:cubicBezTo>
                  <a:pt x="3875" y="23989"/>
                  <a:pt x="2140" y="28037"/>
                  <a:pt x="0" y="31883"/>
                </a:cubicBezTo>
                <a:cubicBezTo>
                  <a:pt x="1446" y="35873"/>
                  <a:pt x="4222" y="38765"/>
                  <a:pt x="6130" y="38186"/>
                </a:cubicBezTo>
                <a:cubicBezTo>
                  <a:pt x="9889" y="37030"/>
                  <a:pt x="14574" y="45068"/>
                  <a:pt x="22034" y="42813"/>
                </a:cubicBezTo>
                <a:cubicBezTo>
                  <a:pt x="29494" y="40558"/>
                  <a:pt x="34237" y="48596"/>
                  <a:pt x="44531" y="45068"/>
                </a:cubicBezTo>
                <a:cubicBezTo>
                  <a:pt x="54824" y="41541"/>
                  <a:pt x="64251" y="49695"/>
                  <a:pt x="67663" y="41656"/>
                </a:cubicBezTo>
                <a:cubicBezTo>
                  <a:pt x="71075" y="33618"/>
                  <a:pt x="64887" y="17483"/>
                  <a:pt x="64887" y="17483"/>
                </a:cubicBezTo>
                <a:cubicBezTo>
                  <a:pt x="65986" y="16407"/>
                  <a:pt x="67200" y="15418"/>
                  <a:pt x="68472" y="145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5" name="Frihåndsform: figur 374">
            <a:extLst>
              <a:ext uri="{FF2B5EF4-FFF2-40B4-BE49-F238E27FC236}">
                <a16:creationId xmlns:a16="http://schemas.microsoft.com/office/drawing/2014/main" id="{0421CF11-DEAE-4AF2-BCF4-864F90D382CC}"/>
              </a:ext>
            </a:extLst>
          </p:cNvPr>
          <p:cNvSpPr/>
          <p:nvPr/>
        </p:nvSpPr>
        <p:spPr>
          <a:xfrm>
            <a:off x="9753644" y="4056389"/>
            <a:ext cx="164010" cy="413175"/>
          </a:xfrm>
          <a:custGeom>
            <a:avLst/>
            <a:gdLst>
              <a:gd name="connsiteX0" fmla="*/ 160656 w 164010"/>
              <a:gd name="connsiteY0" fmla="*/ 311102 h 413175"/>
              <a:gd name="connsiteX1" fmla="*/ 162970 w 164010"/>
              <a:gd name="connsiteY1" fmla="*/ 260499 h 413175"/>
              <a:gd name="connsiteX2" fmla="*/ 163953 w 164010"/>
              <a:gd name="connsiteY2" fmla="*/ 252461 h 413175"/>
              <a:gd name="connsiteX3" fmla="*/ 141919 w 164010"/>
              <a:gd name="connsiteY3" fmla="*/ 209376 h 413175"/>
              <a:gd name="connsiteX4" fmla="*/ 103923 w 164010"/>
              <a:gd name="connsiteY4" fmla="*/ 171439 h 413175"/>
              <a:gd name="connsiteX5" fmla="*/ 93630 w 164010"/>
              <a:gd name="connsiteY5" fmla="*/ 150157 h 413175"/>
              <a:gd name="connsiteX6" fmla="*/ 87847 w 164010"/>
              <a:gd name="connsiteY6" fmla="*/ 112219 h 413175"/>
              <a:gd name="connsiteX7" fmla="*/ 104675 w 164010"/>
              <a:gd name="connsiteY7" fmla="*/ 88103 h 413175"/>
              <a:gd name="connsiteX8" fmla="*/ 113581 w 164010"/>
              <a:gd name="connsiteY8" fmla="*/ 71448 h 413175"/>
              <a:gd name="connsiteX9" fmla="*/ 131856 w 164010"/>
              <a:gd name="connsiteY9" fmla="*/ 57048 h 413175"/>
              <a:gd name="connsiteX10" fmla="*/ 133765 w 164010"/>
              <a:gd name="connsiteY10" fmla="*/ 54735 h 413175"/>
              <a:gd name="connsiteX11" fmla="*/ 129080 w 164010"/>
              <a:gd name="connsiteY11" fmla="*/ 50166 h 413175"/>
              <a:gd name="connsiteX12" fmla="*/ 105947 w 164010"/>
              <a:gd name="connsiteY12" fmla="*/ 29462 h 413175"/>
              <a:gd name="connsiteX13" fmla="*/ 99355 w 164010"/>
              <a:gd name="connsiteY13" fmla="*/ 12807 h 413175"/>
              <a:gd name="connsiteX14" fmla="*/ 79692 w 164010"/>
              <a:gd name="connsiteY14" fmla="*/ 720 h 413175"/>
              <a:gd name="connsiteX15" fmla="*/ 60955 w 164010"/>
              <a:gd name="connsiteY15" fmla="*/ 15120 h 413175"/>
              <a:gd name="connsiteX16" fmla="*/ 44993 w 164010"/>
              <a:gd name="connsiteY16" fmla="*/ 18532 h 413175"/>
              <a:gd name="connsiteX17" fmla="*/ 24347 w 164010"/>
              <a:gd name="connsiteY17" fmla="*/ 18532 h 413175"/>
              <a:gd name="connsiteX18" fmla="*/ 6535 w 164010"/>
              <a:gd name="connsiteY18" fmla="*/ 20845 h 413175"/>
              <a:gd name="connsiteX19" fmla="*/ 0 w 164010"/>
              <a:gd name="connsiteY19" fmla="*/ 26628 h 413175"/>
              <a:gd name="connsiteX20" fmla="*/ 8443 w 164010"/>
              <a:gd name="connsiteY20" fmla="*/ 41607 h 413175"/>
              <a:gd name="connsiteX21" fmla="*/ 20010 w 164010"/>
              <a:gd name="connsiteY21" fmla="*/ 62831 h 413175"/>
              <a:gd name="connsiteX22" fmla="*/ 39268 w 164010"/>
              <a:gd name="connsiteY22" fmla="*/ 75496 h 413175"/>
              <a:gd name="connsiteX23" fmla="*/ 55634 w 164010"/>
              <a:gd name="connsiteY23" fmla="*/ 80701 h 413175"/>
              <a:gd name="connsiteX24" fmla="*/ 63152 w 164010"/>
              <a:gd name="connsiteY24" fmla="*/ 101925 h 413175"/>
              <a:gd name="connsiteX25" fmla="*/ 45340 w 164010"/>
              <a:gd name="connsiteY25" fmla="*/ 114590 h 413175"/>
              <a:gd name="connsiteX26" fmla="*/ 70670 w 164010"/>
              <a:gd name="connsiteY26" fmla="*/ 141019 h 413175"/>
              <a:gd name="connsiteX27" fmla="*/ 82236 w 164010"/>
              <a:gd name="connsiteY27" fmla="*/ 165714 h 413175"/>
              <a:gd name="connsiteX28" fmla="*/ 101495 w 164010"/>
              <a:gd name="connsiteY28" fmla="*/ 195612 h 413175"/>
              <a:gd name="connsiteX29" fmla="*/ 120695 w 164010"/>
              <a:gd name="connsiteY29" fmla="*/ 216894 h 413175"/>
              <a:gd name="connsiteX30" fmla="*/ 124916 w 164010"/>
              <a:gd name="connsiteY30" fmla="*/ 245058 h 413175"/>
              <a:gd name="connsiteX31" fmla="*/ 132435 w 164010"/>
              <a:gd name="connsiteY31" fmla="*/ 291324 h 413175"/>
              <a:gd name="connsiteX32" fmla="*/ 116011 w 164010"/>
              <a:gd name="connsiteY32" fmla="*/ 322958 h 413175"/>
              <a:gd name="connsiteX33" fmla="*/ 95364 w 164010"/>
              <a:gd name="connsiteY33" fmla="*/ 339035 h 413175"/>
              <a:gd name="connsiteX34" fmla="*/ 95364 w 164010"/>
              <a:gd name="connsiteY34" fmla="*/ 363729 h 413175"/>
              <a:gd name="connsiteX35" fmla="*/ 68646 w 164010"/>
              <a:gd name="connsiteY35" fmla="*/ 363729 h 413175"/>
              <a:gd name="connsiteX36" fmla="*/ 54130 w 164010"/>
              <a:gd name="connsiteY36" fmla="*/ 376972 h 413175"/>
              <a:gd name="connsiteX37" fmla="*/ 64425 w 164010"/>
              <a:gd name="connsiteY37" fmla="*/ 386168 h 413175"/>
              <a:gd name="connsiteX38" fmla="*/ 57890 w 164010"/>
              <a:gd name="connsiteY38" fmla="*/ 410283 h 413175"/>
              <a:gd name="connsiteX39" fmla="*/ 58352 w 164010"/>
              <a:gd name="connsiteY39" fmla="*/ 413175 h 413175"/>
              <a:gd name="connsiteX40" fmla="*/ 65870 w 164010"/>
              <a:gd name="connsiteY40" fmla="*/ 409127 h 413175"/>
              <a:gd name="connsiteX41" fmla="*/ 80849 w 164010"/>
              <a:gd name="connsiteY41" fmla="*/ 403980 h 413175"/>
              <a:gd name="connsiteX42" fmla="*/ 86632 w 164010"/>
              <a:gd name="connsiteY42" fmla="*/ 404558 h 413175"/>
              <a:gd name="connsiteX43" fmla="*/ 93687 w 164010"/>
              <a:gd name="connsiteY43" fmla="*/ 390158 h 413175"/>
              <a:gd name="connsiteX44" fmla="*/ 101205 w 164010"/>
              <a:gd name="connsiteY44" fmla="*/ 385011 h 413175"/>
              <a:gd name="connsiteX45" fmla="*/ 103056 w 164010"/>
              <a:gd name="connsiteY45" fmla="*/ 376394 h 413175"/>
              <a:gd name="connsiteX46" fmla="*/ 117571 w 164010"/>
              <a:gd name="connsiteY46" fmla="*/ 373503 h 413175"/>
              <a:gd name="connsiteX47" fmla="*/ 137755 w 164010"/>
              <a:gd name="connsiteY47" fmla="*/ 364307 h 413175"/>
              <a:gd name="connsiteX48" fmla="*/ 137755 w 164010"/>
              <a:gd name="connsiteY48" fmla="*/ 362572 h 413175"/>
              <a:gd name="connsiteX49" fmla="*/ 145215 w 164010"/>
              <a:gd name="connsiteY49" fmla="*/ 343603 h 413175"/>
              <a:gd name="connsiteX50" fmla="*/ 163490 w 164010"/>
              <a:gd name="connsiteY50" fmla="*/ 335565 h 413175"/>
              <a:gd name="connsiteX51" fmla="*/ 164010 w 164010"/>
              <a:gd name="connsiteY51" fmla="*/ 335565 h 413175"/>
              <a:gd name="connsiteX52" fmla="*/ 160656 w 164010"/>
              <a:gd name="connsiteY52" fmla="*/ 311102 h 413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64010" h="413175">
                <a:moveTo>
                  <a:pt x="160656" y="311102"/>
                </a:moveTo>
                <a:cubicBezTo>
                  <a:pt x="162796" y="294325"/>
                  <a:pt x="163606" y="277404"/>
                  <a:pt x="162970" y="260499"/>
                </a:cubicBezTo>
                <a:cubicBezTo>
                  <a:pt x="163028" y="257793"/>
                  <a:pt x="163317" y="255098"/>
                  <a:pt x="163953" y="252461"/>
                </a:cubicBezTo>
                <a:cubicBezTo>
                  <a:pt x="162970" y="243844"/>
                  <a:pt x="147529" y="208798"/>
                  <a:pt x="141919" y="209376"/>
                </a:cubicBezTo>
                <a:cubicBezTo>
                  <a:pt x="136309" y="209955"/>
                  <a:pt x="109070" y="176586"/>
                  <a:pt x="103923" y="171439"/>
                </a:cubicBezTo>
                <a:cubicBezTo>
                  <a:pt x="98776" y="166292"/>
                  <a:pt x="100627" y="157039"/>
                  <a:pt x="93630" y="150157"/>
                </a:cubicBezTo>
                <a:cubicBezTo>
                  <a:pt x="86632" y="143275"/>
                  <a:pt x="86111" y="124884"/>
                  <a:pt x="87847" y="112219"/>
                </a:cubicBezTo>
                <a:cubicBezTo>
                  <a:pt x="89581" y="99554"/>
                  <a:pt x="104675" y="96720"/>
                  <a:pt x="104675" y="88103"/>
                </a:cubicBezTo>
                <a:cubicBezTo>
                  <a:pt x="104675" y="79486"/>
                  <a:pt x="106121" y="71968"/>
                  <a:pt x="113581" y="71448"/>
                </a:cubicBezTo>
                <a:cubicBezTo>
                  <a:pt x="121562" y="69707"/>
                  <a:pt x="128271" y="64398"/>
                  <a:pt x="131856" y="57048"/>
                </a:cubicBezTo>
                <a:cubicBezTo>
                  <a:pt x="132319" y="56163"/>
                  <a:pt x="133013" y="55382"/>
                  <a:pt x="133765" y="54735"/>
                </a:cubicBezTo>
                <a:cubicBezTo>
                  <a:pt x="131856" y="51901"/>
                  <a:pt x="130005" y="50166"/>
                  <a:pt x="129080" y="50166"/>
                </a:cubicBezTo>
                <a:cubicBezTo>
                  <a:pt x="122488" y="49009"/>
                  <a:pt x="105947" y="34609"/>
                  <a:pt x="105947" y="29462"/>
                </a:cubicBezTo>
                <a:cubicBezTo>
                  <a:pt x="105947" y="24315"/>
                  <a:pt x="114333" y="15120"/>
                  <a:pt x="99355" y="12807"/>
                </a:cubicBezTo>
                <a:cubicBezTo>
                  <a:pt x="84376" y="10493"/>
                  <a:pt x="82468" y="4190"/>
                  <a:pt x="79692" y="720"/>
                </a:cubicBezTo>
                <a:cubicBezTo>
                  <a:pt x="76916" y="-2750"/>
                  <a:pt x="64656" y="7024"/>
                  <a:pt x="60955" y="15120"/>
                </a:cubicBezTo>
                <a:cubicBezTo>
                  <a:pt x="57253" y="23216"/>
                  <a:pt x="53436" y="12807"/>
                  <a:pt x="44993" y="18532"/>
                </a:cubicBezTo>
                <a:cubicBezTo>
                  <a:pt x="36549" y="24257"/>
                  <a:pt x="28106" y="11071"/>
                  <a:pt x="24347" y="18532"/>
                </a:cubicBezTo>
                <a:cubicBezTo>
                  <a:pt x="20588" y="25992"/>
                  <a:pt x="11220" y="13963"/>
                  <a:pt x="6535" y="20845"/>
                </a:cubicBezTo>
                <a:cubicBezTo>
                  <a:pt x="4800" y="23199"/>
                  <a:pt x="2545" y="25165"/>
                  <a:pt x="0" y="26628"/>
                </a:cubicBezTo>
                <a:cubicBezTo>
                  <a:pt x="4164" y="30752"/>
                  <a:pt x="7055" y="35933"/>
                  <a:pt x="8443" y="41607"/>
                </a:cubicBezTo>
                <a:cubicBezTo>
                  <a:pt x="8443" y="48489"/>
                  <a:pt x="20010" y="54214"/>
                  <a:pt x="20010" y="62831"/>
                </a:cubicBezTo>
                <a:cubicBezTo>
                  <a:pt x="20010" y="71448"/>
                  <a:pt x="35046" y="78966"/>
                  <a:pt x="39268" y="75496"/>
                </a:cubicBezTo>
                <a:cubicBezTo>
                  <a:pt x="43490" y="72026"/>
                  <a:pt x="54246" y="68614"/>
                  <a:pt x="55634" y="80701"/>
                </a:cubicBezTo>
                <a:cubicBezTo>
                  <a:pt x="57022" y="92788"/>
                  <a:pt x="63152" y="93308"/>
                  <a:pt x="63152" y="101925"/>
                </a:cubicBezTo>
                <a:cubicBezTo>
                  <a:pt x="63152" y="110542"/>
                  <a:pt x="48174" y="105395"/>
                  <a:pt x="45340" y="114590"/>
                </a:cubicBezTo>
                <a:cubicBezTo>
                  <a:pt x="42506" y="123786"/>
                  <a:pt x="70670" y="134137"/>
                  <a:pt x="70670" y="141019"/>
                </a:cubicBezTo>
                <a:cubicBezTo>
                  <a:pt x="70670" y="147901"/>
                  <a:pt x="79576" y="157096"/>
                  <a:pt x="82236" y="165714"/>
                </a:cubicBezTo>
                <a:cubicBezTo>
                  <a:pt x="84897" y="174330"/>
                  <a:pt x="98661" y="185261"/>
                  <a:pt x="101495" y="195612"/>
                </a:cubicBezTo>
                <a:cubicBezTo>
                  <a:pt x="104329" y="205964"/>
                  <a:pt x="116473" y="211747"/>
                  <a:pt x="120695" y="216894"/>
                </a:cubicBezTo>
                <a:cubicBezTo>
                  <a:pt x="124916" y="222042"/>
                  <a:pt x="126478" y="234707"/>
                  <a:pt x="124916" y="245058"/>
                </a:cubicBezTo>
                <a:cubicBezTo>
                  <a:pt x="122661" y="260887"/>
                  <a:pt x="125321" y="277016"/>
                  <a:pt x="132435" y="291324"/>
                </a:cubicBezTo>
                <a:cubicBezTo>
                  <a:pt x="141341" y="307401"/>
                  <a:pt x="122083" y="314456"/>
                  <a:pt x="116011" y="322958"/>
                </a:cubicBezTo>
                <a:cubicBezTo>
                  <a:pt x="109938" y="331459"/>
                  <a:pt x="113176" y="344182"/>
                  <a:pt x="95364" y="339035"/>
                </a:cubicBezTo>
                <a:cubicBezTo>
                  <a:pt x="77552" y="333888"/>
                  <a:pt x="98198" y="356847"/>
                  <a:pt x="95364" y="363729"/>
                </a:cubicBezTo>
                <a:cubicBezTo>
                  <a:pt x="92531" y="370611"/>
                  <a:pt x="68646" y="356847"/>
                  <a:pt x="68646" y="363729"/>
                </a:cubicBezTo>
                <a:cubicBezTo>
                  <a:pt x="68646" y="367777"/>
                  <a:pt x="60723" y="373503"/>
                  <a:pt x="54130" y="376972"/>
                </a:cubicBezTo>
                <a:cubicBezTo>
                  <a:pt x="56848" y="380766"/>
                  <a:pt x="60377" y="383907"/>
                  <a:pt x="64425" y="386168"/>
                </a:cubicBezTo>
                <a:cubicBezTo>
                  <a:pt x="70208" y="390158"/>
                  <a:pt x="57427" y="397098"/>
                  <a:pt x="57890" y="410283"/>
                </a:cubicBezTo>
                <a:cubicBezTo>
                  <a:pt x="57774" y="411272"/>
                  <a:pt x="57947" y="412273"/>
                  <a:pt x="58352" y="413175"/>
                </a:cubicBezTo>
                <a:cubicBezTo>
                  <a:pt x="60665" y="411509"/>
                  <a:pt x="63210" y="410150"/>
                  <a:pt x="65870" y="409127"/>
                </a:cubicBezTo>
                <a:cubicBezTo>
                  <a:pt x="70092" y="405726"/>
                  <a:pt x="75413" y="403904"/>
                  <a:pt x="80849" y="403980"/>
                </a:cubicBezTo>
                <a:cubicBezTo>
                  <a:pt x="82815" y="403864"/>
                  <a:pt x="84723" y="404061"/>
                  <a:pt x="86632" y="404558"/>
                </a:cubicBezTo>
                <a:cubicBezTo>
                  <a:pt x="87673" y="399220"/>
                  <a:pt x="90101" y="394247"/>
                  <a:pt x="93687" y="390158"/>
                </a:cubicBezTo>
                <a:cubicBezTo>
                  <a:pt x="95827" y="387961"/>
                  <a:pt x="98372" y="386214"/>
                  <a:pt x="101205" y="385011"/>
                </a:cubicBezTo>
                <a:cubicBezTo>
                  <a:pt x="101553" y="382085"/>
                  <a:pt x="102189" y="379199"/>
                  <a:pt x="103056" y="376394"/>
                </a:cubicBezTo>
                <a:cubicBezTo>
                  <a:pt x="105427" y="371247"/>
                  <a:pt x="108839" y="372924"/>
                  <a:pt x="117571" y="373503"/>
                </a:cubicBezTo>
                <a:cubicBezTo>
                  <a:pt x="125032" y="372323"/>
                  <a:pt x="131972" y="369142"/>
                  <a:pt x="137755" y="364307"/>
                </a:cubicBezTo>
                <a:lnTo>
                  <a:pt x="137755" y="362572"/>
                </a:lnTo>
                <a:cubicBezTo>
                  <a:pt x="137755" y="355528"/>
                  <a:pt x="140415" y="348751"/>
                  <a:pt x="145215" y="343603"/>
                </a:cubicBezTo>
                <a:cubicBezTo>
                  <a:pt x="149958" y="338543"/>
                  <a:pt x="156550" y="335634"/>
                  <a:pt x="163490" y="335565"/>
                </a:cubicBezTo>
                <a:lnTo>
                  <a:pt x="164010" y="335565"/>
                </a:lnTo>
                <a:cubicBezTo>
                  <a:pt x="160656" y="327879"/>
                  <a:pt x="159499" y="319407"/>
                  <a:pt x="160656" y="31110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6" name="Frihåndsform: figur 375">
            <a:extLst>
              <a:ext uri="{FF2B5EF4-FFF2-40B4-BE49-F238E27FC236}">
                <a16:creationId xmlns:a16="http://schemas.microsoft.com/office/drawing/2014/main" id="{7E4AEEE5-C98C-49BC-8767-33CE3FFBB449}"/>
              </a:ext>
            </a:extLst>
          </p:cNvPr>
          <p:cNvSpPr/>
          <p:nvPr/>
        </p:nvSpPr>
        <p:spPr>
          <a:xfrm>
            <a:off x="9760167" y="4311510"/>
            <a:ext cx="130655" cy="119595"/>
          </a:xfrm>
          <a:custGeom>
            <a:avLst/>
            <a:gdLst>
              <a:gd name="connsiteX0" fmla="*/ 128340 w 130655"/>
              <a:gd name="connsiteY0" fmla="*/ 34699 h 119595"/>
              <a:gd name="connsiteX1" fmla="*/ 120360 w 130655"/>
              <a:gd name="connsiteY1" fmla="*/ 0 h 119595"/>
              <a:gd name="connsiteX2" fmla="*/ 103530 w 130655"/>
              <a:gd name="connsiteY2" fmla="*/ 4048 h 119595"/>
              <a:gd name="connsiteX3" fmla="*/ 87569 w 130655"/>
              <a:gd name="connsiteY3" fmla="*/ 9831 h 119595"/>
              <a:gd name="connsiteX4" fmla="*/ 80513 w 130655"/>
              <a:gd name="connsiteY4" fmla="*/ 16713 h 119595"/>
              <a:gd name="connsiteX5" fmla="*/ 67386 w 130655"/>
              <a:gd name="connsiteY5" fmla="*/ 5783 h 119595"/>
              <a:gd name="connsiteX6" fmla="*/ 35520 w 130655"/>
              <a:gd name="connsiteY6" fmla="*/ 4626 h 119595"/>
              <a:gd name="connsiteX7" fmla="*/ 3655 w 130655"/>
              <a:gd name="connsiteY7" fmla="*/ 23595 h 119595"/>
              <a:gd name="connsiteX8" fmla="*/ 4580 w 130655"/>
              <a:gd name="connsiteY8" fmla="*/ 48348 h 119595"/>
              <a:gd name="connsiteX9" fmla="*/ 7414 w 130655"/>
              <a:gd name="connsiteY9" fmla="*/ 69630 h 119595"/>
              <a:gd name="connsiteX10" fmla="*/ 7414 w 130655"/>
              <a:gd name="connsiteY10" fmla="*/ 70208 h 119595"/>
              <a:gd name="connsiteX11" fmla="*/ 13197 w 130655"/>
              <a:gd name="connsiteY11" fmla="*/ 93745 h 119595"/>
              <a:gd name="connsiteX12" fmla="*/ 18402 w 130655"/>
              <a:gd name="connsiteY12" fmla="*/ 100049 h 119595"/>
              <a:gd name="connsiteX13" fmla="*/ 28233 w 130655"/>
              <a:gd name="connsiteY13" fmla="*/ 98314 h 119595"/>
              <a:gd name="connsiteX14" fmla="*/ 28696 w 130655"/>
              <a:gd name="connsiteY14" fmla="*/ 112714 h 119595"/>
              <a:gd name="connsiteX15" fmla="*/ 30084 w 130655"/>
              <a:gd name="connsiteY15" fmla="*/ 114449 h 119595"/>
              <a:gd name="connsiteX16" fmla="*/ 47896 w 130655"/>
              <a:gd name="connsiteY16" fmla="*/ 115605 h 119595"/>
              <a:gd name="connsiteX17" fmla="*/ 49804 w 130655"/>
              <a:gd name="connsiteY17" fmla="*/ 119596 h 119595"/>
              <a:gd name="connsiteX18" fmla="*/ 64320 w 130655"/>
              <a:gd name="connsiteY18" fmla="*/ 106410 h 119595"/>
              <a:gd name="connsiteX19" fmla="*/ 91038 w 130655"/>
              <a:gd name="connsiteY19" fmla="*/ 106410 h 119595"/>
              <a:gd name="connsiteX20" fmla="*/ 91038 w 130655"/>
              <a:gd name="connsiteY20" fmla="*/ 81658 h 119595"/>
              <a:gd name="connsiteX21" fmla="*/ 111627 w 130655"/>
              <a:gd name="connsiteY21" fmla="*/ 65581 h 119595"/>
              <a:gd name="connsiteX22" fmla="*/ 128340 w 130655"/>
              <a:gd name="connsiteY22" fmla="*/ 34699 h 119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30655" h="119595">
                <a:moveTo>
                  <a:pt x="128340" y="34699"/>
                </a:moveTo>
                <a:cubicBezTo>
                  <a:pt x="122904" y="23948"/>
                  <a:pt x="120186" y="12041"/>
                  <a:pt x="120360" y="0"/>
                </a:cubicBezTo>
                <a:cubicBezTo>
                  <a:pt x="115906" y="4349"/>
                  <a:pt x="109429" y="5911"/>
                  <a:pt x="103530" y="4048"/>
                </a:cubicBezTo>
                <a:cubicBezTo>
                  <a:pt x="98325" y="1735"/>
                  <a:pt x="87569" y="579"/>
                  <a:pt x="87569" y="9831"/>
                </a:cubicBezTo>
                <a:cubicBezTo>
                  <a:pt x="87569" y="19084"/>
                  <a:pt x="79588" y="21918"/>
                  <a:pt x="80513" y="16713"/>
                </a:cubicBezTo>
                <a:cubicBezTo>
                  <a:pt x="81438" y="11508"/>
                  <a:pt x="72591" y="13301"/>
                  <a:pt x="67386" y="5783"/>
                </a:cubicBezTo>
                <a:cubicBezTo>
                  <a:pt x="62181" y="-1735"/>
                  <a:pt x="44253" y="8097"/>
                  <a:pt x="35520" y="4626"/>
                </a:cubicBezTo>
                <a:cubicBezTo>
                  <a:pt x="26788" y="1157"/>
                  <a:pt x="12388" y="10410"/>
                  <a:pt x="3655" y="23595"/>
                </a:cubicBezTo>
                <a:cubicBezTo>
                  <a:pt x="-5078" y="36781"/>
                  <a:pt x="4580" y="36839"/>
                  <a:pt x="4580" y="48348"/>
                </a:cubicBezTo>
                <a:cubicBezTo>
                  <a:pt x="4580" y="59856"/>
                  <a:pt x="10710" y="60434"/>
                  <a:pt x="7414" y="69630"/>
                </a:cubicBezTo>
                <a:lnTo>
                  <a:pt x="7414" y="70208"/>
                </a:lnTo>
                <a:cubicBezTo>
                  <a:pt x="15857" y="74198"/>
                  <a:pt x="13197" y="86285"/>
                  <a:pt x="13197" y="93745"/>
                </a:cubicBezTo>
                <a:cubicBezTo>
                  <a:pt x="14759" y="95972"/>
                  <a:pt x="16493" y="98077"/>
                  <a:pt x="18402" y="100049"/>
                </a:cubicBezTo>
                <a:cubicBezTo>
                  <a:pt x="21756" y="99789"/>
                  <a:pt x="24994" y="99204"/>
                  <a:pt x="28233" y="98314"/>
                </a:cubicBezTo>
                <a:cubicBezTo>
                  <a:pt x="32917" y="97794"/>
                  <a:pt x="25862" y="106410"/>
                  <a:pt x="28696" y="112714"/>
                </a:cubicBezTo>
                <a:lnTo>
                  <a:pt x="30084" y="114449"/>
                </a:lnTo>
                <a:cubicBezTo>
                  <a:pt x="34768" y="117861"/>
                  <a:pt x="45583" y="109244"/>
                  <a:pt x="47896" y="115605"/>
                </a:cubicBezTo>
                <a:cubicBezTo>
                  <a:pt x="48417" y="116982"/>
                  <a:pt x="49053" y="118318"/>
                  <a:pt x="49804" y="119596"/>
                </a:cubicBezTo>
                <a:cubicBezTo>
                  <a:pt x="56339" y="116184"/>
                  <a:pt x="64320" y="110401"/>
                  <a:pt x="64320" y="106410"/>
                </a:cubicBezTo>
                <a:cubicBezTo>
                  <a:pt x="64320" y="99470"/>
                  <a:pt x="88205" y="113292"/>
                  <a:pt x="91038" y="106410"/>
                </a:cubicBezTo>
                <a:cubicBezTo>
                  <a:pt x="93872" y="99528"/>
                  <a:pt x="73227" y="76512"/>
                  <a:pt x="91038" y="81658"/>
                </a:cubicBezTo>
                <a:cubicBezTo>
                  <a:pt x="108850" y="86805"/>
                  <a:pt x="106017" y="74776"/>
                  <a:pt x="111627" y="65581"/>
                </a:cubicBezTo>
                <a:cubicBezTo>
                  <a:pt x="118046" y="57716"/>
                  <a:pt x="137246" y="51065"/>
                  <a:pt x="128340" y="3469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7" name="Frihåndsform: figur 376">
            <a:extLst>
              <a:ext uri="{FF2B5EF4-FFF2-40B4-BE49-F238E27FC236}">
                <a16:creationId xmlns:a16="http://schemas.microsoft.com/office/drawing/2014/main" id="{92A9075C-8DED-4805-8AAB-D0EF570920AF}"/>
              </a:ext>
            </a:extLst>
          </p:cNvPr>
          <p:cNvSpPr/>
          <p:nvPr/>
        </p:nvSpPr>
        <p:spPr>
          <a:xfrm>
            <a:off x="9708709" y="4081861"/>
            <a:ext cx="172072" cy="247232"/>
          </a:xfrm>
          <a:custGeom>
            <a:avLst/>
            <a:gdLst>
              <a:gd name="connsiteX0" fmla="*/ 117456 w 172072"/>
              <a:gd name="connsiteY0" fmla="*/ 114333 h 247232"/>
              <a:gd name="connsiteX1" fmla="*/ 92184 w 172072"/>
              <a:gd name="connsiteY1" fmla="*/ 87904 h 247232"/>
              <a:gd name="connsiteX2" fmla="*/ 109938 w 172072"/>
              <a:gd name="connsiteY2" fmla="*/ 75297 h 247232"/>
              <a:gd name="connsiteX3" fmla="*/ 102478 w 172072"/>
              <a:gd name="connsiteY3" fmla="*/ 54015 h 247232"/>
              <a:gd name="connsiteX4" fmla="*/ 86054 w 172072"/>
              <a:gd name="connsiteY4" fmla="*/ 48810 h 247232"/>
              <a:gd name="connsiteX5" fmla="*/ 66854 w 172072"/>
              <a:gd name="connsiteY5" fmla="*/ 36202 h 247232"/>
              <a:gd name="connsiteX6" fmla="*/ 55287 w 172072"/>
              <a:gd name="connsiteY6" fmla="*/ 14920 h 247232"/>
              <a:gd name="connsiteX7" fmla="*/ 46843 w 172072"/>
              <a:gd name="connsiteY7" fmla="*/ 0 h 247232"/>
              <a:gd name="connsiteX8" fmla="*/ 37475 w 172072"/>
              <a:gd name="connsiteY8" fmla="*/ 578 h 247232"/>
              <a:gd name="connsiteX9" fmla="*/ 33716 w 172072"/>
              <a:gd name="connsiteY9" fmla="*/ 14920 h 247232"/>
              <a:gd name="connsiteX10" fmla="*/ 32791 w 172072"/>
              <a:gd name="connsiteY10" fmla="*/ 36781 h 247232"/>
              <a:gd name="connsiteX11" fmla="*/ 20588 w 172072"/>
              <a:gd name="connsiteY11" fmla="*/ 23538 h 247232"/>
              <a:gd name="connsiteX12" fmla="*/ 8444 w 172072"/>
              <a:gd name="connsiteY12" fmla="*/ 46670 h 247232"/>
              <a:gd name="connsiteX13" fmla="*/ 0 w 172072"/>
              <a:gd name="connsiteY13" fmla="*/ 54709 h 247232"/>
              <a:gd name="connsiteX14" fmla="*/ 4685 w 172072"/>
              <a:gd name="connsiteY14" fmla="*/ 59856 h 247232"/>
              <a:gd name="connsiteX15" fmla="*/ 6535 w 172072"/>
              <a:gd name="connsiteY15" fmla="*/ 81138 h 247232"/>
              <a:gd name="connsiteX16" fmla="*/ 22497 w 172072"/>
              <a:gd name="connsiteY16" fmla="*/ 88020 h 247232"/>
              <a:gd name="connsiteX17" fmla="*/ 20588 w 172072"/>
              <a:gd name="connsiteY17" fmla="*/ 117918 h 247232"/>
              <a:gd name="connsiteX18" fmla="*/ 14516 w 172072"/>
              <a:gd name="connsiteY18" fmla="*/ 139201 h 247232"/>
              <a:gd name="connsiteX19" fmla="*/ 35624 w 172072"/>
              <a:gd name="connsiteY19" fmla="*/ 129427 h 247232"/>
              <a:gd name="connsiteX20" fmla="*/ 52512 w 172072"/>
              <a:gd name="connsiteY20" fmla="*/ 128271 h 247232"/>
              <a:gd name="connsiteX21" fmla="*/ 67490 w 172072"/>
              <a:gd name="connsiteY21" fmla="*/ 123644 h 247232"/>
              <a:gd name="connsiteX22" fmla="*/ 89523 w 172072"/>
              <a:gd name="connsiteY22" fmla="*/ 122487 h 247232"/>
              <a:gd name="connsiteX23" fmla="*/ 106410 w 172072"/>
              <a:gd name="connsiteY23" fmla="*/ 142613 h 247232"/>
              <a:gd name="connsiteX24" fmla="*/ 108261 w 172072"/>
              <a:gd name="connsiteY24" fmla="*/ 175982 h 247232"/>
              <a:gd name="connsiteX25" fmla="*/ 124222 w 172072"/>
              <a:gd name="connsiteY25" fmla="*/ 205881 h 247232"/>
              <a:gd name="connsiteX26" fmla="*/ 121389 w 172072"/>
              <a:gd name="connsiteY26" fmla="*/ 237457 h 247232"/>
              <a:gd name="connsiteX27" fmla="*/ 131220 w 172072"/>
              <a:gd name="connsiteY27" fmla="*/ 244917 h 247232"/>
              <a:gd name="connsiteX28" fmla="*/ 138276 w 172072"/>
              <a:gd name="connsiteY28" fmla="*/ 238035 h 247232"/>
              <a:gd name="connsiteX29" fmla="*/ 154179 w 172072"/>
              <a:gd name="connsiteY29" fmla="*/ 232252 h 247232"/>
              <a:gd name="connsiteX30" fmla="*/ 171066 w 172072"/>
              <a:gd name="connsiteY30" fmla="*/ 228203 h 247232"/>
              <a:gd name="connsiteX31" fmla="*/ 171529 w 172072"/>
              <a:gd name="connsiteY31" fmla="*/ 216637 h 247232"/>
              <a:gd name="connsiteX32" fmla="*/ 167307 w 172072"/>
              <a:gd name="connsiteY32" fmla="*/ 188473 h 247232"/>
              <a:gd name="connsiteX33" fmla="*/ 148107 w 172072"/>
              <a:gd name="connsiteY33" fmla="*/ 167249 h 247232"/>
              <a:gd name="connsiteX34" fmla="*/ 128907 w 172072"/>
              <a:gd name="connsiteY34" fmla="*/ 137350 h 247232"/>
              <a:gd name="connsiteX35" fmla="*/ 117456 w 172072"/>
              <a:gd name="connsiteY35" fmla="*/ 114333 h 2472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72072" h="247232">
                <a:moveTo>
                  <a:pt x="117456" y="114333"/>
                </a:moveTo>
                <a:cubicBezTo>
                  <a:pt x="117456" y="107451"/>
                  <a:pt x="89350" y="96521"/>
                  <a:pt x="92184" y="87904"/>
                </a:cubicBezTo>
                <a:cubicBezTo>
                  <a:pt x="95018" y="79287"/>
                  <a:pt x="109938" y="84492"/>
                  <a:pt x="109938" y="75297"/>
                </a:cubicBezTo>
                <a:cubicBezTo>
                  <a:pt x="109938" y="66102"/>
                  <a:pt x="104155" y="66622"/>
                  <a:pt x="102478" y="54015"/>
                </a:cubicBezTo>
                <a:cubicBezTo>
                  <a:pt x="100801" y="41407"/>
                  <a:pt x="90911" y="45398"/>
                  <a:pt x="86054" y="48810"/>
                </a:cubicBezTo>
                <a:cubicBezTo>
                  <a:pt x="81196" y="52222"/>
                  <a:pt x="66854" y="45398"/>
                  <a:pt x="66854" y="36202"/>
                </a:cubicBezTo>
                <a:cubicBezTo>
                  <a:pt x="66854" y="27007"/>
                  <a:pt x="55287" y="21802"/>
                  <a:pt x="55287" y="14920"/>
                </a:cubicBezTo>
                <a:cubicBezTo>
                  <a:pt x="55287" y="10872"/>
                  <a:pt x="51066" y="5725"/>
                  <a:pt x="46843" y="0"/>
                </a:cubicBezTo>
                <a:cubicBezTo>
                  <a:pt x="43143" y="2255"/>
                  <a:pt x="39384" y="2834"/>
                  <a:pt x="37475" y="578"/>
                </a:cubicBezTo>
                <a:cubicBezTo>
                  <a:pt x="34699" y="-2892"/>
                  <a:pt x="30940" y="11451"/>
                  <a:pt x="33716" y="14920"/>
                </a:cubicBezTo>
                <a:cubicBezTo>
                  <a:pt x="36492" y="18390"/>
                  <a:pt x="40308" y="39036"/>
                  <a:pt x="32791" y="36781"/>
                </a:cubicBezTo>
                <a:cubicBezTo>
                  <a:pt x="25272" y="34525"/>
                  <a:pt x="25330" y="22381"/>
                  <a:pt x="20588" y="23538"/>
                </a:cubicBezTo>
                <a:cubicBezTo>
                  <a:pt x="20588" y="23538"/>
                  <a:pt x="8444" y="40193"/>
                  <a:pt x="8444" y="46670"/>
                </a:cubicBezTo>
                <a:cubicBezTo>
                  <a:pt x="8444" y="51239"/>
                  <a:pt x="3759" y="52453"/>
                  <a:pt x="0" y="54709"/>
                </a:cubicBezTo>
                <a:cubicBezTo>
                  <a:pt x="1677" y="56322"/>
                  <a:pt x="3239" y="58040"/>
                  <a:pt x="4685" y="59856"/>
                </a:cubicBezTo>
                <a:cubicBezTo>
                  <a:pt x="6535" y="63325"/>
                  <a:pt x="3759" y="73099"/>
                  <a:pt x="6535" y="81138"/>
                </a:cubicBezTo>
                <a:cubicBezTo>
                  <a:pt x="9311" y="89176"/>
                  <a:pt x="19663" y="76511"/>
                  <a:pt x="22497" y="88020"/>
                </a:cubicBezTo>
                <a:cubicBezTo>
                  <a:pt x="25330" y="99528"/>
                  <a:pt x="20588" y="105832"/>
                  <a:pt x="20588" y="117918"/>
                </a:cubicBezTo>
                <a:cubicBezTo>
                  <a:pt x="20588" y="130005"/>
                  <a:pt x="12665" y="128849"/>
                  <a:pt x="14516" y="139201"/>
                </a:cubicBezTo>
                <a:cubicBezTo>
                  <a:pt x="16367" y="149553"/>
                  <a:pt x="27644" y="136887"/>
                  <a:pt x="35624" y="129427"/>
                </a:cubicBezTo>
                <a:cubicBezTo>
                  <a:pt x="43605" y="121967"/>
                  <a:pt x="49677" y="123644"/>
                  <a:pt x="52512" y="128271"/>
                </a:cubicBezTo>
                <a:cubicBezTo>
                  <a:pt x="55345" y="132897"/>
                  <a:pt x="65639" y="129427"/>
                  <a:pt x="67490" y="123644"/>
                </a:cubicBezTo>
                <a:cubicBezTo>
                  <a:pt x="69340" y="117861"/>
                  <a:pt x="84376" y="115605"/>
                  <a:pt x="89523" y="122487"/>
                </a:cubicBezTo>
                <a:cubicBezTo>
                  <a:pt x="94670" y="129369"/>
                  <a:pt x="99355" y="138044"/>
                  <a:pt x="106410" y="142613"/>
                </a:cubicBezTo>
                <a:cubicBezTo>
                  <a:pt x="113466" y="147181"/>
                  <a:pt x="101263" y="173668"/>
                  <a:pt x="108261" y="175982"/>
                </a:cubicBezTo>
                <a:cubicBezTo>
                  <a:pt x="115259" y="178295"/>
                  <a:pt x="125148" y="191480"/>
                  <a:pt x="124222" y="205881"/>
                </a:cubicBezTo>
                <a:cubicBezTo>
                  <a:pt x="123240" y="217910"/>
                  <a:pt x="128907" y="227105"/>
                  <a:pt x="121389" y="237457"/>
                </a:cubicBezTo>
                <a:cubicBezTo>
                  <a:pt x="126536" y="241505"/>
                  <a:pt x="132145" y="241505"/>
                  <a:pt x="131220" y="244917"/>
                </a:cubicBezTo>
                <a:cubicBezTo>
                  <a:pt x="130295" y="249543"/>
                  <a:pt x="138276" y="247230"/>
                  <a:pt x="138276" y="238035"/>
                </a:cubicBezTo>
                <a:cubicBezTo>
                  <a:pt x="138276" y="228840"/>
                  <a:pt x="149495" y="229418"/>
                  <a:pt x="154179" y="232252"/>
                </a:cubicBezTo>
                <a:cubicBezTo>
                  <a:pt x="160136" y="234415"/>
                  <a:pt x="166786" y="232819"/>
                  <a:pt x="171066" y="228203"/>
                </a:cubicBezTo>
                <a:cubicBezTo>
                  <a:pt x="171066" y="224213"/>
                  <a:pt x="171529" y="220165"/>
                  <a:pt x="171529" y="216637"/>
                </a:cubicBezTo>
                <a:cubicBezTo>
                  <a:pt x="172975" y="206285"/>
                  <a:pt x="171529" y="193504"/>
                  <a:pt x="167307" y="188473"/>
                </a:cubicBezTo>
                <a:cubicBezTo>
                  <a:pt x="163086" y="183442"/>
                  <a:pt x="150940" y="178121"/>
                  <a:pt x="148107" y="167249"/>
                </a:cubicBezTo>
                <a:cubicBezTo>
                  <a:pt x="145273" y="156377"/>
                  <a:pt x="131683" y="145967"/>
                  <a:pt x="128907" y="137350"/>
                </a:cubicBezTo>
                <a:cubicBezTo>
                  <a:pt x="126362" y="130352"/>
                  <a:pt x="117456" y="121273"/>
                  <a:pt x="117456" y="1143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8" name="Frihåndsform: figur 377">
            <a:extLst>
              <a:ext uri="{FF2B5EF4-FFF2-40B4-BE49-F238E27FC236}">
                <a16:creationId xmlns:a16="http://schemas.microsoft.com/office/drawing/2014/main" id="{9CDD1FE3-9A3B-46C6-AD1B-660C3D4EEBE7}"/>
              </a:ext>
            </a:extLst>
          </p:cNvPr>
          <p:cNvSpPr/>
          <p:nvPr/>
        </p:nvSpPr>
        <p:spPr>
          <a:xfrm>
            <a:off x="9648506" y="4138131"/>
            <a:ext cx="186189" cy="421994"/>
          </a:xfrm>
          <a:custGeom>
            <a:avLst/>
            <a:gdLst>
              <a:gd name="connsiteX0" fmla="*/ 185177 w 186189"/>
              <a:gd name="connsiteY0" fmla="*/ 151172 h 421994"/>
              <a:gd name="connsiteX1" fmla="*/ 169215 w 186189"/>
              <a:gd name="connsiteY1" fmla="*/ 121331 h 421994"/>
              <a:gd name="connsiteX2" fmla="*/ 167365 w 186189"/>
              <a:gd name="connsiteY2" fmla="*/ 87962 h 421994"/>
              <a:gd name="connsiteX3" fmla="*/ 150478 w 186189"/>
              <a:gd name="connsiteY3" fmla="*/ 67836 h 421994"/>
              <a:gd name="connsiteX4" fmla="*/ 128445 w 186189"/>
              <a:gd name="connsiteY4" fmla="*/ 68993 h 421994"/>
              <a:gd name="connsiteX5" fmla="*/ 113466 w 186189"/>
              <a:gd name="connsiteY5" fmla="*/ 73620 h 421994"/>
              <a:gd name="connsiteX6" fmla="*/ 96579 w 186189"/>
              <a:gd name="connsiteY6" fmla="*/ 74718 h 421994"/>
              <a:gd name="connsiteX7" fmla="*/ 75471 w 186189"/>
              <a:gd name="connsiteY7" fmla="*/ 84492 h 421994"/>
              <a:gd name="connsiteX8" fmla="*/ 81601 w 186189"/>
              <a:gd name="connsiteY8" fmla="*/ 63268 h 421994"/>
              <a:gd name="connsiteX9" fmla="*/ 83451 w 186189"/>
              <a:gd name="connsiteY9" fmla="*/ 33369 h 421994"/>
              <a:gd name="connsiteX10" fmla="*/ 67548 w 186189"/>
              <a:gd name="connsiteY10" fmla="*/ 26487 h 421994"/>
              <a:gd name="connsiteX11" fmla="*/ 65639 w 186189"/>
              <a:gd name="connsiteY11" fmla="*/ 5205 h 421994"/>
              <a:gd name="connsiteX12" fmla="*/ 60955 w 186189"/>
              <a:gd name="connsiteY12" fmla="*/ 0 h 421994"/>
              <a:gd name="connsiteX13" fmla="*/ 57196 w 186189"/>
              <a:gd name="connsiteY13" fmla="*/ 4048 h 421994"/>
              <a:gd name="connsiteX14" fmla="*/ 35624 w 186189"/>
              <a:gd name="connsiteY14" fmla="*/ 18390 h 421994"/>
              <a:gd name="connsiteX15" fmla="*/ 17813 w 186189"/>
              <a:gd name="connsiteY15" fmla="*/ 24752 h 421994"/>
              <a:gd name="connsiteX16" fmla="*/ 4743 w 186189"/>
              <a:gd name="connsiteY16" fmla="*/ 33369 h 421994"/>
              <a:gd name="connsiteX17" fmla="*/ 0 w 186189"/>
              <a:gd name="connsiteY17" fmla="*/ 77610 h 421994"/>
              <a:gd name="connsiteX18" fmla="*/ 17813 w 186189"/>
              <a:gd name="connsiteY18" fmla="*/ 102882 h 421994"/>
              <a:gd name="connsiteX19" fmla="*/ 22554 w 186189"/>
              <a:gd name="connsiteY19" fmla="*/ 121851 h 421994"/>
              <a:gd name="connsiteX20" fmla="*/ 21572 w 186189"/>
              <a:gd name="connsiteY20" fmla="*/ 135095 h 421994"/>
              <a:gd name="connsiteX21" fmla="*/ 17813 w 186189"/>
              <a:gd name="connsiteY21" fmla="*/ 154642 h 421994"/>
              <a:gd name="connsiteX22" fmla="*/ 26256 w 186189"/>
              <a:gd name="connsiteY22" fmla="*/ 184541 h 421994"/>
              <a:gd name="connsiteX23" fmla="*/ 35624 w 186189"/>
              <a:gd name="connsiteY23" fmla="*/ 218430 h 421994"/>
              <a:gd name="connsiteX24" fmla="*/ 43143 w 186189"/>
              <a:gd name="connsiteY24" fmla="*/ 239134 h 421994"/>
              <a:gd name="connsiteX25" fmla="*/ 23018 w 186189"/>
              <a:gd name="connsiteY25" fmla="*/ 285399 h 421994"/>
              <a:gd name="connsiteX26" fmla="*/ 16425 w 186189"/>
              <a:gd name="connsiteY26" fmla="*/ 326228 h 421994"/>
              <a:gd name="connsiteX27" fmla="*/ 17813 w 186189"/>
              <a:gd name="connsiteY27" fmla="*/ 350922 h 421994"/>
              <a:gd name="connsiteX28" fmla="*/ 48752 w 186189"/>
              <a:gd name="connsiteY28" fmla="*/ 386547 h 421994"/>
              <a:gd name="connsiteX29" fmla="*/ 55808 w 186189"/>
              <a:gd name="connsiteY29" fmla="*/ 400368 h 421994"/>
              <a:gd name="connsiteX30" fmla="*/ 69398 w 186189"/>
              <a:gd name="connsiteY30" fmla="*/ 401525 h 421994"/>
              <a:gd name="connsiteX31" fmla="*/ 80964 w 186189"/>
              <a:gd name="connsiteY31" fmla="*/ 418181 h 421994"/>
              <a:gd name="connsiteX32" fmla="*/ 99239 w 186189"/>
              <a:gd name="connsiteY32" fmla="*/ 421072 h 421994"/>
              <a:gd name="connsiteX33" fmla="*/ 106237 w 186189"/>
              <a:gd name="connsiteY33" fmla="*/ 409506 h 421994"/>
              <a:gd name="connsiteX34" fmla="*/ 79056 w 186189"/>
              <a:gd name="connsiteY34" fmla="*/ 390537 h 421994"/>
              <a:gd name="connsiteX35" fmla="*/ 62690 w 186189"/>
              <a:gd name="connsiteY35" fmla="*/ 358903 h 421994"/>
              <a:gd name="connsiteX36" fmla="*/ 53784 w 186189"/>
              <a:gd name="connsiteY36" fmla="*/ 333053 h 421994"/>
              <a:gd name="connsiteX37" fmla="*/ 38748 w 186189"/>
              <a:gd name="connsiteY37" fmla="*/ 319809 h 421994"/>
              <a:gd name="connsiteX38" fmla="*/ 41581 w 186189"/>
              <a:gd name="connsiteY38" fmla="*/ 275568 h 421994"/>
              <a:gd name="connsiteX39" fmla="*/ 50488 w 186189"/>
              <a:gd name="connsiteY39" fmla="*/ 246247 h 421994"/>
              <a:gd name="connsiteX40" fmla="*/ 55172 w 186189"/>
              <a:gd name="connsiteY40" fmla="*/ 225543 h 421994"/>
              <a:gd name="connsiteX41" fmla="*/ 54246 w 186189"/>
              <a:gd name="connsiteY41" fmla="*/ 218661 h 421994"/>
              <a:gd name="connsiteX42" fmla="*/ 73909 w 186189"/>
              <a:gd name="connsiteY42" fmla="*/ 211779 h 421994"/>
              <a:gd name="connsiteX43" fmla="*/ 74372 w 186189"/>
              <a:gd name="connsiteY43" fmla="*/ 213514 h 421994"/>
              <a:gd name="connsiteX44" fmla="*/ 97505 w 186189"/>
              <a:gd name="connsiteY44" fmla="*/ 226700 h 421994"/>
              <a:gd name="connsiteX45" fmla="*/ 98951 w 186189"/>
              <a:gd name="connsiteY45" fmla="*/ 229592 h 421994"/>
              <a:gd name="connsiteX46" fmla="*/ 117225 w 186189"/>
              <a:gd name="connsiteY46" fmla="*/ 244512 h 421994"/>
              <a:gd name="connsiteX47" fmla="*/ 119076 w 186189"/>
              <a:gd name="connsiteY47" fmla="*/ 245091 h 421994"/>
              <a:gd name="connsiteX48" fmla="*/ 119076 w 186189"/>
              <a:gd name="connsiteY48" fmla="*/ 244512 h 421994"/>
              <a:gd name="connsiteX49" fmla="*/ 116242 w 186189"/>
              <a:gd name="connsiteY49" fmla="*/ 223288 h 421994"/>
              <a:gd name="connsiteX50" fmla="*/ 115317 w 186189"/>
              <a:gd name="connsiteY50" fmla="*/ 198536 h 421994"/>
              <a:gd name="connsiteX51" fmla="*/ 147182 w 186189"/>
              <a:gd name="connsiteY51" fmla="*/ 179567 h 421994"/>
              <a:gd name="connsiteX52" fmla="*/ 179047 w 186189"/>
              <a:gd name="connsiteY52" fmla="*/ 180724 h 421994"/>
              <a:gd name="connsiteX53" fmla="*/ 181881 w 186189"/>
              <a:gd name="connsiteY53" fmla="*/ 183615 h 421994"/>
              <a:gd name="connsiteX54" fmla="*/ 185177 w 186189"/>
              <a:gd name="connsiteY54" fmla="*/ 151172 h 4219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86189" h="421994">
                <a:moveTo>
                  <a:pt x="185177" y="151172"/>
                </a:moveTo>
                <a:cubicBezTo>
                  <a:pt x="186103" y="136830"/>
                  <a:pt x="176271" y="123586"/>
                  <a:pt x="169215" y="121331"/>
                </a:cubicBezTo>
                <a:cubicBezTo>
                  <a:pt x="162160" y="119076"/>
                  <a:pt x="174363" y="92415"/>
                  <a:pt x="167365" y="87962"/>
                </a:cubicBezTo>
                <a:cubicBezTo>
                  <a:pt x="160541" y="82375"/>
                  <a:pt x="154815" y="75545"/>
                  <a:pt x="150478" y="67836"/>
                </a:cubicBezTo>
                <a:cubicBezTo>
                  <a:pt x="145331" y="60954"/>
                  <a:pt x="130353" y="63268"/>
                  <a:pt x="128445" y="68993"/>
                </a:cubicBezTo>
                <a:cubicBezTo>
                  <a:pt x="126536" y="74718"/>
                  <a:pt x="116242" y="78767"/>
                  <a:pt x="113466" y="73620"/>
                </a:cubicBezTo>
                <a:cubicBezTo>
                  <a:pt x="110690" y="68473"/>
                  <a:pt x="104560" y="67836"/>
                  <a:pt x="96579" y="74718"/>
                </a:cubicBezTo>
                <a:cubicBezTo>
                  <a:pt x="88598" y="81600"/>
                  <a:pt x="77379" y="94844"/>
                  <a:pt x="75471" y="84492"/>
                </a:cubicBezTo>
                <a:cubicBezTo>
                  <a:pt x="73562" y="74140"/>
                  <a:pt x="81601" y="74718"/>
                  <a:pt x="81601" y="63268"/>
                </a:cubicBezTo>
                <a:cubicBezTo>
                  <a:pt x="81601" y="51817"/>
                  <a:pt x="86747" y="45456"/>
                  <a:pt x="83451" y="33369"/>
                </a:cubicBezTo>
                <a:cubicBezTo>
                  <a:pt x="80155" y="21282"/>
                  <a:pt x="70323" y="34525"/>
                  <a:pt x="67548" y="26487"/>
                </a:cubicBezTo>
                <a:cubicBezTo>
                  <a:pt x="64772" y="18448"/>
                  <a:pt x="67548" y="8675"/>
                  <a:pt x="65639" y="5205"/>
                </a:cubicBezTo>
                <a:cubicBezTo>
                  <a:pt x="64482" y="3134"/>
                  <a:pt x="62921" y="1353"/>
                  <a:pt x="60955" y="0"/>
                </a:cubicBezTo>
                <a:cubicBezTo>
                  <a:pt x="59220" y="821"/>
                  <a:pt x="57890" y="2267"/>
                  <a:pt x="57196" y="4048"/>
                </a:cubicBezTo>
                <a:cubicBezTo>
                  <a:pt x="55345" y="9831"/>
                  <a:pt x="39384" y="10352"/>
                  <a:pt x="35624" y="18390"/>
                </a:cubicBezTo>
                <a:cubicBezTo>
                  <a:pt x="31865" y="26429"/>
                  <a:pt x="20646" y="24752"/>
                  <a:pt x="17813" y="24752"/>
                </a:cubicBezTo>
                <a:cubicBezTo>
                  <a:pt x="14979" y="24752"/>
                  <a:pt x="5668" y="25908"/>
                  <a:pt x="4743" y="33369"/>
                </a:cubicBezTo>
                <a:cubicBezTo>
                  <a:pt x="3817" y="40829"/>
                  <a:pt x="0" y="71885"/>
                  <a:pt x="0" y="77610"/>
                </a:cubicBezTo>
                <a:cubicBezTo>
                  <a:pt x="0" y="83335"/>
                  <a:pt x="13128" y="100743"/>
                  <a:pt x="17813" y="102882"/>
                </a:cubicBezTo>
                <a:cubicBezTo>
                  <a:pt x="22497" y="105022"/>
                  <a:pt x="16887" y="118439"/>
                  <a:pt x="22554" y="121851"/>
                </a:cubicBezTo>
                <a:cubicBezTo>
                  <a:pt x="28222" y="125263"/>
                  <a:pt x="24405" y="136251"/>
                  <a:pt x="21572" y="135095"/>
                </a:cubicBezTo>
                <a:cubicBezTo>
                  <a:pt x="18738" y="133938"/>
                  <a:pt x="23480" y="149437"/>
                  <a:pt x="17813" y="154642"/>
                </a:cubicBezTo>
                <a:cubicBezTo>
                  <a:pt x="12145" y="159847"/>
                  <a:pt x="16887" y="174189"/>
                  <a:pt x="26256" y="184541"/>
                </a:cubicBezTo>
                <a:cubicBezTo>
                  <a:pt x="35624" y="194893"/>
                  <a:pt x="35624" y="209813"/>
                  <a:pt x="35624" y="218430"/>
                </a:cubicBezTo>
                <a:cubicBezTo>
                  <a:pt x="35624" y="227047"/>
                  <a:pt x="43143" y="228204"/>
                  <a:pt x="43143" y="239134"/>
                </a:cubicBezTo>
                <a:cubicBezTo>
                  <a:pt x="43143" y="239134"/>
                  <a:pt x="31923" y="287423"/>
                  <a:pt x="23018" y="285399"/>
                </a:cubicBezTo>
                <a:cubicBezTo>
                  <a:pt x="21109" y="297486"/>
                  <a:pt x="18795" y="316455"/>
                  <a:pt x="16425" y="326228"/>
                </a:cubicBezTo>
                <a:cubicBezTo>
                  <a:pt x="13649" y="338836"/>
                  <a:pt x="11740" y="350344"/>
                  <a:pt x="17813" y="350922"/>
                </a:cubicBezTo>
                <a:cubicBezTo>
                  <a:pt x="23884" y="351501"/>
                  <a:pt x="36608" y="368735"/>
                  <a:pt x="48752" y="386547"/>
                </a:cubicBezTo>
                <a:cubicBezTo>
                  <a:pt x="51470" y="390948"/>
                  <a:pt x="53842" y="395569"/>
                  <a:pt x="55808" y="400368"/>
                </a:cubicBezTo>
                <a:cubicBezTo>
                  <a:pt x="60377" y="400201"/>
                  <a:pt x="64946" y="400588"/>
                  <a:pt x="69398" y="401525"/>
                </a:cubicBezTo>
                <a:cubicBezTo>
                  <a:pt x="76743" y="403619"/>
                  <a:pt x="81543" y="410587"/>
                  <a:pt x="80964" y="418181"/>
                </a:cubicBezTo>
                <a:cubicBezTo>
                  <a:pt x="80964" y="423964"/>
                  <a:pt x="96406" y="421593"/>
                  <a:pt x="99239" y="421072"/>
                </a:cubicBezTo>
                <a:cubicBezTo>
                  <a:pt x="102073" y="420552"/>
                  <a:pt x="98777" y="412976"/>
                  <a:pt x="106237" y="409506"/>
                </a:cubicBezTo>
                <a:cubicBezTo>
                  <a:pt x="100049" y="399807"/>
                  <a:pt x="90276" y="392978"/>
                  <a:pt x="79056" y="390537"/>
                </a:cubicBezTo>
                <a:cubicBezTo>
                  <a:pt x="67490" y="389381"/>
                  <a:pt x="61707" y="368099"/>
                  <a:pt x="62690" y="358903"/>
                </a:cubicBezTo>
                <a:cubicBezTo>
                  <a:pt x="63673" y="349708"/>
                  <a:pt x="53784" y="341091"/>
                  <a:pt x="53784" y="333053"/>
                </a:cubicBezTo>
                <a:cubicBezTo>
                  <a:pt x="53784" y="325014"/>
                  <a:pt x="46728" y="324435"/>
                  <a:pt x="38748" y="319809"/>
                </a:cubicBezTo>
                <a:cubicBezTo>
                  <a:pt x="30767" y="315182"/>
                  <a:pt x="40656" y="287076"/>
                  <a:pt x="41581" y="275568"/>
                </a:cubicBezTo>
                <a:cubicBezTo>
                  <a:pt x="43721" y="265569"/>
                  <a:pt x="46728" y="255760"/>
                  <a:pt x="50488" y="246247"/>
                </a:cubicBezTo>
                <a:cubicBezTo>
                  <a:pt x="49273" y="239001"/>
                  <a:pt x="50950" y="231558"/>
                  <a:pt x="55172" y="225543"/>
                </a:cubicBezTo>
                <a:cubicBezTo>
                  <a:pt x="55403" y="223207"/>
                  <a:pt x="55056" y="220853"/>
                  <a:pt x="54246" y="218661"/>
                </a:cubicBezTo>
                <a:cubicBezTo>
                  <a:pt x="49562" y="207731"/>
                  <a:pt x="71075" y="199692"/>
                  <a:pt x="73909" y="211779"/>
                </a:cubicBezTo>
                <a:cubicBezTo>
                  <a:pt x="73909" y="212358"/>
                  <a:pt x="74372" y="212936"/>
                  <a:pt x="74372" y="213514"/>
                </a:cubicBezTo>
                <a:cubicBezTo>
                  <a:pt x="84145" y="212387"/>
                  <a:pt x="93514" y="217725"/>
                  <a:pt x="97505" y="226700"/>
                </a:cubicBezTo>
                <a:cubicBezTo>
                  <a:pt x="97967" y="227857"/>
                  <a:pt x="98430" y="228435"/>
                  <a:pt x="98951" y="229592"/>
                </a:cubicBezTo>
                <a:cubicBezTo>
                  <a:pt x="106410" y="232483"/>
                  <a:pt x="108319" y="241158"/>
                  <a:pt x="117225" y="244512"/>
                </a:cubicBezTo>
                <a:cubicBezTo>
                  <a:pt x="117688" y="244512"/>
                  <a:pt x="118150" y="245091"/>
                  <a:pt x="119076" y="245091"/>
                </a:cubicBezTo>
                <a:lnTo>
                  <a:pt x="119076" y="244512"/>
                </a:lnTo>
                <a:cubicBezTo>
                  <a:pt x="121910" y="234739"/>
                  <a:pt x="116242" y="234739"/>
                  <a:pt x="116242" y="223288"/>
                </a:cubicBezTo>
                <a:cubicBezTo>
                  <a:pt x="116242" y="211837"/>
                  <a:pt x="106410" y="211201"/>
                  <a:pt x="115317" y="198536"/>
                </a:cubicBezTo>
                <a:cubicBezTo>
                  <a:pt x="124223" y="185871"/>
                  <a:pt x="138449" y="176155"/>
                  <a:pt x="147182" y="179567"/>
                </a:cubicBezTo>
                <a:cubicBezTo>
                  <a:pt x="155915" y="182979"/>
                  <a:pt x="174363" y="173784"/>
                  <a:pt x="179047" y="180724"/>
                </a:cubicBezTo>
                <a:cubicBezTo>
                  <a:pt x="179857" y="181811"/>
                  <a:pt x="180782" y="182783"/>
                  <a:pt x="181881" y="183615"/>
                </a:cubicBezTo>
                <a:cubicBezTo>
                  <a:pt x="189746" y="172396"/>
                  <a:pt x="184252" y="163837"/>
                  <a:pt x="185177" y="15117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79" name="Frihåndsform: figur 378">
            <a:extLst>
              <a:ext uri="{FF2B5EF4-FFF2-40B4-BE49-F238E27FC236}">
                <a16:creationId xmlns:a16="http://schemas.microsoft.com/office/drawing/2014/main" id="{64872B1A-CBCC-4DFE-B141-8C1706FE2B89}"/>
              </a:ext>
            </a:extLst>
          </p:cNvPr>
          <p:cNvSpPr/>
          <p:nvPr/>
        </p:nvSpPr>
        <p:spPr>
          <a:xfrm>
            <a:off x="7718198" y="2996804"/>
            <a:ext cx="223352" cy="215962"/>
          </a:xfrm>
          <a:custGeom>
            <a:avLst/>
            <a:gdLst>
              <a:gd name="connsiteX0" fmla="*/ 2548 w 223352"/>
              <a:gd name="connsiteY0" fmla="*/ 42410 h 215962"/>
              <a:gd name="connsiteX1" fmla="*/ 2086 w 223352"/>
              <a:gd name="connsiteY1" fmla="*/ 71730 h 215962"/>
              <a:gd name="connsiteX2" fmla="*/ 3474 w 223352"/>
              <a:gd name="connsiteY2" fmla="*/ 82661 h 215962"/>
              <a:gd name="connsiteX3" fmla="*/ 8621 w 223352"/>
              <a:gd name="connsiteY3" fmla="*/ 96425 h 215962"/>
              <a:gd name="connsiteX4" fmla="*/ 11917 w 223352"/>
              <a:gd name="connsiteY4" fmla="*/ 111403 h 215962"/>
              <a:gd name="connsiteX5" fmla="*/ 17700 w 223352"/>
              <a:gd name="connsiteY5" fmla="*/ 133784 h 215962"/>
              <a:gd name="connsiteX6" fmla="*/ 18625 w 223352"/>
              <a:gd name="connsiteY6" fmla="*/ 146449 h 215962"/>
              <a:gd name="connsiteX7" fmla="*/ 32216 w 223352"/>
              <a:gd name="connsiteY7" fmla="*/ 155644 h 215962"/>
              <a:gd name="connsiteX8" fmla="*/ 47715 w 223352"/>
              <a:gd name="connsiteY8" fmla="*/ 168251 h 215962"/>
              <a:gd name="connsiteX9" fmla="*/ 60380 w 223352"/>
              <a:gd name="connsiteY9" fmla="*/ 174613 h 215962"/>
              <a:gd name="connsiteX10" fmla="*/ 73508 w 223352"/>
              <a:gd name="connsiteY10" fmla="*/ 171721 h 215962"/>
              <a:gd name="connsiteX11" fmla="*/ 79580 w 223352"/>
              <a:gd name="connsiteY11" fmla="*/ 182073 h 215962"/>
              <a:gd name="connsiteX12" fmla="*/ 95021 w 223352"/>
              <a:gd name="connsiteY12" fmla="*/ 186700 h 215962"/>
              <a:gd name="connsiteX13" fmla="*/ 105835 w 223352"/>
              <a:gd name="connsiteY13" fmla="*/ 203355 h 215962"/>
              <a:gd name="connsiteX14" fmla="*/ 119889 w 223352"/>
              <a:gd name="connsiteY14" fmla="*/ 201620 h 215962"/>
              <a:gd name="connsiteX15" fmla="*/ 140072 w 223352"/>
              <a:gd name="connsiteY15" fmla="*/ 204512 h 215962"/>
              <a:gd name="connsiteX16" fmla="*/ 157884 w 223352"/>
              <a:gd name="connsiteY16" fmla="*/ 206189 h 215962"/>
              <a:gd name="connsiteX17" fmla="*/ 178009 w 223352"/>
              <a:gd name="connsiteY17" fmla="*/ 211972 h 215962"/>
              <a:gd name="connsiteX18" fmla="*/ 191600 w 223352"/>
              <a:gd name="connsiteY18" fmla="*/ 215962 h 215962"/>
              <a:gd name="connsiteX19" fmla="*/ 190675 w 223352"/>
              <a:gd name="connsiteY19" fmla="*/ 197572 h 215962"/>
              <a:gd name="connsiteX20" fmla="*/ 212708 w 223352"/>
              <a:gd name="connsiteY20" fmla="*/ 171143 h 215962"/>
              <a:gd name="connsiteX21" fmla="*/ 223002 w 223352"/>
              <a:gd name="connsiteY21" fmla="*/ 161369 h 215962"/>
              <a:gd name="connsiteX22" fmla="*/ 213634 w 223352"/>
              <a:gd name="connsiteY22" fmla="*/ 134362 h 215962"/>
              <a:gd name="connsiteX23" fmla="*/ 212246 w 223352"/>
              <a:gd name="connsiteY23" fmla="*/ 109668 h 215962"/>
              <a:gd name="connsiteX24" fmla="*/ 204265 w 223352"/>
              <a:gd name="connsiteY24" fmla="*/ 95268 h 215962"/>
              <a:gd name="connsiteX25" fmla="*/ 217855 w 223352"/>
              <a:gd name="connsiteY25" fmla="*/ 80926 h 215962"/>
              <a:gd name="connsiteX26" fmla="*/ 216930 w 223352"/>
              <a:gd name="connsiteY26" fmla="*/ 56752 h 215962"/>
              <a:gd name="connsiteX27" fmla="*/ 213171 w 223352"/>
              <a:gd name="connsiteY27" fmla="*/ 35528 h 215962"/>
              <a:gd name="connsiteX28" fmla="*/ 194896 w 223352"/>
              <a:gd name="connsiteY28" fmla="*/ 19971 h 215962"/>
              <a:gd name="connsiteX29" fmla="*/ 193971 w 223352"/>
              <a:gd name="connsiteY29" fmla="*/ 18814 h 215962"/>
              <a:gd name="connsiteX30" fmla="*/ 133017 w 223352"/>
              <a:gd name="connsiteY30" fmla="*/ 15981 h 215962"/>
              <a:gd name="connsiteX31" fmla="*/ 121450 w 223352"/>
              <a:gd name="connsiteY31" fmla="*/ 10776 h 215962"/>
              <a:gd name="connsiteX32" fmla="*/ 108843 w 223352"/>
              <a:gd name="connsiteY32" fmla="*/ 18814 h 215962"/>
              <a:gd name="connsiteX33" fmla="*/ 97276 w 223352"/>
              <a:gd name="connsiteY33" fmla="*/ 1465 h 215962"/>
              <a:gd name="connsiteX34" fmla="*/ 45691 w 223352"/>
              <a:gd name="connsiteY34" fmla="*/ 18814 h 215962"/>
              <a:gd name="connsiteX35" fmla="*/ 9141 w 223352"/>
              <a:gd name="connsiteY35" fmla="*/ 33793 h 215962"/>
              <a:gd name="connsiteX36" fmla="*/ 2606 w 223352"/>
              <a:gd name="connsiteY36" fmla="*/ 40096 h 215962"/>
              <a:gd name="connsiteX37" fmla="*/ 2548 w 223352"/>
              <a:gd name="connsiteY37" fmla="*/ 42410 h 21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23352" h="215962">
                <a:moveTo>
                  <a:pt x="2548" y="42410"/>
                </a:moveTo>
                <a:cubicBezTo>
                  <a:pt x="3936" y="47557"/>
                  <a:pt x="5845" y="64791"/>
                  <a:pt x="2086" y="71730"/>
                </a:cubicBezTo>
                <a:cubicBezTo>
                  <a:pt x="-1674" y="78670"/>
                  <a:pt x="177" y="80347"/>
                  <a:pt x="3474" y="82661"/>
                </a:cubicBezTo>
                <a:cubicBezTo>
                  <a:pt x="7233" y="86206"/>
                  <a:pt x="9141" y="91289"/>
                  <a:pt x="8621" y="96425"/>
                </a:cubicBezTo>
                <a:cubicBezTo>
                  <a:pt x="8621" y="101629"/>
                  <a:pt x="11454" y="101051"/>
                  <a:pt x="11917" y="111403"/>
                </a:cubicBezTo>
                <a:cubicBezTo>
                  <a:pt x="11975" y="119222"/>
                  <a:pt x="13999" y="126902"/>
                  <a:pt x="17700" y="133784"/>
                </a:cubicBezTo>
                <a:cubicBezTo>
                  <a:pt x="19667" y="137710"/>
                  <a:pt x="20013" y="142273"/>
                  <a:pt x="18625" y="146449"/>
                </a:cubicBezTo>
                <a:cubicBezTo>
                  <a:pt x="22615" y="150254"/>
                  <a:pt x="27184" y="153365"/>
                  <a:pt x="32216" y="155644"/>
                </a:cubicBezTo>
                <a:cubicBezTo>
                  <a:pt x="43030" y="160213"/>
                  <a:pt x="46789" y="163683"/>
                  <a:pt x="47715" y="168251"/>
                </a:cubicBezTo>
                <a:cubicBezTo>
                  <a:pt x="48640" y="172820"/>
                  <a:pt x="58008" y="180916"/>
                  <a:pt x="60380" y="174613"/>
                </a:cubicBezTo>
                <a:cubicBezTo>
                  <a:pt x="62751" y="168309"/>
                  <a:pt x="68824" y="171721"/>
                  <a:pt x="73508" y="171721"/>
                </a:cubicBezTo>
                <a:cubicBezTo>
                  <a:pt x="78192" y="171721"/>
                  <a:pt x="79291" y="178025"/>
                  <a:pt x="79580" y="182073"/>
                </a:cubicBezTo>
                <a:cubicBezTo>
                  <a:pt x="79869" y="186121"/>
                  <a:pt x="91147" y="183808"/>
                  <a:pt x="95021" y="186700"/>
                </a:cubicBezTo>
                <a:cubicBezTo>
                  <a:pt x="98896" y="189591"/>
                  <a:pt x="100804" y="199307"/>
                  <a:pt x="105835" y="203355"/>
                </a:cubicBezTo>
                <a:cubicBezTo>
                  <a:pt x="110867" y="207403"/>
                  <a:pt x="115667" y="198729"/>
                  <a:pt x="119889" y="201620"/>
                </a:cubicBezTo>
                <a:cubicBezTo>
                  <a:pt x="125846" y="205518"/>
                  <a:pt x="133247" y="206582"/>
                  <a:pt x="140072" y="204512"/>
                </a:cubicBezTo>
                <a:cubicBezTo>
                  <a:pt x="146144" y="201620"/>
                  <a:pt x="149903" y="207346"/>
                  <a:pt x="157884" y="206189"/>
                </a:cubicBezTo>
                <a:cubicBezTo>
                  <a:pt x="165113" y="205362"/>
                  <a:pt x="172342" y="207444"/>
                  <a:pt x="178009" y="211972"/>
                </a:cubicBezTo>
                <a:cubicBezTo>
                  <a:pt x="182231" y="214164"/>
                  <a:pt x="186857" y="215517"/>
                  <a:pt x="191600" y="215962"/>
                </a:cubicBezTo>
                <a:cubicBezTo>
                  <a:pt x="192988" y="211972"/>
                  <a:pt x="190212" y="200464"/>
                  <a:pt x="190675" y="197572"/>
                </a:cubicBezTo>
                <a:cubicBezTo>
                  <a:pt x="191137" y="194680"/>
                  <a:pt x="209412" y="175191"/>
                  <a:pt x="212708" y="171143"/>
                </a:cubicBezTo>
                <a:cubicBezTo>
                  <a:pt x="216005" y="167095"/>
                  <a:pt x="220689" y="166574"/>
                  <a:pt x="223002" y="161369"/>
                </a:cubicBezTo>
                <a:cubicBezTo>
                  <a:pt x="225316" y="156165"/>
                  <a:pt x="215485" y="137832"/>
                  <a:pt x="213634" y="134362"/>
                </a:cubicBezTo>
                <a:cubicBezTo>
                  <a:pt x="211205" y="126358"/>
                  <a:pt x="210742" y="117891"/>
                  <a:pt x="212246" y="109668"/>
                </a:cubicBezTo>
                <a:cubicBezTo>
                  <a:pt x="213634" y="103307"/>
                  <a:pt x="204265" y="99894"/>
                  <a:pt x="204265" y="95268"/>
                </a:cubicBezTo>
                <a:cubicBezTo>
                  <a:pt x="204265" y="90641"/>
                  <a:pt x="213171" y="83702"/>
                  <a:pt x="217855" y="80926"/>
                </a:cubicBezTo>
                <a:cubicBezTo>
                  <a:pt x="222540" y="78150"/>
                  <a:pt x="221152" y="61379"/>
                  <a:pt x="216930" y="56752"/>
                </a:cubicBezTo>
                <a:cubicBezTo>
                  <a:pt x="212188" y="50766"/>
                  <a:pt x="210742" y="42786"/>
                  <a:pt x="213171" y="35528"/>
                </a:cubicBezTo>
                <a:cubicBezTo>
                  <a:pt x="216005" y="26911"/>
                  <a:pt x="197672" y="19971"/>
                  <a:pt x="194896" y="19971"/>
                </a:cubicBezTo>
                <a:cubicBezTo>
                  <a:pt x="194434" y="19971"/>
                  <a:pt x="194434" y="19393"/>
                  <a:pt x="193971" y="18814"/>
                </a:cubicBezTo>
                <a:cubicBezTo>
                  <a:pt x="177547" y="22284"/>
                  <a:pt x="135850" y="17137"/>
                  <a:pt x="133017" y="15981"/>
                </a:cubicBezTo>
                <a:cubicBezTo>
                  <a:pt x="129257" y="14049"/>
                  <a:pt x="125382" y="12314"/>
                  <a:pt x="121450" y="10776"/>
                </a:cubicBezTo>
                <a:cubicBezTo>
                  <a:pt x="119137" y="15645"/>
                  <a:pt x="114221" y="18762"/>
                  <a:pt x="108843" y="18814"/>
                </a:cubicBezTo>
                <a:cubicBezTo>
                  <a:pt x="98954" y="18814"/>
                  <a:pt x="98028" y="6785"/>
                  <a:pt x="97276" y="1465"/>
                </a:cubicBezTo>
                <a:cubicBezTo>
                  <a:pt x="96524" y="-3856"/>
                  <a:pt x="56794" y="6092"/>
                  <a:pt x="45691" y="18814"/>
                </a:cubicBezTo>
                <a:cubicBezTo>
                  <a:pt x="34587" y="31537"/>
                  <a:pt x="10124" y="26911"/>
                  <a:pt x="9141" y="33793"/>
                </a:cubicBezTo>
                <a:cubicBezTo>
                  <a:pt x="8679" y="38940"/>
                  <a:pt x="4919" y="41253"/>
                  <a:pt x="2606" y="40096"/>
                </a:cubicBezTo>
                <a:cubicBezTo>
                  <a:pt x="2144" y="40785"/>
                  <a:pt x="2086" y="41698"/>
                  <a:pt x="2548" y="4241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0" name="Frihåndsform: figur 379">
            <a:extLst>
              <a:ext uri="{FF2B5EF4-FFF2-40B4-BE49-F238E27FC236}">
                <a16:creationId xmlns:a16="http://schemas.microsoft.com/office/drawing/2014/main" id="{16369CE8-8B71-4519-912E-A08744073A0D}"/>
              </a:ext>
            </a:extLst>
          </p:cNvPr>
          <p:cNvSpPr/>
          <p:nvPr/>
        </p:nvSpPr>
        <p:spPr>
          <a:xfrm>
            <a:off x="7750607" y="3351512"/>
            <a:ext cx="83327" cy="93506"/>
          </a:xfrm>
          <a:custGeom>
            <a:avLst/>
            <a:gdLst>
              <a:gd name="connsiteX0" fmla="*/ 61976 w 83327"/>
              <a:gd name="connsiteY0" fmla="*/ 85411 h 93506"/>
              <a:gd name="connsiteX1" fmla="*/ 79789 w 83327"/>
              <a:gd name="connsiteY1" fmla="*/ 54413 h 93506"/>
              <a:gd name="connsiteX2" fmla="*/ 82622 w 83327"/>
              <a:gd name="connsiteY2" fmla="*/ 17054 h 93506"/>
              <a:gd name="connsiteX3" fmla="*/ 61514 w 83327"/>
              <a:gd name="connsiteY3" fmla="*/ 4388 h 93506"/>
              <a:gd name="connsiteX4" fmla="*/ 25427 w 83327"/>
              <a:gd name="connsiteY4" fmla="*/ 340 h 93506"/>
              <a:gd name="connsiteX5" fmla="*/ 10448 w 83327"/>
              <a:gd name="connsiteY5" fmla="*/ 3810 h 93506"/>
              <a:gd name="connsiteX6" fmla="*/ 154 w 83327"/>
              <a:gd name="connsiteY6" fmla="*/ 11270 h 93506"/>
              <a:gd name="connsiteX7" fmla="*/ 10911 w 83327"/>
              <a:gd name="connsiteY7" fmla="*/ 30239 h 93506"/>
              <a:gd name="connsiteX8" fmla="*/ 30111 w 83327"/>
              <a:gd name="connsiteY8" fmla="*/ 57825 h 93506"/>
              <a:gd name="connsiteX9" fmla="*/ 49369 w 83327"/>
              <a:gd name="connsiteY9" fmla="*/ 83155 h 93506"/>
              <a:gd name="connsiteX10" fmla="*/ 61514 w 83327"/>
              <a:gd name="connsiteY10" fmla="*/ 93507 h 93506"/>
              <a:gd name="connsiteX11" fmla="*/ 61976 w 83327"/>
              <a:gd name="connsiteY11" fmla="*/ 85411 h 9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327" h="93506">
                <a:moveTo>
                  <a:pt x="61976" y="85411"/>
                </a:moveTo>
                <a:cubicBezTo>
                  <a:pt x="61051" y="79627"/>
                  <a:pt x="76087" y="54413"/>
                  <a:pt x="79789" y="54413"/>
                </a:cubicBezTo>
                <a:cubicBezTo>
                  <a:pt x="83489" y="54413"/>
                  <a:pt x="84010" y="29661"/>
                  <a:pt x="82622" y="17054"/>
                </a:cubicBezTo>
                <a:cubicBezTo>
                  <a:pt x="76434" y="11594"/>
                  <a:pt x="69263" y="7303"/>
                  <a:pt x="61514" y="4388"/>
                </a:cubicBezTo>
                <a:cubicBezTo>
                  <a:pt x="61514" y="4388"/>
                  <a:pt x="30574" y="2653"/>
                  <a:pt x="25427" y="340"/>
                </a:cubicBezTo>
                <a:cubicBezTo>
                  <a:pt x="20280" y="-1973"/>
                  <a:pt x="15133" y="8437"/>
                  <a:pt x="10448" y="3810"/>
                </a:cubicBezTo>
                <a:cubicBezTo>
                  <a:pt x="5764" y="-816"/>
                  <a:pt x="-1119" y="4967"/>
                  <a:pt x="154" y="11270"/>
                </a:cubicBezTo>
                <a:cubicBezTo>
                  <a:pt x="1426" y="17574"/>
                  <a:pt x="10911" y="21044"/>
                  <a:pt x="10911" y="30239"/>
                </a:cubicBezTo>
                <a:cubicBezTo>
                  <a:pt x="10911" y="39434"/>
                  <a:pt x="30574" y="53372"/>
                  <a:pt x="30111" y="57825"/>
                </a:cubicBezTo>
                <a:cubicBezTo>
                  <a:pt x="29648" y="61295"/>
                  <a:pt x="41677" y="70490"/>
                  <a:pt x="49369" y="83155"/>
                </a:cubicBezTo>
                <a:cubicBezTo>
                  <a:pt x="53070" y="85989"/>
                  <a:pt x="57292" y="90037"/>
                  <a:pt x="61514" y="93507"/>
                </a:cubicBezTo>
                <a:cubicBezTo>
                  <a:pt x="62092" y="90847"/>
                  <a:pt x="62265" y="88117"/>
                  <a:pt x="61976" y="8541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1" name="Frihåndsform: figur 380">
            <a:extLst>
              <a:ext uri="{FF2B5EF4-FFF2-40B4-BE49-F238E27FC236}">
                <a16:creationId xmlns:a16="http://schemas.microsoft.com/office/drawing/2014/main" id="{BFA0ED3A-F3BA-4FDC-9EE6-6C3C3C6C99D2}"/>
              </a:ext>
            </a:extLst>
          </p:cNvPr>
          <p:cNvSpPr/>
          <p:nvPr/>
        </p:nvSpPr>
        <p:spPr>
          <a:xfrm>
            <a:off x="7708197" y="3305818"/>
            <a:ext cx="125031" cy="131046"/>
          </a:xfrm>
          <a:custGeom>
            <a:avLst/>
            <a:gdLst>
              <a:gd name="connsiteX0" fmla="*/ 72520 w 125031"/>
              <a:gd name="connsiteY0" fmla="*/ 104097 h 131046"/>
              <a:gd name="connsiteX1" fmla="*/ 53321 w 125031"/>
              <a:gd name="connsiteY1" fmla="*/ 76511 h 131046"/>
              <a:gd name="connsiteX2" fmla="*/ 42564 w 125031"/>
              <a:gd name="connsiteY2" fmla="*/ 57543 h 131046"/>
              <a:gd name="connsiteX3" fmla="*/ 52858 w 125031"/>
              <a:gd name="connsiteY3" fmla="*/ 50082 h 131046"/>
              <a:gd name="connsiteX4" fmla="*/ 67836 w 125031"/>
              <a:gd name="connsiteY4" fmla="*/ 46612 h 131046"/>
              <a:gd name="connsiteX5" fmla="*/ 103923 w 125031"/>
              <a:gd name="connsiteY5" fmla="*/ 50661 h 131046"/>
              <a:gd name="connsiteX6" fmla="*/ 125032 w 125031"/>
              <a:gd name="connsiteY6" fmla="*/ 63326 h 131046"/>
              <a:gd name="connsiteX7" fmla="*/ 124106 w 125031"/>
              <a:gd name="connsiteY7" fmla="*/ 57543 h 131046"/>
              <a:gd name="connsiteX8" fmla="*/ 116588 w 125031"/>
              <a:gd name="connsiteY8" fmla="*/ 37417 h 131046"/>
              <a:gd name="connsiteX9" fmla="*/ 110805 w 125031"/>
              <a:gd name="connsiteY9" fmla="*/ 20762 h 131046"/>
              <a:gd name="connsiteX10" fmla="*/ 102824 w 125031"/>
              <a:gd name="connsiteY10" fmla="*/ 23653 h 131046"/>
              <a:gd name="connsiteX11" fmla="*/ 78940 w 125031"/>
              <a:gd name="connsiteY11" fmla="*/ 17349 h 131046"/>
              <a:gd name="connsiteX12" fmla="*/ 59220 w 125031"/>
              <a:gd name="connsiteY12" fmla="*/ 0 h 131046"/>
              <a:gd name="connsiteX13" fmla="*/ 45166 w 125031"/>
              <a:gd name="connsiteY13" fmla="*/ 10930 h 131046"/>
              <a:gd name="connsiteX14" fmla="*/ 39383 w 125031"/>
              <a:gd name="connsiteY14" fmla="*/ 24752 h 131046"/>
              <a:gd name="connsiteX15" fmla="*/ 30940 w 125031"/>
              <a:gd name="connsiteY15" fmla="*/ 37359 h 131046"/>
              <a:gd name="connsiteX16" fmla="*/ 16424 w 125031"/>
              <a:gd name="connsiteY16" fmla="*/ 36781 h 131046"/>
              <a:gd name="connsiteX17" fmla="*/ 0 w 125031"/>
              <a:gd name="connsiteY17" fmla="*/ 40829 h 131046"/>
              <a:gd name="connsiteX18" fmla="*/ 4222 w 125031"/>
              <a:gd name="connsiteY18" fmla="*/ 52916 h 131046"/>
              <a:gd name="connsiteX19" fmla="*/ 22496 w 125031"/>
              <a:gd name="connsiteY19" fmla="*/ 62111 h 131046"/>
              <a:gd name="connsiteX20" fmla="*/ 43142 w 125031"/>
              <a:gd name="connsiteY20" fmla="*/ 101205 h 131046"/>
              <a:gd name="connsiteX21" fmla="*/ 61880 w 125031"/>
              <a:gd name="connsiteY21" fmla="*/ 113234 h 131046"/>
              <a:gd name="connsiteX22" fmla="*/ 82005 w 125031"/>
              <a:gd name="connsiteY22" fmla="*/ 125900 h 131046"/>
              <a:gd name="connsiteX23" fmla="*/ 91894 w 125031"/>
              <a:gd name="connsiteY23" fmla="*/ 131047 h 131046"/>
              <a:gd name="connsiteX24" fmla="*/ 72520 w 125031"/>
              <a:gd name="connsiteY24" fmla="*/ 104097 h 13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5031" h="131046">
                <a:moveTo>
                  <a:pt x="72520" y="104097"/>
                </a:moveTo>
                <a:cubicBezTo>
                  <a:pt x="72984" y="98950"/>
                  <a:pt x="53321" y="85707"/>
                  <a:pt x="53321" y="76511"/>
                </a:cubicBezTo>
                <a:cubicBezTo>
                  <a:pt x="53321" y="67316"/>
                  <a:pt x="43489" y="63904"/>
                  <a:pt x="42564" y="57543"/>
                </a:cubicBezTo>
                <a:cubicBezTo>
                  <a:pt x="41639" y="51181"/>
                  <a:pt x="48347" y="45976"/>
                  <a:pt x="52858" y="50082"/>
                </a:cubicBezTo>
                <a:cubicBezTo>
                  <a:pt x="57369" y="54188"/>
                  <a:pt x="62689" y="43779"/>
                  <a:pt x="67836" y="46612"/>
                </a:cubicBezTo>
                <a:cubicBezTo>
                  <a:pt x="72984" y="49446"/>
                  <a:pt x="103923" y="50661"/>
                  <a:pt x="103923" y="50661"/>
                </a:cubicBezTo>
                <a:cubicBezTo>
                  <a:pt x="111557" y="53749"/>
                  <a:pt x="118728" y="58023"/>
                  <a:pt x="125032" y="63326"/>
                </a:cubicBezTo>
                <a:cubicBezTo>
                  <a:pt x="124569" y="61012"/>
                  <a:pt x="124569" y="58699"/>
                  <a:pt x="124106" y="57543"/>
                </a:cubicBezTo>
                <a:cubicBezTo>
                  <a:pt x="121273" y="49504"/>
                  <a:pt x="124106" y="40887"/>
                  <a:pt x="116588" y="37417"/>
                </a:cubicBezTo>
                <a:cubicBezTo>
                  <a:pt x="112829" y="35740"/>
                  <a:pt x="110805" y="27644"/>
                  <a:pt x="110805" y="20762"/>
                </a:cubicBezTo>
                <a:cubicBezTo>
                  <a:pt x="107509" y="21918"/>
                  <a:pt x="104212" y="23075"/>
                  <a:pt x="102824" y="23653"/>
                </a:cubicBezTo>
                <a:cubicBezTo>
                  <a:pt x="96752" y="25388"/>
                  <a:pt x="83624" y="24810"/>
                  <a:pt x="78940" y="17349"/>
                </a:cubicBezTo>
                <a:cubicBezTo>
                  <a:pt x="73504" y="10387"/>
                  <a:pt x="66795" y="4505"/>
                  <a:pt x="59220" y="0"/>
                </a:cubicBezTo>
                <a:cubicBezTo>
                  <a:pt x="56906" y="2313"/>
                  <a:pt x="48925" y="10930"/>
                  <a:pt x="45166" y="10930"/>
                </a:cubicBezTo>
                <a:cubicBezTo>
                  <a:pt x="41407" y="10930"/>
                  <a:pt x="43778" y="24752"/>
                  <a:pt x="39383" y="24752"/>
                </a:cubicBezTo>
                <a:cubicBezTo>
                  <a:pt x="34988" y="24752"/>
                  <a:pt x="31865" y="33369"/>
                  <a:pt x="30940" y="37359"/>
                </a:cubicBezTo>
                <a:cubicBezTo>
                  <a:pt x="30014" y="41350"/>
                  <a:pt x="20646" y="35104"/>
                  <a:pt x="16424" y="36781"/>
                </a:cubicBezTo>
                <a:cubicBezTo>
                  <a:pt x="13590" y="37938"/>
                  <a:pt x="4858" y="39673"/>
                  <a:pt x="0" y="40829"/>
                </a:cubicBezTo>
                <a:cubicBezTo>
                  <a:pt x="925" y="46612"/>
                  <a:pt x="462" y="52916"/>
                  <a:pt x="4222" y="52916"/>
                </a:cubicBezTo>
                <a:cubicBezTo>
                  <a:pt x="10005" y="52916"/>
                  <a:pt x="22033" y="52338"/>
                  <a:pt x="22496" y="62111"/>
                </a:cubicBezTo>
                <a:cubicBezTo>
                  <a:pt x="22959" y="71885"/>
                  <a:pt x="37995" y="93687"/>
                  <a:pt x="43142" y="101205"/>
                </a:cubicBezTo>
                <a:cubicBezTo>
                  <a:pt x="48289" y="108724"/>
                  <a:pt x="61417" y="106989"/>
                  <a:pt x="61880" y="113234"/>
                </a:cubicBezTo>
                <a:cubicBezTo>
                  <a:pt x="62342" y="119480"/>
                  <a:pt x="71711" y="125321"/>
                  <a:pt x="82005" y="125900"/>
                </a:cubicBezTo>
                <a:cubicBezTo>
                  <a:pt x="85706" y="126634"/>
                  <a:pt x="89176" y="128421"/>
                  <a:pt x="91894" y="131047"/>
                </a:cubicBezTo>
                <a:cubicBezTo>
                  <a:pt x="84260" y="116762"/>
                  <a:pt x="72058" y="107567"/>
                  <a:pt x="72520" y="1040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2" name="Frihåndsform: figur 381">
            <a:extLst>
              <a:ext uri="{FF2B5EF4-FFF2-40B4-BE49-F238E27FC236}">
                <a16:creationId xmlns:a16="http://schemas.microsoft.com/office/drawing/2014/main" id="{E27E764A-CFB1-4889-8B03-C2AB64D93B10}"/>
              </a:ext>
            </a:extLst>
          </p:cNvPr>
          <p:cNvSpPr/>
          <p:nvPr/>
        </p:nvSpPr>
        <p:spPr>
          <a:xfrm>
            <a:off x="7829586" y="3441260"/>
            <a:ext cx="42679" cy="102419"/>
          </a:xfrm>
          <a:custGeom>
            <a:avLst/>
            <a:gdLst>
              <a:gd name="connsiteX0" fmla="*/ 27990 w 42679"/>
              <a:gd name="connsiteY0" fmla="*/ 87094 h 102419"/>
              <a:gd name="connsiteX1" fmla="*/ 33773 w 42679"/>
              <a:gd name="connsiteY1" fmla="*/ 76743 h 102419"/>
              <a:gd name="connsiteX2" fmla="*/ 42217 w 42679"/>
              <a:gd name="connsiteY2" fmla="*/ 60608 h 102419"/>
              <a:gd name="connsiteX3" fmla="*/ 42622 w 42679"/>
              <a:gd name="connsiteY3" fmla="*/ 60093 h 102419"/>
              <a:gd name="connsiteX4" fmla="*/ 42680 w 42679"/>
              <a:gd name="connsiteY4" fmla="*/ 60087 h 102419"/>
              <a:gd name="connsiteX5" fmla="*/ 29089 w 42679"/>
              <a:gd name="connsiteY5" fmla="*/ 42737 h 102419"/>
              <a:gd name="connsiteX6" fmla="*/ 31402 w 42679"/>
              <a:gd name="connsiteY6" fmla="*/ 13822 h 102419"/>
              <a:gd name="connsiteX7" fmla="*/ 11277 w 42679"/>
              <a:gd name="connsiteY7" fmla="*/ 0 h 102419"/>
              <a:gd name="connsiteX8" fmla="*/ 0 w 42679"/>
              <a:gd name="connsiteY8" fmla="*/ 20125 h 102419"/>
              <a:gd name="connsiteX9" fmla="*/ 6593 w 42679"/>
              <a:gd name="connsiteY9" fmla="*/ 37475 h 102419"/>
              <a:gd name="connsiteX10" fmla="*/ 6130 w 42679"/>
              <a:gd name="connsiteY10" fmla="*/ 78882 h 102419"/>
              <a:gd name="connsiteX11" fmla="*/ 21571 w 42679"/>
              <a:gd name="connsiteY11" fmla="*/ 102420 h 102419"/>
              <a:gd name="connsiteX12" fmla="*/ 27990 w 42679"/>
              <a:gd name="connsiteY12" fmla="*/ 87094 h 1024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2679" h="102419">
                <a:moveTo>
                  <a:pt x="27990" y="87094"/>
                </a:moveTo>
                <a:cubicBezTo>
                  <a:pt x="33195" y="85938"/>
                  <a:pt x="29899" y="80733"/>
                  <a:pt x="33773" y="76743"/>
                </a:cubicBezTo>
                <a:cubicBezTo>
                  <a:pt x="37475" y="71891"/>
                  <a:pt x="40366" y="66431"/>
                  <a:pt x="42217" y="60608"/>
                </a:cubicBezTo>
                <a:cubicBezTo>
                  <a:pt x="42159" y="60353"/>
                  <a:pt x="42390" y="60122"/>
                  <a:pt x="42622" y="60093"/>
                </a:cubicBezTo>
                <a:cubicBezTo>
                  <a:pt x="42622" y="60087"/>
                  <a:pt x="42680" y="60087"/>
                  <a:pt x="42680" y="60087"/>
                </a:cubicBezTo>
                <a:cubicBezTo>
                  <a:pt x="35624" y="53726"/>
                  <a:pt x="30477" y="49157"/>
                  <a:pt x="29089" y="42737"/>
                </a:cubicBezTo>
                <a:cubicBezTo>
                  <a:pt x="28048" y="33039"/>
                  <a:pt x="28858" y="23231"/>
                  <a:pt x="31402" y="13822"/>
                </a:cubicBezTo>
                <a:cubicBezTo>
                  <a:pt x="27181" y="10352"/>
                  <a:pt x="15036" y="0"/>
                  <a:pt x="11277" y="0"/>
                </a:cubicBezTo>
                <a:cubicBezTo>
                  <a:pt x="7518" y="0"/>
                  <a:pt x="1388" y="10352"/>
                  <a:pt x="0" y="20125"/>
                </a:cubicBezTo>
                <a:cubicBezTo>
                  <a:pt x="8906" y="25909"/>
                  <a:pt x="12665" y="29899"/>
                  <a:pt x="6593" y="37475"/>
                </a:cubicBezTo>
                <a:cubicBezTo>
                  <a:pt x="520" y="45051"/>
                  <a:pt x="-1388" y="72174"/>
                  <a:pt x="6130" y="78882"/>
                </a:cubicBezTo>
                <a:cubicBezTo>
                  <a:pt x="13648" y="85591"/>
                  <a:pt x="15036" y="98950"/>
                  <a:pt x="21571" y="102420"/>
                </a:cubicBezTo>
                <a:cubicBezTo>
                  <a:pt x="23306" y="95711"/>
                  <a:pt x="25041" y="88540"/>
                  <a:pt x="27990" y="870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3" name="Frihåndsform: figur 382">
            <a:extLst>
              <a:ext uri="{FF2B5EF4-FFF2-40B4-BE49-F238E27FC236}">
                <a16:creationId xmlns:a16="http://schemas.microsoft.com/office/drawing/2014/main" id="{25A849B0-F256-4253-BD9D-66FAFFA83651}"/>
              </a:ext>
            </a:extLst>
          </p:cNvPr>
          <p:cNvSpPr/>
          <p:nvPr/>
        </p:nvSpPr>
        <p:spPr>
          <a:xfrm>
            <a:off x="7612819" y="3216237"/>
            <a:ext cx="172814" cy="92877"/>
          </a:xfrm>
          <a:custGeom>
            <a:avLst/>
            <a:gdLst>
              <a:gd name="connsiteX0" fmla="*/ 145865 w 172814"/>
              <a:gd name="connsiteY0" fmla="*/ 8039 h 92877"/>
              <a:gd name="connsiteX1" fmla="*/ 124351 w 172814"/>
              <a:gd name="connsiteY1" fmla="*/ 0 h 92877"/>
              <a:gd name="connsiteX2" fmla="*/ 120361 w 172814"/>
              <a:gd name="connsiteY2" fmla="*/ 12839 h 92877"/>
              <a:gd name="connsiteX3" fmla="*/ 99716 w 172814"/>
              <a:gd name="connsiteY3" fmla="*/ 14574 h 92877"/>
              <a:gd name="connsiteX4" fmla="*/ 87050 w 172814"/>
              <a:gd name="connsiteY4" fmla="*/ 24868 h 92877"/>
              <a:gd name="connsiteX5" fmla="*/ 77681 w 172814"/>
              <a:gd name="connsiteY5" fmla="*/ 42217 h 92877"/>
              <a:gd name="connsiteX6" fmla="*/ 68313 w 172814"/>
              <a:gd name="connsiteY6" fmla="*/ 50256 h 92877"/>
              <a:gd name="connsiteX7" fmla="*/ 44428 w 172814"/>
              <a:gd name="connsiteY7" fmla="*/ 56039 h 92877"/>
              <a:gd name="connsiteX8" fmla="*/ 30838 w 172814"/>
              <a:gd name="connsiteY8" fmla="*/ 57196 h 92877"/>
              <a:gd name="connsiteX9" fmla="*/ 17016 w 172814"/>
              <a:gd name="connsiteY9" fmla="*/ 59214 h 92877"/>
              <a:gd name="connsiteX10" fmla="*/ 16784 w 172814"/>
              <a:gd name="connsiteY10" fmla="*/ 59509 h 92877"/>
              <a:gd name="connsiteX11" fmla="*/ 3194 w 172814"/>
              <a:gd name="connsiteY11" fmla="*/ 54882 h 92877"/>
              <a:gd name="connsiteX12" fmla="*/ 360 w 172814"/>
              <a:gd name="connsiteY12" fmla="*/ 69861 h 92877"/>
              <a:gd name="connsiteX13" fmla="*/ 12563 w 172814"/>
              <a:gd name="connsiteY13" fmla="*/ 77321 h 92877"/>
              <a:gd name="connsiteX14" fmla="*/ 27079 w 172814"/>
              <a:gd name="connsiteY14" fmla="*/ 80733 h 92877"/>
              <a:gd name="connsiteX15" fmla="*/ 41594 w 172814"/>
              <a:gd name="connsiteY15" fmla="*/ 74950 h 92877"/>
              <a:gd name="connsiteX16" fmla="*/ 60332 w 172814"/>
              <a:gd name="connsiteY16" fmla="*/ 72058 h 92877"/>
              <a:gd name="connsiteX17" fmla="*/ 65017 w 172814"/>
              <a:gd name="connsiteY17" fmla="*/ 83625 h 92877"/>
              <a:gd name="connsiteX18" fmla="*/ 86588 w 172814"/>
              <a:gd name="connsiteY18" fmla="*/ 87094 h 92877"/>
              <a:gd name="connsiteX19" fmla="*/ 112843 w 172814"/>
              <a:gd name="connsiteY19" fmla="*/ 92878 h 92877"/>
              <a:gd name="connsiteX20" fmla="*/ 133026 w 172814"/>
              <a:gd name="connsiteY20" fmla="*/ 84261 h 92877"/>
              <a:gd name="connsiteX21" fmla="*/ 148930 w 172814"/>
              <a:gd name="connsiteY21" fmla="*/ 77957 h 92877"/>
              <a:gd name="connsiteX22" fmla="*/ 152689 w 172814"/>
              <a:gd name="connsiteY22" fmla="*/ 71596 h 92877"/>
              <a:gd name="connsiteX23" fmla="*/ 156448 w 172814"/>
              <a:gd name="connsiteY23" fmla="*/ 59567 h 92877"/>
              <a:gd name="connsiteX24" fmla="*/ 159224 w 172814"/>
              <a:gd name="connsiteY24" fmla="*/ 48636 h 92877"/>
              <a:gd name="connsiteX25" fmla="*/ 169576 w 172814"/>
              <a:gd name="connsiteY25" fmla="*/ 41754 h 92877"/>
              <a:gd name="connsiteX26" fmla="*/ 172814 w 172814"/>
              <a:gd name="connsiteY26" fmla="*/ 34236 h 92877"/>
              <a:gd name="connsiteX27" fmla="*/ 163445 w 172814"/>
              <a:gd name="connsiteY27" fmla="*/ 11104 h 92877"/>
              <a:gd name="connsiteX28" fmla="*/ 145865 w 172814"/>
              <a:gd name="connsiteY28" fmla="*/ 8039 h 92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2814" h="92877">
                <a:moveTo>
                  <a:pt x="145865" y="8039"/>
                </a:moveTo>
                <a:cubicBezTo>
                  <a:pt x="139792" y="0"/>
                  <a:pt x="124351" y="0"/>
                  <a:pt x="124351" y="0"/>
                </a:cubicBezTo>
                <a:cubicBezTo>
                  <a:pt x="123484" y="4418"/>
                  <a:pt x="122154" y="8727"/>
                  <a:pt x="120361" y="12839"/>
                </a:cubicBezTo>
                <a:cubicBezTo>
                  <a:pt x="118453" y="16829"/>
                  <a:pt x="107233" y="16829"/>
                  <a:pt x="99716" y="14574"/>
                </a:cubicBezTo>
                <a:cubicBezTo>
                  <a:pt x="97864" y="17986"/>
                  <a:pt x="88496" y="20357"/>
                  <a:pt x="87050" y="24868"/>
                </a:cubicBezTo>
                <a:cubicBezTo>
                  <a:pt x="85662" y="30651"/>
                  <a:pt x="73922" y="27181"/>
                  <a:pt x="77681" y="42217"/>
                </a:cubicBezTo>
                <a:cubicBezTo>
                  <a:pt x="81441" y="57253"/>
                  <a:pt x="71898" y="51933"/>
                  <a:pt x="68313" y="50256"/>
                </a:cubicBezTo>
                <a:cubicBezTo>
                  <a:pt x="64727" y="48579"/>
                  <a:pt x="48650" y="50834"/>
                  <a:pt x="44428" y="56039"/>
                </a:cubicBezTo>
                <a:cubicBezTo>
                  <a:pt x="40958" y="60047"/>
                  <a:pt x="34944" y="60556"/>
                  <a:pt x="30838" y="57196"/>
                </a:cubicBezTo>
                <a:cubicBezTo>
                  <a:pt x="26443" y="53928"/>
                  <a:pt x="20254" y="54830"/>
                  <a:pt x="17016" y="59214"/>
                </a:cubicBezTo>
                <a:cubicBezTo>
                  <a:pt x="16900" y="59306"/>
                  <a:pt x="16842" y="59411"/>
                  <a:pt x="16784" y="59509"/>
                </a:cubicBezTo>
                <a:cubicBezTo>
                  <a:pt x="13488" y="65812"/>
                  <a:pt x="7879" y="54304"/>
                  <a:pt x="3194" y="54882"/>
                </a:cubicBezTo>
                <a:cubicBezTo>
                  <a:pt x="-1490" y="55461"/>
                  <a:pt x="360" y="67547"/>
                  <a:pt x="360" y="69861"/>
                </a:cubicBezTo>
                <a:cubicBezTo>
                  <a:pt x="360" y="72174"/>
                  <a:pt x="7879" y="79634"/>
                  <a:pt x="12563" y="77321"/>
                </a:cubicBezTo>
                <a:cubicBezTo>
                  <a:pt x="17652" y="75893"/>
                  <a:pt x="23146" y="77182"/>
                  <a:pt x="27079" y="80733"/>
                </a:cubicBezTo>
                <a:cubicBezTo>
                  <a:pt x="31300" y="83625"/>
                  <a:pt x="39281" y="78478"/>
                  <a:pt x="41594" y="74950"/>
                </a:cubicBezTo>
                <a:cubicBezTo>
                  <a:pt x="43908" y="71422"/>
                  <a:pt x="58944" y="72058"/>
                  <a:pt x="60332" y="72058"/>
                </a:cubicBezTo>
                <a:cubicBezTo>
                  <a:pt x="61720" y="72058"/>
                  <a:pt x="62240" y="81832"/>
                  <a:pt x="65017" y="83625"/>
                </a:cubicBezTo>
                <a:cubicBezTo>
                  <a:pt x="72014" y="85857"/>
                  <a:pt x="79243" y="87025"/>
                  <a:pt x="86588" y="87094"/>
                </a:cubicBezTo>
                <a:cubicBezTo>
                  <a:pt x="95493" y="87673"/>
                  <a:pt x="108621" y="92878"/>
                  <a:pt x="112843" y="92878"/>
                </a:cubicBezTo>
                <a:cubicBezTo>
                  <a:pt x="117065" y="92878"/>
                  <a:pt x="123600" y="84261"/>
                  <a:pt x="133026" y="84261"/>
                </a:cubicBezTo>
                <a:cubicBezTo>
                  <a:pt x="142452" y="84261"/>
                  <a:pt x="147542" y="77379"/>
                  <a:pt x="148930" y="77957"/>
                </a:cubicBezTo>
                <a:cubicBezTo>
                  <a:pt x="149393" y="74487"/>
                  <a:pt x="150781" y="71596"/>
                  <a:pt x="152689" y="71596"/>
                </a:cubicBezTo>
                <a:cubicBezTo>
                  <a:pt x="156448" y="71017"/>
                  <a:pt x="153614" y="62979"/>
                  <a:pt x="156448" y="59567"/>
                </a:cubicBezTo>
                <a:cubicBezTo>
                  <a:pt x="159282" y="56154"/>
                  <a:pt x="154077" y="48000"/>
                  <a:pt x="159224" y="48636"/>
                </a:cubicBezTo>
                <a:cubicBezTo>
                  <a:pt x="164371" y="49272"/>
                  <a:pt x="169576" y="49793"/>
                  <a:pt x="169576" y="41754"/>
                </a:cubicBezTo>
                <a:cubicBezTo>
                  <a:pt x="169750" y="38944"/>
                  <a:pt x="170906" y="36283"/>
                  <a:pt x="172814" y="34236"/>
                </a:cubicBezTo>
                <a:cubicBezTo>
                  <a:pt x="168998" y="26811"/>
                  <a:pt x="165875" y="19073"/>
                  <a:pt x="163445" y="11104"/>
                </a:cubicBezTo>
                <a:cubicBezTo>
                  <a:pt x="163445" y="11104"/>
                  <a:pt x="151995" y="16077"/>
                  <a:pt x="145865" y="803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4" name="Frihåndsform: figur 383">
            <a:extLst>
              <a:ext uri="{FF2B5EF4-FFF2-40B4-BE49-F238E27FC236}">
                <a16:creationId xmlns:a16="http://schemas.microsoft.com/office/drawing/2014/main" id="{B1B45B48-033F-4666-BB74-144F53D87433}"/>
              </a:ext>
            </a:extLst>
          </p:cNvPr>
          <p:cNvSpPr/>
          <p:nvPr/>
        </p:nvSpPr>
        <p:spPr>
          <a:xfrm>
            <a:off x="7761344" y="3228888"/>
            <a:ext cx="152191" cy="100356"/>
          </a:xfrm>
          <a:custGeom>
            <a:avLst/>
            <a:gdLst>
              <a:gd name="connsiteX0" fmla="*/ 147818 w 152191"/>
              <a:gd name="connsiteY0" fmla="*/ 18405 h 100356"/>
              <a:gd name="connsiteX1" fmla="*/ 142035 w 152191"/>
              <a:gd name="connsiteY1" fmla="*/ 14357 h 100356"/>
              <a:gd name="connsiteX2" fmla="*/ 126998 w 152191"/>
              <a:gd name="connsiteY2" fmla="*/ 8053 h 100356"/>
              <a:gd name="connsiteX3" fmla="*/ 105485 w 152191"/>
              <a:gd name="connsiteY3" fmla="*/ 14 h 100356"/>
              <a:gd name="connsiteX4" fmla="*/ 83914 w 152191"/>
              <a:gd name="connsiteY4" fmla="*/ 16670 h 100356"/>
              <a:gd name="connsiteX5" fmla="*/ 59046 w 152191"/>
              <a:gd name="connsiteY5" fmla="*/ 25865 h 100356"/>
              <a:gd name="connsiteX6" fmla="*/ 27181 w 152191"/>
              <a:gd name="connsiteY6" fmla="*/ 25865 h 100356"/>
              <a:gd name="connsiteX7" fmla="*/ 23884 w 152191"/>
              <a:gd name="connsiteY7" fmla="*/ 21296 h 100356"/>
              <a:gd name="connsiteX8" fmla="*/ 20646 w 152191"/>
              <a:gd name="connsiteY8" fmla="*/ 28757 h 100356"/>
              <a:gd name="connsiteX9" fmla="*/ 10294 w 152191"/>
              <a:gd name="connsiteY9" fmla="*/ 35639 h 100356"/>
              <a:gd name="connsiteX10" fmla="*/ 7518 w 152191"/>
              <a:gd name="connsiteY10" fmla="*/ 46569 h 100356"/>
              <a:gd name="connsiteX11" fmla="*/ 3759 w 152191"/>
              <a:gd name="connsiteY11" fmla="*/ 58655 h 100356"/>
              <a:gd name="connsiteX12" fmla="*/ 0 w 152191"/>
              <a:gd name="connsiteY12" fmla="*/ 64959 h 100356"/>
              <a:gd name="connsiteX13" fmla="*/ 5783 w 152191"/>
              <a:gd name="connsiteY13" fmla="*/ 75311 h 100356"/>
              <a:gd name="connsiteX14" fmla="*/ 5321 w 152191"/>
              <a:gd name="connsiteY14" fmla="*/ 75889 h 100356"/>
              <a:gd name="connsiteX15" fmla="*/ 25041 w 152191"/>
              <a:gd name="connsiteY15" fmla="*/ 93239 h 100356"/>
              <a:gd name="connsiteX16" fmla="*/ 48925 w 152191"/>
              <a:gd name="connsiteY16" fmla="*/ 99542 h 100356"/>
              <a:gd name="connsiteX17" fmla="*/ 81716 w 152191"/>
              <a:gd name="connsiteY17" fmla="*/ 87514 h 100356"/>
              <a:gd name="connsiteX18" fmla="*/ 92010 w 152191"/>
              <a:gd name="connsiteY18" fmla="*/ 90926 h 100356"/>
              <a:gd name="connsiteX19" fmla="*/ 98603 w 152191"/>
              <a:gd name="connsiteY19" fmla="*/ 92082 h 100356"/>
              <a:gd name="connsiteX20" fmla="*/ 112656 w 152191"/>
              <a:gd name="connsiteY20" fmla="*/ 80516 h 100356"/>
              <a:gd name="connsiteX21" fmla="*/ 134227 w 152191"/>
              <a:gd name="connsiteY21" fmla="*/ 38588 h 100356"/>
              <a:gd name="connsiteX22" fmla="*/ 149668 w 152191"/>
              <a:gd name="connsiteY22" fmla="*/ 27022 h 100356"/>
              <a:gd name="connsiteX23" fmla="*/ 147818 w 152191"/>
              <a:gd name="connsiteY23" fmla="*/ 18405 h 100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2191" h="100356">
                <a:moveTo>
                  <a:pt x="147818" y="18405"/>
                </a:moveTo>
                <a:cubicBezTo>
                  <a:pt x="145620" y="17468"/>
                  <a:pt x="143654" y="16086"/>
                  <a:pt x="142035" y="14357"/>
                </a:cubicBezTo>
                <a:cubicBezTo>
                  <a:pt x="136656" y="13333"/>
                  <a:pt x="131509" y="11182"/>
                  <a:pt x="126998" y="8053"/>
                </a:cubicBezTo>
                <a:cubicBezTo>
                  <a:pt x="123297" y="3426"/>
                  <a:pt x="107798" y="593"/>
                  <a:pt x="105485" y="14"/>
                </a:cubicBezTo>
                <a:cubicBezTo>
                  <a:pt x="103171" y="-564"/>
                  <a:pt x="88598" y="16670"/>
                  <a:pt x="83914" y="16670"/>
                </a:cubicBezTo>
                <a:cubicBezTo>
                  <a:pt x="79229" y="16670"/>
                  <a:pt x="59046" y="19561"/>
                  <a:pt x="59046" y="25865"/>
                </a:cubicBezTo>
                <a:cubicBezTo>
                  <a:pt x="59046" y="32169"/>
                  <a:pt x="34237" y="33325"/>
                  <a:pt x="27181" y="25865"/>
                </a:cubicBezTo>
                <a:cubicBezTo>
                  <a:pt x="25966" y="24419"/>
                  <a:pt x="24868" y="22892"/>
                  <a:pt x="23884" y="21296"/>
                </a:cubicBezTo>
                <a:cubicBezTo>
                  <a:pt x="21918" y="23309"/>
                  <a:pt x="20761" y="25957"/>
                  <a:pt x="20646" y="28757"/>
                </a:cubicBezTo>
                <a:cubicBezTo>
                  <a:pt x="20646" y="37373"/>
                  <a:pt x="14862" y="36217"/>
                  <a:pt x="10294" y="35639"/>
                </a:cubicBezTo>
                <a:cubicBezTo>
                  <a:pt x="5725" y="35060"/>
                  <a:pt x="10294" y="42521"/>
                  <a:pt x="7518" y="46569"/>
                </a:cubicBezTo>
                <a:cubicBezTo>
                  <a:pt x="4742" y="50617"/>
                  <a:pt x="7518" y="58135"/>
                  <a:pt x="3759" y="58655"/>
                </a:cubicBezTo>
                <a:cubicBezTo>
                  <a:pt x="1850" y="59176"/>
                  <a:pt x="462" y="61489"/>
                  <a:pt x="0" y="64959"/>
                </a:cubicBezTo>
                <a:cubicBezTo>
                  <a:pt x="2198" y="68238"/>
                  <a:pt x="4164" y="71702"/>
                  <a:pt x="5783" y="75311"/>
                </a:cubicBezTo>
                <a:lnTo>
                  <a:pt x="5321" y="75889"/>
                </a:lnTo>
                <a:cubicBezTo>
                  <a:pt x="12608" y="80811"/>
                  <a:pt x="19258" y="86640"/>
                  <a:pt x="25041" y="93239"/>
                </a:cubicBezTo>
                <a:cubicBezTo>
                  <a:pt x="29726" y="100699"/>
                  <a:pt x="42853" y="101277"/>
                  <a:pt x="48925" y="99542"/>
                </a:cubicBezTo>
                <a:cubicBezTo>
                  <a:pt x="54998" y="97808"/>
                  <a:pt x="81716" y="87514"/>
                  <a:pt x="81716" y="87514"/>
                </a:cubicBezTo>
                <a:cubicBezTo>
                  <a:pt x="85012" y="89040"/>
                  <a:pt x="88483" y="90185"/>
                  <a:pt x="92010" y="90926"/>
                </a:cubicBezTo>
                <a:cubicBezTo>
                  <a:pt x="92993" y="90926"/>
                  <a:pt x="95306" y="91504"/>
                  <a:pt x="98603" y="92082"/>
                </a:cubicBezTo>
                <a:cubicBezTo>
                  <a:pt x="103519" y="88485"/>
                  <a:pt x="108203" y="84622"/>
                  <a:pt x="112656" y="80516"/>
                </a:cubicBezTo>
                <a:cubicBezTo>
                  <a:pt x="120174" y="71899"/>
                  <a:pt x="130931" y="40843"/>
                  <a:pt x="134227" y="38588"/>
                </a:cubicBezTo>
                <a:cubicBezTo>
                  <a:pt x="137524" y="36333"/>
                  <a:pt x="145447" y="30549"/>
                  <a:pt x="149668" y="27022"/>
                </a:cubicBezTo>
                <a:cubicBezTo>
                  <a:pt x="153890" y="23494"/>
                  <a:pt x="152502" y="20140"/>
                  <a:pt x="147818" y="184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5" name="Frihåndsform: figur 384">
            <a:extLst>
              <a:ext uri="{FF2B5EF4-FFF2-40B4-BE49-F238E27FC236}">
                <a16:creationId xmlns:a16="http://schemas.microsoft.com/office/drawing/2014/main" id="{712836DA-5C87-4ABF-893D-90882F2B3843}"/>
              </a:ext>
            </a:extLst>
          </p:cNvPr>
          <p:cNvSpPr/>
          <p:nvPr/>
        </p:nvSpPr>
        <p:spPr>
          <a:xfrm>
            <a:off x="7675975" y="3143253"/>
            <a:ext cx="144588" cy="89696"/>
          </a:xfrm>
          <a:custGeom>
            <a:avLst/>
            <a:gdLst>
              <a:gd name="connsiteX0" fmla="*/ 137128 w 144588"/>
              <a:gd name="connsiteY0" fmla="*/ 40251 h 89696"/>
              <a:gd name="connsiteX1" fmla="*/ 121630 w 144588"/>
              <a:gd name="connsiteY1" fmla="*/ 35624 h 89696"/>
              <a:gd name="connsiteX2" fmla="*/ 115557 w 144588"/>
              <a:gd name="connsiteY2" fmla="*/ 25272 h 89696"/>
              <a:gd name="connsiteX3" fmla="*/ 102429 w 144588"/>
              <a:gd name="connsiteY3" fmla="*/ 28164 h 89696"/>
              <a:gd name="connsiteX4" fmla="*/ 89764 w 144588"/>
              <a:gd name="connsiteY4" fmla="*/ 21860 h 89696"/>
              <a:gd name="connsiteX5" fmla="*/ 74323 w 144588"/>
              <a:gd name="connsiteY5" fmla="*/ 9195 h 89696"/>
              <a:gd name="connsiteX6" fmla="*/ 60733 w 144588"/>
              <a:gd name="connsiteY6" fmla="*/ 0 h 89696"/>
              <a:gd name="connsiteX7" fmla="*/ 59287 w 144588"/>
              <a:gd name="connsiteY7" fmla="*/ 2892 h 89696"/>
              <a:gd name="connsiteX8" fmla="*/ 46622 w 144588"/>
              <a:gd name="connsiteY8" fmla="*/ 3470 h 89696"/>
              <a:gd name="connsiteX9" fmla="*/ 27422 w 144588"/>
              <a:gd name="connsiteY9" fmla="*/ 13822 h 89696"/>
              <a:gd name="connsiteX10" fmla="*/ 3075 w 144588"/>
              <a:gd name="connsiteY10" fmla="*/ 24694 h 89696"/>
              <a:gd name="connsiteX11" fmla="*/ 4463 w 144588"/>
              <a:gd name="connsiteY11" fmla="*/ 39672 h 89696"/>
              <a:gd name="connsiteX12" fmla="*/ 12444 w 144588"/>
              <a:gd name="connsiteY12" fmla="*/ 63210 h 89696"/>
              <a:gd name="connsiteX13" fmla="*/ 36790 w 144588"/>
              <a:gd name="connsiteY13" fmla="*/ 85070 h 89696"/>
              <a:gd name="connsiteX14" fmla="*/ 36328 w 144588"/>
              <a:gd name="connsiteY14" fmla="*/ 87384 h 89696"/>
              <a:gd name="connsiteX15" fmla="*/ 56974 w 144588"/>
              <a:gd name="connsiteY15" fmla="*/ 85649 h 89696"/>
              <a:gd name="connsiteX16" fmla="*/ 60733 w 144588"/>
              <a:gd name="connsiteY16" fmla="*/ 72984 h 89696"/>
              <a:gd name="connsiteX17" fmla="*/ 82246 w 144588"/>
              <a:gd name="connsiteY17" fmla="*/ 81022 h 89696"/>
              <a:gd name="connsiteX18" fmla="*/ 100059 w 144588"/>
              <a:gd name="connsiteY18" fmla="*/ 83914 h 89696"/>
              <a:gd name="connsiteX19" fmla="*/ 101967 w 144588"/>
              <a:gd name="connsiteY19" fmla="*/ 89697 h 89696"/>
              <a:gd name="connsiteX20" fmla="*/ 108502 w 144588"/>
              <a:gd name="connsiteY20" fmla="*/ 80502 h 89696"/>
              <a:gd name="connsiteX21" fmla="*/ 130998 w 144588"/>
              <a:gd name="connsiteY21" fmla="*/ 67316 h 89696"/>
              <a:gd name="connsiteX22" fmla="*/ 144589 w 144588"/>
              <a:gd name="connsiteY22" fmla="*/ 54073 h 89696"/>
              <a:gd name="connsiteX23" fmla="*/ 137128 w 144588"/>
              <a:gd name="connsiteY23" fmla="*/ 40251 h 89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44588" h="89696">
                <a:moveTo>
                  <a:pt x="137128" y="40251"/>
                </a:moveTo>
                <a:cubicBezTo>
                  <a:pt x="133370" y="37359"/>
                  <a:pt x="122555" y="39094"/>
                  <a:pt x="121630" y="35624"/>
                </a:cubicBezTo>
                <a:cubicBezTo>
                  <a:pt x="120704" y="32154"/>
                  <a:pt x="120242" y="25272"/>
                  <a:pt x="115557" y="25272"/>
                </a:cubicBezTo>
                <a:cubicBezTo>
                  <a:pt x="110873" y="25272"/>
                  <a:pt x="104743" y="21860"/>
                  <a:pt x="102429" y="28164"/>
                </a:cubicBezTo>
                <a:cubicBezTo>
                  <a:pt x="100116" y="34468"/>
                  <a:pt x="90863" y="26429"/>
                  <a:pt x="89764" y="21860"/>
                </a:cubicBezTo>
                <a:cubicBezTo>
                  <a:pt x="88665" y="17292"/>
                  <a:pt x="85080" y="13822"/>
                  <a:pt x="74323" y="9195"/>
                </a:cubicBezTo>
                <a:cubicBezTo>
                  <a:pt x="69408" y="6755"/>
                  <a:pt x="64839" y="3661"/>
                  <a:pt x="60733" y="0"/>
                </a:cubicBezTo>
                <a:cubicBezTo>
                  <a:pt x="60328" y="1006"/>
                  <a:pt x="59865" y="1978"/>
                  <a:pt x="59287" y="2892"/>
                </a:cubicBezTo>
                <a:cubicBezTo>
                  <a:pt x="57437" y="6304"/>
                  <a:pt x="49918" y="0"/>
                  <a:pt x="46622" y="3470"/>
                </a:cubicBezTo>
                <a:cubicBezTo>
                  <a:pt x="43325" y="6940"/>
                  <a:pt x="33031" y="8039"/>
                  <a:pt x="27422" y="13822"/>
                </a:cubicBezTo>
                <a:cubicBezTo>
                  <a:pt x="21812" y="19605"/>
                  <a:pt x="9610" y="23017"/>
                  <a:pt x="3075" y="24694"/>
                </a:cubicBezTo>
                <a:cubicBezTo>
                  <a:pt x="-3460" y="26371"/>
                  <a:pt x="2091" y="33889"/>
                  <a:pt x="4463" y="39672"/>
                </a:cubicBezTo>
                <a:cubicBezTo>
                  <a:pt x="6834" y="45456"/>
                  <a:pt x="7296" y="58641"/>
                  <a:pt x="12444" y="63210"/>
                </a:cubicBezTo>
                <a:cubicBezTo>
                  <a:pt x="17591" y="67779"/>
                  <a:pt x="34940" y="80559"/>
                  <a:pt x="36790" y="85070"/>
                </a:cubicBezTo>
                <a:cubicBezTo>
                  <a:pt x="37254" y="85649"/>
                  <a:pt x="36790" y="86227"/>
                  <a:pt x="36328" y="87384"/>
                </a:cubicBezTo>
                <a:cubicBezTo>
                  <a:pt x="43383" y="89639"/>
                  <a:pt x="54603" y="89639"/>
                  <a:pt x="56974" y="85649"/>
                </a:cubicBezTo>
                <a:cubicBezTo>
                  <a:pt x="58709" y="81577"/>
                  <a:pt x="59981" y="77333"/>
                  <a:pt x="60733" y="72984"/>
                </a:cubicBezTo>
                <a:cubicBezTo>
                  <a:pt x="60733" y="72984"/>
                  <a:pt x="76174" y="72984"/>
                  <a:pt x="82246" y="81022"/>
                </a:cubicBezTo>
                <a:cubicBezTo>
                  <a:pt x="88319" y="89061"/>
                  <a:pt x="100059" y="83914"/>
                  <a:pt x="100059" y="83914"/>
                </a:cubicBezTo>
                <a:cubicBezTo>
                  <a:pt x="100521" y="85897"/>
                  <a:pt x="101157" y="87835"/>
                  <a:pt x="101967" y="89697"/>
                </a:cubicBezTo>
                <a:cubicBezTo>
                  <a:pt x="103818" y="85128"/>
                  <a:pt x="105726" y="81080"/>
                  <a:pt x="108502" y="80502"/>
                </a:cubicBezTo>
                <a:cubicBezTo>
                  <a:pt x="117697" y="80103"/>
                  <a:pt x="126141" y="75164"/>
                  <a:pt x="130998" y="67316"/>
                </a:cubicBezTo>
                <a:cubicBezTo>
                  <a:pt x="134410" y="61874"/>
                  <a:pt x="139037" y="57334"/>
                  <a:pt x="144589" y="54073"/>
                </a:cubicBezTo>
                <a:cubicBezTo>
                  <a:pt x="142738" y="49151"/>
                  <a:pt x="140251" y="44501"/>
                  <a:pt x="137128" y="4025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6" name="Frihåndsform: figur 385">
            <a:extLst>
              <a:ext uri="{FF2B5EF4-FFF2-40B4-BE49-F238E27FC236}">
                <a16:creationId xmlns:a16="http://schemas.microsoft.com/office/drawing/2014/main" id="{E0A38681-B494-436D-83A5-615634334DAD}"/>
              </a:ext>
            </a:extLst>
          </p:cNvPr>
          <p:cNvSpPr/>
          <p:nvPr/>
        </p:nvSpPr>
        <p:spPr>
          <a:xfrm>
            <a:off x="7777942" y="3196690"/>
            <a:ext cx="131682" cy="62655"/>
          </a:xfrm>
          <a:custGeom>
            <a:avLst/>
            <a:gdLst>
              <a:gd name="connsiteX0" fmla="*/ 97967 w 131682"/>
              <a:gd name="connsiteY0" fmla="*/ 6362 h 62655"/>
              <a:gd name="connsiteX1" fmla="*/ 80155 w 131682"/>
              <a:gd name="connsiteY1" fmla="*/ 4627 h 62655"/>
              <a:gd name="connsiteX2" fmla="*/ 59971 w 131682"/>
              <a:gd name="connsiteY2" fmla="*/ 1735 h 62655"/>
              <a:gd name="connsiteX3" fmla="*/ 45919 w 131682"/>
              <a:gd name="connsiteY3" fmla="*/ 3470 h 62655"/>
              <a:gd name="connsiteX4" fmla="*/ 42622 w 131682"/>
              <a:gd name="connsiteY4" fmla="*/ 0 h 62655"/>
              <a:gd name="connsiteX5" fmla="*/ 29032 w 131682"/>
              <a:gd name="connsiteY5" fmla="*/ 13243 h 62655"/>
              <a:gd name="connsiteX6" fmla="*/ 6535 w 131682"/>
              <a:gd name="connsiteY6" fmla="*/ 26429 h 62655"/>
              <a:gd name="connsiteX7" fmla="*/ 0 w 131682"/>
              <a:gd name="connsiteY7" fmla="*/ 35624 h 62655"/>
              <a:gd name="connsiteX8" fmla="*/ 10757 w 131682"/>
              <a:gd name="connsiteY8" fmla="*/ 57485 h 62655"/>
              <a:gd name="connsiteX9" fmla="*/ 42622 w 131682"/>
              <a:gd name="connsiteY9" fmla="*/ 57485 h 62655"/>
              <a:gd name="connsiteX10" fmla="*/ 67490 w 131682"/>
              <a:gd name="connsiteY10" fmla="*/ 48289 h 62655"/>
              <a:gd name="connsiteX11" fmla="*/ 89061 w 131682"/>
              <a:gd name="connsiteY11" fmla="*/ 31634 h 62655"/>
              <a:gd name="connsiteX12" fmla="*/ 110574 w 131682"/>
              <a:gd name="connsiteY12" fmla="*/ 39673 h 62655"/>
              <a:gd name="connsiteX13" fmla="*/ 125610 w 131682"/>
              <a:gd name="connsiteY13" fmla="*/ 45976 h 62655"/>
              <a:gd name="connsiteX14" fmla="*/ 120926 w 131682"/>
              <a:gd name="connsiteY14" fmla="*/ 36203 h 62655"/>
              <a:gd name="connsiteX15" fmla="*/ 131220 w 131682"/>
              <a:gd name="connsiteY15" fmla="*/ 16077 h 62655"/>
              <a:gd name="connsiteX16" fmla="*/ 131683 w 131682"/>
              <a:gd name="connsiteY16" fmla="*/ 14978 h 62655"/>
              <a:gd name="connsiteX17" fmla="*/ 118092 w 131682"/>
              <a:gd name="connsiteY17" fmla="*/ 10930 h 62655"/>
              <a:gd name="connsiteX18" fmla="*/ 97967 w 131682"/>
              <a:gd name="connsiteY18" fmla="*/ 6362 h 62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31682" h="62655">
                <a:moveTo>
                  <a:pt x="97967" y="6362"/>
                </a:moveTo>
                <a:cubicBezTo>
                  <a:pt x="89986" y="7460"/>
                  <a:pt x="86401" y="1735"/>
                  <a:pt x="80155" y="4627"/>
                </a:cubicBezTo>
                <a:cubicBezTo>
                  <a:pt x="73331" y="6697"/>
                  <a:pt x="65928" y="5633"/>
                  <a:pt x="59971" y="1735"/>
                </a:cubicBezTo>
                <a:cubicBezTo>
                  <a:pt x="56212" y="-1157"/>
                  <a:pt x="51528" y="7518"/>
                  <a:pt x="45919" y="3470"/>
                </a:cubicBezTo>
                <a:cubicBezTo>
                  <a:pt x="44415" y="2741"/>
                  <a:pt x="43258" y="1510"/>
                  <a:pt x="42622" y="0"/>
                </a:cubicBezTo>
                <a:cubicBezTo>
                  <a:pt x="37070" y="3262"/>
                  <a:pt x="32443" y="7801"/>
                  <a:pt x="29032" y="13243"/>
                </a:cubicBezTo>
                <a:cubicBezTo>
                  <a:pt x="24174" y="21091"/>
                  <a:pt x="15730" y="26030"/>
                  <a:pt x="6535" y="26429"/>
                </a:cubicBezTo>
                <a:cubicBezTo>
                  <a:pt x="3759" y="27007"/>
                  <a:pt x="1851" y="31056"/>
                  <a:pt x="0" y="35624"/>
                </a:cubicBezTo>
                <a:cubicBezTo>
                  <a:pt x="2256" y="43495"/>
                  <a:pt x="5899" y="50903"/>
                  <a:pt x="10757" y="57485"/>
                </a:cubicBezTo>
                <a:cubicBezTo>
                  <a:pt x="17812" y="64945"/>
                  <a:pt x="42622" y="63788"/>
                  <a:pt x="42622" y="57485"/>
                </a:cubicBezTo>
                <a:cubicBezTo>
                  <a:pt x="42622" y="51181"/>
                  <a:pt x="62805" y="48289"/>
                  <a:pt x="67490" y="48289"/>
                </a:cubicBezTo>
                <a:cubicBezTo>
                  <a:pt x="72174" y="48289"/>
                  <a:pt x="86690" y="30940"/>
                  <a:pt x="89061" y="31634"/>
                </a:cubicBezTo>
                <a:cubicBezTo>
                  <a:pt x="91432" y="32328"/>
                  <a:pt x="106873" y="35046"/>
                  <a:pt x="110574" y="39673"/>
                </a:cubicBezTo>
                <a:cubicBezTo>
                  <a:pt x="115027" y="42871"/>
                  <a:pt x="120174" y="45022"/>
                  <a:pt x="125610" y="45976"/>
                </a:cubicBezTo>
                <a:cubicBezTo>
                  <a:pt x="122834" y="43455"/>
                  <a:pt x="121157" y="39950"/>
                  <a:pt x="120926" y="36203"/>
                </a:cubicBezTo>
                <a:cubicBezTo>
                  <a:pt x="122776" y="28806"/>
                  <a:pt x="126304" y="21924"/>
                  <a:pt x="131220" y="16077"/>
                </a:cubicBezTo>
                <a:cubicBezTo>
                  <a:pt x="131509" y="15771"/>
                  <a:pt x="131625" y="15383"/>
                  <a:pt x="131683" y="14978"/>
                </a:cubicBezTo>
                <a:cubicBezTo>
                  <a:pt x="125900" y="13822"/>
                  <a:pt x="119017" y="12665"/>
                  <a:pt x="118092" y="10930"/>
                </a:cubicBezTo>
                <a:cubicBezTo>
                  <a:pt x="112136" y="7131"/>
                  <a:pt x="105022" y="5517"/>
                  <a:pt x="97967" y="636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7" name="Frihåndsform: figur 386">
            <a:extLst>
              <a:ext uri="{FF2B5EF4-FFF2-40B4-BE49-F238E27FC236}">
                <a16:creationId xmlns:a16="http://schemas.microsoft.com/office/drawing/2014/main" id="{251A976E-AAB2-4F8B-871F-590DBD12667B}"/>
              </a:ext>
            </a:extLst>
          </p:cNvPr>
          <p:cNvSpPr/>
          <p:nvPr/>
        </p:nvSpPr>
        <p:spPr>
          <a:xfrm>
            <a:off x="7158260" y="3465119"/>
            <a:ext cx="79730" cy="163433"/>
          </a:xfrm>
          <a:custGeom>
            <a:avLst/>
            <a:gdLst>
              <a:gd name="connsiteX0" fmla="*/ 77857 w 79730"/>
              <a:gd name="connsiteY0" fmla="*/ 16680 h 163433"/>
              <a:gd name="connsiteX1" fmla="*/ 71727 w 79730"/>
              <a:gd name="connsiteY1" fmla="*/ 5750 h 163433"/>
              <a:gd name="connsiteX2" fmla="*/ 57211 w 79730"/>
              <a:gd name="connsiteY2" fmla="*/ 2858 h 163433"/>
              <a:gd name="connsiteX3" fmla="*/ 47842 w 79730"/>
              <a:gd name="connsiteY3" fmla="*/ 2858 h 163433"/>
              <a:gd name="connsiteX4" fmla="*/ 35640 w 79730"/>
              <a:gd name="connsiteY4" fmla="*/ 2280 h 163433"/>
              <a:gd name="connsiteX5" fmla="*/ 35640 w 79730"/>
              <a:gd name="connsiteY5" fmla="*/ 2858 h 163433"/>
              <a:gd name="connsiteX6" fmla="*/ 35640 w 79730"/>
              <a:gd name="connsiteY6" fmla="*/ 21249 h 163433"/>
              <a:gd name="connsiteX7" fmla="*/ 31418 w 79730"/>
              <a:gd name="connsiteY7" fmla="*/ 31601 h 163433"/>
              <a:gd name="connsiteX8" fmla="*/ 20662 w 79730"/>
              <a:gd name="connsiteY8" fmla="*/ 41953 h 163433"/>
              <a:gd name="connsiteX9" fmla="*/ 21124 w 79730"/>
              <a:gd name="connsiteY9" fmla="*/ 50569 h 163433"/>
              <a:gd name="connsiteX10" fmla="*/ 10830 w 79730"/>
              <a:gd name="connsiteY10" fmla="*/ 71851 h 163433"/>
              <a:gd name="connsiteX11" fmla="*/ 3775 w 79730"/>
              <a:gd name="connsiteY11" fmla="*/ 86772 h 163433"/>
              <a:gd name="connsiteX12" fmla="*/ 12681 w 79730"/>
              <a:gd name="connsiteY12" fmla="*/ 110946 h 163433"/>
              <a:gd name="connsiteX13" fmla="*/ 15977 w 79730"/>
              <a:gd name="connsiteY13" fmla="*/ 158078 h 163433"/>
              <a:gd name="connsiteX14" fmla="*/ 34252 w 79730"/>
              <a:gd name="connsiteY14" fmla="*/ 163226 h 163433"/>
              <a:gd name="connsiteX15" fmla="*/ 52989 w 79730"/>
              <a:gd name="connsiteY15" fmla="*/ 158657 h 163433"/>
              <a:gd name="connsiteX16" fmla="*/ 49693 w 79730"/>
              <a:gd name="connsiteY16" fmla="*/ 149462 h 163433"/>
              <a:gd name="connsiteX17" fmla="*/ 59062 w 79730"/>
              <a:gd name="connsiteY17" fmla="*/ 132112 h 163433"/>
              <a:gd name="connsiteX18" fmla="*/ 53915 w 79730"/>
              <a:gd name="connsiteY18" fmla="*/ 118348 h 163433"/>
              <a:gd name="connsiteX19" fmla="*/ 60045 w 79730"/>
              <a:gd name="connsiteY19" fmla="*/ 103370 h 163433"/>
              <a:gd name="connsiteX20" fmla="*/ 53452 w 79730"/>
              <a:gd name="connsiteY20" fmla="*/ 88449 h 163433"/>
              <a:gd name="connsiteX21" fmla="*/ 59524 w 79730"/>
              <a:gd name="connsiteY21" fmla="*/ 77519 h 163433"/>
              <a:gd name="connsiteX22" fmla="*/ 63746 w 79730"/>
              <a:gd name="connsiteY22" fmla="*/ 58550 h 163433"/>
              <a:gd name="connsiteX23" fmla="*/ 61896 w 79730"/>
              <a:gd name="connsiteY23" fmla="*/ 32700 h 163433"/>
              <a:gd name="connsiteX24" fmla="*/ 77857 w 79730"/>
              <a:gd name="connsiteY24" fmla="*/ 16680 h 163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79730" h="163433">
                <a:moveTo>
                  <a:pt x="77857" y="16680"/>
                </a:moveTo>
                <a:cubicBezTo>
                  <a:pt x="84392" y="8642"/>
                  <a:pt x="71727" y="11475"/>
                  <a:pt x="71727" y="5750"/>
                </a:cubicBezTo>
                <a:cubicBezTo>
                  <a:pt x="71727" y="25"/>
                  <a:pt x="63284" y="-2289"/>
                  <a:pt x="57211" y="2858"/>
                </a:cubicBezTo>
                <a:cubicBezTo>
                  <a:pt x="51139" y="8005"/>
                  <a:pt x="52989" y="2858"/>
                  <a:pt x="47842" y="2858"/>
                </a:cubicBezTo>
                <a:cubicBezTo>
                  <a:pt x="44083" y="2858"/>
                  <a:pt x="38474" y="4015"/>
                  <a:pt x="35640" y="2280"/>
                </a:cubicBezTo>
                <a:lnTo>
                  <a:pt x="35640" y="2858"/>
                </a:lnTo>
                <a:cubicBezTo>
                  <a:pt x="36796" y="8936"/>
                  <a:pt x="36796" y="15171"/>
                  <a:pt x="35640" y="21249"/>
                </a:cubicBezTo>
                <a:cubicBezTo>
                  <a:pt x="34772" y="24892"/>
                  <a:pt x="33327" y="28385"/>
                  <a:pt x="31418" y="31601"/>
                </a:cubicBezTo>
                <a:cubicBezTo>
                  <a:pt x="29047" y="36146"/>
                  <a:pt x="25288" y="39784"/>
                  <a:pt x="20662" y="41953"/>
                </a:cubicBezTo>
                <a:cubicBezTo>
                  <a:pt x="21066" y="44809"/>
                  <a:pt x="21182" y="47690"/>
                  <a:pt x="21124" y="50569"/>
                </a:cubicBezTo>
                <a:cubicBezTo>
                  <a:pt x="21529" y="58949"/>
                  <a:pt x="17654" y="66965"/>
                  <a:pt x="10830" y="71851"/>
                </a:cubicBezTo>
                <a:cubicBezTo>
                  <a:pt x="9038" y="77080"/>
                  <a:pt x="6666" y="82082"/>
                  <a:pt x="3775" y="86772"/>
                </a:cubicBezTo>
                <a:cubicBezTo>
                  <a:pt x="-5132" y="99437"/>
                  <a:pt x="3312" y="102329"/>
                  <a:pt x="12681" y="110946"/>
                </a:cubicBezTo>
                <a:cubicBezTo>
                  <a:pt x="22050" y="119563"/>
                  <a:pt x="15977" y="151139"/>
                  <a:pt x="15977" y="158078"/>
                </a:cubicBezTo>
                <a:cubicBezTo>
                  <a:pt x="15977" y="165018"/>
                  <a:pt x="24421" y="163226"/>
                  <a:pt x="34252" y="163226"/>
                </a:cubicBezTo>
                <a:cubicBezTo>
                  <a:pt x="40671" y="162393"/>
                  <a:pt x="46917" y="160860"/>
                  <a:pt x="52989" y="158657"/>
                </a:cubicBezTo>
                <a:cubicBezTo>
                  <a:pt x="51254" y="155852"/>
                  <a:pt x="50156" y="152723"/>
                  <a:pt x="49693" y="149462"/>
                </a:cubicBezTo>
                <a:cubicBezTo>
                  <a:pt x="49693" y="143678"/>
                  <a:pt x="49693" y="134483"/>
                  <a:pt x="59062" y="132112"/>
                </a:cubicBezTo>
                <a:cubicBezTo>
                  <a:pt x="68431" y="129741"/>
                  <a:pt x="56749" y="121240"/>
                  <a:pt x="53915" y="118348"/>
                </a:cubicBezTo>
                <a:cubicBezTo>
                  <a:pt x="51081" y="115457"/>
                  <a:pt x="54840" y="103370"/>
                  <a:pt x="60045" y="103370"/>
                </a:cubicBezTo>
                <a:cubicBezTo>
                  <a:pt x="65250" y="103370"/>
                  <a:pt x="60045" y="96488"/>
                  <a:pt x="53452" y="88449"/>
                </a:cubicBezTo>
                <a:cubicBezTo>
                  <a:pt x="46859" y="80411"/>
                  <a:pt x="53452" y="77519"/>
                  <a:pt x="59524" y="77519"/>
                </a:cubicBezTo>
                <a:cubicBezTo>
                  <a:pt x="65597" y="77519"/>
                  <a:pt x="57674" y="65432"/>
                  <a:pt x="63746" y="58550"/>
                </a:cubicBezTo>
                <a:cubicBezTo>
                  <a:pt x="69819" y="51668"/>
                  <a:pt x="61896" y="38425"/>
                  <a:pt x="61896" y="32700"/>
                </a:cubicBezTo>
                <a:cubicBezTo>
                  <a:pt x="61896" y="26974"/>
                  <a:pt x="70801" y="24719"/>
                  <a:pt x="77857" y="1668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8" name="Frihåndsform: figur 387">
            <a:extLst>
              <a:ext uri="{FF2B5EF4-FFF2-40B4-BE49-F238E27FC236}">
                <a16:creationId xmlns:a16="http://schemas.microsoft.com/office/drawing/2014/main" id="{617DECF6-96E8-47D4-AEC5-437CE3A6FDC0}"/>
              </a:ext>
            </a:extLst>
          </p:cNvPr>
          <p:cNvSpPr/>
          <p:nvPr/>
        </p:nvSpPr>
        <p:spPr>
          <a:xfrm>
            <a:off x="7459694" y="3052400"/>
            <a:ext cx="96761" cy="97041"/>
          </a:xfrm>
          <a:custGeom>
            <a:avLst/>
            <a:gdLst>
              <a:gd name="connsiteX0" fmla="*/ 95596 w 96761"/>
              <a:gd name="connsiteY0" fmla="*/ 18969 h 97041"/>
              <a:gd name="connsiteX1" fmla="*/ 95133 w 96761"/>
              <a:gd name="connsiteY1" fmla="*/ 0 h 97041"/>
              <a:gd name="connsiteX2" fmla="*/ 89003 w 96761"/>
              <a:gd name="connsiteY2" fmla="*/ 2892 h 97041"/>
              <a:gd name="connsiteX3" fmla="*/ 85765 w 96761"/>
              <a:gd name="connsiteY3" fmla="*/ 1735 h 97041"/>
              <a:gd name="connsiteX4" fmla="*/ 65582 w 96761"/>
              <a:gd name="connsiteY4" fmla="*/ 12087 h 97041"/>
              <a:gd name="connsiteX5" fmla="*/ 55287 w 96761"/>
              <a:gd name="connsiteY5" fmla="*/ 11508 h 97041"/>
              <a:gd name="connsiteX6" fmla="*/ 55287 w 96761"/>
              <a:gd name="connsiteY6" fmla="*/ 23075 h 97041"/>
              <a:gd name="connsiteX7" fmla="*/ 45456 w 96761"/>
              <a:gd name="connsiteY7" fmla="*/ 25966 h 97041"/>
              <a:gd name="connsiteX8" fmla="*/ 42159 w 96761"/>
              <a:gd name="connsiteY8" fmla="*/ 32096 h 97041"/>
              <a:gd name="connsiteX9" fmla="*/ 37012 w 96761"/>
              <a:gd name="connsiteY9" fmla="*/ 38978 h 97041"/>
              <a:gd name="connsiteX10" fmla="*/ 21514 w 96761"/>
              <a:gd name="connsiteY10" fmla="*/ 59104 h 97041"/>
              <a:gd name="connsiteX11" fmla="*/ 3701 w 96761"/>
              <a:gd name="connsiteY11" fmla="*/ 78651 h 97041"/>
              <a:gd name="connsiteX12" fmla="*/ 0 w 96761"/>
              <a:gd name="connsiteY12" fmla="*/ 80964 h 97041"/>
              <a:gd name="connsiteX13" fmla="*/ 8386 w 96761"/>
              <a:gd name="connsiteY13" fmla="*/ 84376 h 97041"/>
              <a:gd name="connsiteX14" fmla="*/ 30883 w 96761"/>
              <a:gd name="connsiteY14" fmla="*/ 75759 h 97041"/>
              <a:gd name="connsiteX15" fmla="*/ 46844 w 96761"/>
              <a:gd name="connsiteY15" fmla="*/ 78073 h 97041"/>
              <a:gd name="connsiteX16" fmla="*/ 63731 w 96761"/>
              <a:gd name="connsiteY16" fmla="*/ 91894 h 97041"/>
              <a:gd name="connsiteX17" fmla="*/ 68878 w 96761"/>
              <a:gd name="connsiteY17" fmla="*/ 97041 h 97041"/>
              <a:gd name="connsiteX18" fmla="*/ 71711 w 96761"/>
              <a:gd name="connsiteY18" fmla="*/ 75759 h 97041"/>
              <a:gd name="connsiteX19" fmla="*/ 73099 w 96761"/>
              <a:gd name="connsiteY19" fmla="*/ 62574 h 97041"/>
              <a:gd name="connsiteX20" fmla="*/ 86227 w 96761"/>
              <a:gd name="connsiteY20" fmla="*/ 55114 h 97041"/>
              <a:gd name="connsiteX21" fmla="*/ 90912 w 96761"/>
              <a:gd name="connsiteY21" fmla="*/ 45918 h 97041"/>
              <a:gd name="connsiteX22" fmla="*/ 83393 w 96761"/>
              <a:gd name="connsiteY22" fmla="*/ 30940 h 97041"/>
              <a:gd name="connsiteX23" fmla="*/ 95596 w 96761"/>
              <a:gd name="connsiteY23" fmla="*/ 18969 h 97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96761" h="97041">
                <a:moveTo>
                  <a:pt x="95596" y="18969"/>
                </a:moveTo>
                <a:cubicBezTo>
                  <a:pt x="97273" y="12735"/>
                  <a:pt x="97157" y="6142"/>
                  <a:pt x="95133" y="0"/>
                </a:cubicBezTo>
                <a:cubicBezTo>
                  <a:pt x="94208" y="2892"/>
                  <a:pt x="92300" y="5205"/>
                  <a:pt x="89003" y="2892"/>
                </a:cubicBezTo>
                <a:cubicBezTo>
                  <a:pt x="88077" y="2186"/>
                  <a:pt x="86921" y="1781"/>
                  <a:pt x="85765" y="1735"/>
                </a:cubicBezTo>
                <a:cubicBezTo>
                  <a:pt x="81600" y="8773"/>
                  <a:pt x="73735" y="12792"/>
                  <a:pt x="65582" y="12087"/>
                </a:cubicBezTo>
                <a:cubicBezTo>
                  <a:pt x="62169" y="11595"/>
                  <a:pt x="58699" y="11398"/>
                  <a:pt x="55287" y="11508"/>
                </a:cubicBezTo>
                <a:cubicBezTo>
                  <a:pt x="53321" y="15117"/>
                  <a:pt x="53321" y="19466"/>
                  <a:pt x="55287" y="23075"/>
                </a:cubicBezTo>
                <a:cubicBezTo>
                  <a:pt x="58583" y="27123"/>
                  <a:pt x="48694" y="29957"/>
                  <a:pt x="45456" y="25966"/>
                </a:cubicBezTo>
                <a:cubicBezTo>
                  <a:pt x="44647" y="28141"/>
                  <a:pt x="43490" y="30205"/>
                  <a:pt x="42159" y="32096"/>
                </a:cubicBezTo>
                <a:cubicBezTo>
                  <a:pt x="40598" y="34514"/>
                  <a:pt x="38921" y="36816"/>
                  <a:pt x="37012" y="38978"/>
                </a:cubicBezTo>
                <a:cubicBezTo>
                  <a:pt x="35682" y="47908"/>
                  <a:pt x="29783" y="55518"/>
                  <a:pt x="21514" y="59104"/>
                </a:cubicBezTo>
                <a:cubicBezTo>
                  <a:pt x="18737" y="67142"/>
                  <a:pt x="9948" y="74082"/>
                  <a:pt x="3701" y="78651"/>
                </a:cubicBezTo>
                <a:cubicBezTo>
                  <a:pt x="2313" y="79229"/>
                  <a:pt x="1388" y="80386"/>
                  <a:pt x="0" y="80964"/>
                </a:cubicBezTo>
                <a:cubicBezTo>
                  <a:pt x="2487" y="82716"/>
                  <a:pt x="5379" y="83879"/>
                  <a:pt x="8386" y="84376"/>
                </a:cubicBezTo>
                <a:cubicBezTo>
                  <a:pt x="16598" y="84006"/>
                  <a:pt x="24521" y="80982"/>
                  <a:pt x="30883" y="75759"/>
                </a:cubicBezTo>
                <a:cubicBezTo>
                  <a:pt x="35104" y="70612"/>
                  <a:pt x="42449" y="73504"/>
                  <a:pt x="46844" y="78073"/>
                </a:cubicBezTo>
                <a:cubicBezTo>
                  <a:pt x="51239" y="82641"/>
                  <a:pt x="57601" y="84376"/>
                  <a:pt x="63731" y="91894"/>
                </a:cubicBezTo>
                <a:cubicBezTo>
                  <a:pt x="65350" y="93710"/>
                  <a:pt x="67085" y="95428"/>
                  <a:pt x="68878" y="97041"/>
                </a:cubicBezTo>
                <a:cubicBezTo>
                  <a:pt x="69109" y="89870"/>
                  <a:pt x="70034" y="82740"/>
                  <a:pt x="71711" y="75759"/>
                </a:cubicBezTo>
                <a:cubicBezTo>
                  <a:pt x="73562" y="69976"/>
                  <a:pt x="69803" y="62574"/>
                  <a:pt x="73099" y="62574"/>
                </a:cubicBezTo>
                <a:cubicBezTo>
                  <a:pt x="76396" y="62574"/>
                  <a:pt x="86227" y="62574"/>
                  <a:pt x="86227" y="55114"/>
                </a:cubicBezTo>
                <a:cubicBezTo>
                  <a:pt x="86227" y="47653"/>
                  <a:pt x="89003" y="49909"/>
                  <a:pt x="90912" y="45918"/>
                </a:cubicBezTo>
                <a:cubicBezTo>
                  <a:pt x="92820" y="41928"/>
                  <a:pt x="85129" y="33253"/>
                  <a:pt x="83393" y="30940"/>
                </a:cubicBezTo>
                <a:cubicBezTo>
                  <a:pt x="82642" y="29899"/>
                  <a:pt x="89986" y="28742"/>
                  <a:pt x="95596" y="1896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89" name="Frihåndsform: figur 388">
            <a:extLst>
              <a:ext uri="{FF2B5EF4-FFF2-40B4-BE49-F238E27FC236}">
                <a16:creationId xmlns:a16="http://schemas.microsoft.com/office/drawing/2014/main" id="{222BAC24-B393-4296-BDB2-CDBB259EBC8F}"/>
              </a:ext>
            </a:extLst>
          </p:cNvPr>
          <p:cNvSpPr/>
          <p:nvPr/>
        </p:nvSpPr>
        <p:spPr>
          <a:xfrm>
            <a:off x="7521993" y="3176564"/>
            <a:ext cx="15484" cy="25850"/>
          </a:xfrm>
          <a:custGeom>
            <a:avLst/>
            <a:gdLst>
              <a:gd name="connsiteX0" fmla="*/ 8429 w 15484"/>
              <a:gd name="connsiteY0" fmla="*/ 0 h 25850"/>
              <a:gd name="connsiteX1" fmla="*/ 44 w 15484"/>
              <a:gd name="connsiteY1" fmla="*/ 23595 h 25850"/>
              <a:gd name="connsiteX2" fmla="*/ 15485 w 15484"/>
              <a:gd name="connsiteY2" fmla="*/ 25851 h 25850"/>
              <a:gd name="connsiteX3" fmla="*/ 7966 w 15484"/>
              <a:gd name="connsiteY3" fmla="*/ 2718 h 25850"/>
              <a:gd name="connsiteX4" fmla="*/ 8429 w 15484"/>
              <a:gd name="connsiteY4" fmla="*/ 0 h 25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84" h="25850">
                <a:moveTo>
                  <a:pt x="8429" y="0"/>
                </a:moveTo>
                <a:cubicBezTo>
                  <a:pt x="3745" y="2892"/>
                  <a:pt x="-477" y="9773"/>
                  <a:pt x="44" y="23595"/>
                </a:cubicBezTo>
                <a:cubicBezTo>
                  <a:pt x="5306" y="23520"/>
                  <a:pt x="10511" y="24283"/>
                  <a:pt x="15485" y="25851"/>
                </a:cubicBezTo>
                <a:cubicBezTo>
                  <a:pt x="15485" y="17540"/>
                  <a:pt x="12882" y="9438"/>
                  <a:pt x="7966" y="2718"/>
                </a:cubicBezTo>
                <a:cubicBezTo>
                  <a:pt x="7909" y="1787"/>
                  <a:pt x="8082" y="862"/>
                  <a:pt x="8429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0" name="Frihåndsform: figur 389">
            <a:extLst>
              <a:ext uri="{FF2B5EF4-FFF2-40B4-BE49-F238E27FC236}">
                <a16:creationId xmlns:a16="http://schemas.microsoft.com/office/drawing/2014/main" id="{89E33931-AC9D-42B6-8CB4-086EF2584B80}"/>
              </a:ext>
            </a:extLst>
          </p:cNvPr>
          <p:cNvSpPr/>
          <p:nvPr/>
        </p:nvSpPr>
        <p:spPr>
          <a:xfrm>
            <a:off x="7445120" y="3125263"/>
            <a:ext cx="90527" cy="74978"/>
          </a:xfrm>
          <a:custGeom>
            <a:avLst/>
            <a:gdLst>
              <a:gd name="connsiteX0" fmla="*/ 2834 w 90527"/>
              <a:gd name="connsiteY0" fmla="*/ 20303 h 74978"/>
              <a:gd name="connsiteX1" fmla="*/ 11278 w 90527"/>
              <a:gd name="connsiteY1" fmla="*/ 30655 h 74978"/>
              <a:gd name="connsiteX2" fmla="*/ 23480 w 90527"/>
              <a:gd name="connsiteY2" fmla="*/ 39272 h 74978"/>
              <a:gd name="connsiteX3" fmla="*/ 37996 w 90527"/>
              <a:gd name="connsiteY3" fmla="*/ 49624 h 74978"/>
              <a:gd name="connsiteX4" fmla="*/ 44531 w 90527"/>
              <a:gd name="connsiteY4" fmla="*/ 58819 h 74978"/>
              <a:gd name="connsiteX5" fmla="*/ 54883 w 90527"/>
              <a:gd name="connsiteY5" fmla="*/ 52458 h 74978"/>
              <a:gd name="connsiteX6" fmla="*/ 61418 w 90527"/>
              <a:gd name="connsiteY6" fmla="*/ 65701 h 74978"/>
              <a:gd name="connsiteX7" fmla="*/ 73620 w 90527"/>
              <a:gd name="connsiteY7" fmla="*/ 74896 h 74978"/>
              <a:gd name="connsiteX8" fmla="*/ 77379 w 90527"/>
              <a:gd name="connsiteY8" fmla="*/ 74318 h 74978"/>
              <a:gd name="connsiteX9" fmla="*/ 85823 w 90527"/>
              <a:gd name="connsiteY9" fmla="*/ 50723 h 74978"/>
              <a:gd name="connsiteX10" fmla="*/ 90507 w 90527"/>
              <a:gd name="connsiteY10" fmla="*/ 42684 h 74978"/>
              <a:gd name="connsiteX11" fmla="*/ 84377 w 90527"/>
              <a:gd name="connsiteY11" fmla="*/ 25335 h 74978"/>
              <a:gd name="connsiteX12" fmla="*/ 84377 w 90527"/>
              <a:gd name="connsiteY12" fmla="*/ 24178 h 74978"/>
              <a:gd name="connsiteX13" fmla="*/ 79230 w 90527"/>
              <a:gd name="connsiteY13" fmla="*/ 19031 h 74978"/>
              <a:gd name="connsiteX14" fmla="*/ 62343 w 90527"/>
              <a:gd name="connsiteY14" fmla="*/ 5209 h 74978"/>
              <a:gd name="connsiteX15" fmla="*/ 46439 w 90527"/>
              <a:gd name="connsiteY15" fmla="*/ 2954 h 74978"/>
              <a:gd name="connsiteX16" fmla="*/ 23942 w 90527"/>
              <a:gd name="connsiteY16" fmla="*/ 11571 h 74978"/>
              <a:gd name="connsiteX17" fmla="*/ 15499 w 90527"/>
              <a:gd name="connsiteY17" fmla="*/ 8101 h 74978"/>
              <a:gd name="connsiteX18" fmla="*/ 0 w 90527"/>
              <a:gd name="connsiteY18" fmla="*/ 16139 h 74978"/>
              <a:gd name="connsiteX19" fmla="*/ 2834 w 90527"/>
              <a:gd name="connsiteY19" fmla="*/ 20303 h 74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0527" h="74978">
                <a:moveTo>
                  <a:pt x="2834" y="20303"/>
                </a:moveTo>
                <a:cubicBezTo>
                  <a:pt x="3297" y="24872"/>
                  <a:pt x="8618" y="35224"/>
                  <a:pt x="11278" y="30655"/>
                </a:cubicBezTo>
                <a:cubicBezTo>
                  <a:pt x="13938" y="26086"/>
                  <a:pt x="18795" y="36438"/>
                  <a:pt x="23480" y="39272"/>
                </a:cubicBezTo>
                <a:cubicBezTo>
                  <a:pt x="28165" y="42106"/>
                  <a:pt x="37533" y="46154"/>
                  <a:pt x="37996" y="49624"/>
                </a:cubicBezTo>
                <a:cubicBezTo>
                  <a:pt x="38458" y="53094"/>
                  <a:pt x="39846" y="61190"/>
                  <a:pt x="44531" y="58819"/>
                </a:cubicBezTo>
                <a:cubicBezTo>
                  <a:pt x="49215" y="56448"/>
                  <a:pt x="54883" y="47889"/>
                  <a:pt x="54883" y="52458"/>
                </a:cubicBezTo>
                <a:cubicBezTo>
                  <a:pt x="54883" y="57026"/>
                  <a:pt x="56271" y="66858"/>
                  <a:pt x="61418" y="65701"/>
                </a:cubicBezTo>
                <a:cubicBezTo>
                  <a:pt x="66564" y="64544"/>
                  <a:pt x="68010" y="76053"/>
                  <a:pt x="73620" y="74896"/>
                </a:cubicBezTo>
                <a:cubicBezTo>
                  <a:pt x="74545" y="74896"/>
                  <a:pt x="75933" y="74318"/>
                  <a:pt x="77379" y="74318"/>
                </a:cubicBezTo>
                <a:cubicBezTo>
                  <a:pt x="76916" y="60496"/>
                  <a:pt x="81080" y="53614"/>
                  <a:pt x="85823" y="50723"/>
                </a:cubicBezTo>
                <a:cubicBezTo>
                  <a:pt x="86747" y="48467"/>
                  <a:pt x="89986" y="45576"/>
                  <a:pt x="90507" y="42684"/>
                </a:cubicBezTo>
                <a:cubicBezTo>
                  <a:pt x="90970" y="38694"/>
                  <a:pt x="83451" y="30077"/>
                  <a:pt x="84377" y="25335"/>
                </a:cubicBezTo>
                <a:lnTo>
                  <a:pt x="84377" y="24178"/>
                </a:lnTo>
                <a:cubicBezTo>
                  <a:pt x="82526" y="22443"/>
                  <a:pt x="81080" y="20766"/>
                  <a:pt x="79230" y="19031"/>
                </a:cubicBezTo>
                <a:cubicBezTo>
                  <a:pt x="72695" y="11571"/>
                  <a:pt x="66564" y="10414"/>
                  <a:pt x="62343" y="5209"/>
                </a:cubicBezTo>
                <a:cubicBezTo>
                  <a:pt x="58121" y="4"/>
                  <a:pt x="50776" y="-2251"/>
                  <a:pt x="46439" y="2954"/>
                </a:cubicBezTo>
                <a:cubicBezTo>
                  <a:pt x="40193" y="8367"/>
                  <a:pt x="32213" y="11415"/>
                  <a:pt x="23942" y="11571"/>
                </a:cubicBezTo>
                <a:cubicBezTo>
                  <a:pt x="20936" y="11050"/>
                  <a:pt x="18044" y="9865"/>
                  <a:pt x="15499" y="8101"/>
                </a:cubicBezTo>
                <a:cubicBezTo>
                  <a:pt x="10872" y="11686"/>
                  <a:pt x="5610" y="14405"/>
                  <a:pt x="0" y="16139"/>
                </a:cubicBezTo>
                <a:cubicBezTo>
                  <a:pt x="463" y="18568"/>
                  <a:pt x="2371" y="17412"/>
                  <a:pt x="2834" y="2030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1" name="Frihåndsform: figur 390">
            <a:extLst>
              <a:ext uri="{FF2B5EF4-FFF2-40B4-BE49-F238E27FC236}">
                <a16:creationId xmlns:a16="http://schemas.microsoft.com/office/drawing/2014/main" id="{12EFBD96-7644-436C-9447-5768F5F6857A}"/>
              </a:ext>
            </a:extLst>
          </p:cNvPr>
          <p:cNvSpPr/>
          <p:nvPr/>
        </p:nvSpPr>
        <p:spPr>
          <a:xfrm>
            <a:off x="7859582" y="3239254"/>
            <a:ext cx="211830" cy="163894"/>
          </a:xfrm>
          <a:custGeom>
            <a:avLst/>
            <a:gdLst>
              <a:gd name="connsiteX0" fmla="*/ 189705 w 211830"/>
              <a:gd name="connsiteY0" fmla="*/ 109764 h 163894"/>
              <a:gd name="connsiteX1" fmla="*/ 180799 w 211830"/>
              <a:gd name="connsiteY1" fmla="*/ 103403 h 163894"/>
              <a:gd name="connsiteX2" fmla="*/ 181262 w 211830"/>
              <a:gd name="connsiteY2" fmla="*/ 102304 h 163894"/>
              <a:gd name="connsiteX3" fmla="*/ 177040 w 211830"/>
              <a:gd name="connsiteY3" fmla="*/ 70670 h 163894"/>
              <a:gd name="connsiteX4" fmla="*/ 162062 w 211830"/>
              <a:gd name="connsiteY4" fmla="*/ 31576 h 163894"/>
              <a:gd name="connsiteX5" fmla="*/ 146620 w 211830"/>
              <a:gd name="connsiteY5" fmla="*/ 0 h 163894"/>
              <a:gd name="connsiteX6" fmla="*/ 135054 w 211830"/>
              <a:gd name="connsiteY6" fmla="*/ 6304 h 163894"/>
              <a:gd name="connsiteX7" fmla="*/ 121926 w 211830"/>
              <a:gd name="connsiteY7" fmla="*/ 14342 h 163894"/>
              <a:gd name="connsiteX8" fmla="*/ 110360 w 211830"/>
              <a:gd name="connsiteY8" fmla="*/ 16077 h 163894"/>
              <a:gd name="connsiteX9" fmla="*/ 100009 w 211830"/>
              <a:gd name="connsiteY9" fmla="*/ 19489 h 163894"/>
              <a:gd name="connsiteX10" fmla="*/ 85955 w 211830"/>
              <a:gd name="connsiteY10" fmla="*/ 14342 h 163894"/>
              <a:gd name="connsiteX11" fmla="*/ 62822 w 211830"/>
              <a:gd name="connsiteY11" fmla="*/ 9195 h 163894"/>
              <a:gd name="connsiteX12" fmla="*/ 53917 w 211830"/>
              <a:gd name="connsiteY12" fmla="*/ 10294 h 163894"/>
              <a:gd name="connsiteX13" fmla="*/ 51546 w 211830"/>
              <a:gd name="connsiteY13" fmla="*/ 16656 h 163894"/>
              <a:gd name="connsiteX14" fmla="*/ 36104 w 211830"/>
              <a:gd name="connsiteY14" fmla="*/ 28222 h 163894"/>
              <a:gd name="connsiteX15" fmla="*/ 14533 w 211830"/>
              <a:gd name="connsiteY15" fmla="*/ 70150 h 163894"/>
              <a:gd name="connsiteX16" fmla="*/ 17 w 211830"/>
              <a:gd name="connsiteY16" fmla="*/ 83393 h 163894"/>
              <a:gd name="connsiteX17" fmla="*/ 8461 w 211830"/>
              <a:gd name="connsiteY17" fmla="*/ 99470 h 163894"/>
              <a:gd name="connsiteX18" fmla="*/ 16441 w 211830"/>
              <a:gd name="connsiteY18" fmla="*/ 109244 h 163894"/>
              <a:gd name="connsiteX19" fmla="*/ 19680 w 211830"/>
              <a:gd name="connsiteY19" fmla="*/ 126593 h 163894"/>
              <a:gd name="connsiteX20" fmla="*/ 45936 w 211830"/>
              <a:gd name="connsiteY20" fmla="*/ 135789 h 163894"/>
              <a:gd name="connsiteX21" fmla="*/ 47324 w 211830"/>
              <a:gd name="connsiteY21" fmla="*/ 147875 h 163894"/>
              <a:gd name="connsiteX22" fmla="*/ 60914 w 211830"/>
              <a:gd name="connsiteY22" fmla="*/ 158806 h 163894"/>
              <a:gd name="connsiteX23" fmla="*/ 85781 w 211830"/>
              <a:gd name="connsiteY23" fmla="*/ 162218 h 163894"/>
              <a:gd name="connsiteX24" fmla="*/ 110649 w 211830"/>
              <a:gd name="connsiteY24" fmla="*/ 162796 h 163894"/>
              <a:gd name="connsiteX25" fmla="*/ 127479 w 211830"/>
              <a:gd name="connsiteY25" fmla="*/ 154757 h 163894"/>
              <a:gd name="connsiteX26" fmla="*/ 155179 w 211830"/>
              <a:gd name="connsiteY26" fmla="*/ 148974 h 163894"/>
              <a:gd name="connsiteX27" fmla="*/ 173918 w 211830"/>
              <a:gd name="connsiteY27" fmla="*/ 155856 h 163894"/>
              <a:gd name="connsiteX28" fmla="*/ 187970 w 211830"/>
              <a:gd name="connsiteY28" fmla="*/ 163895 h 163894"/>
              <a:gd name="connsiteX29" fmla="*/ 187970 w 211830"/>
              <a:gd name="connsiteY29" fmla="*/ 149553 h 163894"/>
              <a:gd name="connsiteX30" fmla="*/ 199537 w 211830"/>
              <a:gd name="connsiteY30" fmla="*/ 127114 h 163894"/>
              <a:gd name="connsiteX31" fmla="*/ 211739 w 211830"/>
              <a:gd name="connsiteY31" fmla="*/ 111615 h 163894"/>
              <a:gd name="connsiteX32" fmla="*/ 211739 w 211830"/>
              <a:gd name="connsiteY32" fmla="*/ 110458 h 163894"/>
              <a:gd name="connsiteX33" fmla="*/ 203296 w 211830"/>
              <a:gd name="connsiteY33" fmla="*/ 103519 h 163894"/>
              <a:gd name="connsiteX34" fmla="*/ 189705 w 211830"/>
              <a:gd name="connsiteY34" fmla="*/ 109764 h 16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11830" h="163894">
                <a:moveTo>
                  <a:pt x="189705" y="109764"/>
                </a:moveTo>
                <a:cubicBezTo>
                  <a:pt x="185021" y="109186"/>
                  <a:pt x="178486" y="106295"/>
                  <a:pt x="180799" y="103403"/>
                </a:cubicBezTo>
                <a:cubicBezTo>
                  <a:pt x="181089" y="103096"/>
                  <a:pt x="181204" y="102709"/>
                  <a:pt x="181262" y="102304"/>
                </a:cubicBezTo>
                <a:cubicBezTo>
                  <a:pt x="174727" y="95943"/>
                  <a:pt x="172818" y="75817"/>
                  <a:pt x="177040" y="70670"/>
                </a:cubicBezTo>
                <a:cubicBezTo>
                  <a:pt x="182245" y="64367"/>
                  <a:pt x="168655" y="40193"/>
                  <a:pt x="162062" y="31576"/>
                </a:cubicBezTo>
                <a:cubicBezTo>
                  <a:pt x="156279" y="21380"/>
                  <a:pt x="151132" y="10832"/>
                  <a:pt x="146620" y="0"/>
                </a:cubicBezTo>
                <a:cubicBezTo>
                  <a:pt x="142341" y="1168"/>
                  <a:pt x="138351" y="3325"/>
                  <a:pt x="135054" y="6304"/>
                </a:cubicBezTo>
                <a:cubicBezTo>
                  <a:pt x="132105" y="10826"/>
                  <a:pt x="127305" y="13781"/>
                  <a:pt x="121926" y="14342"/>
                </a:cubicBezTo>
                <a:cubicBezTo>
                  <a:pt x="117705" y="14342"/>
                  <a:pt x="113483" y="12029"/>
                  <a:pt x="110360" y="16077"/>
                </a:cubicBezTo>
                <a:cubicBezTo>
                  <a:pt x="107237" y="20125"/>
                  <a:pt x="101917" y="21860"/>
                  <a:pt x="100009" y="19489"/>
                </a:cubicBezTo>
                <a:cubicBezTo>
                  <a:pt x="96018" y="16262"/>
                  <a:pt x="91102" y="14452"/>
                  <a:pt x="85955" y="14342"/>
                </a:cubicBezTo>
                <a:cubicBezTo>
                  <a:pt x="81271" y="14342"/>
                  <a:pt x="65830" y="9195"/>
                  <a:pt x="62822" y="9195"/>
                </a:cubicBezTo>
                <a:cubicBezTo>
                  <a:pt x="59815" y="9357"/>
                  <a:pt x="56866" y="9727"/>
                  <a:pt x="53917" y="10294"/>
                </a:cubicBezTo>
                <a:cubicBezTo>
                  <a:pt x="54842" y="12029"/>
                  <a:pt x="53917" y="14342"/>
                  <a:pt x="51546" y="16656"/>
                </a:cubicBezTo>
                <a:cubicBezTo>
                  <a:pt x="47324" y="20068"/>
                  <a:pt x="38938" y="25851"/>
                  <a:pt x="36104" y="28222"/>
                </a:cubicBezTo>
                <a:cubicBezTo>
                  <a:pt x="33271" y="30593"/>
                  <a:pt x="22052" y="61533"/>
                  <a:pt x="14533" y="70150"/>
                </a:cubicBezTo>
                <a:cubicBezTo>
                  <a:pt x="7015" y="78767"/>
                  <a:pt x="480" y="79923"/>
                  <a:pt x="17" y="83393"/>
                </a:cubicBezTo>
                <a:cubicBezTo>
                  <a:pt x="-445" y="86863"/>
                  <a:pt x="8461" y="94266"/>
                  <a:pt x="8461" y="99470"/>
                </a:cubicBezTo>
                <a:cubicBezTo>
                  <a:pt x="8461" y="104675"/>
                  <a:pt x="10312" y="109244"/>
                  <a:pt x="16441" y="109244"/>
                </a:cubicBezTo>
                <a:cubicBezTo>
                  <a:pt x="22572" y="109244"/>
                  <a:pt x="15921" y="125321"/>
                  <a:pt x="19680" y="126593"/>
                </a:cubicBezTo>
                <a:cubicBezTo>
                  <a:pt x="23440" y="127866"/>
                  <a:pt x="45936" y="129485"/>
                  <a:pt x="45936" y="135789"/>
                </a:cubicBezTo>
                <a:cubicBezTo>
                  <a:pt x="45936" y="140357"/>
                  <a:pt x="48307" y="144406"/>
                  <a:pt x="47324" y="147875"/>
                </a:cubicBezTo>
                <a:cubicBezTo>
                  <a:pt x="53454" y="149032"/>
                  <a:pt x="58138" y="159442"/>
                  <a:pt x="60914" y="158806"/>
                </a:cubicBezTo>
                <a:cubicBezTo>
                  <a:pt x="63690" y="158169"/>
                  <a:pt x="82485" y="162796"/>
                  <a:pt x="85781" y="162218"/>
                </a:cubicBezTo>
                <a:cubicBezTo>
                  <a:pt x="94052" y="161853"/>
                  <a:pt x="102380" y="162044"/>
                  <a:pt x="110649" y="162796"/>
                </a:cubicBezTo>
                <a:cubicBezTo>
                  <a:pt x="117242" y="162946"/>
                  <a:pt x="123488" y="159962"/>
                  <a:pt x="127479" y="154757"/>
                </a:cubicBezTo>
                <a:cubicBezTo>
                  <a:pt x="132163" y="148974"/>
                  <a:pt x="149512" y="148454"/>
                  <a:pt x="155179" y="148974"/>
                </a:cubicBezTo>
                <a:cubicBezTo>
                  <a:pt x="160848" y="149495"/>
                  <a:pt x="172009" y="151230"/>
                  <a:pt x="173918" y="155856"/>
                </a:cubicBezTo>
                <a:cubicBezTo>
                  <a:pt x="174842" y="158169"/>
                  <a:pt x="181377" y="161003"/>
                  <a:pt x="187970" y="163895"/>
                </a:cubicBezTo>
                <a:cubicBezTo>
                  <a:pt x="188433" y="159124"/>
                  <a:pt x="188433" y="154324"/>
                  <a:pt x="187970" y="149553"/>
                </a:cubicBezTo>
                <a:cubicBezTo>
                  <a:pt x="188433" y="140878"/>
                  <a:pt x="192655" y="127692"/>
                  <a:pt x="199537" y="127114"/>
                </a:cubicBezTo>
                <a:cubicBezTo>
                  <a:pt x="206419" y="126536"/>
                  <a:pt x="212664" y="126536"/>
                  <a:pt x="211739" y="111615"/>
                </a:cubicBezTo>
                <a:lnTo>
                  <a:pt x="211739" y="110458"/>
                </a:lnTo>
                <a:cubicBezTo>
                  <a:pt x="207980" y="106410"/>
                  <a:pt x="204742" y="103519"/>
                  <a:pt x="203296" y="103519"/>
                </a:cubicBezTo>
                <a:cubicBezTo>
                  <a:pt x="200057" y="103403"/>
                  <a:pt x="192076" y="110343"/>
                  <a:pt x="189705" y="1097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2" name="Frihåndsform: figur 391">
            <a:extLst>
              <a:ext uri="{FF2B5EF4-FFF2-40B4-BE49-F238E27FC236}">
                <a16:creationId xmlns:a16="http://schemas.microsoft.com/office/drawing/2014/main" id="{1044839B-215F-4D05-9D4D-B9627B00163B}"/>
              </a:ext>
            </a:extLst>
          </p:cNvPr>
          <p:cNvSpPr/>
          <p:nvPr/>
        </p:nvSpPr>
        <p:spPr>
          <a:xfrm>
            <a:off x="8006145" y="3234030"/>
            <a:ext cx="72636" cy="107527"/>
          </a:xfrm>
          <a:custGeom>
            <a:avLst/>
            <a:gdLst>
              <a:gd name="connsiteX0" fmla="*/ 52974 w 72636"/>
              <a:gd name="connsiteY0" fmla="*/ 27604 h 107527"/>
              <a:gd name="connsiteX1" fmla="*/ 36145 w 72636"/>
              <a:gd name="connsiteY1" fmla="*/ 12684 h 107527"/>
              <a:gd name="connsiteX2" fmla="*/ 17349 w 72636"/>
              <a:gd name="connsiteY2" fmla="*/ 18 h 107527"/>
              <a:gd name="connsiteX3" fmla="*/ 0 w 72636"/>
              <a:gd name="connsiteY3" fmla="*/ 5223 h 107527"/>
              <a:gd name="connsiteX4" fmla="*/ 15441 w 72636"/>
              <a:gd name="connsiteY4" fmla="*/ 36799 h 107527"/>
              <a:gd name="connsiteX5" fmla="*/ 30420 w 72636"/>
              <a:gd name="connsiteY5" fmla="*/ 75894 h 107527"/>
              <a:gd name="connsiteX6" fmla="*/ 34641 w 72636"/>
              <a:gd name="connsiteY6" fmla="*/ 107528 h 107527"/>
              <a:gd name="connsiteX7" fmla="*/ 47769 w 72636"/>
              <a:gd name="connsiteY7" fmla="*/ 82776 h 107527"/>
              <a:gd name="connsiteX8" fmla="*/ 56675 w 72636"/>
              <a:gd name="connsiteY8" fmla="*/ 70168 h 107527"/>
              <a:gd name="connsiteX9" fmla="*/ 72637 w 72636"/>
              <a:gd name="connsiteY9" fmla="*/ 73580 h 107527"/>
              <a:gd name="connsiteX10" fmla="*/ 66854 w 72636"/>
              <a:gd name="connsiteY10" fmla="*/ 55190 h 107527"/>
              <a:gd name="connsiteX11" fmla="*/ 52974 w 72636"/>
              <a:gd name="connsiteY11" fmla="*/ 27604 h 107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636" h="107527">
                <a:moveTo>
                  <a:pt x="52974" y="27604"/>
                </a:moveTo>
                <a:cubicBezTo>
                  <a:pt x="51297" y="19444"/>
                  <a:pt x="44473" y="13366"/>
                  <a:pt x="36145" y="12684"/>
                </a:cubicBezTo>
                <a:cubicBezTo>
                  <a:pt x="31461" y="12684"/>
                  <a:pt x="23018" y="-560"/>
                  <a:pt x="17349" y="18"/>
                </a:cubicBezTo>
                <a:cubicBezTo>
                  <a:pt x="14574" y="597"/>
                  <a:pt x="7056" y="2910"/>
                  <a:pt x="0" y="5223"/>
                </a:cubicBezTo>
                <a:cubicBezTo>
                  <a:pt x="4627" y="16003"/>
                  <a:pt x="9774" y="26540"/>
                  <a:pt x="15441" y="36799"/>
                </a:cubicBezTo>
                <a:cubicBezTo>
                  <a:pt x="22034" y="45416"/>
                  <a:pt x="35624" y="69590"/>
                  <a:pt x="30420" y="75894"/>
                </a:cubicBezTo>
                <a:cubicBezTo>
                  <a:pt x="26198" y="81098"/>
                  <a:pt x="28107" y="101166"/>
                  <a:pt x="34641" y="107528"/>
                </a:cubicBezTo>
                <a:cubicBezTo>
                  <a:pt x="37475" y="102901"/>
                  <a:pt x="47769" y="87402"/>
                  <a:pt x="47769" y="82776"/>
                </a:cubicBezTo>
                <a:cubicBezTo>
                  <a:pt x="47769" y="78149"/>
                  <a:pt x="48752" y="67855"/>
                  <a:pt x="56675" y="70168"/>
                </a:cubicBezTo>
                <a:cubicBezTo>
                  <a:pt x="64598" y="72482"/>
                  <a:pt x="72637" y="77050"/>
                  <a:pt x="72637" y="73580"/>
                </a:cubicBezTo>
                <a:cubicBezTo>
                  <a:pt x="72290" y="67063"/>
                  <a:pt x="70266" y="60742"/>
                  <a:pt x="66854" y="55190"/>
                </a:cubicBezTo>
                <a:cubicBezTo>
                  <a:pt x="60723" y="46845"/>
                  <a:pt x="55981" y="37516"/>
                  <a:pt x="52974" y="276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3" name="Frihåndsform: figur 392">
            <a:extLst>
              <a:ext uri="{FF2B5EF4-FFF2-40B4-BE49-F238E27FC236}">
                <a16:creationId xmlns:a16="http://schemas.microsoft.com/office/drawing/2014/main" id="{305505FC-2CF7-47BC-AEDC-00E08B5E892A}"/>
              </a:ext>
            </a:extLst>
          </p:cNvPr>
          <p:cNvSpPr/>
          <p:nvPr/>
        </p:nvSpPr>
        <p:spPr>
          <a:xfrm>
            <a:off x="7900791" y="3387592"/>
            <a:ext cx="146183" cy="96000"/>
          </a:xfrm>
          <a:custGeom>
            <a:avLst/>
            <a:gdLst>
              <a:gd name="connsiteX0" fmla="*/ 113335 w 146183"/>
              <a:gd name="connsiteY0" fmla="*/ 1099 h 96000"/>
              <a:gd name="connsiteX1" fmla="*/ 85692 w 146183"/>
              <a:gd name="connsiteY1" fmla="*/ 6882 h 96000"/>
              <a:gd name="connsiteX2" fmla="*/ 68805 w 146183"/>
              <a:gd name="connsiteY2" fmla="*/ 14920 h 96000"/>
              <a:gd name="connsiteX3" fmla="*/ 43995 w 146183"/>
              <a:gd name="connsiteY3" fmla="*/ 14342 h 96000"/>
              <a:gd name="connsiteX4" fmla="*/ 19128 w 146183"/>
              <a:gd name="connsiteY4" fmla="*/ 10930 h 96000"/>
              <a:gd name="connsiteX5" fmla="*/ 5537 w 146183"/>
              <a:gd name="connsiteY5" fmla="*/ 0 h 96000"/>
              <a:gd name="connsiteX6" fmla="*/ 3687 w 146183"/>
              <a:gd name="connsiteY6" fmla="*/ 2892 h 96000"/>
              <a:gd name="connsiteX7" fmla="*/ 3687 w 146183"/>
              <a:gd name="connsiteY7" fmla="*/ 21860 h 96000"/>
              <a:gd name="connsiteX8" fmla="*/ 11205 w 146183"/>
              <a:gd name="connsiteY8" fmla="*/ 39672 h 96000"/>
              <a:gd name="connsiteX9" fmla="*/ 3224 w 146183"/>
              <a:gd name="connsiteY9" fmla="*/ 50603 h 96000"/>
              <a:gd name="connsiteX10" fmla="*/ 3224 w 146183"/>
              <a:gd name="connsiteY10" fmla="*/ 64367 h 96000"/>
              <a:gd name="connsiteX11" fmla="*/ 16352 w 146183"/>
              <a:gd name="connsiteY11" fmla="*/ 82179 h 96000"/>
              <a:gd name="connsiteX12" fmla="*/ 21036 w 146183"/>
              <a:gd name="connsiteY12" fmla="*/ 90217 h 96000"/>
              <a:gd name="connsiteX13" fmla="*/ 52439 w 146183"/>
              <a:gd name="connsiteY13" fmla="*/ 90796 h 96000"/>
              <a:gd name="connsiteX14" fmla="*/ 77248 w 146183"/>
              <a:gd name="connsiteY14" fmla="*/ 96001 h 96000"/>
              <a:gd name="connsiteX15" fmla="*/ 86155 w 146183"/>
              <a:gd name="connsiteY15" fmla="*/ 89639 h 96000"/>
              <a:gd name="connsiteX16" fmla="*/ 97432 w 146183"/>
              <a:gd name="connsiteY16" fmla="*/ 83335 h 96000"/>
              <a:gd name="connsiteX17" fmla="*/ 97432 w 146183"/>
              <a:gd name="connsiteY17" fmla="*/ 75875 h 96000"/>
              <a:gd name="connsiteX18" fmla="*/ 121316 w 146183"/>
              <a:gd name="connsiteY18" fmla="*/ 75875 h 96000"/>
              <a:gd name="connsiteX19" fmla="*/ 130685 w 146183"/>
              <a:gd name="connsiteY19" fmla="*/ 73562 h 96000"/>
              <a:gd name="connsiteX20" fmla="*/ 127447 w 146183"/>
              <a:gd name="connsiteY20" fmla="*/ 67258 h 96000"/>
              <a:gd name="connsiteX21" fmla="*/ 122704 w 146183"/>
              <a:gd name="connsiteY21" fmla="*/ 45976 h 96000"/>
              <a:gd name="connsiteX22" fmla="*/ 141499 w 146183"/>
              <a:gd name="connsiteY22" fmla="*/ 21860 h 96000"/>
              <a:gd name="connsiteX23" fmla="*/ 146184 w 146183"/>
              <a:gd name="connsiteY23" fmla="*/ 16077 h 96000"/>
              <a:gd name="connsiteX24" fmla="*/ 132131 w 146183"/>
              <a:gd name="connsiteY24" fmla="*/ 8039 h 96000"/>
              <a:gd name="connsiteX25" fmla="*/ 113335 w 146183"/>
              <a:gd name="connsiteY25" fmla="*/ 1099 h 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6183" h="96000">
                <a:moveTo>
                  <a:pt x="113335" y="1099"/>
                </a:moveTo>
                <a:cubicBezTo>
                  <a:pt x="107552" y="520"/>
                  <a:pt x="90203" y="1099"/>
                  <a:pt x="85692" y="6882"/>
                </a:cubicBezTo>
                <a:cubicBezTo>
                  <a:pt x="81933" y="12411"/>
                  <a:pt x="75456" y="15482"/>
                  <a:pt x="68805" y="14920"/>
                </a:cubicBezTo>
                <a:cubicBezTo>
                  <a:pt x="60593" y="13914"/>
                  <a:pt x="52265" y="13718"/>
                  <a:pt x="43995" y="14342"/>
                </a:cubicBezTo>
                <a:cubicBezTo>
                  <a:pt x="40699" y="14920"/>
                  <a:pt x="21962" y="10352"/>
                  <a:pt x="19128" y="10930"/>
                </a:cubicBezTo>
                <a:cubicBezTo>
                  <a:pt x="16294" y="11508"/>
                  <a:pt x="12130" y="1735"/>
                  <a:pt x="5537" y="0"/>
                </a:cubicBezTo>
                <a:cubicBezTo>
                  <a:pt x="5075" y="1064"/>
                  <a:pt x="4439" y="2041"/>
                  <a:pt x="3687" y="2892"/>
                </a:cubicBezTo>
                <a:cubicBezTo>
                  <a:pt x="-1229" y="8253"/>
                  <a:pt x="-1229" y="16499"/>
                  <a:pt x="3687" y="21860"/>
                </a:cubicBezTo>
                <a:cubicBezTo>
                  <a:pt x="8834" y="27644"/>
                  <a:pt x="15889" y="39672"/>
                  <a:pt x="11205" y="39672"/>
                </a:cubicBezTo>
                <a:cubicBezTo>
                  <a:pt x="6520" y="39672"/>
                  <a:pt x="2761" y="47133"/>
                  <a:pt x="3224" y="50603"/>
                </a:cubicBezTo>
                <a:cubicBezTo>
                  <a:pt x="3687" y="54073"/>
                  <a:pt x="1778" y="62169"/>
                  <a:pt x="3224" y="64367"/>
                </a:cubicBezTo>
                <a:cubicBezTo>
                  <a:pt x="4670" y="66564"/>
                  <a:pt x="15889" y="78767"/>
                  <a:pt x="16352" y="82179"/>
                </a:cubicBezTo>
                <a:cubicBezTo>
                  <a:pt x="16815" y="85591"/>
                  <a:pt x="21499" y="87384"/>
                  <a:pt x="21036" y="90217"/>
                </a:cubicBezTo>
                <a:cubicBezTo>
                  <a:pt x="29942" y="89639"/>
                  <a:pt x="48217" y="87962"/>
                  <a:pt x="52439" y="90796"/>
                </a:cubicBezTo>
                <a:cubicBezTo>
                  <a:pt x="58222" y="94266"/>
                  <a:pt x="77248" y="96001"/>
                  <a:pt x="77248" y="96001"/>
                </a:cubicBezTo>
                <a:cubicBezTo>
                  <a:pt x="83032" y="96001"/>
                  <a:pt x="87600" y="93687"/>
                  <a:pt x="86155" y="89639"/>
                </a:cubicBezTo>
                <a:cubicBezTo>
                  <a:pt x="84709" y="85591"/>
                  <a:pt x="92284" y="83856"/>
                  <a:pt x="97432" y="83335"/>
                </a:cubicBezTo>
                <a:cubicBezTo>
                  <a:pt x="96507" y="79287"/>
                  <a:pt x="96044" y="76453"/>
                  <a:pt x="97432" y="75875"/>
                </a:cubicBezTo>
                <a:cubicBezTo>
                  <a:pt x="100208" y="74718"/>
                  <a:pt x="115244" y="72405"/>
                  <a:pt x="121316" y="75875"/>
                </a:cubicBezTo>
                <a:cubicBezTo>
                  <a:pt x="124613" y="77159"/>
                  <a:pt x="128372" y="76234"/>
                  <a:pt x="130685" y="73562"/>
                </a:cubicBezTo>
                <a:cubicBezTo>
                  <a:pt x="129760" y="70092"/>
                  <a:pt x="128834" y="67258"/>
                  <a:pt x="127447" y="67258"/>
                </a:cubicBezTo>
                <a:cubicBezTo>
                  <a:pt x="123687" y="66680"/>
                  <a:pt x="117558" y="47711"/>
                  <a:pt x="122704" y="45976"/>
                </a:cubicBezTo>
                <a:cubicBezTo>
                  <a:pt x="127851" y="44241"/>
                  <a:pt x="134270" y="24694"/>
                  <a:pt x="141499" y="21860"/>
                </a:cubicBezTo>
                <a:cubicBezTo>
                  <a:pt x="143928" y="20860"/>
                  <a:pt x="145722" y="18680"/>
                  <a:pt x="146184" y="16077"/>
                </a:cubicBezTo>
                <a:cubicBezTo>
                  <a:pt x="139591" y="13243"/>
                  <a:pt x="133056" y="10294"/>
                  <a:pt x="132131" y="8039"/>
                </a:cubicBezTo>
                <a:cubicBezTo>
                  <a:pt x="129760" y="3412"/>
                  <a:pt x="118540" y="2255"/>
                  <a:pt x="113335" y="109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4" name="Frihåndsform: figur 393">
            <a:extLst>
              <a:ext uri="{FF2B5EF4-FFF2-40B4-BE49-F238E27FC236}">
                <a16:creationId xmlns:a16="http://schemas.microsoft.com/office/drawing/2014/main" id="{6F682D30-3A8F-492E-B596-1EEE6F51101A}"/>
              </a:ext>
            </a:extLst>
          </p:cNvPr>
          <p:cNvSpPr/>
          <p:nvPr/>
        </p:nvSpPr>
        <p:spPr>
          <a:xfrm>
            <a:off x="7857626" y="3448431"/>
            <a:ext cx="63134" cy="52915"/>
          </a:xfrm>
          <a:custGeom>
            <a:avLst/>
            <a:gdLst>
              <a:gd name="connsiteX0" fmla="*/ 14350 w 63134"/>
              <a:gd name="connsiteY0" fmla="*/ 52916 h 52915"/>
              <a:gd name="connsiteX1" fmla="*/ 15276 w 63134"/>
              <a:gd name="connsiteY1" fmla="*/ 52338 h 52915"/>
              <a:gd name="connsiteX2" fmla="*/ 27478 w 63134"/>
              <a:gd name="connsiteY2" fmla="*/ 52338 h 52915"/>
              <a:gd name="connsiteX3" fmla="*/ 29792 w 63134"/>
              <a:gd name="connsiteY3" fmla="*/ 51759 h 52915"/>
              <a:gd name="connsiteX4" fmla="*/ 40606 w 63134"/>
              <a:gd name="connsiteY4" fmla="*/ 43721 h 52915"/>
              <a:gd name="connsiteX5" fmla="*/ 62582 w 63134"/>
              <a:gd name="connsiteY5" fmla="*/ 31634 h 52915"/>
              <a:gd name="connsiteX6" fmla="*/ 63103 w 63134"/>
              <a:gd name="connsiteY6" fmla="*/ 30477 h 52915"/>
              <a:gd name="connsiteX7" fmla="*/ 58418 w 63134"/>
              <a:gd name="connsiteY7" fmla="*/ 22439 h 52915"/>
              <a:gd name="connsiteX8" fmla="*/ 45290 w 63134"/>
              <a:gd name="connsiteY8" fmla="*/ 4627 h 52915"/>
              <a:gd name="connsiteX9" fmla="*/ 44770 w 63134"/>
              <a:gd name="connsiteY9" fmla="*/ 2892 h 52915"/>
              <a:gd name="connsiteX10" fmla="*/ 44770 w 63134"/>
              <a:gd name="connsiteY10" fmla="*/ 0 h 52915"/>
              <a:gd name="connsiteX11" fmla="*/ 4288 w 63134"/>
              <a:gd name="connsiteY11" fmla="*/ 8617 h 52915"/>
              <a:gd name="connsiteX12" fmla="*/ 2900 w 63134"/>
              <a:gd name="connsiteY12" fmla="*/ 7460 h 52915"/>
              <a:gd name="connsiteX13" fmla="*/ 586 w 63134"/>
              <a:gd name="connsiteY13" fmla="*/ 36376 h 52915"/>
              <a:gd name="connsiteX14" fmla="*/ 14350 w 63134"/>
              <a:gd name="connsiteY14" fmla="*/ 52916 h 52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3134" h="52915">
                <a:moveTo>
                  <a:pt x="14350" y="52916"/>
                </a:moveTo>
                <a:cubicBezTo>
                  <a:pt x="14350" y="52916"/>
                  <a:pt x="14813" y="52338"/>
                  <a:pt x="15276" y="52338"/>
                </a:cubicBezTo>
                <a:lnTo>
                  <a:pt x="27478" y="52338"/>
                </a:lnTo>
                <a:cubicBezTo>
                  <a:pt x="28288" y="52424"/>
                  <a:pt x="29098" y="52222"/>
                  <a:pt x="29792" y="51759"/>
                </a:cubicBezTo>
                <a:cubicBezTo>
                  <a:pt x="35921" y="50024"/>
                  <a:pt x="37772" y="41986"/>
                  <a:pt x="40606" y="43721"/>
                </a:cubicBezTo>
                <a:cubicBezTo>
                  <a:pt x="43440" y="45456"/>
                  <a:pt x="60268" y="35624"/>
                  <a:pt x="62582" y="31634"/>
                </a:cubicBezTo>
                <a:cubicBezTo>
                  <a:pt x="63103" y="31056"/>
                  <a:pt x="63103" y="31056"/>
                  <a:pt x="63103" y="30477"/>
                </a:cubicBezTo>
                <a:cubicBezTo>
                  <a:pt x="63565" y="27586"/>
                  <a:pt x="58880" y="25851"/>
                  <a:pt x="58418" y="22439"/>
                </a:cubicBezTo>
                <a:cubicBezTo>
                  <a:pt x="54890" y="15910"/>
                  <a:pt x="50495" y="9912"/>
                  <a:pt x="45290" y="4627"/>
                </a:cubicBezTo>
                <a:cubicBezTo>
                  <a:pt x="44886" y="4147"/>
                  <a:pt x="44712" y="3516"/>
                  <a:pt x="44770" y="2892"/>
                </a:cubicBezTo>
                <a:lnTo>
                  <a:pt x="44770" y="0"/>
                </a:lnTo>
                <a:cubicBezTo>
                  <a:pt x="28404" y="2892"/>
                  <a:pt x="4288" y="8617"/>
                  <a:pt x="4288" y="8617"/>
                </a:cubicBezTo>
                <a:cubicBezTo>
                  <a:pt x="3882" y="8160"/>
                  <a:pt x="3420" y="7773"/>
                  <a:pt x="2900" y="7460"/>
                </a:cubicBezTo>
                <a:cubicBezTo>
                  <a:pt x="124" y="16829"/>
                  <a:pt x="-686" y="26684"/>
                  <a:pt x="586" y="36376"/>
                </a:cubicBezTo>
                <a:cubicBezTo>
                  <a:pt x="3652" y="42986"/>
                  <a:pt x="8393" y="48688"/>
                  <a:pt x="14350" y="5291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5" name="Frihåndsform: figur 394">
            <a:extLst>
              <a:ext uri="{FF2B5EF4-FFF2-40B4-BE49-F238E27FC236}">
                <a16:creationId xmlns:a16="http://schemas.microsoft.com/office/drawing/2014/main" id="{7D148446-50FF-4BD2-9592-AFF15232FB58}"/>
              </a:ext>
            </a:extLst>
          </p:cNvPr>
          <p:cNvSpPr/>
          <p:nvPr/>
        </p:nvSpPr>
        <p:spPr>
          <a:xfrm>
            <a:off x="7898000" y="3090834"/>
            <a:ext cx="419301" cy="286200"/>
          </a:xfrm>
          <a:custGeom>
            <a:avLst/>
            <a:gdLst>
              <a:gd name="connsiteX0" fmla="*/ 373476 w 419301"/>
              <a:gd name="connsiteY0" fmla="*/ 179996 h 286200"/>
              <a:gd name="connsiteX1" fmla="*/ 391751 w 419301"/>
              <a:gd name="connsiteY1" fmla="*/ 165075 h 286200"/>
              <a:gd name="connsiteX2" fmla="*/ 410952 w 419301"/>
              <a:gd name="connsiteY2" fmla="*/ 165654 h 286200"/>
              <a:gd name="connsiteX3" fmla="*/ 415174 w 419301"/>
              <a:gd name="connsiteY3" fmla="*/ 148940 h 286200"/>
              <a:gd name="connsiteX4" fmla="*/ 410026 w 419301"/>
              <a:gd name="connsiteY4" fmla="*/ 138588 h 286200"/>
              <a:gd name="connsiteX5" fmla="*/ 418470 w 419301"/>
              <a:gd name="connsiteY5" fmla="*/ 131706 h 286200"/>
              <a:gd name="connsiteX6" fmla="*/ 412687 w 419301"/>
              <a:gd name="connsiteY6" fmla="*/ 123668 h 286200"/>
              <a:gd name="connsiteX7" fmla="*/ 419222 w 419301"/>
              <a:gd name="connsiteY7" fmla="*/ 112102 h 286200"/>
              <a:gd name="connsiteX8" fmla="*/ 405631 w 419301"/>
              <a:gd name="connsiteY8" fmla="*/ 102328 h 286200"/>
              <a:gd name="connsiteX9" fmla="*/ 385968 w 419301"/>
              <a:gd name="connsiteY9" fmla="*/ 96024 h 286200"/>
              <a:gd name="connsiteX10" fmla="*/ 366711 w 419301"/>
              <a:gd name="connsiteY10" fmla="*/ 92555 h 286200"/>
              <a:gd name="connsiteX11" fmla="*/ 356416 w 419301"/>
              <a:gd name="connsiteY11" fmla="*/ 77634 h 286200"/>
              <a:gd name="connsiteX12" fmla="*/ 343289 w 419301"/>
              <a:gd name="connsiteY12" fmla="*/ 78791 h 286200"/>
              <a:gd name="connsiteX13" fmla="*/ 331086 w 419301"/>
              <a:gd name="connsiteY13" fmla="*/ 79947 h 286200"/>
              <a:gd name="connsiteX14" fmla="*/ 319867 w 419301"/>
              <a:gd name="connsiteY14" fmla="*/ 73586 h 286200"/>
              <a:gd name="connsiteX15" fmla="*/ 310961 w 419301"/>
              <a:gd name="connsiteY15" fmla="*/ 67803 h 286200"/>
              <a:gd name="connsiteX16" fmla="*/ 300667 w 419301"/>
              <a:gd name="connsiteY16" fmla="*/ 45942 h 286200"/>
              <a:gd name="connsiteX17" fmla="*/ 283317 w 419301"/>
              <a:gd name="connsiteY17" fmla="*/ 40795 h 286200"/>
              <a:gd name="connsiteX18" fmla="*/ 278170 w 419301"/>
              <a:gd name="connsiteY18" fmla="*/ 25296 h 286200"/>
              <a:gd name="connsiteX19" fmla="*/ 274874 w 419301"/>
              <a:gd name="connsiteY19" fmla="*/ 4014 h 286200"/>
              <a:gd name="connsiteX20" fmla="*/ 255673 w 419301"/>
              <a:gd name="connsiteY20" fmla="*/ 1701 h 286200"/>
              <a:gd name="connsiteX21" fmla="*/ 240175 w 419301"/>
              <a:gd name="connsiteY21" fmla="*/ 2279 h 286200"/>
              <a:gd name="connsiteX22" fmla="*/ 229418 w 419301"/>
              <a:gd name="connsiteY22" fmla="*/ 9161 h 286200"/>
              <a:gd name="connsiteX23" fmla="*/ 222825 w 419301"/>
              <a:gd name="connsiteY23" fmla="*/ 5749 h 286200"/>
              <a:gd name="connsiteX24" fmla="*/ 207847 w 419301"/>
              <a:gd name="connsiteY24" fmla="*/ 9161 h 286200"/>
              <a:gd name="connsiteX25" fmla="*/ 193736 w 419301"/>
              <a:gd name="connsiteY25" fmla="*/ 27667 h 286200"/>
              <a:gd name="connsiteX26" fmla="*/ 189514 w 419301"/>
              <a:gd name="connsiteY26" fmla="*/ 36863 h 286200"/>
              <a:gd name="connsiteX27" fmla="*/ 167943 w 419301"/>
              <a:gd name="connsiteY27" fmla="*/ 35185 h 286200"/>
              <a:gd name="connsiteX28" fmla="*/ 152502 w 419301"/>
              <a:gd name="connsiteY28" fmla="*/ 29402 h 286200"/>
              <a:gd name="connsiteX29" fmla="*/ 137003 w 419301"/>
              <a:gd name="connsiteY29" fmla="*/ 27667 h 286200"/>
              <a:gd name="connsiteX30" fmla="*/ 121099 w 419301"/>
              <a:gd name="connsiteY30" fmla="*/ 25412 h 286200"/>
              <a:gd name="connsiteX31" fmla="*/ 99528 w 419301"/>
              <a:gd name="connsiteY31" fmla="*/ 21364 h 286200"/>
              <a:gd name="connsiteX32" fmla="*/ 59046 w 419301"/>
              <a:gd name="connsiteY32" fmla="*/ 15581 h 286200"/>
              <a:gd name="connsiteX33" fmla="*/ 43547 w 419301"/>
              <a:gd name="connsiteY33" fmla="*/ 26453 h 286200"/>
              <a:gd name="connsiteX34" fmla="*/ 30882 w 419301"/>
              <a:gd name="connsiteY34" fmla="*/ 29923 h 286200"/>
              <a:gd name="connsiteX35" fmla="*/ 32791 w 419301"/>
              <a:gd name="connsiteY35" fmla="*/ 39118 h 286200"/>
              <a:gd name="connsiteX36" fmla="*/ 42159 w 419301"/>
              <a:gd name="connsiteY36" fmla="*/ 66125 h 286200"/>
              <a:gd name="connsiteX37" fmla="*/ 31865 w 419301"/>
              <a:gd name="connsiteY37" fmla="*/ 75899 h 286200"/>
              <a:gd name="connsiteX38" fmla="*/ 9831 w 419301"/>
              <a:gd name="connsiteY38" fmla="*/ 102328 h 286200"/>
              <a:gd name="connsiteX39" fmla="*/ 10294 w 419301"/>
              <a:gd name="connsiteY39" fmla="*/ 121297 h 286200"/>
              <a:gd name="connsiteX40" fmla="*/ 0 w 419301"/>
              <a:gd name="connsiteY40" fmla="*/ 141422 h 286200"/>
              <a:gd name="connsiteX41" fmla="*/ 10294 w 419301"/>
              <a:gd name="connsiteY41" fmla="*/ 155244 h 286200"/>
              <a:gd name="connsiteX42" fmla="*/ 14053 w 419301"/>
              <a:gd name="connsiteY42" fmla="*/ 158656 h 286200"/>
              <a:gd name="connsiteX43" fmla="*/ 22959 w 419301"/>
              <a:gd name="connsiteY43" fmla="*/ 157499 h 286200"/>
              <a:gd name="connsiteX44" fmla="*/ 46092 w 419301"/>
              <a:gd name="connsiteY44" fmla="*/ 162704 h 286200"/>
              <a:gd name="connsiteX45" fmla="*/ 60145 w 419301"/>
              <a:gd name="connsiteY45" fmla="*/ 167851 h 286200"/>
              <a:gd name="connsiteX46" fmla="*/ 70439 w 419301"/>
              <a:gd name="connsiteY46" fmla="*/ 164439 h 286200"/>
              <a:gd name="connsiteX47" fmla="*/ 82006 w 419301"/>
              <a:gd name="connsiteY47" fmla="*/ 162704 h 286200"/>
              <a:gd name="connsiteX48" fmla="*/ 95133 w 419301"/>
              <a:gd name="connsiteY48" fmla="*/ 154666 h 286200"/>
              <a:gd name="connsiteX49" fmla="*/ 123702 w 419301"/>
              <a:gd name="connsiteY49" fmla="*/ 143099 h 286200"/>
              <a:gd name="connsiteX50" fmla="*/ 142439 w 419301"/>
              <a:gd name="connsiteY50" fmla="*/ 155764 h 286200"/>
              <a:gd name="connsiteX51" fmla="*/ 159326 w 419301"/>
              <a:gd name="connsiteY51" fmla="*/ 170685 h 286200"/>
              <a:gd name="connsiteX52" fmla="*/ 173842 w 419301"/>
              <a:gd name="connsiteY52" fmla="*/ 198849 h 286200"/>
              <a:gd name="connsiteX53" fmla="*/ 179625 w 419301"/>
              <a:gd name="connsiteY53" fmla="*/ 217240 h 286200"/>
              <a:gd name="connsiteX54" fmla="*/ 163664 w 419301"/>
              <a:gd name="connsiteY54" fmla="*/ 213770 h 286200"/>
              <a:gd name="connsiteX55" fmla="*/ 154758 w 419301"/>
              <a:gd name="connsiteY55" fmla="*/ 226435 h 286200"/>
              <a:gd name="connsiteX56" fmla="*/ 140704 w 419301"/>
              <a:gd name="connsiteY56" fmla="*/ 251707 h 286200"/>
              <a:gd name="connsiteX57" fmla="*/ 149610 w 419301"/>
              <a:gd name="connsiteY57" fmla="*/ 258069 h 286200"/>
              <a:gd name="connsiteX58" fmla="*/ 162738 w 419301"/>
              <a:gd name="connsiteY58" fmla="*/ 251707 h 286200"/>
              <a:gd name="connsiteX59" fmla="*/ 171182 w 419301"/>
              <a:gd name="connsiteY59" fmla="*/ 258647 h 286200"/>
              <a:gd name="connsiteX60" fmla="*/ 182401 w 419301"/>
              <a:gd name="connsiteY60" fmla="*/ 237943 h 286200"/>
              <a:gd name="connsiteX61" fmla="*/ 202584 w 419301"/>
              <a:gd name="connsiteY61" fmla="*/ 209779 h 286200"/>
              <a:gd name="connsiteX62" fmla="*/ 228839 w 419301"/>
              <a:gd name="connsiteY62" fmla="*/ 205153 h 286200"/>
              <a:gd name="connsiteX63" fmla="*/ 231153 w 419301"/>
              <a:gd name="connsiteY63" fmla="*/ 223543 h 286200"/>
              <a:gd name="connsiteX64" fmla="*/ 269611 w 419301"/>
              <a:gd name="connsiteY64" fmla="*/ 229905 h 286200"/>
              <a:gd name="connsiteX65" fmla="*/ 238208 w 419301"/>
              <a:gd name="connsiteY65" fmla="*/ 250551 h 286200"/>
              <a:gd name="connsiteX66" fmla="*/ 261341 w 419301"/>
              <a:gd name="connsiteY66" fmla="*/ 263216 h 286200"/>
              <a:gd name="connsiteX67" fmla="*/ 262266 w 419301"/>
              <a:gd name="connsiteY67" fmla="*/ 284498 h 286200"/>
              <a:gd name="connsiteX68" fmla="*/ 281525 w 419301"/>
              <a:gd name="connsiteY68" fmla="*/ 279293 h 286200"/>
              <a:gd name="connsiteX69" fmla="*/ 304021 w 419301"/>
              <a:gd name="connsiteY69" fmla="*/ 267727 h 286200"/>
              <a:gd name="connsiteX70" fmla="*/ 335424 w 419301"/>
              <a:gd name="connsiteY70" fmla="*/ 262522 h 286200"/>
              <a:gd name="connsiteX71" fmla="*/ 311944 w 419301"/>
              <a:gd name="connsiteY71" fmla="*/ 255061 h 286200"/>
              <a:gd name="connsiteX72" fmla="*/ 292744 w 419301"/>
              <a:gd name="connsiteY72" fmla="*/ 232623 h 286200"/>
              <a:gd name="connsiteX73" fmla="*/ 322296 w 419301"/>
              <a:gd name="connsiteY73" fmla="*/ 210242 h 286200"/>
              <a:gd name="connsiteX74" fmla="*/ 352253 w 419301"/>
              <a:gd name="connsiteY74" fmla="*/ 199312 h 286200"/>
              <a:gd name="connsiteX75" fmla="*/ 371510 w 419301"/>
              <a:gd name="connsiteY75" fmla="*/ 193008 h 286200"/>
              <a:gd name="connsiteX76" fmla="*/ 373476 w 419301"/>
              <a:gd name="connsiteY76" fmla="*/ 179996 h 2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</a:cxnLst>
            <a:rect l="l" t="t" r="r" b="b"/>
            <a:pathLst>
              <a:path w="419301" h="286200">
                <a:moveTo>
                  <a:pt x="373476" y="179996"/>
                </a:moveTo>
                <a:cubicBezTo>
                  <a:pt x="377236" y="179418"/>
                  <a:pt x="387992" y="165075"/>
                  <a:pt x="391751" y="165075"/>
                </a:cubicBezTo>
                <a:cubicBezTo>
                  <a:pt x="395511" y="165075"/>
                  <a:pt x="410952" y="168488"/>
                  <a:pt x="410952" y="165654"/>
                </a:cubicBezTo>
                <a:cubicBezTo>
                  <a:pt x="410952" y="162820"/>
                  <a:pt x="416098" y="151832"/>
                  <a:pt x="415174" y="148940"/>
                </a:cubicBezTo>
                <a:cubicBezTo>
                  <a:pt x="414248" y="146049"/>
                  <a:pt x="409390" y="141480"/>
                  <a:pt x="410026" y="138588"/>
                </a:cubicBezTo>
                <a:cubicBezTo>
                  <a:pt x="410663" y="135697"/>
                  <a:pt x="418470" y="135755"/>
                  <a:pt x="418470" y="131706"/>
                </a:cubicBezTo>
                <a:cubicBezTo>
                  <a:pt x="418470" y="127658"/>
                  <a:pt x="412687" y="125923"/>
                  <a:pt x="412687" y="123668"/>
                </a:cubicBezTo>
                <a:cubicBezTo>
                  <a:pt x="412687" y="121412"/>
                  <a:pt x="420147" y="116786"/>
                  <a:pt x="419222" y="112102"/>
                </a:cubicBezTo>
                <a:cubicBezTo>
                  <a:pt x="418296" y="107417"/>
                  <a:pt x="412687" y="106318"/>
                  <a:pt x="405631" y="102328"/>
                </a:cubicBezTo>
                <a:cubicBezTo>
                  <a:pt x="398576" y="98338"/>
                  <a:pt x="392041" y="100073"/>
                  <a:pt x="385968" y="96024"/>
                </a:cubicBezTo>
                <a:cubicBezTo>
                  <a:pt x="379896" y="91976"/>
                  <a:pt x="366711" y="94868"/>
                  <a:pt x="366711" y="92555"/>
                </a:cubicBezTo>
                <a:cubicBezTo>
                  <a:pt x="366711" y="90241"/>
                  <a:pt x="358325" y="82203"/>
                  <a:pt x="356416" y="77634"/>
                </a:cubicBezTo>
                <a:cubicBezTo>
                  <a:pt x="354508" y="73065"/>
                  <a:pt x="347510" y="75899"/>
                  <a:pt x="343289" y="78791"/>
                </a:cubicBezTo>
                <a:cubicBezTo>
                  <a:pt x="339067" y="81682"/>
                  <a:pt x="335308" y="83359"/>
                  <a:pt x="331086" y="79947"/>
                </a:cubicBezTo>
                <a:cubicBezTo>
                  <a:pt x="326865" y="76535"/>
                  <a:pt x="323163" y="71909"/>
                  <a:pt x="319867" y="73586"/>
                </a:cubicBezTo>
                <a:cubicBezTo>
                  <a:pt x="316570" y="75263"/>
                  <a:pt x="309573" y="74164"/>
                  <a:pt x="310961" y="67803"/>
                </a:cubicBezTo>
                <a:cubicBezTo>
                  <a:pt x="312349" y="61441"/>
                  <a:pt x="304368" y="48255"/>
                  <a:pt x="300667" y="45942"/>
                </a:cubicBezTo>
                <a:cubicBezTo>
                  <a:pt x="296965" y="43629"/>
                  <a:pt x="286093" y="47099"/>
                  <a:pt x="283317" y="40795"/>
                </a:cubicBezTo>
                <a:cubicBezTo>
                  <a:pt x="280541" y="34492"/>
                  <a:pt x="275799" y="29865"/>
                  <a:pt x="278170" y="25296"/>
                </a:cubicBezTo>
                <a:cubicBezTo>
                  <a:pt x="279385" y="18033"/>
                  <a:pt x="278228" y="10578"/>
                  <a:pt x="274874" y="4014"/>
                </a:cubicBezTo>
                <a:cubicBezTo>
                  <a:pt x="272040" y="-1191"/>
                  <a:pt x="259375" y="-612"/>
                  <a:pt x="255673" y="1701"/>
                </a:cubicBezTo>
                <a:cubicBezTo>
                  <a:pt x="251972" y="4014"/>
                  <a:pt x="243471" y="-34"/>
                  <a:pt x="240175" y="2279"/>
                </a:cubicBezTo>
                <a:cubicBezTo>
                  <a:pt x="236878" y="4593"/>
                  <a:pt x="234392" y="9161"/>
                  <a:pt x="229418" y="9161"/>
                </a:cubicBezTo>
                <a:cubicBezTo>
                  <a:pt x="226758" y="9439"/>
                  <a:pt x="224156" y="8097"/>
                  <a:pt x="222825" y="5749"/>
                </a:cubicBezTo>
                <a:cubicBezTo>
                  <a:pt x="218025" y="7692"/>
                  <a:pt x="212994" y="8843"/>
                  <a:pt x="207847" y="9161"/>
                </a:cubicBezTo>
                <a:cubicBezTo>
                  <a:pt x="207847" y="9161"/>
                  <a:pt x="193736" y="22578"/>
                  <a:pt x="193736" y="27667"/>
                </a:cubicBezTo>
                <a:cubicBezTo>
                  <a:pt x="193736" y="32757"/>
                  <a:pt x="193274" y="40911"/>
                  <a:pt x="189514" y="36863"/>
                </a:cubicBezTo>
                <a:cubicBezTo>
                  <a:pt x="185755" y="32814"/>
                  <a:pt x="171239" y="32872"/>
                  <a:pt x="167943" y="35185"/>
                </a:cubicBezTo>
                <a:cubicBezTo>
                  <a:pt x="164647" y="37499"/>
                  <a:pt x="159037" y="25412"/>
                  <a:pt x="152502" y="29402"/>
                </a:cubicBezTo>
                <a:cubicBezTo>
                  <a:pt x="145967" y="33393"/>
                  <a:pt x="137928" y="23619"/>
                  <a:pt x="137003" y="27667"/>
                </a:cubicBezTo>
                <a:cubicBezTo>
                  <a:pt x="136078" y="31716"/>
                  <a:pt x="127172" y="28246"/>
                  <a:pt x="121099" y="25412"/>
                </a:cubicBezTo>
                <a:cubicBezTo>
                  <a:pt x="115027" y="22578"/>
                  <a:pt x="103750" y="27089"/>
                  <a:pt x="99528" y="21364"/>
                </a:cubicBezTo>
                <a:cubicBezTo>
                  <a:pt x="95306" y="15638"/>
                  <a:pt x="68126" y="15581"/>
                  <a:pt x="59046" y="15581"/>
                </a:cubicBezTo>
                <a:cubicBezTo>
                  <a:pt x="49967" y="15581"/>
                  <a:pt x="47480" y="21364"/>
                  <a:pt x="43547" y="26453"/>
                </a:cubicBezTo>
                <a:cubicBezTo>
                  <a:pt x="39615" y="31542"/>
                  <a:pt x="35624" y="29923"/>
                  <a:pt x="30882" y="29923"/>
                </a:cubicBezTo>
                <a:cubicBezTo>
                  <a:pt x="30998" y="33069"/>
                  <a:pt x="31634" y="36180"/>
                  <a:pt x="32791" y="39118"/>
                </a:cubicBezTo>
                <a:cubicBezTo>
                  <a:pt x="34641" y="42588"/>
                  <a:pt x="44993" y="60979"/>
                  <a:pt x="42159" y="66125"/>
                </a:cubicBezTo>
                <a:cubicBezTo>
                  <a:pt x="39326" y="71273"/>
                  <a:pt x="34641" y="71909"/>
                  <a:pt x="31865" y="75899"/>
                </a:cubicBezTo>
                <a:cubicBezTo>
                  <a:pt x="29089" y="79889"/>
                  <a:pt x="10294" y="99494"/>
                  <a:pt x="9831" y="102328"/>
                </a:cubicBezTo>
                <a:cubicBezTo>
                  <a:pt x="9369" y="105162"/>
                  <a:pt x="13070" y="119041"/>
                  <a:pt x="10294" y="121297"/>
                </a:cubicBezTo>
                <a:cubicBezTo>
                  <a:pt x="5321" y="127103"/>
                  <a:pt x="1793" y="133997"/>
                  <a:pt x="0" y="141422"/>
                </a:cubicBezTo>
                <a:cubicBezTo>
                  <a:pt x="1041" y="147402"/>
                  <a:pt x="4858" y="152537"/>
                  <a:pt x="10294" y="155244"/>
                </a:cubicBezTo>
                <a:cubicBezTo>
                  <a:pt x="12087" y="155643"/>
                  <a:pt x="13475" y="156938"/>
                  <a:pt x="14053" y="158656"/>
                </a:cubicBezTo>
                <a:cubicBezTo>
                  <a:pt x="17002" y="158101"/>
                  <a:pt x="19952" y="157713"/>
                  <a:pt x="22959" y="157499"/>
                </a:cubicBezTo>
                <a:cubicBezTo>
                  <a:pt x="26198" y="157499"/>
                  <a:pt x="41696" y="162704"/>
                  <a:pt x="46092" y="162704"/>
                </a:cubicBezTo>
                <a:cubicBezTo>
                  <a:pt x="51239" y="162727"/>
                  <a:pt x="56212" y="164549"/>
                  <a:pt x="60145" y="167851"/>
                </a:cubicBezTo>
                <a:cubicBezTo>
                  <a:pt x="61995" y="170164"/>
                  <a:pt x="67200" y="168430"/>
                  <a:pt x="70439" y="164439"/>
                </a:cubicBezTo>
                <a:cubicBezTo>
                  <a:pt x="73677" y="160449"/>
                  <a:pt x="77957" y="162704"/>
                  <a:pt x="82006" y="162704"/>
                </a:cubicBezTo>
                <a:cubicBezTo>
                  <a:pt x="87384" y="162126"/>
                  <a:pt x="92183" y="159177"/>
                  <a:pt x="95133" y="154666"/>
                </a:cubicBezTo>
                <a:cubicBezTo>
                  <a:pt x="96984" y="150618"/>
                  <a:pt x="118265" y="143736"/>
                  <a:pt x="123702" y="143099"/>
                </a:cubicBezTo>
                <a:cubicBezTo>
                  <a:pt x="129138" y="142463"/>
                  <a:pt x="137755" y="155764"/>
                  <a:pt x="142439" y="155764"/>
                </a:cubicBezTo>
                <a:cubicBezTo>
                  <a:pt x="150710" y="156528"/>
                  <a:pt x="157533" y="162565"/>
                  <a:pt x="159326" y="170685"/>
                </a:cubicBezTo>
                <a:cubicBezTo>
                  <a:pt x="162565" y="180829"/>
                  <a:pt x="167422" y="190348"/>
                  <a:pt x="173842" y="198849"/>
                </a:cubicBezTo>
                <a:cubicBezTo>
                  <a:pt x="177196" y="204447"/>
                  <a:pt x="179162" y="210745"/>
                  <a:pt x="179625" y="217240"/>
                </a:cubicBezTo>
                <a:cubicBezTo>
                  <a:pt x="179625" y="220709"/>
                  <a:pt x="172107" y="216661"/>
                  <a:pt x="163664" y="213770"/>
                </a:cubicBezTo>
                <a:cubicBezTo>
                  <a:pt x="155220" y="210878"/>
                  <a:pt x="154758" y="221288"/>
                  <a:pt x="154758" y="226435"/>
                </a:cubicBezTo>
                <a:cubicBezTo>
                  <a:pt x="154758" y="231582"/>
                  <a:pt x="143191" y="248873"/>
                  <a:pt x="140704" y="251707"/>
                </a:cubicBezTo>
                <a:cubicBezTo>
                  <a:pt x="138218" y="254541"/>
                  <a:pt x="144926" y="257490"/>
                  <a:pt x="149610" y="258069"/>
                </a:cubicBezTo>
                <a:cubicBezTo>
                  <a:pt x="151461" y="258647"/>
                  <a:pt x="159905" y="251707"/>
                  <a:pt x="162738" y="251707"/>
                </a:cubicBezTo>
                <a:cubicBezTo>
                  <a:pt x="165861" y="253639"/>
                  <a:pt x="168695" y="255969"/>
                  <a:pt x="171182" y="258647"/>
                </a:cubicBezTo>
                <a:cubicBezTo>
                  <a:pt x="170256" y="245982"/>
                  <a:pt x="172569" y="246560"/>
                  <a:pt x="182401" y="237943"/>
                </a:cubicBezTo>
                <a:cubicBezTo>
                  <a:pt x="192232" y="229326"/>
                  <a:pt x="193678" y="212092"/>
                  <a:pt x="202584" y="209779"/>
                </a:cubicBezTo>
                <a:cubicBezTo>
                  <a:pt x="211490" y="207466"/>
                  <a:pt x="215249" y="202897"/>
                  <a:pt x="228839" y="205153"/>
                </a:cubicBezTo>
                <a:cubicBezTo>
                  <a:pt x="242430" y="207408"/>
                  <a:pt x="222247" y="217818"/>
                  <a:pt x="231153" y="223543"/>
                </a:cubicBezTo>
                <a:cubicBezTo>
                  <a:pt x="240059" y="229268"/>
                  <a:pt x="268223" y="221866"/>
                  <a:pt x="269611" y="229905"/>
                </a:cubicBezTo>
                <a:cubicBezTo>
                  <a:pt x="270999" y="237943"/>
                  <a:pt x="237746" y="246560"/>
                  <a:pt x="238208" y="250551"/>
                </a:cubicBezTo>
                <a:cubicBezTo>
                  <a:pt x="238671" y="254541"/>
                  <a:pt x="256021" y="258647"/>
                  <a:pt x="261341" y="263216"/>
                </a:cubicBezTo>
                <a:cubicBezTo>
                  <a:pt x="266662" y="267784"/>
                  <a:pt x="259491" y="280565"/>
                  <a:pt x="262266" y="284498"/>
                </a:cubicBezTo>
                <a:cubicBezTo>
                  <a:pt x="265042" y="288430"/>
                  <a:pt x="273833" y="285076"/>
                  <a:pt x="281525" y="279293"/>
                </a:cubicBezTo>
                <a:cubicBezTo>
                  <a:pt x="289216" y="273510"/>
                  <a:pt x="294652" y="275303"/>
                  <a:pt x="304021" y="267727"/>
                </a:cubicBezTo>
                <a:cubicBezTo>
                  <a:pt x="313389" y="260151"/>
                  <a:pt x="332936" y="267148"/>
                  <a:pt x="335424" y="262522"/>
                </a:cubicBezTo>
                <a:cubicBezTo>
                  <a:pt x="337911" y="257895"/>
                  <a:pt x="329640" y="253326"/>
                  <a:pt x="311944" y="255061"/>
                </a:cubicBezTo>
                <a:cubicBezTo>
                  <a:pt x="294247" y="256796"/>
                  <a:pt x="292744" y="236671"/>
                  <a:pt x="292744" y="232623"/>
                </a:cubicBezTo>
                <a:cubicBezTo>
                  <a:pt x="292744" y="228574"/>
                  <a:pt x="311481" y="211398"/>
                  <a:pt x="322296" y="210242"/>
                </a:cubicBezTo>
                <a:cubicBezTo>
                  <a:pt x="332936" y="208732"/>
                  <a:pt x="343115" y="205008"/>
                  <a:pt x="352253" y="199312"/>
                </a:cubicBezTo>
                <a:cubicBezTo>
                  <a:pt x="358383" y="196432"/>
                  <a:pt x="364860" y="194315"/>
                  <a:pt x="371510" y="193008"/>
                </a:cubicBezTo>
                <a:cubicBezTo>
                  <a:pt x="371568" y="187456"/>
                  <a:pt x="370180" y="180574"/>
                  <a:pt x="373476" y="17999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6" name="Frihåndsform: figur 395">
            <a:extLst>
              <a:ext uri="{FF2B5EF4-FFF2-40B4-BE49-F238E27FC236}">
                <a16:creationId xmlns:a16="http://schemas.microsoft.com/office/drawing/2014/main" id="{593FD91A-301F-4F6B-BDDD-84FC01AE2A02}"/>
              </a:ext>
            </a:extLst>
          </p:cNvPr>
          <p:cNvSpPr/>
          <p:nvPr/>
        </p:nvSpPr>
        <p:spPr>
          <a:xfrm>
            <a:off x="7922521" y="2943098"/>
            <a:ext cx="221458" cy="185694"/>
          </a:xfrm>
          <a:custGeom>
            <a:avLst/>
            <a:gdLst>
              <a:gd name="connsiteX0" fmla="*/ 206922 w 221458"/>
              <a:gd name="connsiteY0" fmla="*/ 92646 h 185694"/>
              <a:gd name="connsiteX1" fmla="*/ 193331 w 221458"/>
              <a:gd name="connsiteY1" fmla="*/ 77148 h 185694"/>
              <a:gd name="connsiteX2" fmla="*/ 182575 w 221458"/>
              <a:gd name="connsiteY2" fmla="*/ 59798 h 185694"/>
              <a:gd name="connsiteX3" fmla="*/ 179740 w 221458"/>
              <a:gd name="connsiteY3" fmla="*/ 40251 h 185694"/>
              <a:gd name="connsiteX4" fmla="*/ 177890 w 221458"/>
              <a:gd name="connsiteY4" fmla="*/ 21282 h 185694"/>
              <a:gd name="connsiteX5" fmla="*/ 155856 w 221458"/>
              <a:gd name="connsiteY5" fmla="*/ 13822 h 185694"/>
              <a:gd name="connsiteX6" fmla="*/ 143191 w 221458"/>
              <a:gd name="connsiteY6" fmla="*/ 13822 h 185694"/>
              <a:gd name="connsiteX7" fmla="*/ 130989 w 221458"/>
              <a:gd name="connsiteY7" fmla="*/ 6940 h 185694"/>
              <a:gd name="connsiteX8" fmla="*/ 118323 w 221458"/>
              <a:gd name="connsiteY8" fmla="*/ 2313 h 185694"/>
              <a:gd name="connsiteX9" fmla="*/ 116935 w 221458"/>
              <a:gd name="connsiteY9" fmla="*/ 0 h 185694"/>
              <a:gd name="connsiteX10" fmla="*/ 109418 w 221458"/>
              <a:gd name="connsiteY10" fmla="*/ 3470 h 185694"/>
              <a:gd name="connsiteX11" fmla="*/ 100511 w 221458"/>
              <a:gd name="connsiteY11" fmla="*/ 13243 h 185694"/>
              <a:gd name="connsiteX12" fmla="*/ 84608 w 221458"/>
              <a:gd name="connsiteY12" fmla="*/ 15557 h 185694"/>
              <a:gd name="connsiteX13" fmla="*/ 78478 w 221458"/>
              <a:gd name="connsiteY13" fmla="*/ 30477 h 185694"/>
              <a:gd name="connsiteX14" fmla="*/ 75701 w 221458"/>
              <a:gd name="connsiteY14" fmla="*/ 41407 h 185694"/>
              <a:gd name="connsiteX15" fmla="*/ 68184 w 221458"/>
              <a:gd name="connsiteY15" fmla="*/ 48868 h 185694"/>
              <a:gd name="connsiteX16" fmla="*/ 56617 w 221458"/>
              <a:gd name="connsiteY16" fmla="*/ 62111 h 185694"/>
              <a:gd name="connsiteX17" fmla="*/ 53321 w 221458"/>
              <a:gd name="connsiteY17" fmla="*/ 75297 h 185694"/>
              <a:gd name="connsiteX18" fmla="*/ 37822 w 221458"/>
              <a:gd name="connsiteY18" fmla="*/ 81080 h 185694"/>
              <a:gd name="connsiteX19" fmla="*/ 26256 w 221458"/>
              <a:gd name="connsiteY19" fmla="*/ 87384 h 185694"/>
              <a:gd name="connsiteX20" fmla="*/ 8906 w 221458"/>
              <a:gd name="connsiteY20" fmla="*/ 85649 h 185694"/>
              <a:gd name="connsiteX21" fmla="*/ 8906 w 221458"/>
              <a:gd name="connsiteY21" fmla="*/ 87962 h 185694"/>
              <a:gd name="connsiteX22" fmla="*/ 12665 w 221458"/>
              <a:gd name="connsiteY22" fmla="*/ 109244 h 185694"/>
              <a:gd name="connsiteX23" fmla="*/ 13590 w 221458"/>
              <a:gd name="connsiteY23" fmla="*/ 133360 h 185694"/>
              <a:gd name="connsiteX24" fmla="*/ 0 w 221458"/>
              <a:gd name="connsiteY24" fmla="*/ 147702 h 185694"/>
              <a:gd name="connsiteX25" fmla="*/ 7981 w 221458"/>
              <a:gd name="connsiteY25" fmla="*/ 162102 h 185694"/>
              <a:gd name="connsiteX26" fmla="*/ 7518 w 221458"/>
              <a:gd name="connsiteY26" fmla="*/ 177601 h 185694"/>
              <a:gd name="connsiteX27" fmla="*/ 20125 w 221458"/>
              <a:gd name="connsiteY27" fmla="*/ 174189 h 185694"/>
              <a:gd name="connsiteX28" fmla="*/ 35624 w 221458"/>
              <a:gd name="connsiteY28" fmla="*/ 163259 h 185694"/>
              <a:gd name="connsiteX29" fmla="*/ 76107 w 221458"/>
              <a:gd name="connsiteY29" fmla="*/ 169042 h 185694"/>
              <a:gd name="connsiteX30" fmla="*/ 97678 w 221458"/>
              <a:gd name="connsiteY30" fmla="*/ 173090 h 185694"/>
              <a:gd name="connsiteX31" fmla="*/ 113581 w 221458"/>
              <a:gd name="connsiteY31" fmla="*/ 175403 h 185694"/>
              <a:gd name="connsiteX32" fmla="*/ 129081 w 221458"/>
              <a:gd name="connsiteY32" fmla="*/ 177081 h 185694"/>
              <a:gd name="connsiteX33" fmla="*/ 144521 w 221458"/>
              <a:gd name="connsiteY33" fmla="*/ 182864 h 185694"/>
              <a:gd name="connsiteX34" fmla="*/ 166092 w 221458"/>
              <a:gd name="connsiteY34" fmla="*/ 184599 h 185694"/>
              <a:gd name="connsiteX35" fmla="*/ 170314 w 221458"/>
              <a:gd name="connsiteY35" fmla="*/ 175403 h 185694"/>
              <a:gd name="connsiteX36" fmla="*/ 184367 w 221458"/>
              <a:gd name="connsiteY36" fmla="*/ 157013 h 185694"/>
              <a:gd name="connsiteX37" fmla="*/ 199346 w 221458"/>
              <a:gd name="connsiteY37" fmla="*/ 153543 h 185694"/>
              <a:gd name="connsiteX38" fmla="*/ 196107 w 221458"/>
              <a:gd name="connsiteY38" fmla="*/ 141977 h 185694"/>
              <a:gd name="connsiteX39" fmla="*/ 192348 w 221458"/>
              <a:gd name="connsiteY39" fmla="*/ 116126 h 185694"/>
              <a:gd name="connsiteX40" fmla="*/ 209235 w 221458"/>
              <a:gd name="connsiteY40" fmla="*/ 119018 h 185694"/>
              <a:gd name="connsiteX41" fmla="*/ 221380 w 221458"/>
              <a:gd name="connsiteY41" fmla="*/ 105774 h 185694"/>
              <a:gd name="connsiteX42" fmla="*/ 206922 w 221458"/>
              <a:gd name="connsiteY42" fmla="*/ 92646 h 185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21458" h="185694">
                <a:moveTo>
                  <a:pt x="206922" y="92646"/>
                </a:moveTo>
                <a:cubicBezTo>
                  <a:pt x="202700" y="91548"/>
                  <a:pt x="200387" y="80039"/>
                  <a:pt x="193331" y="77148"/>
                </a:cubicBezTo>
                <a:cubicBezTo>
                  <a:pt x="186275" y="74256"/>
                  <a:pt x="188184" y="63904"/>
                  <a:pt x="182575" y="59798"/>
                </a:cubicBezTo>
                <a:cubicBezTo>
                  <a:pt x="176965" y="55692"/>
                  <a:pt x="180666" y="46555"/>
                  <a:pt x="179740" y="40251"/>
                </a:cubicBezTo>
                <a:cubicBezTo>
                  <a:pt x="178816" y="33947"/>
                  <a:pt x="180666" y="22901"/>
                  <a:pt x="177890" y="21282"/>
                </a:cubicBezTo>
                <a:cubicBezTo>
                  <a:pt x="175114" y="19663"/>
                  <a:pt x="161929" y="10930"/>
                  <a:pt x="155856" y="13822"/>
                </a:cubicBezTo>
                <a:cubicBezTo>
                  <a:pt x="149784" y="16713"/>
                  <a:pt x="146025" y="19605"/>
                  <a:pt x="143191" y="13822"/>
                </a:cubicBezTo>
                <a:cubicBezTo>
                  <a:pt x="140358" y="8039"/>
                  <a:pt x="137408" y="5205"/>
                  <a:pt x="130989" y="6940"/>
                </a:cubicBezTo>
                <a:cubicBezTo>
                  <a:pt x="126189" y="8270"/>
                  <a:pt x="121100" y="6414"/>
                  <a:pt x="118323" y="2313"/>
                </a:cubicBezTo>
                <a:cubicBezTo>
                  <a:pt x="117745" y="1625"/>
                  <a:pt x="117283" y="844"/>
                  <a:pt x="116935" y="0"/>
                </a:cubicBezTo>
                <a:cubicBezTo>
                  <a:pt x="114217" y="682"/>
                  <a:pt x="111673" y="1856"/>
                  <a:pt x="109418" y="3470"/>
                </a:cubicBezTo>
                <a:cubicBezTo>
                  <a:pt x="106179" y="6940"/>
                  <a:pt x="105196" y="13243"/>
                  <a:pt x="100511" y="13243"/>
                </a:cubicBezTo>
                <a:cubicBezTo>
                  <a:pt x="95827" y="13243"/>
                  <a:pt x="90217" y="10930"/>
                  <a:pt x="84608" y="15557"/>
                </a:cubicBezTo>
                <a:cubicBezTo>
                  <a:pt x="80039" y="19079"/>
                  <a:pt x="77726" y="24764"/>
                  <a:pt x="78478" y="30477"/>
                </a:cubicBezTo>
                <a:cubicBezTo>
                  <a:pt x="78998" y="34525"/>
                  <a:pt x="79924" y="41407"/>
                  <a:pt x="75701" y="41407"/>
                </a:cubicBezTo>
                <a:cubicBezTo>
                  <a:pt x="71480" y="41407"/>
                  <a:pt x="72405" y="47191"/>
                  <a:pt x="68184" y="48868"/>
                </a:cubicBezTo>
                <a:cubicBezTo>
                  <a:pt x="62805" y="51713"/>
                  <a:pt x="58699" y="56426"/>
                  <a:pt x="56617" y="62111"/>
                </a:cubicBezTo>
                <a:cubicBezTo>
                  <a:pt x="56096" y="66102"/>
                  <a:pt x="56096" y="75297"/>
                  <a:pt x="53321" y="75297"/>
                </a:cubicBezTo>
                <a:cubicBezTo>
                  <a:pt x="50545" y="75297"/>
                  <a:pt x="40656" y="77032"/>
                  <a:pt x="37822" y="81080"/>
                </a:cubicBezTo>
                <a:cubicBezTo>
                  <a:pt x="34988" y="85128"/>
                  <a:pt x="32039" y="89119"/>
                  <a:pt x="26256" y="87384"/>
                </a:cubicBezTo>
                <a:cubicBezTo>
                  <a:pt x="23422" y="86805"/>
                  <a:pt x="15904" y="86227"/>
                  <a:pt x="8906" y="85649"/>
                </a:cubicBezTo>
                <a:lnTo>
                  <a:pt x="8906" y="87962"/>
                </a:lnTo>
                <a:cubicBezTo>
                  <a:pt x="6246" y="95220"/>
                  <a:pt x="7691" y="103328"/>
                  <a:pt x="12665" y="109244"/>
                </a:cubicBezTo>
                <a:cubicBezTo>
                  <a:pt x="16887" y="113813"/>
                  <a:pt x="18449" y="131047"/>
                  <a:pt x="13590" y="133360"/>
                </a:cubicBezTo>
                <a:cubicBezTo>
                  <a:pt x="8733" y="135673"/>
                  <a:pt x="0" y="143133"/>
                  <a:pt x="0" y="147702"/>
                </a:cubicBezTo>
                <a:cubicBezTo>
                  <a:pt x="0" y="152271"/>
                  <a:pt x="9369" y="155798"/>
                  <a:pt x="7981" y="162102"/>
                </a:cubicBezTo>
                <a:cubicBezTo>
                  <a:pt x="7055" y="167214"/>
                  <a:pt x="6882" y="172443"/>
                  <a:pt x="7518" y="177601"/>
                </a:cubicBezTo>
                <a:cubicBezTo>
                  <a:pt x="11740" y="177601"/>
                  <a:pt x="16424" y="178758"/>
                  <a:pt x="20125" y="174189"/>
                </a:cubicBezTo>
                <a:cubicBezTo>
                  <a:pt x="23827" y="169620"/>
                  <a:pt x="26256" y="163259"/>
                  <a:pt x="35624" y="163259"/>
                </a:cubicBezTo>
                <a:cubicBezTo>
                  <a:pt x="44993" y="163259"/>
                  <a:pt x="71711" y="163259"/>
                  <a:pt x="76107" y="169042"/>
                </a:cubicBezTo>
                <a:cubicBezTo>
                  <a:pt x="80502" y="174825"/>
                  <a:pt x="91547" y="169620"/>
                  <a:pt x="97678" y="173090"/>
                </a:cubicBezTo>
                <a:cubicBezTo>
                  <a:pt x="103808" y="176560"/>
                  <a:pt x="113119" y="179972"/>
                  <a:pt x="113581" y="175403"/>
                </a:cubicBezTo>
                <a:cubicBezTo>
                  <a:pt x="114044" y="170835"/>
                  <a:pt x="122488" y="181187"/>
                  <a:pt x="129081" y="177081"/>
                </a:cubicBezTo>
                <a:cubicBezTo>
                  <a:pt x="135673" y="172974"/>
                  <a:pt x="140647" y="185177"/>
                  <a:pt x="144521" y="182864"/>
                </a:cubicBezTo>
                <a:cubicBezTo>
                  <a:pt x="148396" y="180550"/>
                  <a:pt x="162796" y="180550"/>
                  <a:pt x="166092" y="184599"/>
                </a:cubicBezTo>
                <a:cubicBezTo>
                  <a:pt x="169389" y="188647"/>
                  <a:pt x="170314" y="180550"/>
                  <a:pt x="170314" y="175403"/>
                </a:cubicBezTo>
                <a:cubicBezTo>
                  <a:pt x="170314" y="170256"/>
                  <a:pt x="184367" y="157013"/>
                  <a:pt x="184367" y="157013"/>
                </a:cubicBezTo>
                <a:cubicBezTo>
                  <a:pt x="189514" y="156695"/>
                  <a:pt x="194604" y="155521"/>
                  <a:pt x="199346" y="153543"/>
                </a:cubicBezTo>
                <a:cubicBezTo>
                  <a:pt x="197611" y="149911"/>
                  <a:pt x="196512" y="145996"/>
                  <a:pt x="196107" y="141977"/>
                </a:cubicBezTo>
                <a:cubicBezTo>
                  <a:pt x="193274" y="128213"/>
                  <a:pt x="189514" y="120116"/>
                  <a:pt x="192348" y="116126"/>
                </a:cubicBezTo>
                <a:cubicBezTo>
                  <a:pt x="195182" y="112136"/>
                  <a:pt x="204550" y="121909"/>
                  <a:pt x="209235" y="119018"/>
                </a:cubicBezTo>
                <a:cubicBezTo>
                  <a:pt x="213919" y="116126"/>
                  <a:pt x="222362" y="111499"/>
                  <a:pt x="221380" y="105774"/>
                </a:cubicBezTo>
                <a:cubicBezTo>
                  <a:pt x="217852" y="100159"/>
                  <a:pt x="212821" y="95619"/>
                  <a:pt x="206922" y="9264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7" name="Frihåndsform: figur 396">
            <a:extLst>
              <a:ext uri="{FF2B5EF4-FFF2-40B4-BE49-F238E27FC236}">
                <a16:creationId xmlns:a16="http://schemas.microsoft.com/office/drawing/2014/main" id="{9E2802B2-1156-4807-ABF5-95640217C245}"/>
              </a:ext>
            </a:extLst>
          </p:cNvPr>
          <p:cNvSpPr/>
          <p:nvPr/>
        </p:nvSpPr>
        <p:spPr>
          <a:xfrm>
            <a:off x="7869304" y="2868593"/>
            <a:ext cx="170441" cy="96480"/>
          </a:xfrm>
          <a:custGeom>
            <a:avLst/>
            <a:gdLst>
              <a:gd name="connsiteX0" fmla="*/ 56282 w 170441"/>
              <a:gd name="connsiteY0" fmla="*/ 67160 h 96480"/>
              <a:gd name="connsiteX1" fmla="*/ 85776 w 170441"/>
              <a:gd name="connsiteY1" fmla="*/ 67160 h 96480"/>
              <a:gd name="connsiteX2" fmla="*/ 99367 w 170441"/>
              <a:gd name="connsiteY2" fmla="*/ 73521 h 96480"/>
              <a:gd name="connsiteX3" fmla="*/ 121863 w 170441"/>
              <a:gd name="connsiteY3" fmla="*/ 87285 h 96480"/>
              <a:gd name="connsiteX4" fmla="*/ 133430 w 170441"/>
              <a:gd name="connsiteY4" fmla="*/ 96480 h 96480"/>
              <a:gd name="connsiteX5" fmla="*/ 138114 w 170441"/>
              <a:gd name="connsiteY5" fmla="*/ 90697 h 96480"/>
              <a:gd name="connsiteX6" fmla="*/ 154018 w 170441"/>
              <a:gd name="connsiteY6" fmla="*/ 88384 h 96480"/>
              <a:gd name="connsiteX7" fmla="*/ 162924 w 170441"/>
              <a:gd name="connsiteY7" fmla="*/ 78611 h 96480"/>
              <a:gd name="connsiteX8" fmla="*/ 170442 w 170441"/>
              <a:gd name="connsiteY8" fmla="*/ 75141 h 96480"/>
              <a:gd name="connsiteX9" fmla="*/ 165295 w 170441"/>
              <a:gd name="connsiteY9" fmla="*/ 57791 h 96480"/>
              <a:gd name="connsiteX10" fmla="*/ 157777 w 170441"/>
              <a:gd name="connsiteY10" fmla="*/ 41714 h 96480"/>
              <a:gd name="connsiteX11" fmla="*/ 155001 w 170441"/>
              <a:gd name="connsiteY11" fmla="*/ 26215 h 96480"/>
              <a:gd name="connsiteX12" fmla="*/ 151241 w 170441"/>
              <a:gd name="connsiteY12" fmla="*/ 19275 h 96480"/>
              <a:gd name="connsiteX13" fmla="*/ 128746 w 170441"/>
              <a:gd name="connsiteY13" fmla="*/ 17540 h 96480"/>
              <a:gd name="connsiteX14" fmla="*/ 105613 w 170441"/>
              <a:gd name="connsiteY14" fmla="*/ 885 h 96480"/>
              <a:gd name="connsiteX15" fmla="*/ 80283 w 170441"/>
              <a:gd name="connsiteY15" fmla="*/ 1463 h 96480"/>
              <a:gd name="connsiteX16" fmla="*/ 77911 w 170441"/>
              <a:gd name="connsiteY16" fmla="*/ 29049 h 96480"/>
              <a:gd name="connsiteX17" fmla="*/ 58711 w 170441"/>
              <a:gd name="connsiteY17" fmla="*/ 39979 h 96480"/>
              <a:gd name="connsiteX18" fmla="*/ 38123 w 170441"/>
              <a:gd name="connsiteY18" fmla="*/ 11063 h 96480"/>
              <a:gd name="connsiteX19" fmla="*/ 15627 w 170441"/>
              <a:gd name="connsiteY19" fmla="*/ 23728 h 96480"/>
              <a:gd name="connsiteX20" fmla="*/ 6200 w 170441"/>
              <a:gd name="connsiteY20" fmla="*/ 46109 h 96480"/>
              <a:gd name="connsiteX21" fmla="*/ 2962 w 170441"/>
              <a:gd name="connsiteY21" fmla="*/ 72596 h 96480"/>
              <a:gd name="connsiteX22" fmla="*/ 3424 w 170441"/>
              <a:gd name="connsiteY22" fmla="*/ 74273 h 96480"/>
              <a:gd name="connsiteX23" fmla="*/ 22162 w 170441"/>
              <a:gd name="connsiteY23" fmla="*/ 68490 h 96480"/>
              <a:gd name="connsiteX24" fmla="*/ 56282 w 170441"/>
              <a:gd name="connsiteY24" fmla="*/ 67160 h 96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0441" h="96480">
                <a:moveTo>
                  <a:pt x="56282" y="67160"/>
                </a:moveTo>
                <a:cubicBezTo>
                  <a:pt x="62817" y="67160"/>
                  <a:pt x="77333" y="71208"/>
                  <a:pt x="85776" y="67160"/>
                </a:cubicBezTo>
                <a:cubicBezTo>
                  <a:pt x="94220" y="63112"/>
                  <a:pt x="94220" y="74620"/>
                  <a:pt x="99367" y="73521"/>
                </a:cubicBezTo>
                <a:cubicBezTo>
                  <a:pt x="104514" y="72422"/>
                  <a:pt x="115328" y="80982"/>
                  <a:pt x="121863" y="87285"/>
                </a:cubicBezTo>
                <a:cubicBezTo>
                  <a:pt x="125391" y="90738"/>
                  <a:pt x="129266" y="93820"/>
                  <a:pt x="133430" y="96480"/>
                </a:cubicBezTo>
                <a:cubicBezTo>
                  <a:pt x="134355" y="94115"/>
                  <a:pt x="135975" y="92091"/>
                  <a:pt x="138114" y="90697"/>
                </a:cubicBezTo>
                <a:cubicBezTo>
                  <a:pt x="143897" y="85492"/>
                  <a:pt x="149333" y="88384"/>
                  <a:pt x="154018" y="88384"/>
                </a:cubicBezTo>
                <a:cubicBezTo>
                  <a:pt x="158702" y="88384"/>
                  <a:pt x="159801" y="82080"/>
                  <a:pt x="162924" y="78611"/>
                </a:cubicBezTo>
                <a:cubicBezTo>
                  <a:pt x="165121" y="76916"/>
                  <a:pt x="167724" y="75730"/>
                  <a:pt x="170442" y="75141"/>
                </a:cubicBezTo>
                <a:cubicBezTo>
                  <a:pt x="168591" y="70572"/>
                  <a:pt x="168591" y="61955"/>
                  <a:pt x="165295" y="57791"/>
                </a:cubicBezTo>
                <a:cubicBezTo>
                  <a:pt x="161999" y="53627"/>
                  <a:pt x="156389" y="46225"/>
                  <a:pt x="157777" y="41714"/>
                </a:cubicBezTo>
                <a:cubicBezTo>
                  <a:pt x="159628" y="36416"/>
                  <a:pt x="158586" y="30541"/>
                  <a:pt x="155001" y="26215"/>
                </a:cubicBezTo>
                <a:cubicBezTo>
                  <a:pt x="153208" y="24243"/>
                  <a:pt x="151936" y="21860"/>
                  <a:pt x="151241" y="19275"/>
                </a:cubicBezTo>
                <a:cubicBezTo>
                  <a:pt x="143840" y="17760"/>
                  <a:pt x="136263" y="17176"/>
                  <a:pt x="128746" y="17540"/>
                </a:cubicBezTo>
                <a:cubicBezTo>
                  <a:pt x="124523" y="19275"/>
                  <a:pt x="108099" y="3776"/>
                  <a:pt x="105613" y="885"/>
                </a:cubicBezTo>
                <a:cubicBezTo>
                  <a:pt x="103704" y="-850"/>
                  <a:pt x="91502" y="306"/>
                  <a:pt x="80283" y="1463"/>
                </a:cubicBezTo>
                <a:cubicBezTo>
                  <a:pt x="73690" y="10080"/>
                  <a:pt x="78432" y="15863"/>
                  <a:pt x="77911" y="29049"/>
                </a:cubicBezTo>
                <a:cubicBezTo>
                  <a:pt x="77391" y="42234"/>
                  <a:pt x="65304" y="39979"/>
                  <a:pt x="58711" y="39979"/>
                </a:cubicBezTo>
                <a:cubicBezTo>
                  <a:pt x="52119" y="39979"/>
                  <a:pt x="41361" y="16442"/>
                  <a:pt x="38123" y="11063"/>
                </a:cubicBezTo>
                <a:cubicBezTo>
                  <a:pt x="34884" y="5685"/>
                  <a:pt x="23549" y="17367"/>
                  <a:pt x="15627" y="23728"/>
                </a:cubicBezTo>
                <a:cubicBezTo>
                  <a:pt x="7704" y="30090"/>
                  <a:pt x="11867" y="40384"/>
                  <a:pt x="6200" y="46109"/>
                </a:cubicBezTo>
                <a:cubicBezTo>
                  <a:pt x="533" y="51834"/>
                  <a:pt x="-2706" y="60509"/>
                  <a:pt x="2962" y="72596"/>
                </a:cubicBezTo>
                <a:cubicBezTo>
                  <a:pt x="2962" y="73174"/>
                  <a:pt x="3424" y="73695"/>
                  <a:pt x="3424" y="74273"/>
                </a:cubicBezTo>
                <a:cubicBezTo>
                  <a:pt x="10075" y="74105"/>
                  <a:pt x="16552" y="72104"/>
                  <a:pt x="22162" y="68490"/>
                </a:cubicBezTo>
                <a:cubicBezTo>
                  <a:pt x="29564" y="60856"/>
                  <a:pt x="49689" y="67160"/>
                  <a:pt x="56282" y="6716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8" name="Frihåndsform: figur 397">
            <a:extLst>
              <a:ext uri="{FF2B5EF4-FFF2-40B4-BE49-F238E27FC236}">
                <a16:creationId xmlns:a16="http://schemas.microsoft.com/office/drawing/2014/main" id="{6CF99169-2815-4A07-8ACA-B94D260AEF70}"/>
              </a:ext>
            </a:extLst>
          </p:cNvPr>
          <p:cNvSpPr/>
          <p:nvPr/>
        </p:nvSpPr>
        <p:spPr>
          <a:xfrm>
            <a:off x="7868729" y="2933472"/>
            <a:ext cx="133945" cy="98115"/>
          </a:xfrm>
          <a:custGeom>
            <a:avLst/>
            <a:gdLst>
              <a:gd name="connsiteX0" fmla="*/ 17010 w 133945"/>
              <a:gd name="connsiteY0" fmla="*/ 47679 h 98115"/>
              <a:gd name="connsiteX1" fmla="*/ 31064 w 133945"/>
              <a:gd name="connsiteY1" fmla="*/ 53983 h 98115"/>
              <a:gd name="connsiteX2" fmla="*/ 44191 w 133945"/>
              <a:gd name="connsiteY2" fmla="*/ 63178 h 98115"/>
              <a:gd name="connsiteX3" fmla="*/ 44191 w 133945"/>
              <a:gd name="connsiteY3" fmla="*/ 82725 h 98115"/>
              <a:gd name="connsiteX4" fmla="*/ 62466 w 133945"/>
              <a:gd name="connsiteY4" fmla="*/ 95968 h 98115"/>
              <a:gd name="connsiteX5" fmla="*/ 79816 w 133945"/>
              <a:gd name="connsiteY5" fmla="*/ 97703 h 98115"/>
              <a:gd name="connsiteX6" fmla="*/ 91382 w 133945"/>
              <a:gd name="connsiteY6" fmla="*/ 91342 h 98115"/>
              <a:gd name="connsiteX7" fmla="*/ 106881 w 133945"/>
              <a:gd name="connsiteY7" fmla="*/ 85559 h 98115"/>
              <a:gd name="connsiteX8" fmla="*/ 110177 w 133945"/>
              <a:gd name="connsiteY8" fmla="*/ 72373 h 98115"/>
              <a:gd name="connsiteX9" fmla="*/ 121744 w 133945"/>
              <a:gd name="connsiteY9" fmla="*/ 59130 h 98115"/>
              <a:gd name="connsiteX10" fmla="*/ 129262 w 133945"/>
              <a:gd name="connsiteY10" fmla="*/ 51669 h 98115"/>
              <a:gd name="connsiteX11" fmla="*/ 132038 w 133945"/>
              <a:gd name="connsiteY11" fmla="*/ 40739 h 98115"/>
              <a:gd name="connsiteX12" fmla="*/ 133946 w 133945"/>
              <a:gd name="connsiteY12" fmla="*/ 32122 h 98115"/>
              <a:gd name="connsiteX13" fmla="*/ 122380 w 133945"/>
              <a:gd name="connsiteY13" fmla="*/ 22927 h 98115"/>
              <a:gd name="connsiteX14" fmla="*/ 99883 w 133945"/>
              <a:gd name="connsiteY14" fmla="*/ 9105 h 98115"/>
              <a:gd name="connsiteX15" fmla="*/ 86293 w 133945"/>
              <a:gd name="connsiteY15" fmla="*/ 2802 h 98115"/>
              <a:gd name="connsiteX16" fmla="*/ 56799 w 133945"/>
              <a:gd name="connsiteY16" fmla="*/ 2802 h 98115"/>
              <a:gd name="connsiteX17" fmla="*/ 23025 w 133945"/>
              <a:gd name="connsiteY17" fmla="*/ 2802 h 98115"/>
              <a:gd name="connsiteX18" fmla="*/ 4288 w 133945"/>
              <a:gd name="connsiteY18" fmla="*/ 8585 h 98115"/>
              <a:gd name="connsiteX19" fmla="*/ 1917 w 133945"/>
              <a:gd name="connsiteY19" fmla="*/ 39062 h 98115"/>
              <a:gd name="connsiteX20" fmla="*/ 3362 w 133945"/>
              <a:gd name="connsiteY20" fmla="*/ 46522 h 98115"/>
              <a:gd name="connsiteX21" fmla="*/ 17010 w 133945"/>
              <a:gd name="connsiteY21" fmla="*/ 47679 h 981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33945" h="98115">
                <a:moveTo>
                  <a:pt x="17010" y="47679"/>
                </a:moveTo>
                <a:cubicBezTo>
                  <a:pt x="19786" y="52305"/>
                  <a:pt x="27767" y="55718"/>
                  <a:pt x="31064" y="53983"/>
                </a:cubicBezTo>
                <a:cubicBezTo>
                  <a:pt x="34360" y="52248"/>
                  <a:pt x="44191" y="58609"/>
                  <a:pt x="44191" y="63178"/>
                </a:cubicBezTo>
                <a:cubicBezTo>
                  <a:pt x="44191" y="67747"/>
                  <a:pt x="41357" y="82725"/>
                  <a:pt x="44191" y="82725"/>
                </a:cubicBezTo>
                <a:cubicBezTo>
                  <a:pt x="47025" y="82725"/>
                  <a:pt x="61541" y="88508"/>
                  <a:pt x="62466" y="95968"/>
                </a:cubicBezTo>
                <a:cubicBezTo>
                  <a:pt x="68307" y="95772"/>
                  <a:pt x="74148" y="96356"/>
                  <a:pt x="79816" y="97703"/>
                </a:cubicBezTo>
                <a:cubicBezTo>
                  <a:pt x="85599" y="99438"/>
                  <a:pt x="88722" y="95390"/>
                  <a:pt x="91382" y="91342"/>
                </a:cubicBezTo>
                <a:cubicBezTo>
                  <a:pt x="94042" y="87294"/>
                  <a:pt x="104047" y="85559"/>
                  <a:pt x="106881" y="85559"/>
                </a:cubicBezTo>
                <a:cubicBezTo>
                  <a:pt x="109715" y="85559"/>
                  <a:pt x="109657" y="76363"/>
                  <a:pt x="110177" y="72373"/>
                </a:cubicBezTo>
                <a:cubicBezTo>
                  <a:pt x="112433" y="66781"/>
                  <a:pt x="116481" y="62114"/>
                  <a:pt x="121744" y="59130"/>
                </a:cubicBezTo>
                <a:cubicBezTo>
                  <a:pt x="125965" y="57395"/>
                  <a:pt x="125040" y="51669"/>
                  <a:pt x="129262" y="51669"/>
                </a:cubicBezTo>
                <a:cubicBezTo>
                  <a:pt x="133484" y="51669"/>
                  <a:pt x="132558" y="45308"/>
                  <a:pt x="132038" y="40739"/>
                </a:cubicBezTo>
                <a:cubicBezTo>
                  <a:pt x="131575" y="37732"/>
                  <a:pt x="132269" y="34655"/>
                  <a:pt x="133946" y="32122"/>
                </a:cubicBezTo>
                <a:cubicBezTo>
                  <a:pt x="129724" y="29555"/>
                  <a:pt x="125849" y="26466"/>
                  <a:pt x="122380" y="22927"/>
                </a:cubicBezTo>
                <a:cubicBezTo>
                  <a:pt x="115845" y="16566"/>
                  <a:pt x="105550" y="7949"/>
                  <a:pt x="99883" y="9105"/>
                </a:cubicBezTo>
                <a:cubicBezTo>
                  <a:pt x="94216" y="10262"/>
                  <a:pt x="94736" y="-1246"/>
                  <a:pt x="86293" y="2802"/>
                </a:cubicBezTo>
                <a:cubicBezTo>
                  <a:pt x="77849" y="6850"/>
                  <a:pt x="63160" y="2802"/>
                  <a:pt x="56799" y="2802"/>
                </a:cubicBezTo>
                <a:cubicBezTo>
                  <a:pt x="50437" y="2802"/>
                  <a:pt x="30081" y="-3502"/>
                  <a:pt x="23025" y="2802"/>
                </a:cubicBezTo>
                <a:cubicBezTo>
                  <a:pt x="17415" y="6416"/>
                  <a:pt x="10938" y="8417"/>
                  <a:pt x="4288" y="8585"/>
                </a:cubicBezTo>
                <a:cubicBezTo>
                  <a:pt x="8682" y="18497"/>
                  <a:pt x="7758" y="29942"/>
                  <a:pt x="1917" y="39062"/>
                </a:cubicBezTo>
                <a:cubicBezTo>
                  <a:pt x="-1785" y="44209"/>
                  <a:pt x="529" y="44845"/>
                  <a:pt x="3362" y="46522"/>
                </a:cubicBezTo>
                <a:cubicBezTo>
                  <a:pt x="8567" y="45366"/>
                  <a:pt x="15102" y="44209"/>
                  <a:pt x="17010" y="4767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399" name="Frihåndsform: figur 398">
            <a:extLst>
              <a:ext uri="{FF2B5EF4-FFF2-40B4-BE49-F238E27FC236}">
                <a16:creationId xmlns:a16="http://schemas.microsoft.com/office/drawing/2014/main" id="{7A2D7D13-95E4-41C7-B123-FDB6B063896F}"/>
              </a:ext>
            </a:extLst>
          </p:cNvPr>
          <p:cNvSpPr/>
          <p:nvPr/>
        </p:nvSpPr>
        <p:spPr>
          <a:xfrm>
            <a:off x="7531808" y="3265114"/>
            <a:ext cx="104851" cy="65513"/>
          </a:xfrm>
          <a:custGeom>
            <a:avLst/>
            <a:gdLst>
              <a:gd name="connsiteX0" fmla="*/ 93805 w 104851"/>
              <a:gd name="connsiteY0" fmla="*/ 27576 h 65513"/>
              <a:gd name="connsiteX1" fmla="*/ 81603 w 104851"/>
              <a:gd name="connsiteY1" fmla="*/ 20116 h 65513"/>
              <a:gd name="connsiteX2" fmla="*/ 81603 w 104851"/>
              <a:gd name="connsiteY2" fmla="*/ 8549 h 65513"/>
              <a:gd name="connsiteX3" fmla="*/ 68012 w 104851"/>
              <a:gd name="connsiteY3" fmla="*/ 1667 h 65513"/>
              <a:gd name="connsiteX4" fmla="*/ 52051 w 104851"/>
              <a:gd name="connsiteY4" fmla="*/ 2246 h 65513"/>
              <a:gd name="connsiteX5" fmla="*/ 31925 w 104851"/>
              <a:gd name="connsiteY5" fmla="*/ 2766 h 65513"/>
              <a:gd name="connsiteX6" fmla="*/ 28629 w 104851"/>
              <a:gd name="connsiteY6" fmla="*/ 6815 h 65513"/>
              <a:gd name="connsiteX7" fmla="*/ 16426 w 104851"/>
              <a:gd name="connsiteY7" fmla="*/ 18381 h 65513"/>
              <a:gd name="connsiteX8" fmla="*/ 1448 w 104851"/>
              <a:gd name="connsiteY8" fmla="*/ 40820 h 65513"/>
              <a:gd name="connsiteX9" fmla="*/ 4744 w 104851"/>
              <a:gd name="connsiteY9" fmla="*/ 49957 h 65513"/>
              <a:gd name="connsiteX10" fmla="*/ 15038 w 104851"/>
              <a:gd name="connsiteY10" fmla="*/ 51114 h 65513"/>
              <a:gd name="connsiteX11" fmla="*/ 19260 w 104851"/>
              <a:gd name="connsiteY11" fmla="*/ 64935 h 65513"/>
              <a:gd name="connsiteX12" fmla="*/ 19260 w 104851"/>
              <a:gd name="connsiteY12" fmla="*/ 65514 h 65513"/>
              <a:gd name="connsiteX13" fmla="*/ 39385 w 104851"/>
              <a:gd name="connsiteY13" fmla="*/ 63779 h 65513"/>
              <a:gd name="connsiteX14" fmla="*/ 50952 w 104851"/>
              <a:gd name="connsiteY14" fmla="*/ 44232 h 65513"/>
              <a:gd name="connsiteX15" fmla="*/ 64079 w 104851"/>
              <a:gd name="connsiteY15" fmla="*/ 63200 h 65513"/>
              <a:gd name="connsiteX16" fmla="*/ 69863 w 104851"/>
              <a:gd name="connsiteY16" fmla="*/ 53427 h 65513"/>
              <a:gd name="connsiteX17" fmla="*/ 78306 w 104851"/>
              <a:gd name="connsiteY17" fmla="*/ 47644 h 65513"/>
              <a:gd name="connsiteX18" fmla="*/ 89872 w 104851"/>
              <a:gd name="connsiteY18" fmla="*/ 44174 h 65513"/>
              <a:gd name="connsiteX19" fmla="*/ 96870 w 104851"/>
              <a:gd name="connsiteY19" fmla="*/ 40762 h 65513"/>
              <a:gd name="connsiteX20" fmla="*/ 100166 w 104851"/>
              <a:gd name="connsiteY20" fmla="*/ 33822 h 65513"/>
              <a:gd name="connsiteX21" fmla="*/ 104851 w 104851"/>
              <a:gd name="connsiteY21" fmla="*/ 28675 h 65513"/>
              <a:gd name="connsiteX22" fmla="*/ 93805 w 104851"/>
              <a:gd name="connsiteY22" fmla="*/ 27576 h 65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4851" h="65513">
                <a:moveTo>
                  <a:pt x="93805" y="27576"/>
                </a:moveTo>
                <a:cubicBezTo>
                  <a:pt x="89120" y="29889"/>
                  <a:pt x="81603" y="22371"/>
                  <a:pt x="81603" y="20116"/>
                </a:cubicBezTo>
                <a:cubicBezTo>
                  <a:pt x="81139" y="16276"/>
                  <a:pt x="81139" y="12389"/>
                  <a:pt x="81603" y="8549"/>
                </a:cubicBezTo>
                <a:cubicBezTo>
                  <a:pt x="77381" y="5687"/>
                  <a:pt x="72812" y="3374"/>
                  <a:pt x="68012" y="1667"/>
                </a:cubicBezTo>
                <a:cubicBezTo>
                  <a:pt x="62923" y="-744"/>
                  <a:pt x="56966" y="-530"/>
                  <a:pt x="52051" y="2246"/>
                </a:cubicBezTo>
                <a:cubicBezTo>
                  <a:pt x="48292" y="4501"/>
                  <a:pt x="38923" y="3923"/>
                  <a:pt x="31925" y="2766"/>
                </a:cubicBezTo>
                <a:cubicBezTo>
                  <a:pt x="31462" y="5079"/>
                  <a:pt x="30479" y="6815"/>
                  <a:pt x="28629" y="6815"/>
                </a:cubicBezTo>
                <a:cubicBezTo>
                  <a:pt x="22672" y="7989"/>
                  <a:pt x="17930" y="12494"/>
                  <a:pt x="16426" y="18381"/>
                </a:cubicBezTo>
                <a:cubicBezTo>
                  <a:pt x="15501" y="24684"/>
                  <a:pt x="4282" y="29311"/>
                  <a:pt x="1448" y="40820"/>
                </a:cubicBezTo>
                <a:cubicBezTo>
                  <a:pt x="-1386" y="52328"/>
                  <a:pt x="59" y="56897"/>
                  <a:pt x="4744" y="49957"/>
                </a:cubicBezTo>
                <a:cubicBezTo>
                  <a:pt x="9429" y="43017"/>
                  <a:pt x="15038" y="45388"/>
                  <a:pt x="15038" y="51114"/>
                </a:cubicBezTo>
                <a:cubicBezTo>
                  <a:pt x="15038" y="56839"/>
                  <a:pt x="20821" y="57475"/>
                  <a:pt x="19260" y="64935"/>
                </a:cubicBezTo>
                <a:lnTo>
                  <a:pt x="19260" y="65514"/>
                </a:lnTo>
                <a:cubicBezTo>
                  <a:pt x="26315" y="64935"/>
                  <a:pt x="36147" y="63779"/>
                  <a:pt x="39385" y="63779"/>
                </a:cubicBezTo>
                <a:cubicBezTo>
                  <a:pt x="44128" y="63779"/>
                  <a:pt x="49274" y="45388"/>
                  <a:pt x="50952" y="44232"/>
                </a:cubicBezTo>
                <a:cubicBezTo>
                  <a:pt x="52629" y="43075"/>
                  <a:pt x="58470" y="57475"/>
                  <a:pt x="64079" y="63200"/>
                </a:cubicBezTo>
                <a:cubicBezTo>
                  <a:pt x="69689" y="68926"/>
                  <a:pt x="69863" y="58053"/>
                  <a:pt x="69863" y="53427"/>
                </a:cubicBezTo>
                <a:cubicBezTo>
                  <a:pt x="69863" y="48800"/>
                  <a:pt x="74547" y="47123"/>
                  <a:pt x="78306" y="47644"/>
                </a:cubicBezTo>
                <a:cubicBezTo>
                  <a:pt x="82065" y="48164"/>
                  <a:pt x="89872" y="49899"/>
                  <a:pt x="89872" y="44174"/>
                </a:cubicBezTo>
                <a:cubicBezTo>
                  <a:pt x="89872" y="38448"/>
                  <a:pt x="94094" y="40762"/>
                  <a:pt x="96870" y="40762"/>
                </a:cubicBezTo>
                <a:cubicBezTo>
                  <a:pt x="99646" y="40762"/>
                  <a:pt x="100166" y="33822"/>
                  <a:pt x="100166" y="33822"/>
                </a:cubicBezTo>
                <a:lnTo>
                  <a:pt x="104851" y="28675"/>
                </a:lnTo>
                <a:cubicBezTo>
                  <a:pt x="101438" y="26940"/>
                  <a:pt x="97506" y="26547"/>
                  <a:pt x="93805" y="2757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0" name="Frihåndsform: figur 399">
            <a:extLst>
              <a:ext uri="{FF2B5EF4-FFF2-40B4-BE49-F238E27FC236}">
                <a16:creationId xmlns:a16="http://schemas.microsoft.com/office/drawing/2014/main" id="{4BCD0D0B-8ED0-47C4-8345-5AB3902B32C5}"/>
              </a:ext>
            </a:extLst>
          </p:cNvPr>
          <p:cNvSpPr/>
          <p:nvPr/>
        </p:nvSpPr>
        <p:spPr>
          <a:xfrm>
            <a:off x="7529187" y="2998560"/>
            <a:ext cx="209096" cy="280179"/>
          </a:xfrm>
          <a:custGeom>
            <a:avLst/>
            <a:gdLst>
              <a:gd name="connsiteX0" fmla="*/ 26103 w 209096"/>
              <a:gd name="connsiteY0" fmla="*/ 72866 h 280179"/>
              <a:gd name="connsiteX1" fmla="*/ 14536 w 209096"/>
              <a:gd name="connsiteY1" fmla="*/ 86052 h 280179"/>
              <a:gd name="connsiteX2" fmla="*/ 22055 w 209096"/>
              <a:gd name="connsiteY2" fmla="*/ 100972 h 280179"/>
              <a:gd name="connsiteX3" fmla="*/ 17370 w 209096"/>
              <a:gd name="connsiteY3" fmla="*/ 110167 h 280179"/>
              <a:gd name="connsiteX4" fmla="*/ 4242 w 209096"/>
              <a:gd name="connsiteY4" fmla="*/ 117685 h 280179"/>
              <a:gd name="connsiteX5" fmla="*/ 2854 w 209096"/>
              <a:gd name="connsiteY5" fmla="*/ 130871 h 280179"/>
              <a:gd name="connsiteX6" fmla="*/ 21 w 209096"/>
              <a:gd name="connsiteY6" fmla="*/ 153310 h 280179"/>
              <a:gd name="connsiteX7" fmla="*/ 5804 w 209096"/>
              <a:gd name="connsiteY7" fmla="*/ 170659 h 280179"/>
              <a:gd name="connsiteX8" fmla="*/ 1120 w 209096"/>
              <a:gd name="connsiteY8" fmla="*/ 181590 h 280179"/>
              <a:gd name="connsiteX9" fmla="*/ 8637 w 209096"/>
              <a:gd name="connsiteY9" fmla="*/ 204722 h 280179"/>
              <a:gd name="connsiteX10" fmla="*/ 13784 w 209096"/>
              <a:gd name="connsiteY10" fmla="*/ 208192 h 280179"/>
              <a:gd name="connsiteX11" fmla="*/ 28821 w 209096"/>
              <a:gd name="connsiteY11" fmla="*/ 216809 h 280179"/>
              <a:gd name="connsiteX12" fmla="*/ 41428 w 209096"/>
              <a:gd name="connsiteY12" fmla="*/ 222014 h 280179"/>
              <a:gd name="connsiteX13" fmla="*/ 46112 w 209096"/>
              <a:gd name="connsiteY13" fmla="*/ 231209 h 280179"/>
              <a:gd name="connsiteX14" fmla="*/ 36743 w 209096"/>
              <a:gd name="connsiteY14" fmla="*/ 254342 h 280179"/>
              <a:gd name="connsiteX15" fmla="*/ 34893 w 209096"/>
              <a:gd name="connsiteY15" fmla="*/ 270997 h 280179"/>
              <a:gd name="connsiteX16" fmla="*/ 55018 w 209096"/>
              <a:gd name="connsiteY16" fmla="*/ 270419 h 280179"/>
              <a:gd name="connsiteX17" fmla="*/ 70980 w 209096"/>
              <a:gd name="connsiteY17" fmla="*/ 269841 h 280179"/>
              <a:gd name="connsiteX18" fmla="*/ 84570 w 209096"/>
              <a:gd name="connsiteY18" fmla="*/ 276780 h 280179"/>
              <a:gd name="connsiteX19" fmla="*/ 87404 w 209096"/>
              <a:gd name="connsiteY19" fmla="*/ 273889 h 280179"/>
              <a:gd name="connsiteX20" fmla="*/ 100994 w 209096"/>
              <a:gd name="connsiteY20" fmla="*/ 278515 h 280179"/>
              <a:gd name="connsiteX21" fmla="*/ 113313 w 209096"/>
              <a:gd name="connsiteY21" fmla="*/ 274976 h 280179"/>
              <a:gd name="connsiteX22" fmla="*/ 115048 w 209096"/>
              <a:gd name="connsiteY22" fmla="*/ 276202 h 280179"/>
              <a:gd name="connsiteX23" fmla="*/ 128638 w 209096"/>
              <a:gd name="connsiteY23" fmla="*/ 275045 h 280179"/>
              <a:gd name="connsiteX24" fmla="*/ 152523 w 209096"/>
              <a:gd name="connsiteY24" fmla="*/ 269262 h 280179"/>
              <a:gd name="connsiteX25" fmla="*/ 161891 w 209096"/>
              <a:gd name="connsiteY25" fmla="*/ 261166 h 280179"/>
              <a:gd name="connsiteX26" fmla="*/ 171260 w 209096"/>
              <a:gd name="connsiteY26" fmla="*/ 243816 h 280179"/>
              <a:gd name="connsiteX27" fmla="*/ 184388 w 209096"/>
              <a:gd name="connsiteY27" fmla="*/ 231209 h 280179"/>
              <a:gd name="connsiteX28" fmla="*/ 160041 w 209096"/>
              <a:gd name="connsiteY28" fmla="*/ 209349 h 280179"/>
              <a:gd name="connsiteX29" fmla="*/ 152060 w 209096"/>
              <a:gd name="connsiteY29" fmla="*/ 185753 h 280179"/>
              <a:gd name="connsiteX30" fmla="*/ 150672 w 209096"/>
              <a:gd name="connsiteY30" fmla="*/ 170833 h 280179"/>
              <a:gd name="connsiteX31" fmla="*/ 175019 w 209096"/>
              <a:gd name="connsiteY31" fmla="*/ 159903 h 280179"/>
              <a:gd name="connsiteX32" fmla="*/ 194220 w 209096"/>
              <a:gd name="connsiteY32" fmla="*/ 149551 h 280179"/>
              <a:gd name="connsiteX33" fmla="*/ 206884 w 209096"/>
              <a:gd name="connsiteY33" fmla="*/ 148972 h 280179"/>
              <a:gd name="connsiteX34" fmla="*/ 207347 w 209096"/>
              <a:gd name="connsiteY34" fmla="*/ 133474 h 280179"/>
              <a:gd name="connsiteX35" fmla="*/ 201564 w 209096"/>
              <a:gd name="connsiteY35" fmla="*/ 111035 h 280179"/>
              <a:gd name="connsiteX36" fmla="*/ 198268 w 209096"/>
              <a:gd name="connsiteY36" fmla="*/ 96114 h 280179"/>
              <a:gd name="connsiteX37" fmla="*/ 193120 w 209096"/>
              <a:gd name="connsiteY37" fmla="*/ 82350 h 280179"/>
              <a:gd name="connsiteX38" fmla="*/ 191733 w 209096"/>
              <a:gd name="connsiteY38" fmla="*/ 71420 h 280179"/>
              <a:gd name="connsiteX39" fmla="*/ 192195 w 209096"/>
              <a:gd name="connsiteY39" fmla="*/ 42100 h 280179"/>
              <a:gd name="connsiteX40" fmla="*/ 192195 w 209096"/>
              <a:gd name="connsiteY40" fmla="*/ 38630 h 280179"/>
              <a:gd name="connsiteX41" fmla="*/ 190345 w 209096"/>
              <a:gd name="connsiteY41" fmla="*/ 35218 h 280179"/>
              <a:gd name="connsiteX42" fmla="*/ 176291 w 209096"/>
              <a:gd name="connsiteY42" fmla="*/ 26022 h 280179"/>
              <a:gd name="connsiteX43" fmla="*/ 178142 w 209096"/>
              <a:gd name="connsiteY43" fmla="*/ 9887 h 280179"/>
              <a:gd name="connsiteX44" fmla="*/ 157496 w 209096"/>
              <a:gd name="connsiteY44" fmla="*/ 16249 h 280179"/>
              <a:gd name="connsiteX45" fmla="*/ 131241 w 209096"/>
              <a:gd name="connsiteY45" fmla="*/ 34639 h 280179"/>
              <a:gd name="connsiteX46" fmla="*/ 119096 w 209096"/>
              <a:gd name="connsiteY46" fmla="*/ 23709 h 280179"/>
              <a:gd name="connsiteX47" fmla="*/ 110652 w 209096"/>
              <a:gd name="connsiteY47" fmla="*/ 18504 h 280179"/>
              <a:gd name="connsiteX48" fmla="*/ 93303 w 209096"/>
              <a:gd name="connsiteY48" fmla="*/ 8731 h 280179"/>
              <a:gd name="connsiteX49" fmla="*/ 91915 w 209096"/>
              <a:gd name="connsiteY49" fmla="*/ 2427 h 280179"/>
              <a:gd name="connsiteX50" fmla="*/ 83009 w 209096"/>
              <a:gd name="connsiteY50" fmla="*/ 2427 h 280179"/>
              <a:gd name="connsiteX51" fmla="*/ 61438 w 209096"/>
              <a:gd name="connsiteY51" fmla="*/ 114 h 280179"/>
              <a:gd name="connsiteX52" fmla="*/ 65659 w 209096"/>
              <a:gd name="connsiteY52" fmla="*/ 13357 h 280179"/>
              <a:gd name="connsiteX53" fmla="*/ 71442 w 209096"/>
              <a:gd name="connsiteY53" fmla="*/ 37473 h 280179"/>
              <a:gd name="connsiteX54" fmla="*/ 61611 w 209096"/>
              <a:gd name="connsiteY54" fmla="*/ 48403 h 280179"/>
              <a:gd name="connsiteX55" fmla="*/ 44262 w 209096"/>
              <a:gd name="connsiteY55" fmla="*/ 45512 h 280179"/>
              <a:gd name="connsiteX56" fmla="*/ 26450 w 209096"/>
              <a:gd name="connsiteY56" fmla="*/ 48981 h 280179"/>
              <a:gd name="connsiteX57" fmla="*/ 25987 w 209096"/>
              <a:gd name="connsiteY57" fmla="*/ 54765 h 280179"/>
              <a:gd name="connsiteX58" fmla="*/ 26103 w 209096"/>
              <a:gd name="connsiteY58" fmla="*/ 72866 h 2801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209096" h="280179">
                <a:moveTo>
                  <a:pt x="26103" y="72866"/>
                </a:moveTo>
                <a:cubicBezTo>
                  <a:pt x="20319" y="82582"/>
                  <a:pt x="12975" y="83738"/>
                  <a:pt x="14536" y="86052"/>
                </a:cubicBezTo>
                <a:cubicBezTo>
                  <a:pt x="16098" y="88365"/>
                  <a:pt x="24367" y="96982"/>
                  <a:pt x="22055" y="100972"/>
                </a:cubicBezTo>
                <a:cubicBezTo>
                  <a:pt x="19741" y="104963"/>
                  <a:pt x="17370" y="102707"/>
                  <a:pt x="17370" y="110167"/>
                </a:cubicBezTo>
                <a:cubicBezTo>
                  <a:pt x="17370" y="117628"/>
                  <a:pt x="7539" y="117685"/>
                  <a:pt x="4242" y="117685"/>
                </a:cubicBezTo>
                <a:cubicBezTo>
                  <a:pt x="946" y="117685"/>
                  <a:pt x="4705" y="125146"/>
                  <a:pt x="2854" y="130871"/>
                </a:cubicBezTo>
                <a:cubicBezTo>
                  <a:pt x="1466" y="138285"/>
                  <a:pt x="541" y="145780"/>
                  <a:pt x="21" y="153310"/>
                </a:cubicBezTo>
                <a:cubicBezTo>
                  <a:pt x="-442" y="158457"/>
                  <a:pt x="7076" y="166553"/>
                  <a:pt x="5804" y="170659"/>
                </a:cubicBezTo>
                <a:cubicBezTo>
                  <a:pt x="4532" y="174765"/>
                  <a:pt x="21" y="178120"/>
                  <a:pt x="1120" y="181590"/>
                </a:cubicBezTo>
                <a:cubicBezTo>
                  <a:pt x="5688" y="188477"/>
                  <a:pt x="8291" y="196475"/>
                  <a:pt x="8637" y="204722"/>
                </a:cubicBezTo>
                <a:cubicBezTo>
                  <a:pt x="10777" y="205092"/>
                  <a:pt x="12628" y="206353"/>
                  <a:pt x="13784" y="208192"/>
                </a:cubicBezTo>
                <a:cubicBezTo>
                  <a:pt x="16908" y="213541"/>
                  <a:pt x="22633" y="216826"/>
                  <a:pt x="28821" y="216809"/>
                </a:cubicBezTo>
                <a:cubicBezTo>
                  <a:pt x="35356" y="216809"/>
                  <a:pt x="38189" y="222592"/>
                  <a:pt x="41428" y="222014"/>
                </a:cubicBezTo>
                <a:cubicBezTo>
                  <a:pt x="44666" y="221435"/>
                  <a:pt x="52705" y="224269"/>
                  <a:pt x="46112" y="231209"/>
                </a:cubicBezTo>
                <a:cubicBezTo>
                  <a:pt x="40618" y="237738"/>
                  <a:pt x="37380" y="245835"/>
                  <a:pt x="36743" y="254342"/>
                </a:cubicBezTo>
                <a:cubicBezTo>
                  <a:pt x="35819" y="259546"/>
                  <a:pt x="35819" y="267007"/>
                  <a:pt x="34893" y="270997"/>
                </a:cubicBezTo>
                <a:cubicBezTo>
                  <a:pt x="41602" y="272015"/>
                  <a:pt x="48426" y="271818"/>
                  <a:pt x="55018" y="270419"/>
                </a:cubicBezTo>
                <a:cubicBezTo>
                  <a:pt x="59761" y="267099"/>
                  <a:pt x="66007" y="266874"/>
                  <a:pt x="70980" y="269841"/>
                </a:cubicBezTo>
                <a:cubicBezTo>
                  <a:pt x="75665" y="271830"/>
                  <a:pt x="80233" y="274149"/>
                  <a:pt x="84570" y="276780"/>
                </a:cubicBezTo>
                <a:cubicBezTo>
                  <a:pt x="85033" y="275045"/>
                  <a:pt x="85958" y="273889"/>
                  <a:pt x="87404" y="273889"/>
                </a:cubicBezTo>
                <a:cubicBezTo>
                  <a:pt x="92089" y="273310"/>
                  <a:pt x="97698" y="284241"/>
                  <a:pt x="100994" y="278515"/>
                </a:cubicBezTo>
                <a:cubicBezTo>
                  <a:pt x="103424" y="274132"/>
                  <a:pt x="108975" y="272547"/>
                  <a:pt x="113313" y="274976"/>
                </a:cubicBezTo>
                <a:cubicBezTo>
                  <a:pt x="113949" y="275317"/>
                  <a:pt x="114527" y="275728"/>
                  <a:pt x="115048" y="276202"/>
                </a:cubicBezTo>
                <a:cubicBezTo>
                  <a:pt x="119211" y="279279"/>
                  <a:pt x="125053" y="278781"/>
                  <a:pt x="128638" y="275045"/>
                </a:cubicBezTo>
                <a:cubicBezTo>
                  <a:pt x="132860" y="269841"/>
                  <a:pt x="148763" y="267585"/>
                  <a:pt x="152523" y="269262"/>
                </a:cubicBezTo>
                <a:cubicBezTo>
                  <a:pt x="156282" y="270939"/>
                  <a:pt x="165650" y="276144"/>
                  <a:pt x="161891" y="261166"/>
                </a:cubicBezTo>
                <a:cubicBezTo>
                  <a:pt x="158132" y="246187"/>
                  <a:pt x="169872" y="249599"/>
                  <a:pt x="171260" y="243816"/>
                </a:cubicBezTo>
                <a:cubicBezTo>
                  <a:pt x="172648" y="238033"/>
                  <a:pt x="186296" y="235778"/>
                  <a:pt x="184388" y="231209"/>
                </a:cubicBezTo>
                <a:cubicBezTo>
                  <a:pt x="182480" y="226640"/>
                  <a:pt x="165188" y="213860"/>
                  <a:pt x="160041" y="209349"/>
                </a:cubicBezTo>
                <a:cubicBezTo>
                  <a:pt x="154894" y="204838"/>
                  <a:pt x="154894" y="191537"/>
                  <a:pt x="152060" y="185753"/>
                </a:cubicBezTo>
                <a:cubicBezTo>
                  <a:pt x="149226" y="179970"/>
                  <a:pt x="143617" y="172568"/>
                  <a:pt x="150672" y="170833"/>
                </a:cubicBezTo>
                <a:cubicBezTo>
                  <a:pt x="157728" y="169098"/>
                  <a:pt x="169410" y="165686"/>
                  <a:pt x="175019" y="159903"/>
                </a:cubicBezTo>
                <a:cubicBezTo>
                  <a:pt x="180629" y="154120"/>
                  <a:pt x="190981" y="153021"/>
                  <a:pt x="194220" y="149551"/>
                </a:cubicBezTo>
                <a:cubicBezTo>
                  <a:pt x="197458" y="146081"/>
                  <a:pt x="204571" y="152442"/>
                  <a:pt x="206884" y="148972"/>
                </a:cubicBezTo>
                <a:cubicBezTo>
                  <a:pt x="209660" y="144219"/>
                  <a:pt x="209834" y="138383"/>
                  <a:pt x="207347" y="133474"/>
                </a:cubicBezTo>
                <a:cubicBezTo>
                  <a:pt x="203357" y="126696"/>
                  <a:pt x="201333" y="118912"/>
                  <a:pt x="201564" y="111035"/>
                </a:cubicBezTo>
                <a:cubicBezTo>
                  <a:pt x="201101" y="100741"/>
                  <a:pt x="198268" y="101261"/>
                  <a:pt x="198268" y="96114"/>
                </a:cubicBezTo>
                <a:cubicBezTo>
                  <a:pt x="198672" y="90990"/>
                  <a:pt x="196764" y="85948"/>
                  <a:pt x="193120" y="82350"/>
                </a:cubicBezTo>
                <a:cubicBezTo>
                  <a:pt x="189361" y="80037"/>
                  <a:pt x="187973" y="77724"/>
                  <a:pt x="191733" y="71420"/>
                </a:cubicBezTo>
                <a:cubicBezTo>
                  <a:pt x="195492" y="65117"/>
                  <a:pt x="193583" y="47247"/>
                  <a:pt x="192195" y="42100"/>
                </a:cubicBezTo>
                <a:cubicBezTo>
                  <a:pt x="191733" y="40989"/>
                  <a:pt x="191733" y="39740"/>
                  <a:pt x="192195" y="38630"/>
                </a:cubicBezTo>
                <a:cubicBezTo>
                  <a:pt x="191039" y="37889"/>
                  <a:pt x="190345" y="36600"/>
                  <a:pt x="190345" y="35218"/>
                </a:cubicBezTo>
                <a:cubicBezTo>
                  <a:pt x="189361" y="28856"/>
                  <a:pt x="185660" y="26022"/>
                  <a:pt x="176291" y="26022"/>
                </a:cubicBezTo>
                <a:cubicBezTo>
                  <a:pt x="166923" y="26022"/>
                  <a:pt x="182074" y="15092"/>
                  <a:pt x="178142" y="9887"/>
                </a:cubicBezTo>
                <a:cubicBezTo>
                  <a:pt x="174209" y="4683"/>
                  <a:pt x="165477" y="19661"/>
                  <a:pt x="157496" y="16249"/>
                </a:cubicBezTo>
                <a:cubicBezTo>
                  <a:pt x="149515" y="12837"/>
                  <a:pt x="138296" y="27815"/>
                  <a:pt x="131241" y="34639"/>
                </a:cubicBezTo>
                <a:cubicBezTo>
                  <a:pt x="124185" y="41463"/>
                  <a:pt x="113428" y="33483"/>
                  <a:pt x="119096" y="23709"/>
                </a:cubicBezTo>
                <a:cubicBezTo>
                  <a:pt x="124764" y="13935"/>
                  <a:pt x="119096" y="15092"/>
                  <a:pt x="110652" y="18504"/>
                </a:cubicBezTo>
                <a:cubicBezTo>
                  <a:pt x="102209" y="21916"/>
                  <a:pt x="92377" y="17926"/>
                  <a:pt x="93303" y="8731"/>
                </a:cubicBezTo>
                <a:cubicBezTo>
                  <a:pt x="93592" y="6533"/>
                  <a:pt x="93071" y="4307"/>
                  <a:pt x="91915" y="2427"/>
                </a:cubicBezTo>
                <a:cubicBezTo>
                  <a:pt x="88966" y="3029"/>
                  <a:pt x="85958" y="3029"/>
                  <a:pt x="83009" y="2427"/>
                </a:cubicBezTo>
                <a:cubicBezTo>
                  <a:pt x="76011" y="467"/>
                  <a:pt x="68725" y="-314"/>
                  <a:pt x="61438" y="114"/>
                </a:cubicBezTo>
                <a:cubicBezTo>
                  <a:pt x="64214" y="4740"/>
                  <a:pt x="67221" y="9887"/>
                  <a:pt x="65659" y="13357"/>
                </a:cubicBezTo>
                <a:cubicBezTo>
                  <a:pt x="62363" y="20239"/>
                  <a:pt x="67510" y="27121"/>
                  <a:pt x="71442" y="37473"/>
                </a:cubicBezTo>
                <a:cubicBezTo>
                  <a:pt x="75375" y="47825"/>
                  <a:pt x="61611" y="42100"/>
                  <a:pt x="61611" y="48403"/>
                </a:cubicBezTo>
                <a:cubicBezTo>
                  <a:pt x="61611" y="54707"/>
                  <a:pt x="48483" y="47825"/>
                  <a:pt x="44262" y="45512"/>
                </a:cubicBezTo>
                <a:cubicBezTo>
                  <a:pt x="40040" y="43198"/>
                  <a:pt x="25987" y="44991"/>
                  <a:pt x="26450" y="48981"/>
                </a:cubicBezTo>
                <a:cubicBezTo>
                  <a:pt x="26508" y="50919"/>
                  <a:pt x="26392" y="52862"/>
                  <a:pt x="25987" y="54765"/>
                </a:cubicBezTo>
                <a:cubicBezTo>
                  <a:pt x="27491" y="61936"/>
                  <a:pt x="28416" y="69396"/>
                  <a:pt x="26103" y="7286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1" name="Frihåndsform: figur 400">
            <a:extLst>
              <a:ext uri="{FF2B5EF4-FFF2-40B4-BE49-F238E27FC236}">
                <a16:creationId xmlns:a16="http://schemas.microsoft.com/office/drawing/2014/main" id="{89F353FA-8EAA-4C93-B125-7068B6625C99}"/>
              </a:ext>
            </a:extLst>
          </p:cNvPr>
          <p:cNvSpPr/>
          <p:nvPr/>
        </p:nvSpPr>
        <p:spPr>
          <a:xfrm>
            <a:off x="7870993" y="2324283"/>
            <a:ext cx="246407" cy="463561"/>
          </a:xfrm>
          <a:custGeom>
            <a:avLst/>
            <a:gdLst>
              <a:gd name="connsiteX0" fmla="*/ 238787 w 246407"/>
              <a:gd name="connsiteY0" fmla="*/ 326476 h 463561"/>
              <a:gd name="connsiteX1" fmla="*/ 208773 w 246407"/>
              <a:gd name="connsiteY1" fmla="*/ 299469 h 463561"/>
              <a:gd name="connsiteX2" fmla="*/ 223288 w 246407"/>
              <a:gd name="connsiteY2" fmla="*/ 283912 h 463561"/>
              <a:gd name="connsiteX3" fmla="*/ 210623 w 246407"/>
              <a:gd name="connsiteY3" fmla="*/ 268992 h 463561"/>
              <a:gd name="connsiteX4" fmla="*/ 213919 w 246407"/>
              <a:gd name="connsiteY4" fmla="*/ 255170 h 463561"/>
              <a:gd name="connsiteX5" fmla="*/ 202353 w 246407"/>
              <a:gd name="connsiteY5" fmla="*/ 245975 h 463561"/>
              <a:gd name="connsiteX6" fmla="*/ 208136 w 246407"/>
              <a:gd name="connsiteY6" fmla="*/ 237936 h 463561"/>
              <a:gd name="connsiteX7" fmla="*/ 204840 w 246407"/>
              <a:gd name="connsiteY7" fmla="*/ 216654 h 463561"/>
              <a:gd name="connsiteX8" fmla="*/ 212358 w 246407"/>
              <a:gd name="connsiteY8" fmla="*/ 199998 h 463561"/>
              <a:gd name="connsiteX9" fmla="*/ 190324 w 246407"/>
              <a:gd name="connsiteY9" fmla="*/ 158071 h 463561"/>
              <a:gd name="connsiteX10" fmla="*/ 197322 w 246407"/>
              <a:gd name="connsiteY10" fmla="*/ 141357 h 463561"/>
              <a:gd name="connsiteX11" fmla="*/ 211895 w 246407"/>
              <a:gd name="connsiteY11" fmla="*/ 120711 h 463561"/>
              <a:gd name="connsiteX12" fmla="*/ 195009 w 246407"/>
              <a:gd name="connsiteY12" fmla="*/ 100008 h 463561"/>
              <a:gd name="connsiteX13" fmla="*/ 180493 w 246407"/>
              <a:gd name="connsiteY13" fmla="*/ 90234 h 463561"/>
              <a:gd name="connsiteX14" fmla="*/ 177196 w 246407"/>
              <a:gd name="connsiteY14" fmla="*/ 74735 h 463561"/>
              <a:gd name="connsiteX15" fmla="*/ 180493 w 246407"/>
              <a:gd name="connsiteY15" fmla="*/ 59757 h 463561"/>
              <a:gd name="connsiteX16" fmla="*/ 189399 w 246407"/>
              <a:gd name="connsiteY16" fmla="*/ 51718 h 463561"/>
              <a:gd name="connsiteX17" fmla="*/ 194546 w 246407"/>
              <a:gd name="connsiteY17" fmla="*/ 41366 h 463561"/>
              <a:gd name="connsiteX18" fmla="*/ 194546 w 246407"/>
              <a:gd name="connsiteY18" fmla="*/ 25867 h 463561"/>
              <a:gd name="connsiteX19" fmla="*/ 170141 w 246407"/>
              <a:gd name="connsiteY19" fmla="*/ 5742 h 463561"/>
              <a:gd name="connsiteX20" fmla="*/ 150941 w 246407"/>
              <a:gd name="connsiteY20" fmla="*/ 5742 h 463561"/>
              <a:gd name="connsiteX21" fmla="*/ 127519 w 246407"/>
              <a:gd name="connsiteY21" fmla="*/ 12624 h 463561"/>
              <a:gd name="connsiteX22" fmla="*/ 113003 w 246407"/>
              <a:gd name="connsiteY22" fmla="*/ 31014 h 463561"/>
              <a:gd name="connsiteX23" fmla="*/ 108319 w 246407"/>
              <a:gd name="connsiteY23" fmla="*/ 54610 h 463561"/>
              <a:gd name="connsiteX24" fmla="*/ 98430 w 246407"/>
              <a:gd name="connsiteY24" fmla="*/ 70687 h 463561"/>
              <a:gd name="connsiteX25" fmla="*/ 84839 w 246407"/>
              <a:gd name="connsiteY25" fmla="*/ 66639 h 463561"/>
              <a:gd name="connsiteX26" fmla="*/ 67027 w 246407"/>
              <a:gd name="connsiteY26" fmla="*/ 65540 h 463561"/>
              <a:gd name="connsiteX27" fmla="*/ 41292 w 246407"/>
              <a:gd name="connsiteY27" fmla="*/ 64383 h 463561"/>
              <a:gd name="connsiteX28" fmla="*/ 15499 w 246407"/>
              <a:gd name="connsiteY28" fmla="*/ 41945 h 463561"/>
              <a:gd name="connsiteX29" fmla="*/ 0 w 246407"/>
              <a:gd name="connsiteY29" fmla="*/ 55766 h 463561"/>
              <a:gd name="connsiteX30" fmla="*/ 25793 w 246407"/>
              <a:gd name="connsiteY30" fmla="*/ 78147 h 463561"/>
              <a:gd name="connsiteX31" fmla="*/ 59104 w 246407"/>
              <a:gd name="connsiteY31" fmla="*/ 101743 h 463561"/>
              <a:gd name="connsiteX32" fmla="*/ 60029 w 246407"/>
              <a:gd name="connsiteY32" fmla="*/ 128172 h 463561"/>
              <a:gd name="connsiteX33" fmla="*/ 65812 w 246407"/>
              <a:gd name="connsiteY33" fmla="*/ 153444 h 463561"/>
              <a:gd name="connsiteX34" fmla="*/ 64888 w 246407"/>
              <a:gd name="connsiteY34" fmla="*/ 177039 h 463561"/>
              <a:gd name="connsiteX35" fmla="*/ 69572 w 246407"/>
              <a:gd name="connsiteY35" fmla="*/ 191382 h 463561"/>
              <a:gd name="connsiteX36" fmla="*/ 72868 w 246407"/>
              <a:gd name="connsiteY36" fmla="*/ 205203 h 463561"/>
              <a:gd name="connsiteX37" fmla="*/ 91606 w 246407"/>
              <a:gd name="connsiteY37" fmla="*/ 214399 h 463561"/>
              <a:gd name="connsiteX38" fmla="*/ 100049 w 246407"/>
              <a:gd name="connsiteY38" fmla="*/ 235623 h 463561"/>
              <a:gd name="connsiteX39" fmla="*/ 95827 w 246407"/>
              <a:gd name="connsiteY39" fmla="*/ 245396 h 463561"/>
              <a:gd name="connsiteX40" fmla="*/ 83162 w 246407"/>
              <a:gd name="connsiteY40" fmla="*/ 258061 h 463561"/>
              <a:gd name="connsiteX41" fmla="*/ 59277 w 246407"/>
              <a:gd name="connsiteY41" fmla="*/ 286225 h 463561"/>
              <a:gd name="connsiteX42" fmla="*/ 45167 w 246407"/>
              <a:gd name="connsiteY42" fmla="*/ 298891 h 463561"/>
              <a:gd name="connsiteX43" fmla="*/ 34873 w 246407"/>
              <a:gd name="connsiteY43" fmla="*/ 305773 h 463561"/>
              <a:gd name="connsiteX44" fmla="*/ 33022 w 246407"/>
              <a:gd name="connsiteY44" fmla="*/ 310920 h 463561"/>
              <a:gd name="connsiteX45" fmla="*/ 32559 w 246407"/>
              <a:gd name="connsiteY45" fmla="*/ 314389 h 463561"/>
              <a:gd name="connsiteX46" fmla="*/ 17061 w 246407"/>
              <a:gd name="connsiteY46" fmla="*/ 323585 h 463561"/>
              <a:gd name="connsiteX47" fmla="*/ 13764 w 246407"/>
              <a:gd name="connsiteY47" fmla="*/ 324163 h 463561"/>
              <a:gd name="connsiteX48" fmla="*/ 5841 w 246407"/>
              <a:gd name="connsiteY48" fmla="*/ 341513 h 463561"/>
              <a:gd name="connsiteX49" fmla="*/ 6304 w 246407"/>
              <a:gd name="connsiteY49" fmla="*/ 357590 h 463561"/>
              <a:gd name="connsiteX50" fmla="*/ 8617 w 246407"/>
              <a:gd name="connsiteY50" fmla="*/ 377137 h 463561"/>
              <a:gd name="connsiteX51" fmla="*/ 12839 w 246407"/>
              <a:gd name="connsiteY51" fmla="*/ 408192 h 463561"/>
              <a:gd name="connsiteX52" fmla="*/ 7056 w 246407"/>
              <a:gd name="connsiteY52" fmla="*/ 437108 h 463561"/>
              <a:gd name="connsiteX53" fmla="*/ 29089 w 246407"/>
              <a:gd name="connsiteY53" fmla="*/ 447460 h 463561"/>
              <a:gd name="connsiteX54" fmla="*/ 43143 w 246407"/>
              <a:gd name="connsiteY54" fmla="*/ 456655 h 463561"/>
              <a:gd name="connsiteX55" fmla="*/ 68936 w 246407"/>
              <a:gd name="connsiteY55" fmla="*/ 463537 h 463561"/>
              <a:gd name="connsiteX56" fmla="*/ 142035 w 246407"/>
              <a:gd name="connsiteY56" fmla="*/ 443990 h 463561"/>
              <a:gd name="connsiteX57" fmla="*/ 163144 w 246407"/>
              <a:gd name="connsiteY57" fmla="*/ 441099 h 463561"/>
              <a:gd name="connsiteX58" fmla="*/ 174363 w 246407"/>
              <a:gd name="connsiteY58" fmla="*/ 424443 h 463561"/>
              <a:gd name="connsiteX59" fmla="*/ 210449 w 246407"/>
              <a:gd name="connsiteY59" fmla="*/ 389744 h 463561"/>
              <a:gd name="connsiteX60" fmla="*/ 245148 w 246407"/>
              <a:gd name="connsiteY60" fmla="*/ 350071 h 463561"/>
              <a:gd name="connsiteX61" fmla="*/ 238787 w 246407"/>
              <a:gd name="connsiteY61" fmla="*/ 326476 h 463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46407" h="463561">
                <a:moveTo>
                  <a:pt x="238787" y="326476"/>
                </a:moveTo>
                <a:cubicBezTo>
                  <a:pt x="229881" y="313811"/>
                  <a:pt x="209871" y="305773"/>
                  <a:pt x="208773" y="299469"/>
                </a:cubicBezTo>
                <a:cubicBezTo>
                  <a:pt x="207674" y="293165"/>
                  <a:pt x="224271" y="291951"/>
                  <a:pt x="223288" y="283912"/>
                </a:cubicBezTo>
                <a:cubicBezTo>
                  <a:pt x="222305" y="275874"/>
                  <a:pt x="214382" y="275874"/>
                  <a:pt x="210623" y="268992"/>
                </a:cubicBezTo>
                <a:cubicBezTo>
                  <a:pt x="206864" y="262110"/>
                  <a:pt x="214845" y="258061"/>
                  <a:pt x="213919" y="255170"/>
                </a:cubicBezTo>
                <a:cubicBezTo>
                  <a:pt x="212994" y="252278"/>
                  <a:pt x="202700" y="250023"/>
                  <a:pt x="202353" y="245975"/>
                </a:cubicBezTo>
                <a:cubicBezTo>
                  <a:pt x="202006" y="241926"/>
                  <a:pt x="209351" y="242562"/>
                  <a:pt x="208136" y="237936"/>
                </a:cubicBezTo>
                <a:cubicBezTo>
                  <a:pt x="206922" y="233310"/>
                  <a:pt x="199693" y="224172"/>
                  <a:pt x="204840" y="216654"/>
                </a:cubicBezTo>
                <a:cubicBezTo>
                  <a:pt x="209987" y="209136"/>
                  <a:pt x="220339" y="216654"/>
                  <a:pt x="212358" y="199998"/>
                </a:cubicBezTo>
                <a:cubicBezTo>
                  <a:pt x="204378" y="183343"/>
                  <a:pt x="193158" y="162639"/>
                  <a:pt x="190324" y="158071"/>
                </a:cubicBezTo>
                <a:cubicBezTo>
                  <a:pt x="187490" y="153502"/>
                  <a:pt x="193158" y="144827"/>
                  <a:pt x="197322" y="141357"/>
                </a:cubicBezTo>
                <a:cubicBezTo>
                  <a:pt x="201486" y="137887"/>
                  <a:pt x="211895" y="125858"/>
                  <a:pt x="211895" y="120711"/>
                </a:cubicBezTo>
                <a:cubicBezTo>
                  <a:pt x="211895" y="115564"/>
                  <a:pt x="198767" y="102321"/>
                  <a:pt x="195009" y="100008"/>
                </a:cubicBezTo>
                <a:cubicBezTo>
                  <a:pt x="191250" y="97694"/>
                  <a:pt x="183443" y="98273"/>
                  <a:pt x="180493" y="90234"/>
                </a:cubicBezTo>
                <a:cubicBezTo>
                  <a:pt x="177544" y="82195"/>
                  <a:pt x="173437" y="79304"/>
                  <a:pt x="177196" y="74735"/>
                </a:cubicBezTo>
                <a:cubicBezTo>
                  <a:pt x="179857" y="70213"/>
                  <a:pt x="181013" y="64973"/>
                  <a:pt x="180493" y="59757"/>
                </a:cubicBezTo>
                <a:cubicBezTo>
                  <a:pt x="180493" y="54610"/>
                  <a:pt x="187953" y="59178"/>
                  <a:pt x="189399" y="51718"/>
                </a:cubicBezTo>
                <a:cubicBezTo>
                  <a:pt x="190324" y="47930"/>
                  <a:pt x="192059" y="44391"/>
                  <a:pt x="194546" y="41366"/>
                </a:cubicBezTo>
                <a:cubicBezTo>
                  <a:pt x="194546" y="35583"/>
                  <a:pt x="195009" y="29800"/>
                  <a:pt x="194546" y="25867"/>
                </a:cubicBezTo>
                <a:cubicBezTo>
                  <a:pt x="193621" y="17829"/>
                  <a:pt x="174363" y="15516"/>
                  <a:pt x="170141" y="5742"/>
                </a:cubicBezTo>
                <a:cubicBezTo>
                  <a:pt x="165919" y="-4032"/>
                  <a:pt x="154700" y="537"/>
                  <a:pt x="150941" y="5742"/>
                </a:cubicBezTo>
                <a:cubicBezTo>
                  <a:pt x="147182" y="10947"/>
                  <a:pt x="127519" y="4585"/>
                  <a:pt x="127519" y="12624"/>
                </a:cubicBezTo>
                <a:cubicBezTo>
                  <a:pt x="127519" y="20663"/>
                  <a:pt x="113003" y="21819"/>
                  <a:pt x="113003" y="31014"/>
                </a:cubicBezTo>
                <a:cubicBezTo>
                  <a:pt x="113003" y="40210"/>
                  <a:pt x="119538" y="56345"/>
                  <a:pt x="108319" y="54610"/>
                </a:cubicBezTo>
                <a:cubicBezTo>
                  <a:pt x="97100" y="52875"/>
                  <a:pt x="105022" y="59757"/>
                  <a:pt x="98430" y="70687"/>
                </a:cubicBezTo>
                <a:cubicBezTo>
                  <a:pt x="91837" y="81617"/>
                  <a:pt x="91895" y="63805"/>
                  <a:pt x="84839" y="66639"/>
                </a:cubicBezTo>
                <a:cubicBezTo>
                  <a:pt x="77784" y="69472"/>
                  <a:pt x="70323" y="58600"/>
                  <a:pt x="67027" y="65540"/>
                </a:cubicBezTo>
                <a:cubicBezTo>
                  <a:pt x="63731" y="72480"/>
                  <a:pt x="52512" y="66639"/>
                  <a:pt x="41292" y="64383"/>
                </a:cubicBezTo>
                <a:cubicBezTo>
                  <a:pt x="30073" y="62128"/>
                  <a:pt x="24405" y="43101"/>
                  <a:pt x="15499" y="41945"/>
                </a:cubicBezTo>
                <a:cubicBezTo>
                  <a:pt x="9369" y="40788"/>
                  <a:pt x="3297" y="46571"/>
                  <a:pt x="0" y="55766"/>
                </a:cubicBezTo>
                <a:cubicBezTo>
                  <a:pt x="8444" y="62648"/>
                  <a:pt x="14574" y="71844"/>
                  <a:pt x="25793" y="78147"/>
                </a:cubicBezTo>
                <a:cubicBezTo>
                  <a:pt x="37996" y="85029"/>
                  <a:pt x="60492" y="92547"/>
                  <a:pt x="59104" y="101743"/>
                </a:cubicBezTo>
                <a:cubicBezTo>
                  <a:pt x="57717" y="110938"/>
                  <a:pt x="54420" y="124123"/>
                  <a:pt x="60029" y="128172"/>
                </a:cubicBezTo>
                <a:cubicBezTo>
                  <a:pt x="65639" y="132220"/>
                  <a:pt x="59104" y="149454"/>
                  <a:pt x="65812" y="153444"/>
                </a:cubicBezTo>
                <a:cubicBezTo>
                  <a:pt x="72521" y="157434"/>
                  <a:pt x="70497" y="177039"/>
                  <a:pt x="64888" y="177039"/>
                </a:cubicBezTo>
                <a:cubicBezTo>
                  <a:pt x="59277" y="177039"/>
                  <a:pt x="65812" y="187391"/>
                  <a:pt x="69572" y="191382"/>
                </a:cubicBezTo>
                <a:cubicBezTo>
                  <a:pt x="71653" y="195702"/>
                  <a:pt x="72753" y="200415"/>
                  <a:pt x="72868" y="205203"/>
                </a:cubicBezTo>
                <a:cubicBezTo>
                  <a:pt x="79461" y="207493"/>
                  <a:pt x="85765" y="210582"/>
                  <a:pt x="91606" y="214399"/>
                </a:cubicBezTo>
                <a:cubicBezTo>
                  <a:pt x="100975" y="219546"/>
                  <a:pt x="99587" y="227006"/>
                  <a:pt x="100049" y="235623"/>
                </a:cubicBezTo>
                <a:cubicBezTo>
                  <a:pt x="100511" y="244240"/>
                  <a:pt x="100511" y="249444"/>
                  <a:pt x="95827" y="245396"/>
                </a:cubicBezTo>
                <a:cubicBezTo>
                  <a:pt x="91143" y="241348"/>
                  <a:pt x="85996" y="245396"/>
                  <a:pt x="83162" y="258061"/>
                </a:cubicBezTo>
                <a:cubicBezTo>
                  <a:pt x="80328" y="270726"/>
                  <a:pt x="67200" y="285069"/>
                  <a:pt x="59277" y="286225"/>
                </a:cubicBezTo>
                <a:cubicBezTo>
                  <a:pt x="51355" y="287382"/>
                  <a:pt x="51760" y="297156"/>
                  <a:pt x="45167" y="298891"/>
                </a:cubicBezTo>
                <a:cubicBezTo>
                  <a:pt x="41061" y="300018"/>
                  <a:pt x="37475" y="302436"/>
                  <a:pt x="34873" y="305773"/>
                </a:cubicBezTo>
                <a:cubicBezTo>
                  <a:pt x="34410" y="307507"/>
                  <a:pt x="33485" y="309185"/>
                  <a:pt x="33022" y="310920"/>
                </a:cubicBezTo>
                <a:cubicBezTo>
                  <a:pt x="32559" y="312654"/>
                  <a:pt x="32559" y="313233"/>
                  <a:pt x="32559" y="314389"/>
                </a:cubicBezTo>
                <a:cubicBezTo>
                  <a:pt x="33022" y="322428"/>
                  <a:pt x="23654" y="323585"/>
                  <a:pt x="17061" y="323585"/>
                </a:cubicBezTo>
                <a:cubicBezTo>
                  <a:pt x="16019" y="324099"/>
                  <a:pt x="14921" y="324302"/>
                  <a:pt x="13764" y="324163"/>
                </a:cubicBezTo>
                <a:cubicBezTo>
                  <a:pt x="9542" y="327055"/>
                  <a:pt x="10063" y="337927"/>
                  <a:pt x="5841" y="341513"/>
                </a:cubicBezTo>
                <a:cubicBezTo>
                  <a:pt x="636" y="344982"/>
                  <a:pt x="1619" y="350129"/>
                  <a:pt x="6304" y="357590"/>
                </a:cubicBezTo>
                <a:cubicBezTo>
                  <a:pt x="10988" y="365050"/>
                  <a:pt x="6767" y="371411"/>
                  <a:pt x="8617" y="377137"/>
                </a:cubicBezTo>
                <a:cubicBezTo>
                  <a:pt x="10468" y="382862"/>
                  <a:pt x="17986" y="394949"/>
                  <a:pt x="12839" y="408192"/>
                </a:cubicBezTo>
                <a:cubicBezTo>
                  <a:pt x="7692" y="421436"/>
                  <a:pt x="2082" y="438670"/>
                  <a:pt x="7056" y="437108"/>
                </a:cubicBezTo>
                <a:cubicBezTo>
                  <a:pt x="12029" y="435547"/>
                  <a:pt x="22034" y="448038"/>
                  <a:pt x="29089" y="447460"/>
                </a:cubicBezTo>
                <a:cubicBezTo>
                  <a:pt x="36145" y="446882"/>
                  <a:pt x="36550" y="459026"/>
                  <a:pt x="43143" y="456655"/>
                </a:cubicBezTo>
                <a:cubicBezTo>
                  <a:pt x="49736" y="454284"/>
                  <a:pt x="49678" y="464115"/>
                  <a:pt x="68936" y="463537"/>
                </a:cubicBezTo>
                <a:cubicBezTo>
                  <a:pt x="88193" y="462959"/>
                  <a:pt x="126767" y="443990"/>
                  <a:pt x="142035" y="443990"/>
                </a:cubicBezTo>
                <a:cubicBezTo>
                  <a:pt x="149148" y="444077"/>
                  <a:pt x="156261" y="443105"/>
                  <a:pt x="163144" y="441099"/>
                </a:cubicBezTo>
                <a:cubicBezTo>
                  <a:pt x="166266" y="435165"/>
                  <a:pt x="170025" y="429579"/>
                  <a:pt x="174363" y="424443"/>
                </a:cubicBezTo>
                <a:cubicBezTo>
                  <a:pt x="184194" y="412877"/>
                  <a:pt x="204840" y="404896"/>
                  <a:pt x="210449" y="389744"/>
                </a:cubicBezTo>
                <a:cubicBezTo>
                  <a:pt x="216059" y="374592"/>
                  <a:pt x="240927" y="363315"/>
                  <a:pt x="245148" y="350071"/>
                </a:cubicBezTo>
                <a:cubicBezTo>
                  <a:pt x="247230" y="342496"/>
                  <a:pt x="247693" y="339026"/>
                  <a:pt x="238787" y="32647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2" name="Frihåndsform: figur 401">
            <a:extLst>
              <a:ext uri="{FF2B5EF4-FFF2-40B4-BE49-F238E27FC236}">
                <a16:creationId xmlns:a16="http://schemas.microsoft.com/office/drawing/2014/main" id="{060C5D85-0B22-44E9-AA84-715C25356118}"/>
              </a:ext>
            </a:extLst>
          </p:cNvPr>
          <p:cNvSpPr/>
          <p:nvPr/>
        </p:nvSpPr>
        <p:spPr>
          <a:xfrm>
            <a:off x="8187794" y="3783033"/>
            <a:ext cx="494402" cy="471166"/>
          </a:xfrm>
          <a:custGeom>
            <a:avLst/>
            <a:gdLst>
              <a:gd name="connsiteX0" fmla="*/ 295520 w 494402"/>
              <a:gd name="connsiteY0" fmla="*/ 98788 h 471166"/>
              <a:gd name="connsiteX1" fmla="*/ 253823 w 494402"/>
              <a:gd name="connsiteY1" fmla="*/ 93005 h 471166"/>
              <a:gd name="connsiteX2" fmla="*/ 226179 w 494402"/>
              <a:gd name="connsiteY2" fmla="*/ 82075 h 471166"/>
              <a:gd name="connsiteX3" fmla="*/ 169447 w 494402"/>
              <a:gd name="connsiteY3" fmla="*/ 32629 h 471166"/>
              <a:gd name="connsiteX4" fmla="*/ 123182 w 494402"/>
              <a:gd name="connsiteY4" fmla="*/ 416 h 471166"/>
              <a:gd name="connsiteX5" fmla="*/ 103461 w 494402"/>
              <a:gd name="connsiteY5" fmla="*/ 416 h 471166"/>
              <a:gd name="connsiteX6" fmla="*/ 79576 w 494402"/>
              <a:gd name="connsiteY6" fmla="*/ 9091 h 471166"/>
              <a:gd name="connsiteX7" fmla="*/ 56444 w 494402"/>
              <a:gd name="connsiteY7" fmla="*/ 26903 h 471166"/>
              <a:gd name="connsiteX8" fmla="*/ 74256 w 494402"/>
              <a:gd name="connsiteY8" fmla="*/ 51019 h 471166"/>
              <a:gd name="connsiteX9" fmla="*/ 60203 w 494402"/>
              <a:gd name="connsiteY9" fmla="*/ 64263 h 471166"/>
              <a:gd name="connsiteX10" fmla="*/ 45167 w 494402"/>
              <a:gd name="connsiteY10" fmla="*/ 71723 h 471166"/>
              <a:gd name="connsiteX11" fmla="*/ 26429 w 494402"/>
              <a:gd name="connsiteY11" fmla="*/ 88378 h 471166"/>
              <a:gd name="connsiteX12" fmla="*/ 3297 w 494402"/>
              <a:gd name="connsiteY12" fmla="*/ 76292 h 471166"/>
              <a:gd name="connsiteX13" fmla="*/ 926 w 494402"/>
              <a:gd name="connsiteY13" fmla="*/ 84388 h 471166"/>
              <a:gd name="connsiteX14" fmla="*/ 0 w 494402"/>
              <a:gd name="connsiteY14" fmla="*/ 91848 h 471166"/>
              <a:gd name="connsiteX15" fmla="*/ 3759 w 494402"/>
              <a:gd name="connsiteY15" fmla="*/ 123424 h 471166"/>
              <a:gd name="connsiteX16" fmla="*/ 22959 w 494402"/>
              <a:gd name="connsiteY16" fmla="*/ 151010 h 471166"/>
              <a:gd name="connsiteX17" fmla="*/ 57196 w 494402"/>
              <a:gd name="connsiteY17" fmla="*/ 213700 h 471166"/>
              <a:gd name="connsiteX18" fmla="*/ 75471 w 494402"/>
              <a:gd name="connsiteY18" fmla="*/ 244697 h 471166"/>
              <a:gd name="connsiteX19" fmla="*/ 96579 w 494402"/>
              <a:gd name="connsiteY19" fmla="*/ 276331 h 471166"/>
              <a:gd name="connsiteX20" fmla="*/ 102362 w 494402"/>
              <a:gd name="connsiteY20" fmla="*/ 307387 h 471166"/>
              <a:gd name="connsiteX21" fmla="*/ 121562 w 494402"/>
              <a:gd name="connsiteY21" fmla="*/ 354520 h 471166"/>
              <a:gd name="connsiteX22" fmla="*/ 148743 w 494402"/>
              <a:gd name="connsiteY22" fmla="*/ 391301 h 471166"/>
              <a:gd name="connsiteX23" fmla="*/ 170315 w 494402"/>
              <a:gd name="connsiteY23" fmla="*/ 433807 h 471166"/>
              <a:gd name="connsiteX24" fmla="*/ 178295 w 494402"/>
              <a:gd name="connsiteY24" fmla="*/ 455089 h 471166"/>
              <a:gd name="connsiteX25" fmla="*/ 186275 w 494402"/>
              <a:gd name="connsiteY25" fmla="*/ 471166 h 471166"/>
              <a:gd name="connsiteX26" fmla="*/ 197033 w 494402"/>
              <a:gd name="connsiteY26" fmla="*/ 464284 h 471166"/>
              <a:gd name="connsiteX27" fmla="*/ 196570 w 494402"/>
              <a:gd name="connsiteY27" fmla="*/ 449306 h 471166"/>
              <a:gd name="connsiteX28" fmla="*/ 206402 w 494402"/>
              <a:gd name="connsiteY28" fmla="*/ 439012 h 471166"/>
              <a:gd name="connsiteX29" fmla="*/ 223751 w 494402"/>
              <a:gd name="connsiteY29" fmla="*/ 442424 h 471166"/>
              <a:gd name="connsiteX30" fmla="*/ 252667 w 494402"/>
              <a:gd name="connsiteY30" fmla="*/ 445894 h 471166"/>
              <a:gd name="connsiteX31" fmla="*/ 285457 w 494402"/>
              <a:gd name="connsiteY31" fmla="*/ 452197 h 471166"/>
              <a:gd name="connsiteX32" fmla="*/ 301418 w 494402"/>
              <a:gd name="connsiteY32" fmla="*/ 445315 h 471166"/>
              <a:gd name="connsiteX33" fmla="*/ 337505 w 494402"/>
              <a:gd name="connsiteY33" fmla="*/ 407956 h 471166"/>
              <a:gd name="connsiteX34" fmla="*/ 383771 w 494402"/>
              <a:gd name="connsiteY34" fmla="*/ 404486 h 471166"/>
              <a:gd name="connsiteX35" fmla="*/ 478441 w 494402"/>
              <a:gd name="connsiteY35" fmla="*/ 367705 h 471166"/>
              <a:gd name="connsiteX36" fmla="*/ 494403 w 494402"/>
              <a:gd name="connsiteY36" fmla="*/ 309874 h 471166"/>
              <a:gd name="connsiteX37" fmla="*/ 482200 w 494402"/>
              <a:gd name="connsiteY37" fmla="*/ 289806 h 471166"/>
              <a:gd name="connsiteX38" fmla="*/ 423154 w 494402"/>
              <a:gd name="connsiteY38" fmla="*/ 281710 h 471166"/>
              <a:gd name="connsiteX39" fmla="*/ 405342 w 494402"/>
              <a:gd name="connsiteY39" fmla="*/ 251869 h 471166"/>
              <a:gd name="connsiteX40" fmla="*/ 395511 w 494402"/>
              <a:gd name="connsiteY40" fmla="*/ 234056 h 471166"/>
              <a:gd name="connsiteX41" fmla="*/ 375790 w 494402"/>
              <a:gd name="connsiteY41" fmla="*/ 217921 h 471166"/>
              <a:gd name="connsiteX42" fmla="*/ 363125 w 494402"/>
              <a:gd name="connsiteY42" fmla="*/ 188080 h 471166"/>
              <a:gd name="connsiteX43" fmla="*/ 352831 w 494402"/>
              <a:gd name="connsiteY43" fmla="*/ 158181 h 471166"/>
              <a:gd name="connsiteX44" fmla="*/ 328946 w 494402"/>
              <a:gd name="connsiteY44" fmla="*/ 125391 h 471166"/>
              <a:gd name="connsiteX45" fmla="*/ 326113 w 494402"/>
              <a:gd name="connsiteY45" fmla="*/ 113304 h 471166"/>
              <a:gd name="connsiteX46" fmla="*/ 307375 w 494402"/>
              <a:gd name="connsiteY46" fmla="*/ 112205 h 471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94402" h="471166">
                <a:moveTo>
                  <a:pt x="295520" y="98788"/>
                </a:moveTo>
                <a:cubicBezTo>
                  <a:pt x="295520" y="98788"/>
                  <a:pt x="259433" y="93005"/>
                  <a:pt x="253823" y="93005"/>
                </a:cubicBezTo>
                <a:cubicBezTo>
                  <a:pt x="243587" y="92878"/>
                  <a:pt x="233756" y="88986"/>
                  <a:pt x="226179" y="82075"/>
                </a:cubicBezTo>
                <a:cubicBezTo>
                  <a:pt x="217736" y="73458"/>
                  <a:pt x="176965" y="36677"/>
                  <a:pt x="169447" y="32629"/>
                </a:cubicBezTo>
                <a:cubicBezTo>
                  <a:pt x="161929" y="28580"/>
                  <a:pt x="131509" y="1573"/>
                  <a:pt x="123182" y="416"/>
                </a:cubicBezTo>
                <a:cubicBezTo>
                  <a:pt x="116647" y="-139"/>
                  <a:pt x="109996" y="-139"/>
                  <a:pt x="103461" y="416"/>
                </a:cubicBezTo>
                <a:cubicBezTo>
                  <a:pt x="93167" y="416"/>
                  <a:pt x="97678" y="7934"/>
                  <a:pt x="79576" y="9091"/>
                </a:cubicBezTo>
                <a:cubicBezTo>
                  <a:pt x="61475" y="10248"/>
                  <a:pt x="51008" y="24590"/>
                  <a:pt x="56444" y="26903"/>
                </a:cubicBezTo>
                <a:cubicBezTo>
                  <a:pt x="61880" y="29217"/>
                  <a:pt x="79576" y="47549"/>
                  <a:pt x="74256" y="51019"/>
                </a:cubicBezTo>
                <a:cubicBezTo>
                  <a:pt x="68936" y="54489"/>
                  <a:pt x="67663" y="64263"/>
                  <a:pt x="60203" y="64263"/>
                </a:cubicBezTo>
                <a:cubicBezTo>
                  <a:pt x="52742" y="64263"/>
                  <a:pt x="45167" y="65419"/>
                  <a:pt x="45167" y="71723"/>
                </a:cubicBezTo>
                <a:cubicBezTo>
                  <a:pt x="45167" y="78027"/>
                  <a:pt x="34873" y="89535"/>
                  <a:pt x="26429" y="88378"/>
                </a:cubicBezTo>
                <a:cubicBezTo>
                  <a:pt x="18217" y="85429"/>
                  <a:pt x="10410" y="81363"/>
                  <a:pt x="3297" y="76292"/>
                </a:cubicBezTo>
                <a:lnTo>
                  <a:pt x="926" y="84388"/>
                </a:lnTo>
                <a:lnTo>
                  <a:pt x="0" y="91848"/>
                </a:lnTo>
                <a:cubicBezTo>
                  <a:pt x="1388" y="97631"/>
                  <a:pt x="-926" y="121747"/>
                  <a:pt x="3759" y="123424"/>
                </a:cubicBezTo>
                <a:cubicBezTo>
                  <a:pt x="8443" y="125101"/>
                  <a:pt x="11740" y="136668"/>
                  <a:pt x="22959" y="151010"/>
                </a:cubicBezTo>
                <a:cubicBezTo>
                  <a:pt x="34179" y="165352"/>
                  <a:pt x="56733" y="204505"/>
                  <a:pt x="57196" y="213700"/>
                </a:cubicBezTo>
                <a:cubicBezTo>
                  <a:pt x="57658" y="222895"/>
                  <a:pt x="61417" y="233247"/>
                  <a:pt x="75471" y="244697"/>
                </a:cubicBezTo>
                <a:cubicBezTo>
                  <a:pt x="89523" y="256148"/>
                  <a:pt x="89523" y="269449"/>
                  <a:pt x="96579" y="276331"/>
                </a:cubicBezTo>
                <a:cubicBezTo>
                  <a:pt x="103635" y="283213"/>
                  <a:pt x="102362" y="290673"/>
                  <a:pt x="102362" y="307387"/>
                </a:cubicBezTo>
                <a:cubicBezTo>
                  <a:pt x="102362" y="324100"/>
                  <a:pt x="108955" y="345324"/>
                  <a:pt x="121562" y="354520"/>
                </a:cubicBezTo>
                <a:cubicBezTo>
                  <a:pt x="134574" y="363316"/>
                  <a:pt x="144175" y="376293"/>
                  <a:pt x="148743" y="391301"/>
                </a:cubicBezTo>
                <a:cubicBezTo>
                  <a:pt x="153485" y="406580"/>
                  <a:pt x="160772" y="420945"/>
                  <a:pt x="170315" y="433807"/>
                </a:cubicBezTo>
                <a:cubicBezTo>
                  <a:pt x="178295" y="443002"/>
                  <a:pt x="173611" y="448207"/>
                  <a:pt x="178295" y="455089"/>
                </a:cubicBezTo>
                <a:cubicBezTo>
                  <a:pt x="181534" y="460149"/>
                  <a:pt x="184194" y="465539"/>
                  <a:pt x="186275" y="471166"/>
                </a:cubicBezTo>
                <a:cubicBezTo>
                  <a:pt x="190035" y="469188"/>
                  <a:pt x="193678" y="466881"/>
                  <a:pt x="197033" y="464284"/>
                </a:cubicBezTo>
                <a:cubicBezTo>
                  <a:pt x="198479" y="460814"/>
                  <a:pt x="194256" y="452197"/>
                  <a:pt x="196570" y="449306"/>
                </a:cubicBezTo>
                <a:cubicBezTo>
                  <a:pt x="198883" y="445061"/>
                  <a:pt x="202237" y="441504"/>
                  <a:pt x="206402" y="439012"/>
                </a:cubicBezTo>
                <a:cubicBezTo>
                  <a:pt x="210623" y="437277"/>
                  <a:pt x="215307" y="443580"/>
                  <a:pt x="223751" y="442424"/>
                </a:cubicBezTo>
                <a:cubicBezTo>
                  <a:pt x="232194" y="441267"/>
                  <a:pt x="250469" y="443002"/>
                  <a:pt x="252667" y="445894"/>
                </a:cubicBezTo>
                <a:cubicBezTo>
                  <a:pt x="254864" y="448785"/>
                  <a:pt x="279385" y="446472"/>
                  <a:pt x="285457" y="452197"/>
                </a:cubicBezTo>
                <a:cubicBezTo>
                  <a:pt x="291530" y="457922"/>
                  <a:pt x="297659" y="456245"/>
                  <a:pt x="301418" y="445315"/>
                </a:cubicBezTo>
                <a:cubicBezTo>
                  <a:pt x="305178" y="434385"/>
                  <a:pt x="333746" y="410269"/>
                  <a:pt x="337505" y="407956"/>
                </a:cubicBezTo>
                <a:cubicBezTo>
                  <a:pt x="341265" y="405643"/>
                  <a:pt x="371684" y="407956"/>
                  <a:pt x="383771" y="404486"/>
                </a:cubicBezTo>
                <a:cubicBezTo>
                  <a:pt x="395858" y="401016"/>
                  <a:pt x="475145" y="371175"/>
                  <a:pt x="478441" y="367705"/>
                </a:cubicBezTo>
                <a:cubicBezTo>
                  <a:pt x="481738" y="364235"/>
                  <a:pt x="494403" y="315657"/>
                  <a:pt x="494403" y="309874"/>
                </a:cubicBezTo>
                <a:cubicBezTo>
                  <a:pt x="494403" y="304090"/>
                  <a:pt x="488273" y="289228"/>
                  <a:pt x="482200" y="289806"/>
                </a:cubicBezTo>
                <a:cubicBezTo>
                  <a:pt x="476128" y="290384"/>
                  <a:pt x="426450" y="284023"/>
                  <a:pt x="423154" y="281710"/>
                </a:cubicBezTo>
                <a:cubicBezTo>
                  <a:pt x="413670" y="274371"/>
                  <a:pt x="407309" y="263707"/>
                  <a:pt x="405342" y="251869"/>
                </a:cubicBezTo>
                <a:cubicBezTo>
                  <a:pt x="400484" y="246947"/>
                  <a:pt x="397072" y="240782"/>
                  <a:pt x="395511" y="234056"/>
                </a:cubicBezTo>
                <a:cubicBezTo>
                  <a:pt x="389728" y="235155"/>
                  <a:pt x="380937" y="233478"/>
                  <a:pt x="375790" y="217921"/>
                </a:cubicBezTo>
                <a:cubicBezTo>
                  <a:pt x="371106" y="213931"/>
                  <a:pt x="358904" y="193805"/>
                  <a:pt x="363125" y="188080"/>
                </a:cubicBezTo>
                <a:cubicBezTo>
                  <a:pt x="368330" y="181140"/>
                  <a:pt x="360349" y="166220"/>
                  <a:pt x="352831" y="158181"/>
                </a:cubicBezTo>
                <a:cubicBezTo>
                  <a:pt x="345313" y="150143"/>
                  <a:pt x="329698" y="134586"/>
                  <a:pt x="328946" y="125391"/>
                </a:cubicBezTo>
                <a:cubicBezTo>
                  <a:pt x="328426" y="121273"/>
                  <a:pt x="327443" y="117225"/>
                  <a:pt x="326113" y="113304"/>
                </a:cubicBezTo>
                <a:lnTo>
                  <a:pt x="307375" y="112205"/>
                </a:ln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3" name="Frihåndsform: figur 402">
            <a:extLst>
              <a:ext uri="{FF2B5EF4-FFF2-40B4-BE49-F238E27FC236}">
                <a16:creationId xmlns:a16="http://schemas.microsoft.com/office/drawing/2014/main" id="{96AD54D5-BCB1-4986-8058-62CFD15F72D4}"/>
              </a:ext>
            </a:extLst>
          </p:cNvPr>
          <p:cNvSpPr/>
          <p:nvPr/>
        </p:nvSpPr>
        <p:spPr>
          <a:xfrm>
            <a:off x="8593484" y="3998930"/>
            <a:ext cx="185581" cy="250526"/>
          </a:xfrm>
          <a:custGeom>
            <a:avLst/>
            <a:gdLst>
              <a:gd name="connsiteX0" fmla="*/ 135904 w 185581"/>
              <a:gd name="connsiteY0" fmla="*/ 144406 h 250526"/>
              <a:gd name="connsiteX1" fmla="*/ 175287 w 185581"/>
              <a:gd name="connsiteY1" fmla="*/ 87499 h 250526"/>
              <a:gd name="connsiteX2" fmla="*/ 185582 w 185581"/>
              <a:gd name="connsiteY2" fmla="*/ 77726 h 250526"/>
              <a:gd name="connsiteX3" fmla="*/ 182806 w 185581"/>
              <a:gd name="connsiteY3" fmla="*/ 76569 h 250526"/>
              <a:gd name="connsiteX4" fmla="*/ 163085 w 185581"/>
              <a:gd name="connsiteY4" fmla="*/ 47248 h 250526"/>
              <a:gd name="connsiteX5" fmla="*/ 123702 w 185581"/>
              <a:gd name="connsiteY5" fmla="*/ 29899 h 250526"/>
              <a:gd name="connsiteX6" fmla="*/ 111094 w 185581"/>
              <a:gd name="connsiteY6" fmla="*/ 0 h 250526"/>
              <a:gd name="connsiteX7" fmla="*/ 103114 w 185581"/>
              <a:gd name="connsiteY7" fmla="*/ 5783 h 250526"/>
              <a:gd name="connsiteX8" fmla="*/ 94208 w 185581"/>
              <a:gd name="connsiteY8" fmla="*/ 5783 h 250526"/>
              <a:gd name="connsiteX9" fmla="*/ 94208 w 185581"/>
              <a:gd name="connsiteY9" fmla="*/ 27007 h 250526"/>
              <a:gd name="connsiteX10" fmla="*/ 79229 w 185581"/>
              <a:gd name="connsiteY10" fmla="*/ 49446 h 250526"/>
              <a:gd name="connsiteX11" fmla="*/ 71248 w 185581"/>
              <a:gd name="connsiteY11" fmla="*/ 72984 h 250526"/>
              <a:gd name="connsiteX12" fmla="*/ 75933 w 185581"/>
              <a:gd name="connsiteY12" fmla="*/ 72984 h 250526"/>
              <a:gd name="connsiteX13" fmla="*/ 88077 w 185581"/>
              <a:gd name="connsiteY13" fmla="*/ 93109 h 250526"/>
              <a:gd name="connsiteX14" fmla="*/ 72174 w 185581"/>
              <a:gd name="connsiteY14" fmla="*/ 150940 h 250526"/>
              <a:gd name="connsiteX15" fmla="*/ 0 w 185581"/>
              <a:gd name="connsiteY15" fmla="*/ 179856 h 250526"/>
              <a:gd name="connsiteX16" fmla="*/ 28568 w 185581"/>
              <a:gd name="connsiteY16" fmla="*/ 250527 h 250526"/>
              <a:gd name="connsiteX17" fmla="*/ 34699 w 185581"/>
              <a:gd name="connsiteY17" fmla="*/ 247114 h 250526"/>
              <a:gd name="connsiteX18" fmla="*/ 42159 w 185581"/>
              <a:gd name="connsiteY18" fmla="*/ 243067 h 250526"/>
              <a:gd name="connsiteX19" fmla="*/ 46843 w 185581"/>
              <a:gd name="connsiteY19" fmla="*/ 240753 h 250526"/>
              <a:gd name="connsiteX20" fmla="*/ 77783 w 185581"/>
              <a:gd name="connsiteY20" fmla="*/ 226411 h 250526"/>
              <a:gd name="connsiteX21" fmla="*/ 81542 w 185581"/>
              <a:gd name="connsiteY21" fmla="*/ 217216 h 250526"/>
              <a:gd name="connsiteX22" fmla="*/ 93109 w 185581"/>
              <a:gd name="connsiteY22" fmla="*/ 212647 h 250526"/>
              <a:gd name="connsiteX23" fmla="*/ 100106 w 185581"/>
              <a:gd name="connsiteY23" fmla="*/ 206285 h 250526"/>
              <a:gd name="connsiteX24" fmla="*/ 105253 w 185581"/>
              <a:gd name="connsiteY24" fmla="*/ 203452 h 250526"/>
              <a:gd name="connsiteX25" fmla="*/ 110400 w 185581"/>
              <a:gd name="connsiteY25" fmla="*/ 199982 h 250526"/>
              <a:gd name="connsiteX26" fmla="*/ 114160 w 185581"/>
              <a:gd name="connsiteY26" fmla="*/ 197090 h 250526"/>
              <a:gd name="connsiteX27" fmla="*/ 122140 w 185581"/>
              <a:gd name="connsiteY27" fmla="*/ 186160 h 250526"/>
              <a:gd name="connsiteX28" fmla="*/ 126362 w 185581"/>
              <a:gd name="connsiteY28" fmla="*/ 184483 h 250526"/>
              <a:gd name="connsiteX29" fmla="*/ 131509 w 185581"/>
              <a:gd name="connsiteY29" fmla="*/ 176387 h 250526"/>
              <a:gd name="connsiteX30" fmla="*/ 135904 w 185581"/>
              <a:gd name="connsiteY30" fmla="*/ 144406 h 2505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85581" h="250526">
                <a:moveTo>
                  <a:pt x="135904" y="144406"/>
                </a:moveTo>
                <a:cubicBezTo>
                  <a:pt x="151403" y="127056"/>
                  <a:pt x="162623" y="107046"/>
                  <a:pt x="175287" y="87499"/>
                </a:cubicBezTo>
                <a:cubicBezTo>
                  <a:pt x="178006" y="83584"/>
                  <a:pt x="181534" y="80265"/>
                  <a:pt x="185582" y="77726"/>
                </a:cubicBezTo>
                <a:cubicBezTo>
                  <a:pt x="184772" y="77101"/>
                  <a:pt x="183789" y="76702"/>
                  <a:pt x="182806" y="76569"/>
                </a:cubicBezTo>
                <a:cubicBezTo>
                  <a:pt x="176213" y="75412"/>
                  <a:pt x="165919" y="53436"/>
                  <a:pt x="163085" y="47248"/>
                </a:cubicBezTo>
                <a:cubicBezTo>
                  <a:pt x="160251" y="41060"/>
                  <a:pt x="139952" y="44993"/>
                  <a:pt x="123702" y="29899"/>
                </a:cubicBezTo>
                <a:cubicBezTo>
                  <a:pt x="117167" y="23595"/>
                  <a:pt x="113408" y="12087"/>
                  <a:pt x="111094" y="0"/>
                </a:cubicBezTo>
                <a:lnTo>
                  <a:pt x="103114" y="5783"/>
                </a:lnTo>
                <a:lnTo>
                  <a:pt x="94208" y="5783"/>
                </a:lnTo>
                <a:lnTo>
                  <a:pt x="94208" y="27007"/>
                </a:lnTo>
                <a:lnTo>
                  <a:pt x="79229" y="49446"/>
                </a:lnTo>
                <a:lnTo>
                  <a:pt x="71248" y="72984"/>
                </a:lnTo>
                <a:lnTo>
                  <a:pt x="75933" y="72984"/>
                </a:lnTo>
                <a:cubicBezTo>
                  <a:pt x="81716" y="72463"/>
                  <a:pt x="88077" y="87384"/>
                  <a:pt x="88077" y="93109"/>
                </a:cubicBezTo>
                <a:cubicBezTo>
                  <a:pt x="88077" y="98834"/>
                  <a:pt x="75471" y="148280"/>
                  <a:pt x="72174" y="150940"/>
                </a:cubicBezTo>
                <a:cubicBezTo>
                  <a:pt x="69802" y="153254"/>
                  <a:pt x="27644" y="169331"/>
                  <a:pt x="0" y="179856"/>
                </a:cubicBezTo>
                <a:cubicBezTo>
                  <a:pt x="5783" y="194777"/>
                  <a:pt x="17812" y="224098"/>
                  <a:pt x="28568" y="250527"/>
                </a:cubicBezTo>
                <a:cubicBezTo>
                  <a:pt x="30708" y="249538"/>
                  <a:pt x="32733" y="248399"/>
                  <a:pt x="34699" y="247114"/>
                </a:cubicBezTo>
                <a:cubicBezTo>
                  <a:pt x="37070" y="245542"/>
                  <a:pt x="39557" y="244188"/>
                  <a:pt x="42159" y="243067"/>
                </a:cubicBezTo>
                <a:cubicBezTo>
                  <a:pt x="43605" y="242078"/>
                  <a:pt x="45166" y="241297"/>
                  <a:pt x="46843" y="240753"/>
                </a:cubicBezTo>
                <a:cubicBezTo>
                  <a:pt x="57426" y="236641"/>
                  <a:pt x="67779" y="231853"/>
                  <a:pt x="77783" y="226411"/>
                </a:cubicBezTo>
                <a:cubicBezTo>
                  <a:pt x="77783" y="222970"/>
                  <a:pt x="79113" y="219662"/>
                  <a:pt x="81542" y="217216"/>
                </a:cubicBezTo>
                <a:cubicBezTo>
                  <a:pt x="84550" y="214110"/>
                  <a:pt x="88771" y="212444"/>
                  <a:pt x="93109" y="212647"/>
                </a:cubicBezTo>
                <a:cubicBezTo>
                  <a:pt x="94902" y="209998"/>
                  <a:pt x="97273" y="207812"/>
                  <a:pt x="100106" y="206285"/>
                </a:cubicBezTo>
                <a:cubicBezTo>
                  <a:pt x="101841" y="205430"/>
                  <a:pt x="103577" y="204481"/>
                  <a:pt x="105253" y="203452"/>
                </a:cubicBezTo>
                <a:cubicBezTo>
                  <a:pt x="107162" y="202295"/>
                  <a:pt x="108550" y="201139"/>
                  <a:pt x="110400" y="199982"/>
                </a:cubicBezTo>
                <a:cubicBezTo>
                  <a:pt x="111730" y="199149"/>
                  <a:pt x="113003" y="198177"/>
                  <a:pt x="114160" y="197090"/>
                </a:cubicBezTo>
                <a:cubicBezTo>
                  <a:pt x="115605" y="192707"/>
                  <a:pt x="118381" y="188890"/>
                  <a:pt x="122140" y="186160"/>
                </a:cubicBezTo>
                <a:lnTo>
                  <a:pt x="126362" y="184483"/>
                </a:lnTo>
                <a:cubicBezTo>
                  <a:pt x="128386" y="181979"/>
                  <a:pt x="130121" y="179266"/>
                  <a:pt x="131509" y="176387"/>
                </a:cubicBezTo>
                <a:cubicBezTo>
                  <a:pt x="126594" y="165780"/>
                  <a:pt x="128328" y="153300"/>
                  <a:pt x="135904" y="1444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4" name="Frihåndsform: figur 403">
            <a:extLst>
              <a:ext uri="{FF2B5EF4-FFF2-40B4-BE49-F238E27FC236}">
                <a16:creationId xmlns:a16="http://schemas.microsoft.com/office/drawing/2014/main" id="{EF7A2BD6-E215-40D0-82D7-B7E7A10D6F1F}"/>
              </a:ext>
            </a:extLst>
          </p:cNvPr>
          <p:cNvSpPr/>
          <p:nvPr/>
        </p:nvSpPr>
        <p:spPr>
          <a:xfrm>
            <a:off x="8563932" y="3972951"/>
            <a:ext cx="24383" cy="43480"/>
          </a:xfrm>
          <a:custGeom>
            <a:avLst/>
            <a:gdLst>
              <a:gd name="connsiteX0" fmla="*/ 19721 w 24383"/>
              <a:gd name="connsiteY0" fmla="*/ 43387 h 43480"/>
              <a:gd name="connsiteX1" fmla="*/ 20183 w 24383"/>
              <a:gd name="connsiteY1" fmla="*/ 35927 h 43480"/>
              <a:gd name="connsiteX2" fmla="*/ 17349 w 24383"/>
              <a:gd name="connsiteY2" fmla="*/ 244 h 43480"/>
              <a:gd name="connsiteX3" fmla="*/ 1908 w 24383"/>
              <a:gd name="connsiteY3" fmla="*/ 27252 h 43480"/>
              <a:gd name="connsiteX4" fmla="*/ 0 w 24383"/>
              <a:gd name="connsiteY4" fmla="*/ 27830 h 43480"/>
              <a:gd name="connsiteX5" fmla="*/ 19721 w 24383"/>
              <a:gd name="connsiteY5" fmla="*/ 43387 h 434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383" h="43480">
                <a:moveTo>
                  <a:pt x="19721" y="43387"/>
                </a:moveTo>
                <a:cubicBezTo>
                  <a:pt x="19142" y="40912"/>
                  <a:pt x="19316" y="38315"/>
                  <a:pt x="20183" y="35927"/>
                </a:cubicBezTo>
                <a:cubicBezTo>
                  <a:pt x="24867" y="26731"/>
                  <a:pt x="27644" y="3136"/>
                  <a:pt x="17349" y="244"/>
                </a:cubicBezTo>
                <a:cubicBezTo>
                  <a:pt x="7055" y="-2647"/>
                  <a:pt x="1908" y="20948"/>
                  <a:pt x="1908" y="27252"/>
                </a:cubicBezTo>
                <a:cubicBezTo>
                  <a:pt x="1908" y="28408"/>
                  <a:pt x="1446" y="28408"/>
                  <a:pt x="0" y="27830"/>
                </a:cubicBezTo>
                <a:cubicBezTo>
                  <a:pt x="4684" y="42230"/>
                  <a:pt x="13590" y="43965"/>
                  <a:pt x="19721" y="433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5" name="Frihåndsform: figur 404">
            <a:extLst>
              <a:ext uri="{FF2B5EF4-FFF2-40B4-BE49-F238E27FC236}">
                <a16:creationId xmlns:a16="http://schemas.microsoft.com/office/drawing/2014/main" id="{4CD4BC7F-C414-4C38-A068-30355732DB53}"/>
              </a:ext>
            </a:extLst>
          </p:cNvPr>
          <p:cNvSpPr/>
          <p:nvPr/>
        </p:nvSpPr>
        <p:spPr>
          <a:xfrm>
            <a:off x="8593021" y="3964336"/>
            <a:ext cx="112019" cy="107751"/>
          </a:xfrm>
          <a:custGeom>
            <a:avLst/>
            <a:gdLst>
              <a:gd name="connsiteX0" fmla="*/ 17812 w 112019"/>
              <a:gd name="connsiteY0" fmla="*/ 99713 h 107751"/>
              <a:gd name="connsiteX1" fmla="*/ 72174 w 112019"/>
              <a:gd name="connsiteY1" fmla="*/ 107752 h 107751"/>
              <a:gd name="connsiteX2" fmla="*/ 80155 w 112019"/>
              <a:gd name="connsiteY2" fmla="*/ 84156 h 107751"/>
              <a:gd name="connsiteX3" fmla="*/ 95133 w 112019"/>
              <a:gd name="connsiteY3" fmla="*/ 61775 h 107751"/>
              <a:gd name="connsiteX4" fmla="*/ 95133 w 112019"/>
              <a:gd name="connsiteY4" fmla="*/ 40493 h 107751"/>
              <a:gd name="connsiteX5" fmla="*/ 104039 w 112019"/>
              <a:gd name="connsiteY5" fmla="*/ 40493 h 107751"/>
              <a:gd name="connsiteX6" fmla="*/ 112020 w 112019"/>
              <a:gd name="connsiteY6" fmla="*/ 34710 h 107751"/>
              <a:gd name="connsiteX7" fmla="*/ 105427 w 112019"/>
              <a:gd name="connsiteY7" fmla="*/ 11 h 107751"/>
              <a:gd name="connsiteX8" fmla="*/ 77321 w 112019"/>
              <a:gd name="connsiteY8" fmla="*/ 37370 h 107751"/>
              <a:gd name="connsiteX9" fmla="*/ 32790 w 112019"/>
              <a:gd name="connsiteY9" fmla="*/ 62064 h 107751"/>
              <a:gd name="connsiteX10" fmla="*/ 5146 w 112019"/>
              <a:gd name="connsiteY10" fmla="*/ 70739 h 107751"/>
              <a:gd name="connsiteX11" fmla="*/ 0 w 112019"/>
              <a:gd name="connsiteY11" fmla="*/ 69004 h 107751"/>
              <a:gd name="connsiteX12" fmla="*/ 17812 w 112019"/>
              <a:gd name="connsiteY12" fmla="*/ 99713 h 107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019" h="107751">
                <a:moveTo>
                  <a:pt x="17812" y="99713"/>
                </a:moveTo>
                <a:cubicBezTo>
                  <a:pt x="20588" y="101968"/>
                  <a:pt x="58294" y="106595"/>
                  <a:pt x="72174" y="107752"/>
                </a:cubicBezTo>
                <a:lnTo>
                  <a:pt x="80155" y="84156"/>
                </a:lnTo>
                <a:lnTo>
                  <a:pt x="95133" y="61775"/>
                </a:lnTo>
                <a:lnTo>
                  <a:pt x="95133" y="40493"/>
                </a:lnTo>
                <a:lnTo>
                  <a:pt x="104039" y="40493"/>
                </a:lnTo>
                <a:lnTo>
                  <a:pt x="112020" y="34710"/>
                </a:lnTo>
                <a:cubicBezTo>
                  <a:pt x="108723" y="17361"/>
                  <a:pt x="108261" y="11"/>
                  <a:pt x="105427" y="11"/>
                </a:cubicBezTo>
                <a:cubicBezTo>
                  <a:pt x="101205" y="-567"/>
                  <a:pt x="84376" y="21293"/>
                  <a:pt x="77321" y="37370"/>
                </a:cubicBezTo>
                <a:cubicBezTo>
                  <a:pt x="70265" y="53448"/>
                  <a:pt x="50140" y="65534"/>
                  <a:pt x="32790" y="62064"/>
                </a:cubicBezTo>
                <a:cubicBezTo>
                  <a:pt x="22670" y="59335"/>
                  <a:pt x="11913" y="62718"/>
                  <a:pt x="5146" y="70739"/>
                </a:cubicBezTo>
                <a:cubicBezTo>
                  <a:pt x="4222" y="71838"/>
                  <a:pt x="2313" y="70739"/>
                  <a:pt x="0" y="69004"/>
                </a:cubicBezTo>
                <a:cubicBezTo>
                  <a:pt x="1966" y="81080"/>
                  <a:pt x="8327" y="92016"/>
                  <a:pt x="17812" y="997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6" name="Frihåndsform: figur 405">
            <a:extLst>
              <a:ext uri="{FF2B5EF4-FFF2-40B4-BE49-F238E27FC236}">
                <a16:creationId xmlns:a16="http://schemas.microsoft.com/office/drawing/2014/main" id="{DF57956C-473B-4354-90F2-9BD0ED62EFBF}"/>
              </a:ext>
            </a:extLst>
          </p:cNvPr>
          <p:cNvSpPr/>
          <p:nvPr/>
        </p:nvSpPr>
        <p:spPr>
          <a:xfrm>
            <a:off x="9929279" y="4534740"/>
            <a:ext cx="227924" cy="164283"/>
          </a:xfrm>
          <a:custGeom>
            <a:avLst/>
            <a:gdLst>
              <a:gd name="connsiteX0" fmla="*/ 211895 w 227924"/>
              <a:gd name="connsiteY0" fmla="*/ 28164 h 164283"/>
              <a:gd name="connsiteX1" fmla="*/ 191250 w 227924"/>
              <a:gd name="connsiteY1" fmla="*/ 21282 h 164283"/>
              <a:gd name="connsiteX2" fmla="*/ 169678 w 227924"/>
              <a:gd name="connsiteY2" fmla="*/ 0 h 164283"/>
              <a:gd name="connsiteX3" fmla="*/ 150940 w 227924"/>
              <a:gd name="connsiteY3" fmla="*/ 28164 h 164283"/>
              <a:gd name="connsiteX4" fmla="*/ 138276 w 227924"/>
              <a:gd name="connsiteY4" fmla="*/ 47133 h 164283"/>
              <a:gd name="connsiteX5" fmla="*/ 133244 w 227924"/>
              <a:gd name="connsiteY5" fmla="*/ 54575 h 164283"/>
              <a:gd name="connsiteX6" fmla="*/ 133129 w 227924"/>
              <a:gd name="connsiteY6" fmla="*/ 54593 h 164283"/>
              <a:gd name="connsiteX7" fmla="*/ 133591 w 227924"/>
              <a:gd name="connsiteY7" fmla="*/ 70728 h 164283"/>
              <a:gd name="connsiteX8" fmla="*/ 118150 w 227924"/>
              <a:gd name="connsiteY8" fmla="*/ 77032 h 164283"/>
              <a:gd name="connsiteX9" fmla="*/ 105485 w 227924"/>
              <a:gd name="connsiteY9" fmla="*/ 57485 h 164283"/>
              <a:gd name="connsiteX10" fmla="*/ 105022 w 227924"/>
              <a:gd name="connsiteY10" fmla="*/ 57485 h 164283"/>
              <a:gd name="connsiteX11" fmla="*/ 84376 w 227924"/>
              <a:gd name="connsiteY11" fmla="*/ 96000 h 164283"/>
              <a:gd name="connsiteX12" fmla="*/ 50140 w 227924"/>
              <a:gd name="connsiteY12" fmla="*/ 108666 h 164283"/>
              <a:gd name="connsiteX13" fmla="*/ 34699 w 227924"/>
              <a:gd name="connsiteY13" fmla="*/ 144290 h 164283"/>
              <a:gd name="connsiteX14" fmla="*/ 0 w 227924"/>
              <a:gd name="connsiteY14" fmla="*/ 133938 h 164283"/>
              <a:gd name="connsiteX15" fmla="*/ 7055 w 227924"/>
              <a:gd name="connsiteY15" fmla="*/ 151750 h 164283"/>
              <a:gd name="connsiteX16" fmla="*/ 26718 w 227924"/>
              <a:gd name="connsiteY16" fmla="*/ 163316 h 164283"/>
              <a:gd name="connsiteX17" fmla="*/ 57196 w 227924"/>
              <a:gd name="connsiteY17" fmla="*/ 159846 h 164283"/>
              <a:gd name="connsiteX18" fmla="*/ 80328 w 227924"/>
              <a:gd name="connsiteY18" fmla="*/ 148280 h 164283"/>
              <a:gd name="connsiteX19" fmla="*/ 102362 w 227924"/>
              <a:gd name="connsiteY19" fmla="*/ 153485 h 164283"/>
              <a:gd name="connsiteX20" fmla="*/ 123008 w 227924"/>
              <a:gd name="connsiteY20" fmla="*/ 136830 h 164283"/>
              <a:gd name="connsiteX21" fmla="*/ 130005 w 227924"/>
              <a:gd name="connsiteY21" fmla="*/ 110343 h 164283"/>
              <a:gd name="connsiteX22" fmla="*/ 144059 w 227924"/>
              <a:gd name="connsiteY22" fmla="*/ 85649 h 164283"/>
              <a:gd name="connsiteX23" fmla="*/ 180204 w 227924"/>
              <a:gd name="connsiteY23" fmla="*/ 67258 h 164283"/>
              <a:gd name="connsiteX24" fmla="*/ 191423 w 227924"/>
              <a:gd name="connsiteY24" fmla="*/ 71885 h 164283"/>
              <a:gd name="connsiteX25" fmla="*/ 205938 w 227924"/>
              <a:gd name="connsiteY25" fmla="*/ 55171 h 164283"/>
              <a:gd name="connsiteX26" fmla="*/ 227509 w 227924"/>
              <a:gd name="connsiteY26" fmla="*/ 44241 h 164283"/>
              <a:gd name="connsiteX27" fmla="*/ 211895 w 227924"/>
              <a:gd name="connsiteY27" fmla="*/ 28164 h 16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27924" h="164283">
                <a:moveTo>
                  <a:pt x="211895" y="28164"/>
                </a:moveTo>
                <a:cubicBezTo>
                  <a:pt x="205765" y="29899"/>
                  <a:pt x="191250" y="28742"/>
                  <a:pt x="191250" y="21282"/>
                </a:cubicBezTo>
                <a:cubicBezTo>
                  <a:pt x="191250" y="13821"/>
                  <a:pt x="178122" y="0"/>
                  <a:pt x="169678" y="0"/>
                </a:cubicBezTo>
                <a:cubicBezTo>
                  <a:pt x="161235" y="0"/>
                  <a:pt x="151404" y="19547"/>
                  <a:pt x="150940" y="28164"/>
                </a:cubicBezTo>
                <a:cubicBezTo>
                  <a:pt x="150478" y="36781"/>
                  <a:pt x="136888" y="35624"/>
                  <a:pt x="138276" y="47133"/>
                </a:cubicBezTo>
                <a:cubicBezTo>
                  <a:pt x="138912" y="50585"/>
                  <a:pt x="136656" y="53916"/>
                  <a:pt x="133244" y="54575"/>
                </a:cubicBezTo>
                <a:cubicBezTo>
                  <a:pt x="133186" y="54581"/>
                  <a:pt x="133186" y="54587"/>
                  <a:pt x="133129" y="54593"/>
                </a:cubicBezTo>
                <a:cubicBezTo>
                  <a:pt x="135442" y="64367"/>
                  <a:pt x="136425" y="71943"/>
                  <a:pt x="133591" y="70728"/>
                </a:cubicBezTo>
                <a:cubicBezTo>
                  <a:pt x="127808" y="68993"/>
                  <a:pt x="126536" y="77032"/>
                  <a:pt x="118150" y="77032"/>
                </a:cubicBezTo>
                <a:cubicBezTo>
                  <a:pt x="115317" y="77032"/>
                  <a:pt x="110632" y="68415"/>
                  <a:pt x="105485" y="57485"/>
                </a:cubicBezTo>
                <a:lnTo>
                  <a:pt x="105022" y="57485"/>
                </a:lnTo>
                <a:cubicBezTo>
                  <a:pt x="99239" y="57485"/>
                  <a:pt x="86747" y="80617"/>
                  <a:pt x="84376" y="96000"/>
                </a:cubicBezTo>
                <a:cubicBezTo>
                  <a:pt x="82006" y="111384"/>
                  <a:pt x="68936" y="106931"/>
                  <a:pt x="50140" y="108666"/>
                </a:cubicBezTo>
                <a:cubicBezTo>
                  <a:pt x="31345" y="110400"/>
                  <a:pt x="38921" y="133360"/>
                  <a:pt x="34699" y="144290"/>
                </a:cubicBezTo>
                <a:cubicBezTo>
                  <a:pt x="30940" y="154063"/>
                  <a:pt x="10352" y="136251"/>
                  <a:pt x="0" y="133938"/>
                </a:cubicBezTo>
                <a:cubicBezTo>
                  <a:pt x="1908" y="142555"/>
                  <a:pt x="4222" y="151750"/>
                  <a:pt x="7055" y="151750"/>
                </a:cubicBezTo>
                <a:cubicBezTo>
                  <a:pt x="12838" y="151750"/>
                  <a:pt x="21109" y="168406"/>
                  <a:pt x="26718" y="163316"/>
                </a:cubicBezTo>
                <a:cubicBezTo>
                  <a:pt x="32328" y="158227"/>
                  <a:pt x="48752" y="163316"/>
                  <a:pt x="57196" y="159846"/>
                </a:cubicBezTo>
                <a:cubicBezTo>
                  <a:pt x="65639" y="156377"/>
                  <a:pt x="67027" y="148280"/>
                  <a:pt x="80328" y="148280"/>
                </a:cubicBezTo>
                <a:cubicBezTo>
                  <a:pt x="93630" y="148280"/>
                  <a:pt x="88771" y="161524"/>
                  <a:pt x="102362" y="153485"/>
                </a:cubicBezTo>
                <a:cubicBezTo>
                  <a:pt x="115953" y="145446"/>
                  <a:pt x="124396" y="151750"/>
                  <a:pt x="123008" y="136830"/>
                </a:cubicBezTo>
                <a:cubicBezTo>
                  <a:pt x="121620" y="121909"/>
                  <a:pt x="131451" y="121851"/>
                  <a:pt x="130005" y="110343"/>
                </a:cubicBezTo>
                <a:cubicBezTo>
                  <a:pt x="128560" y="98834"/>
                  <a:pt x="145505" y="106931"/>
                  <a:pt x="144059" y="85649"/>
                </a:cubicBezTo>
                <a:cubicBezTo>
                  <a:pt x="142613" y="64367"/>
                  <a:pt x="168926" y="67258"/>
                  <a:pt x="180204" y="67258"/>
                </a:cubicBezTo>
                <a:cubicBezTo>
                  <a:pt x="184252" y="67929"/>
                  <a:pt x="188069" y="69508"/>
                  <a:pt x="191423" y="71885"/>
                </a:cubicBezTo>
                <a:cubicBezTo>
                  <a:pt x="199866" y="67258"/>
                  <a:pt x="211606" y="60954"/>
                  <a:pt x="205938" y="55171"/>
                </a:cubicBezTo>
                <a:cubicBezTo>
                  <a:pt x="200271" y="49388"/>
                  <a:pt x="224676" y="54593"/>
                  <a:pt x="227509" y="44241"/>
                </a:cubicBezTo>
                <a:cubicBezTo>
                  <a:pt x="230343" y="33889"/>
                  <a:pt x="217968" y="26429"/>
                  <a:pt x="211895" y="281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7" name="Frihåndsform: figur 406">
            <a:extLst>
              <a:ext uri="{FF2B5EF4-FFF2-40B4-BE49-F238E27FC236}">
                <a16:creationId xmlns:a16="http://schemas.microsoft.com/office/drawing/2014/main" id="{E2AF1D92-72D1-45BB-A50D-21A0927AC7B2}"/>
              </a:ext>
            </a:extLst>
          </p:cNvPr>
          <p:cNvSpPr/>
          <p:nvPr/>
        </p:nvSpPr>
        <p:spPr>
          <a:xfrm>
            <a:off x="10034475" y="4589912"/>
            <a:ext cx="30326" cy="22438"/>
          </a:xfrm>
          <a:custGeom>
            <a:avLst/>
            <a:gdLst>
              <a:gd name="connsiteX0" fmla="*/ 12954 w 30326"/>
              <a:gd name="connsiteY0" fmla="*/ 22439 h 22438"/>
              <a:gd name="connsiteX1" fmla="*/ 28395 w 30326"/>
              <a:gd name="connsiteY1" fmla="*/ 16077 h 22438"/>
              <a:gd name="connsiteX2" fmla="*/ 27932 w 30326"/>
              <a:gd name="connsiteY2" fmla="*/ 0 h 22438"/>
              <a:gd name="connsiteX3" fmla="*/ 16366 w 30326"/>
              <a:gd name="connsiteY3" fmla="*/ 6304 h 22438"/>
              <a:gd name="connsiteX4" fmla="*/ 0 w 30326"/>
              <a:gd name="connsiteY4" fmla="*/ 2892 h 22438"/>
              <a:gd name="connsiteX5" fmla="*/ 12954 w 30326"/>
              <a:gd name="connsiteY5" fmla="*/ 22439 h 224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326" h="22438">
                <a:moveTo>
                  <a:pt x="12954" y="22439"/>
                </a:moveTo>
                <a:cubicBezTo>
                  <a:pt x="21340" y="22439"/>
                  <a:pt x="22785" y="14400"/>
                  <a:pt x="28395" y="16077"/>
                </a:cubicBezTo>
                <a:cubicBezTo>
                  <a:pt x="31692" y="17234"/>
                  <a:pt x="30246" y="9774"/>
                  <a:pt x="27932" y="0"/>
                </a:cubicBezTo>
                <a:cubicBezTo>
                  <a:pt x="22785" y="1735"/>
                  <a:pt x="16366" y="1735"/>
                  <a:pt x="16366" y="6304"/>
                </a:cubicBezTo>
                <a:cubicBezTo>
                  <a:pt x="16366" y="13822"/>
                  <a:pt x="6072" y="3470"/>
                  <a:pt x="0" y="2892"/>
                </a:cubicBezTo>
                <a:cubicBezTo>
                  <a:pt x="4973" y="13822"/>
                  <a:pt x="10121" y="22439"/>
                  <a:pt x="12954" y="2243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8" name="Frihåndsform: figur 407">
            <a:extLst>
              <a:ext uri="{FF2B5EF4-FFF2-40B4-BE49-F238E27FC236}">
                <a16:creationId xmlns:a16="http://schemas.microsoft.com/office/drawing/2014/main" id="{37A9B5B9-2A41-4D2E-B4F7-29B81B9037F7}"/>
              </a:ext>
            </a:extLst>
          </p:cNvPr>
          <p:cNvSpPr/>
          <p:nvPr/>
        </p:nvSpPr>
        <p:spPr>
          <a:xfrm>
            <a:off x="8284316" y="3614428"/>
            <a:ext cx="230863" cy="265253"/>
          </a:xfrm>
          <a:custGeom>
            <a:avLst/>
            <a:gdLst>
              <a:gd name="connsiteX0" fmla="*/ 194314 w 230863"/>
              <a:gd name="connsiteY0" fmla="*/ 240964 h 265253"/>
              <a:gd name="connsiteX1" fmla="*/ 205129 w 230863"/>
              <a:gd name="connsiteY1" fmla="*/ 230612 h 265253"/>
              <a:gd name="connsiteX2" fmla="*/ 220569 w 230863"/>
              <a:gd name="connsiteY2" fmla="*/ 240964 h 265253"/>
              <a:gd name="connsiteX3" fmla="*/ 230863 w 230863"/>
              <a:gd name="connsiteY3" fmla="*/ 234603 h 265253"/>
              <a:gd name="connsiteX4" fmla="*/ 217736 w 230863"/>
              <a:gd name="connsiteY4" fmla="*/ 212800 h 265253"/>
              <a:gd name="connsiteX5" fmla="*/ 209350 w 230863"/>
              <a:gd name="connsiteY5" fmla="*/ 193831 h 265253"/>
              <a:gd name="connsiteX6" fmla="*/ 211201 w 230863"/>
              <a:gd name="connsiteY6" fmla="*/ 174862 h 265253"/>
              <a:gd name="connsiteX7" fmla="*/ 199634 w 230863"/>
              <a:gd name="connsiteY7" fmla="*/ 158149 h 265253"/>
              <a:gd name="connsiteX8" fmla="*/ 173899 w 230863"/>
              <a:gd name="connsiteY8" fmla="*/ 137503 h 265253"/>
              <a:gd name="connsiteX9" fmla="*/ 162333 w 230863"/>
              <a:gd name="connsiteY9" fmla="*/ 121946 h 265253"/>
              <a:gd name="connsiteX10" fmla="*/ 159557 w 230863"/>
              <a:gd name="connsiteY10" fmla="*/ 96674 h 265253"/>
              <a:gd name="connsiteX11" fmla="*/ 168926 w 230863"/>
              <a:gd name="connsiteY11" fmla="*/ 74814 h 265253"/>
              <a:gd name="connsiteX12" fmla="*/ 171702 w 230863"/>
              <a:gd name="connsiteY12" fmla="*/ 58158 h 265253"/>
              <a:gd name="connsiteX13" fmla="*/ 162333 w 230863"/>
              <a:gd name="connsiteY13" fmla="*/ 48385 h 265253"/>
              <a:gd name="connsiteX14" fmla="*/ 149205 w 230863"/>
              <a:gd name="connsiteY14" fmla="*/ 31729 h 265253"/>
              <a:gd name="connsiteX15" fmla="*/ 140762 w 230863"/>
              <a:gd name="connsiteY15" fmla="*/ 9869 h 265253"/>
              <a:gd name="connsiteX16" fmla="*/ 115952 w 230863"/>
              <a:gd name="connsiteY16" fmla="*/ 5300 h 265253"/>
              <a:gd name="connsiteX17" fmla="*/ 95306 w 230863"/>
              <a:gd name="connsiteY17" fmla="*/ 95 h 265253"/>
              <a:gd name="connsiteX18" fmla="*/ 85012 w 230863"/>
              <a:gd name="connsiteY18" fmla="*/ 9290 h 265253"/>
              <a:gd name="connsiteX19" fmla="*/ 85475 w 230863"/>
              <a:gd name="connsiteY19" fmla="*/ 9290 h 265253"/>
              <a:gd name="connsiteX20" fmla="*/ 71422 w 230863"/>
              <a:gd name="connsiteY20" fmla="*/ 21377 h 265253"/>
              <a:gd name="connsiteX21" fmla="*/ 56386 w 230863"/>
              <a:gd name="connsiteY21" fmla="*/ 34621 h 265253"/>
              <a:gd name="connsiteX22" fmla="*/ 58294 w 230863"/>
              <a:gd name="connsiteY22" fmla="*/ 57753 h 265253"/>
              <a:gd name="connsiteX23" fmla="*/ 56386 w 230863"/>
              <a:gd name="connsiteY23" fmla="*/ 79614 h 265253"/>
              <a:gd name="connsiteX24" fmla="*/ 50603 w 230863"/>
              <a:gd name="connsiteY24" fmla="*/ 96269 h 265253"/>
              <a:gd name="connsiteX25" fmla="*/ 0 w 230863"/>
              <a:gd name="connsiteY25" fmla="*/ 127903 h 265253"/>
              <a:gd name="connsiteX26" fmla="*/ 1850 w 230863"/>
              <a:gd name="connsiteY26" fmla="*/ 141667 h 265253"/>
              <a:gd name="connsiteX27" fmla="*/ 7633 w 230863"/>
              <a:gd name="connsiteY27" fmla="*/ 169253 h 265253"/>
              <a:gd name="connsiteX28" fmla="*/ 25908 w 230863"/>
              <a:gd name="connsiteY28" fmla="*/ 169253 h 265253"/>
              <a:gd name="connsiteX29" fmla="*/ 72174 w 230863"/>
              <a:gd name="connsiteY29" fmla="*/ 201465 h 265253"/>
              <a:gd name="connsiteX30" fmla="*/ 128906 w 230863"/>
              <a:gd name="connsiteY30" fmla="*/ 250853 h 265253"/>
              <a:gd name="connsiteX31" fmla="*/ 156550 w 230863"/>
              <a:gd name="connsiteY31" fmla="*/ 261784 h 265253"/>
              <a:gd name="connsiteX32" fmla="*/ 183731 w 230863"/>
              <a:gd name="connsiteY32" fmla="*/ 265253 h 265253"/>
              <a:gd name="connsiteX33" fmla="*/ 194314 w 230863"/>
              <a:gd name="connsiteY33" fmla="*/ 240964 h 265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230863" h="265253">
                <a:moveTo>
                  <a:pt x="194314" y="240964"/>
                </a:moveTo>
                <a:cubicBezTo>
                  <a:pt x="197148" y="236916"/>
                  <a:pt x="198073" y="231769"/>
                  <a:pt x="205129" y="230612"/>
                </a:cubicBezTo>
                <a:cubicBezTo>
                  <a:pt x="210912" y="229455"/>
                  <a:pt x="214497" y="234024"/>
                  <a:pt x="220569" y="240964"/>
                </a:cubicBezTo>
                <a:cubicBezTo>
                  <a:pt x="223346" y="237945"/>
                  <a:pt x="226931" y="235748"/>
                  <a:pt x="230863" y="234603"/>
                </a:cubicBezTo>
                <a:cubicBezTo>
                  <a:pt x="225080" y="227142"/>
                  <a:pt x="217273" y="217947"/>
                  <a:pt x="217736" y="212800"/>
                </a:cubicBezTo>
                <a:cubicBezTo>
                  <a:pt x="218719" y="204125"/>
                  <a:pt x="210276" y="199557"/>
                  <a:pt x="209350" y="193831"/>
                </a:cubicBezTo>
                <a:cubicBezTo>
                  <a:pt x="208425" y="188106"/>
                  <a:pt x="215133" y="179431"/>
                  <a:pt x="211201" y="174862"/>
                </a:cubicBezTo>
                <a:cubicBezTo>
                  <a:pt x="207268" y="170294"/>
                  <a:pt x="206517" y="159306"/>
                  <a:pt x="199634" y="158149"/>
                </a:cubicBezTo>
                <a:cubicBezTo>
                  <a:pt x="192753" y="156993"/>
                  <a:pt x="172916" y="144964"/>
                  <a:pt x="173899" y="137503"/>
                </a:cubicBezTo>
                <a:cubicBezTo>
                  <a:pt x="174883" y="130043"/>
                  <a:pt x="166381" y="124260"/>
                  <a:pt x="162333" y="121946"/>
                </a:cubicBezTo>
                <a:cubicBezTo>
                  <a:pt x="158285" y="119633"/>
                  <a:pt x="154815" y="100144"/>
                  <a:pt x="159557" y="96674"/>
                </a:cubicBezTo>
                <a:cubicBezTo>
                  <a:pt x="164299" y="93204"/>
                  <a:pt x="163259" y="74814"/>
                  <a:pt x="168926" y="74814"/>
                </a:cubicBezTo>
                <a:cubicBezTo>
                  <a:pt x="174593" y="74814"/>
                  <a:pt x="169852" y="65040"/>
                  <a:pt x="171702" y="58158"/>
                </a:cubicBezTo>
                <a:cubicBezTo>
                  <a:pt x="173553" y="51276"/>
                  <a:pt x="167018" y="48385"/>
                  <a:pt x="162333" y="48385"/>
                </a:cubicBezTo>
                <a:cubicBezTo>
                  <a:pt x="157649" y="48385"/>
                  <a:pt x="149205" y="39768"/>
                  <a:pt x="149205" y="31729"/>
                </a:cubicBezTo>
                <a:cubicBezTo>
                  <a:pt x="149205" y="23691"/>
                  <a:pt x="139837" y="12760"/>
                  <a:pt x="140762" y="9869"/>
                </a:cubicBezTo>
                <a:cubicBezTo>
                  <a:pt x="139374" y="24269"/>
                  <a:pt x="121562" y="1830"/>
                  <a:pt x="115952" y="5300"/>
                </a:cubicBezTo>
                <a:cubicBezTo>
                  <a:pt x="110343" y="8770"/>
                  <a:pt x="106121" y="-1061"/>
                  <a:pt x="95306" y="95"/>
                </a:cubicBezTo>
                <a:cubicBezTo>
                  <a:pt x="88308" y="1252"/>
                  <a:pt x="88308" y="5878"/>
                  <a:pt x="85012" y="9290"/>
                </a:cubicBezTo>
                <a:lnTo>
                  <a:pt x="85475" y="9290"/>
                </a:lnTo>
                <a:lnTo>
                  <a:pt x="71422" y="21377"/>
                </a:lnTo>
                <a:cubicBezTo>
                  <a:pt x="71422" y="21377"/>
                  <a:pt x="59220" y="25946"/>
                  <a:pt x="56386" y="34621"/>
                </a:cubicBezTo>
                <a:cubicBezTo>
                  <a:pt x="53552" y="43295"/>
                  <a:pt x="62169" y="52433"/>
                  <a:pt x="58294" y="57753"/>
                </a:cubicBezTo>
                <a:cubicBezTo>
                  <a:pt x="54419" y="63074"/>
                  <a:pt x="55460" y="75566"/>
                  <a:pt x="56386" y="79614"/>
                </a:cubicBezTo>
                <a:cubicBezTo>
                  <a:pt x="57311" y="83662"/>
                  <a:pt x="50603" y="96269"/>
                  <a:pt x="50603" y="96269"/>
                </a:cubicBezTo>
                <a:cubicBezTo>
                  <a:pt x="50603" y="96269"/>
                  <a:pt x="22959" y="114081"/>
                  <a:pt x="0" y="127903"/>
                </a:cubicBezTo>
                <a:cubicBezTo>
                  <a:pt x="289" y="132530"/>
                  <a:pt x="925" y="137127"/>
                  <a:pt x="1850" y="141667"/>
                </a:cubicBezTo>
                <a:cubicBezTo>
                  <a:pt x="3296" y="148028"/>
                  <a:pt x="5609" y="159479"/>
                  <a:pt x="7633" y="169253"/>
                </a:cubicBezTo>
                <a:cubicBezTo>
                  <a:pt x="13706" y="168674"/>
                  <a:pt x="19836" y="168674"/>
                  <a:pt x="25908" y="169253"/>
                </a:cubicBezTo>
                <a:cubicBezTo>
                  <a:pt x="34352" y="170409"/>
                  <a:pt x="64771" y="196838"/>
                  <a:pt x="72174" y="201465"/>
                </a:cubicBezTo>
                <a:cubicBezTo>
                  <a:pt x="79576" y="206092"/>
                  <a:pt x="120463" y="241947"/>
                  <a:pt x="128906" y="250853"/>
                </a:cubicBezTo>
                <a:cubicBezTo>
                  <a:pt x="136483" y="257712"/>
                  <a:pt x="146314" y="261598"/>
                  <a:pt x="156550" y="261784"/>
                </a:cubicBezTo>
                <a:cubicBezTo>
                  <a:pt x="159846" y="261784"/>
                  <a:pt x="172974" y="263518"/>
                  <a:pt x="183731" y="265253"/>
                </a:cubicBezTo>
                <a:cubicBezTo>
                  <a:pt x="186622" y="256891"/>
                  <a:pt x="190150" y="248771"/>
                  <a:pt x="194314" y="2409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09" name="Frihåndsform: figur 408">
            <a:extLst>
              <a:ext uri="{FF2B5EF4-FFF2-40B4-BE49-F238E27FC236}">
                <a16:creationId xmlns:a16="http://schemas.microsoft.com/office/drawing/2014/main" id="{B00C4F35-5A25-4FCE-B851-30B1E5693831}"/>
              </a:ext>
            </a:extLst>
          </p:cNvPr>
          <p:cNvSpPr/>
          <p:nvPr/>
        </p:nvSpPr>
        <p:spPr>
          <a:xfrm>
            <a:off x="8468798" y="3844848"/>
            <a:ext cx="45456" cy="50158"/>
          </a:xfrm>
          <a:custGeom>
            <a:avLst/>
            <a:gdLst>
              <a:gd name="connsiteX0" fmla="*/ 14516 w 45456"/>
              <a:gd name="connsiteY0" fmla="*/ 36973 h 50158"/>
              <a:gd name="connsiteX1" fmla="*/ 26718 w 45456"/>
              <a:gd name="connsiteY1" fmla="*/ 49060 h 50158"/>
              <a:gd name="connsiteX2" fmla="*/ 45456 w 45456"/>
              <a:gd name="connsiteY2" fmla="*/ 50158 h 50158"/>
              <a:gd name="connsiteX3" fmla="*/ 34237 w 45456"/>
              <a:gd name="connsiteY3" fmla="*/ 15112 h 50158"/>
              <a:gd name="connsiteX4" fmla="*/ 36087 w 45456"/>
              <a:gd name="connsiteY4" fmla="*/ 10544 h 50158"/>
              <a:gd name="connsiteX5" fmla="*/ 20646 w 45456"/>
              <a:gd name="connsiteY5" fmla="*/ 192 h 50158"/>
              <a:gd name="connsiteX6" fmla="*/ 9832 w 45456"/>
              <a:gd name="connsiteY6" fmla="*/ 10544 h 50158"/>
              <a:gd name="connsiteX7" fmla="*/ 0 w 45456"/>
              <a:gd name="connsiteY7" fmla="*/ 35238 h 50158"/>
              <a:gd name="connsiteX8" fmla="*/ 14516 w 45456"/>
              <a:gd name="connsiteY8" fmla="*/ 36973 h 50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456" h="50158">
                <a:moveTo>
                  <a:pt x="14516" y="36973"/>
                </a:moveTo>
                <a:lnTo>
                  <a:pt x="26718" y="49060"/>
                </a:lnTo>
                <a:lnTo>
                  <a:pt x="45456" y="50158"/>
                </a:lnTo>
                <a:cubicBezTo>
                  <a:pt x="41234" y="36973"/>
                  <a:pt x="34237" y="19739"/>
                  <a:pt x="34237" y="15112"/>
                </a:cubicBezTo>
                <a:cubicBezTo>
                  <a:pt x="34352" y="13429"/>
                  <a:pt x="34988" y="11822"/>
                  <a:pt x="36087" y="10544"/>
                </a:cubicBezTo>
                <a:cubicBezTo>
                  <a:pt x="30304" y="3662"/>
                  <a:pt x="26256" y="-1023"/>
                  <a:pt x="20646" y="192"/>
                </a:cubicBezTo>
                <a:cubicBezTo>
                  <a:pt x="13591" y="1349"/>
                  <a:pt x="12665" y="6495"/>
                  <a:pt x="9832" y="10544"/>
                </a:cubicBezTo>
                <a:cubicBezTo>
                  <a:pt x="5899" y="18484"/>
                  <a:pt x="2603" y="26748"/>
                  <a:pt x="0" y="35238"/>
                </a:cubicBezTo>
                <a:cubicBezTo>
                  <a:pt x="7981" y="35816"/>
                  <a:pt x="14516" y="36973"/>
                  <a:pt x="14516" y="3697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0" name="Frihåndsform: figur 409">
            <a:extLst>
              <a:ext uri="{FF2B5EF4-FFF2-40B4-BE49-F238E27FC236}">
                <a16:creationId xmlns:a16="http://schemas.microsoft.com/office/drawing/2014/main" id="{358C9961-472F-40B2-98C2-95B3C76C9A77}"/>
              </a:ext>
            </a:extLst>
          </p:cNvPr>
          <p:cNvSpPr/>
          <p:nvPr/>
        </p:nvSpPr>
        <p:spPr>
          <a:xfrm>
            <a:off x="7272576" y="3141865"/>
            <a:ext cx="305372" cy="309111"/>
          </a:xfrm>
          <a:custGeom>
            <a:avLst/>
            <a:gdLst>
              <a:gd name="connsiteX0" fmla="*/ 276179 w 305372"/>
              <a:gd name="connsiteY0" fmla="*/ 142208 h 309111"/>
              <a:gd name="connsiteX1" fmla="*/ 288323 w 305372"/>
              <a:gd name="connsiteY1" fmla="*/ 130642 h 309111"/>
              <a:gd name="connsiteX2" fmla="*/ 293470 w 305372"/>
              <a:gd name="connsiteY2" fmla="*/ 109359 h 309111"/>
              <a:gd name="connsiteX3" fmla="*/ 302839 w 305372"/>
              <a:gd name="connsiteY3" fmla="*/ 86227 h 309111"/>
              <a:gd name="connsiteX4" fmla="*/ 298155 w 305372"/>
              <a:gd name="connsiteY4" fmla="*/ 77032 h 309111"/>
              <a:gd name="connsiteX5" fmla="*/ 285547 w 305372"/>
              <a:gd name="connsiteY5" fmla="*/ 71827 h 309111"/>
              <a:gd name="connsiteX6" fmla="*/ 270511 w 305372"/>
              <a:gd name="connsiteY6" fmla="*/ 63210 h 309111"/>
              <a:gd name="connsiteX7" fmla="*/ 246164 w 305372"/>
              <a:gd name="connsiteY7" fmla="*/ 58063 h 309111"/>
              <a:gd name="connsiteX8" fmla="*/ 233962 w 305372"/>
              <a:gd name="connsiteY8" fmla="*/ 48868 h 309111"/>
              <a:gd name="connsiteX9" fmla="*/ 227427 w 305372"/>
              <a:gd name="connsiteY9" fmla="*/ 35624 h 309111"/>
              <a:gd name="connsiteX10" fmla="*/ 217075 w 305372"/>
              <a:gd name="connsiteY10" fmla="*/ 41928 h 309111"/>
              <a:gd name="connsiteX11" fmla="*/ 210540 w 305372"/>
              <a:gd name="connsiteY11" fmla="*/ 32733 h 309111"/>
              <a:gd name="connsiteX12" fmla="*/ 196024 w 305372"/>
              <a:gd name="connsiteY12" fmla="*/ 22381 h 309111"/>
              <a:gd name="connsiteX13" fmla="*/ 183822 w 305372"/>
              <a:gd name="connsiteY13" fmla="*/ 13764 h 309111"/>
              <a:gd name="connsiteX14" fmla="*/ 175378 w 305372"/>
              <a:gd name="connsiteY14" fmla="*/ 3412 h 309111"/>
              <a:gd name="connsiteX15" fmla="*/ 172544 w 305372"/>
              <a:gd name="connsiteY15" fmla="*/ 0 h 309111"/>
              <a:gd name="connsiteX16" fmla="*/ 167398 w 305372"/>
              <a:gd name="connsiteY16" fmla="*/ 578 h 309111"/>
              <a:gd name="connsiteX17" fmla="*/ 153344 w 305372"/>
              <a:gd name="connsiteY17" fmla="*/ 24694 h 309111"/>
              <a:gd name="connsiteX18" fmla="*/ 128997 w 305372"/>
              <a:gd name="connsiteY18" fmla="*/ 44241 h 309111"/>
              <a:gd name="connsiteX19" fmla="*/ 113614 w 305372"/>
              <a:gd name="connsiteY19" fmla="*/ 64077 h 309111"/>
              <a:gd name="connsiteX20" fmla="*/ 84120 w 305372"/>
              <a:gd name="connsiteY20" fmla="*/ 51991 h 309111"/>
              <a:gd name="connsiteX21" fmla="*/ 70530 w 305372"/>
              <a:gd name="connsiteY21" fmla="*/ 62921 h 309111"/>
              <a:gd name="connsiteX22" fmla="*/ 73768 w 305372"/>
              <a:gd name="connsiteY22" fmla="*/ 92820 h 309111"/>
              <a:gd name="connsiteX23" fmla="*/ 53180 w 305372"/>
              <a:gd name="connsiteY23" fmla="*/ 91663 h 309111"/>
              <a:gd name="connsiteX24" fmla="*/ 39127 w 305372"/>
              <a:gd name="connsiteY24" fmla="*/ 83625 h 309111"/>
              <a:gd name="connsiteX25" fmla="*/ 15994 w 305372"/>
              <a:gd name="connsiteY25" fmla="*/ 86516 h 309111"/>
              <a:gd name="connsiteX26" fmla="*/ 1478 w 305372"/>
              <a:gd name="connsiteY26" fmla="*/ 99702 h 309111"/>
              <a:gd name="connsiteX27" fmla="*/ 4312 w 305372"/>
              <a:gd name="connsiteY27" fmla="*/ 117051 h 309111"/>
              <a:gd name="connsiteX28" fmla="*/ 17902 w 305372"/>
              <a:gd name="connsiteY28" fmla="*/ 122256 h 309111"/>
              <a:gd name="connsiteX29" fmla="*/ 32881 w 305372"/>
              <a:gd name="connsiteY29" fmla="*/ 121678 h 309111"/>
              <a:gd name="connsiteX30" fmla="*/ 46934 w 305372"/>
              <a:gd name="connsiteY30" fmla="*/ 132608 h 309111"/>
              <a:gd name="connsiteX31" fmla="*/ 56303 w 305372"/>
              <a:gd name="connsiteY31" fmla="*/ 135442 h 309111"/>
              <a:gd name="connsiteX32" fmla="*/ 63821 w 305372"/>
              <a:gd name="connsiteY32" fmla="*/ 148107 h 309111"/>
              <a:gd name="connsiteX33" fmla="*/ 63821 w 305372"/>
              <a:gd name="connsiteY33" fmla="*/ 149263 h 309111"/>
              <a:gd name="connsiteX34" fmla="*/ 70414 w 305372"/>
              <a:gd name="connsiteY34" fmla="*/ 157302 h 309111"/>
              <a:gd name="connsiteX35" fmla="*/ 75098 w 305372"/>
              <a:gd name="connsiteY35" fmla="*/ 168232 h 309111"/>
              <a:gd name="connsiteX36" fmla="*/ 82096 w 305372"/>
              <a:gd name="connsiteY36" fmla="*/ 171702 h 309111"/>
              <a:gd name="connsiteX37" fmla="*/ 88226 w 305372"/>
              <a:gd name="connsiteY37" fmla="*/ 193505 h 309111"/>
              <a:gd name="connsiteX38" fmla="*/ 88688 w 305372"/>
              <a:gd name="connsiteY38" fmla="*/ 202121 h 309111"/>
              <a:gd name="connsiteX39" fmla="*/ 92389 w 305372"/>
              <a:gd name="connsiteY39" fmla="*/ 214787 h 309111"/>
              <a:gd name="connsiteX40" fmla="*/ 84004 w 305372"/>
              <a:gd name="connsiteY40" fmla="*/ 242951 h 309111"/>
              <a:gd name="connsiteX41" fmla="*/ 73652 w 305372"/>
              <a:gd name="connsiteY41" fmla="*/ 277650 h 309111"/>
              <a:gd name="connsiteX42" fmla="*/ 72264 w 305372"/>
              <a:gd name="connsiteY42" fmla="*/ 278228 h 309111"/>
              <a:gd name="connsiteX43" fmla="*/ 85392 w 305372"/>
              <a:gd name="connsiteY43" fmla="*/ 286267 h 309111"/>
              <a:gd name="connsiteX44" fmla="*/ 108525 w 305372"/>
              <a:gd name="connsiteY44" fmla="*/ 299510 h 309111"/>
              <a:gd name="connsiteX45" fmla="*/ 127262 w 305372"/>
              <a:gd name="connsiteY45" fmla="*/ 297197 h 309111"/>
              <a:gd name="connsiteX46" fmla="*/ 138077 w 305372"/>
              <a:gd name="connsiteY46" fmla="*/ 300088 h 309111"/>
              <a:gd name="connsiteX47" fmla="*/ 166183 w 305372"/>
              <a:gd name="connsiteY47" fmla="*/ 308127 h 309111"/>
              <a:gd name="connsiteX48" fmla="*/ 190067 w 305372"/>
              <a:gd name="connsiteY48" fmla="*/ 308705 h 309111"/>
              <a:gd name="connsiteX49" fmla="*/ 188795 w 305372"/>
              <a:gd name="connsiteY49" fmla="*/ 301187 h 309111"/>
              <a:gd name="connsiteX50" fmla="*/ 207995 w 305372"/>
              <a:gd name="connsiteY50" fmla="*/ 273601 h 309111"/>
              <a:gd name="connsiteX51" fmla="*/ 251138 w 305372"/>
              <a:gd name="connsiteY51" fmla="*/ 284474 h 309111"/>
              <a:gd name="connsiteX52" fmla="*/ 278318 w 305372"/>
              <a:gd name="connsiteY52" fmla="*/ 273601 h 309111"/>
              <a:gd name="connsiteX53" fmla="*/ 292834 w 305372"/>
              <a:gd name="connsiteY53" fmla="*/ 262035 h 309111"/>
              <a:gd name="connsiteX54" fmla="*/ 295668 w 305372"/>
              <a:gd name="connsiteY54" fmla="*/ 252840 h 309111"/>
              <a:gd name="connsiteX55" fmla="*/ 284853 w 305372"/>
              <a:gd name="connsiteY55" fmla="*/ 248213 h 309111"/>
              <a:gd name="connsiteX56" fmla="*/ 278145 w 305372"/>
              <a:gd name="connsiteY56" fmla="*/ 237833 h 309111"/>
              <a:gd name="connsiteX57" fmla="*/ 279706 w 305372"/>
              <a:gd name="connsiteY57" fmla="*/ 234449 h 309111"/>
              <a:gd name="connsiteX58" fmla="*/ 273171 w 305372"/>
              <a:gd name="connsiteY58" fmla="*/ 220049 h 309111"/>
              <a:gd name="connsiteX59" fmla="*/ 277856 w 305372"/>
              <a:gd name="connsiteY59" fmla="*/ 213167 h 309111"/>
              <a:gd name="connsiteX60" fmla="*/ 282540 w 305372"/>
              <a:gd name="connsiteY60" fmla="*/ 202237 h 309111"/>
              <a:gd name="connsiteX61" fmla="*/ 279706 w 305372"/>
              <a:gd name="connsiteY61" fmla="*/ 188473 h 309111"/>
              <a:gd name="connsiteX62" fmla="*/ 275485 w 305372"/>
              <a:gd name="connsiteY62" fmla="*/ 174651 h 309111"/>
              <a:gd name="connsiteX63" fmla="*/ 265190 w 305372"/>
              <a:gd name="connsiteY63" fmla="*/ 173495 h 309111"/>
              <a:gd name="connsiteX64" fmla="*/ 261894 w 305372"/>
              <a:gd name="connsiteY64" fmla="*/ 164300 h 309111"/>
              <a:gd name="connsiteX65" fmla="*/ 276179 w 305372"/>
              <a:gd name="connsiteY65" fmla="*/ 142208 h 309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305372" h="309111">
                <a:moveTo>
                  <a:pt x="276179" y="142208"/>
                </a:moveTo>
                <a:cubicBezTo>
                  <a:pt x="277278" y="136124"/>
                  <a:pt x="282193" y="131445"/>
                  <a:pt x="288323" y="130642"/>
                </a:cubicBezTo>
                <a:cubicBezTo>
                  <a:pt x="293008" y="130642"/>
                  <a:pt x="292082" y="117398"/>
                  <a:pt x="293470" y="109359"/>
                </a:cubicBezTo>
                <a:cubicBezTo>
                  <a:pt x="294106" y="100853"/>
                  <a:pt x="297345" y="92756"/>
                  <a:pt x="302839" y="86227"/>
                </a:cubicBezTo>
                <a:cubicBezTo>
                  <a:pt x="309432" y="79287"/>
                  <a:pt x="301451" y="76453"/>
                  <a:pt x="298155" y="77032"/>
                </a:cubicBezTo>
                <a:cubicBezTo>
                  <a:pt x="294858" y="77610"/>
                  <a:pt x="292372" y="71827"/>
                  <a:pt x="285547" y="71827"/>
                </a:cubicBezTo>
                <a:cubicBezTo>
                  <a:pt x="279302" y="72064"/>
                  <a:pt x="273461" y="68715"/>
                  <a:pt x="270511" y="63210"/>
                </a:cubicBezTo>
                <a:cubicBezTo>
                  <a:pt x="267272" y="58063"/>
                  <a:pt x="251311" y="56906"/>
                  <a:pt x="246164" y="58063"/>
                </a:cubicBezTo>
                <a:cubicBezTo>
                  <a:pt x="241017" y="59220"/>
                  <a:pt x="239571" y="47711"/>
                  <a:pt x="233962" y="48868"/>
                </a:cubicBezTo>
                <a:cubicBezTo>
                  <a:pt x="228352" y="50024"/>
                  <a:pt x="227427" y="40829"/>
                  <a:pt x="227427" y="35624"/>
                </a:cubicBezTo>
                <a:cubicBezTo>
                  <a:pt x="227427" y="30419"/>
                  <a:pt x="221644" y="39094"/>
                  <a:pt x="217075" y="41928"/>
                </a:cubicBezTo>
                <a:cubicBezTo>
                  <a:pt x="212506" y="44762"/>
                  <a:pt x="211002" y="36145"/>
                  <a:pt x="210540" y="32733"/>
                </a:cubicBezTo>
                <a:cubicBezTo>
                  <a:pt x="210077" y="29321"/>
                  <a:pt x="200709" y="25272"/>
                  <a:pt x="196024" y="22381"/>
                </a:cubicBezTo>
                <a:cubicBezTo>
                  <a:pt x="191339" y="19489"/>
                  <a:pt x="186135" y="9195"/>
                  <a:pt x="183822" y="13764"/>
                </a:cubicBezTo>
                <a:cubicBezTo>
                  <a:pt x="181508" y="18333"/>
                  <a:pt x="175841" y="7460"/>
                  <a:pt x="175378" y="3412"/>
                </a:cubicBezTo>
                <a:cubicBezTo>
                  <a:pt x="174915" y="578"/>
                  <a:pt x="173527" y="1735"/>
                  <a:pt x="172544" y="0"/>
                </a:cubicBezTo>
                <a:cubicBezTo>
                  <a:pt x="170867" y="457"/>
                  <a:pt x="169132" y="653"/>
                  <a:pt x="167398" y="578"/>
                </a:cubicBezTo>
                <a:cubicBezTo>
                  <a:pt x="158954" y="0"/>
                  <a:pt x="151956" y="8039"/>
                  <a:pt x="153344" y="24694"/>
                </a:cubicBezTo>
                <a:cubicBezTo>
                  <a:pt x="154732" y="41350"/>
                  <a:pt x="143050" y="43084"/>
                  <a:pt x="128997" y="44241"/>
                </a:cubicBezTo>
                <a:cubicBezTo>
                  <a:pt x="114944" y="45398"/>
                  <a:pt x="119397" y="58873"/>
                  <a:pt x="113614" y="64077"/>
                </a:cubicBezTo>
                <a:cubicBezTo>
                  <a:pt x="107831" y="69282"/>
                  <a:pt x="86896" y="61186"/>
                  <a:pt x="84120" y="51991"/>
                </a:cubicBezTo>
                <a:cubicBezTo>
                  <a:pt x="81344" y="42795"/>
                  <a:pt x="62549" y="51991"/>
                  <a:pt x="70530" y="62921"/>
                </a:cubicBezTo>
                <a:cubicBezTo>
                  <a:pt x="78510" y="73851"/>
                  <a:pt x="77989" y="88193"/>
                  <a:pt x="73768" y="92820"/>
                </a:cubicBezTo>
                <a:cubicBezTo>
                  <a:pt x="69546" y="97446"/>
                  <a:pt x="59715" y="86516"/>
                  <a:pt x="53180" y="91663"/>
                </a:cubicBezTo>
                <a:cubicBezTo>
                  <a:pt x="46645" y="96810"/>
                  <a:pt x="46587" y="86516"/>
                  <a:pt x="39127" y="83625"/>
                </a:cubicBezTo>
                <a:cubicBezTo>
                  <a:pt x="31666" y="80733"/>
                  <a:pt x="28312" y="87615"/>
                  <a:pt x="15994" y="86516"/>
                </a:cubicBezTo>
                <a:cubicBezTo>
                  <a:pt x="3676" y="85417"/>
                  <a:pt x="-3206" y="93398"/>
                  <a:pt x="1478" y="99702"/>
                </a:cubicBezTo>
                <a:cubicBezTo>
                  <a:pt x="6163" y="106005"/>
                  <a:pt x="1016" y="111788"/>
                  <a:pt x="4312" y="117051"/>
                </a:cubicBezTo>
                <a:cubicBezTo>
                  <a:pt x="6163" y="119943"/>
                  <a:pt x="11310" y="121099"/>
                  <a:pt x="17902" y="122256"/>
                </a:cubicBezTo>
                <a:cubicBezTo>
                  <a:pt x="22761" y="120625"/>
                  <a:pt x="27965" y="120423"/>
                  <a:pt x="32881" y="121678"/>
                </a:cubicBezTo>
                <a:cubicBezTo>
                  <a:pt x="38780" y="123407"/>
                  <a:pt x="43811" y="127310"/>
                  <a:pt x="46934" y="132608"/>
                </a:cubicBezTo>
                <a:cubicBezTo>
                  <a:pt x="50693" y="132608"/>
                  <a:pt x="53064" y="132030"/>
                  <a:pt x="56303" y="135442"/>
                </a:cubicBezTo>
                <a:cubicBezTo>
                  <a:pt x="62433" y="140646"/>
                  <a:pt x="63821" y="137755"/>
                  <a:pt x="63821" y="148107"/>
                </a:cubicBezTo>
                <a:lnTo>
                  <a:pt x="63821" y="149263"/>
                </a:lnTo>
                <a:cubicBezTo>
                  <a:pt x="66423" y="151577"/>
                  <a:pt x="68679" y="154295"/>
                  <a:pt x="70414" y="157302"/>
                </a:cubicBezTo>
                <a:cubicBezTo>
                  <a:pt x="72264" y="160824"/>
                  <a:pt x="73826" y="164473"/>
                  <a:pt x="75098" y="168232"/>
                </a:cubicBezTo>
                <a:cubicBezTo>
                  <a:pt x="77180" y="169799"/>
                  <a:pt x="79551" y="170973"/>
                  <a:pt x="82096" y="171702"/>
                </a:cubicBezTo>
                <a:cubicBezTo>
                  <a:pt x="93662" y="175114"/>
                  <a:pt x="84930" y="184309"/>
                  <a:pt x="88226" y="193505"/>
                </a:cubicBezTo>
                <a:cubicBezTo>
                  <a:pt x="89093" y="196298"/>
                  <a:pt x="89267" y="199253"/>
                  <a:pt x="88688" y="202121"/>
                </a:cubicBezTo>
                <a:cubicBezTo>
                  <a:pt x="90539" y="206129"/>
                  <a:pt x="91811" y="210403"/>
                  <a:pt x="92389" y="214787"/>
                </a:cubicBezTo>
                <a:cubicBezTo>
                  <a:pt x="94645" y="224994"/>
                  <a:pt x="91465" y="235635"/>
                  <a:pt x="84004" y="242951"/>
                </a:cubicBezTo>
                <a:cubicBezTo>
                  <a:pt x="82096" y="257293"/>
                  <a:pt x="77411" y="275163"/>
                  <a:pt x="73652" y="277650"/>
                </a:cubicBezTo>
                <a:cubicBezTo>
                  <a:pt x="73132" y="277580"/>
                  <a:pt x="72611" y="277800"/>
                  <a:pt x="72264" y="278228"/>
                </a:cubicBezTo>
                <a:cubicBezTo>
                  <a:pt x="76891" y="280507"/>
                  <a:pt x="81286" y="283202"/>
                  <a:pt x="85392" y="286267"/>
                </a:cubicBezTo>
                <a:cubicBezTo>
                  <a:pt x="90539" y="290315"/>
                  <a:pt x="101296" y="294305"/>
                  <a:pt x="108525" y="299510"/>
                </a:cubicBezTo>
                <a:cubicBezTo>
                  <a:pt x="115754" y="304715"/>
                  <a:pt x="127262" y="303500"/>
                  <a:pt x="127262" y="297197"/>
                </a:cubicBezTo>
                <a:cubicBezTo>
                  <a:pt x="127262" y="290893"/>
                  <a:pt x="133855" y="295462"/>
                  <a:pt x="138077" y="300088"/>
                </a:cubicBezTo>
                <a:cubicBezTo>
                  <a:pt x="142298" y="304715"/>
                  <a:pt x="158202" y="305871"/>
                  <a:pt x="166183" y="308127"/>
                </a:cubicBezTo>
                <a:cubicBezTo>
                  <a:pt x="174106" y="309202"/>
                  <a:pt x="182086" y="309399"/>
                  <a:pt x="190067" y="308705"/>
                </a:cubicBezTo>
                <a:lnTo>
                  <a:pt x="188795" y="301187"/>
                </a:lnTo>
                <a:cubicBezTo>
                  <a:pt x="184573" y="285052"/>
                  <a:pt x="196776" y="275857"/>
                  <a:pt x="207995" y="273601"/>
                </a:cubicBezTo>
                <a:cubicBezTo>
                  <a:pt x="219215" y="271346"/>
                  <a:pt x="244545" y="279905"/>
                  <a:pt x="251138" y="284474"/>
                </a:cubicBezTo>
                <a:cubicBezTo>
                  <a:pt x="257731" y="289042"/>
                  <a:pt x="266578" y="287944"/>
                  <a:pt x="278318" y="273601"/>
                </a:cubicBezTo>
                <a:cubicBezTo>
                  <a:pt x="281846" y="268345"/>
                  <a:pt x="286935" y="264302"/>
                  <a:pt x="292834" y="262035"/>
                </a:cubicBezTo>
                <a:cubicBezTo>
                  <a:pt x="293470" y="258889"/>
                  <a:pt x="294454" y="255807"/>
                  <a:pt x="295668" y="252840"/>
                </a:cubicBezTo>
                <a:cubicBezTo>
                  <a:pt x="297056" y="247635"/>
                  <a:pt x="289885" y="249370"/>
                  <a:pt x="284853" y="248213"/>
                </a:cubicBezTo>
                <a:cubicBezTo>
                  <a:pt x="280111" y="247195"/>
                  <a:pt x="277162" y="242546"/>
                  <a:pt x="278145" y="237833"/>
                </a:cubicBezTo>
                <a:cubicBezTo>
                  <a:pt x="278434" y="236607"/>
                  <a:pt x="278954" y="235456"/>
                  <a:pt x="279706" y="234449"/>
                </a:cubicBezTo>
                <a:cubicBezTo>
                  <a:pt x="283465" y="227567"/>
                  <a:pt x="276468" y="226989"/>
                  <a:pt x="273171" y="220049"/>
                </a:cubicBezTo>
                <a:cubicBezTo>
                  <a:pt x="269875" y="213109"/>
                  <a:pt x="274559" y="214902"/>
                  <a:pt x="277856" y="213167"/>
                </a:cubicBezTo>
                <a:cubicBezTo>
                  <a:pt x="281152" y="211432"/>
                  <a:pt x="285374" y="203972"/>
                  <a:pt x="282540" y="202237"/>
                </a:cubicBezTo>
                <a:cubicBezTo>
                  <a:pt x="279706" y="200502"/>
                  <a:pt x="277856" y="195933"/>
                  <a:pt x="279706" y="188473"/>
                </a:cubicBezTo>
                <a:cubicBezTo>
                  <a:pt x="281557" y="181013"/>
                  <a:pt x="275485" y="180435"/>
                  <a:pt x="275485" y="174651"/>
                </a:cubicBezTo>
                <a:cubicBezTo>
                  <a:pt x="275485" y="168868"/>
                  <a:pt x="269701" y="166613"/>
                  <a:pt x="265190" y="173495"/>
                </a:cubicBezTo>
                <a:cubicBezTo>
                  <a:pt x="260680" y="180377"/>
                  <a:pt x="259118" y="175230"/>
                  <a:pt x="261894" y="164300"/>
                </a:cubicBezTo>
                <a:cubicBezTo>
                  <a:pt x="264670" y="153369"/>
                  <a:pt x="275195" y="148512"/>
                  <a:pt x="276179" y="14220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1" name="Frihåndsform: figur 410">
            <a:extLst>
              <a:ext uri="{FF2B5EF4-FFF2-40B4-BE49-F238E27FC236}">
                <a16:creationId xmlns:a16="http://schemas.microsoft.com/office/drawing/2014/main" id="{C2E73387-FCDD-4EAA-A10A-63CC8B291EBE}"/>
              </a:ext>
            </a:extLst>
          </p:cNvPr>
          <p:cNvSpPr/>
          <p:nvPr/>
        </p:nvSpPr>
        <p:spPr>
          <a:xfrm>
            <a:off x="7589131" y="3428856"/>
            <a:ext cx="21591" cy="52396"/>
          </a:xfrm>
          <a:custGeom>
            <a:avLst/>
            <a:gdLst>
              <a:gd name="connsiteX0" fmla="*/ 18669 w 21591"/>
              <a:gd name="connsiteY0" fmla="*/ 27 h 52396"/>
              <a:gd name="connsiteX1" fmla="*/ 4096 w 21591"/>
              <a:gd name="connsiteY1" fmla="*/ 15006 h 52396"/>
              <a:gd name="connsiteX2" fmla="*/ 13985 w 21591"/>
              <a:gd name="connsiteY2" fmla="*/ 52365 h 52396"/>
              <a:gd name="connsiteX3" fmla="*/ 18669 w 21591"/>
              <a:gd name="connsiteY3" fmla="*/ 27 h 52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591" h="52396">
                <a:moveTo>
                  <a:pt x="18669" y="27"/>
                </a:moveTo>
                <a:cubicBezTo>
                  <a:pt x="14911" y="-551"/>
                  <a:pt x="13985" y="8124"/>
                  <a:pt x="4096" y="15006"/>
                </a:cubicBezTo>
                <a:cubicBezTo>
                  <a:pt x="-5793" y="21888"/>
                  <a:pt x="4096" y="53522"/>
                  <a:pt x="13985" y="52365"/>
                </a:cubicBezTo>
                <a:cubicBezTo>
                  <a:pt x="23874" y="51208"/>
                  <a:pt x="22602" y="606"/>
                  <a:pt x="18669" y="2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2" name="Frihåndsform: figur 411">
            <a:extLst>
              <a:ext uri="{FF2B5EF4-FFF2-40B4-BE49-F238E27FC236}">
                <a16:creationId xmlns:a16="http://schemas.microsoft.com/office/drawing/2014/main" id="{B79CEEFB-8091-4C64-9910-D2E241D33616}"/>
              </a:ext>
            </a:extLst>
          </p:cNvPr>
          <p:cNvSpPr/>
          <p:nvPr/>
        </p:nvSpPr>
        <p:spPr>
          <a:xfrm>
            <a:off x="5250352" y="4312262"/>
            <a:ext cx="54651" cy="35624"/>
          </a:xfrm>
          <a:custGeom>
            <a:avLst/>
            <a:gdLst>
              <a:gd name="connsiteX0" fmla="*/ 53899 w 54651"/>
              <a:gd name="connsiteY0" fmla="*/ 13822 h 35624"/>
              <a:gd name="connsiteX1" fmla="*/ 28106 w 54651"/>
              <a:gd name="connsiteY1" fmla="*/ 5783 h 35624"/>
              <a:gd name="connsiteX2" fmla="*/ 17812 w 54651"/>
              <a:gd name="connsiteY2" fmla="*/ 0 h 35624"/>
              <a:gd name="connsiteX3" fmla="*/ 16887 w 54651"/>
              <a:gd name="connsiteY3" fmla="*/ 579 h 35624"/>
              <a:gd name="connsiteX4" fmla="*/ 0 w 54651"/>
              <a:gd name="connsiteY4" fmla="*/ 17234 h 35624"/>
              <a:gd name="connsiteX5" fmla="*/ 45456 w 54651"/>
              <a:gd name="connsiteY5" fmla="*/ 35624 h 35624"/>
              <a:gd name="connsiteX6" fmla="*/ 52974 w 54651"/>
              <a:gd name="connsiteY6" fmla="*/ 32154 h 35624"/>
              <a:gd name="connsiteX7" fmla="*/ 53899 w 54651"/>
              <a:gd name="connsiteY7" fmla="*/ 13822 h 3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651" h="35624">
                <a:moveTo>
                  <a:pt x="53899" y="13822"/>
                </a:moveTo>
                <a:cubicBezTo>
                  <a:pt x="49678" y="7518"/>
                  <a:pt x="39383" y="14979"/>
                  <a:pt x="28106" y="5783"/>
                </a:cubicBezTo>
                <a:cubicBezTo>
                  <a:pt x="24920" y="3452"/>
                  <a:pt x="21461" y="1509"/>
                  <a:pt x="17812" y="0"/>
                </a:cubicBezTo>
                <a:cubicBezTo>
                  <a:pt x="17349" y="0"/>
                  <a:pt x="17349" y="579"/>
                  <a:pt x="16887" y="579"/>
                </a:cubicBezTo>
                <a:cubicBezTo>
                  <a:pt x="10520" y="5326"/>
                  <a:pt x="4835" y="10930"/>
                  <a:pt x="0" y="17234"/>
                </a:cubicBezTo>
                <a:cubicBezTo>
                  <a:pt x="7981" y="24694"/>
                  <a:pt x="37475" y="35624"/>
                  <a:pt x="45456" y="35624"/>
                </a:cubicBezTo>
                <a:cubicBezTo>
                  <a:pt x="48278" y="35341"/>
                  <a:pt x="50927" y="34115"/>
                  <a:pt x="52974" y="32154"/>
                </a:cubicBezTo>
                <a:cubicBezTo>
                  <a:pt x="54836" y="26221"/>
                  <a:pt x="55154" y="19911"/>
                  <a:pt x="53899" y="138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3" name="Frihåndsform: figur 412">
            <a:extLst>
              <a:ext uri="{FF2B5EF4-FFF2-40B4-BE49-F238E27FC236}">
                <a16:creationId xmlns:a16="http://schemas.microsoft.com/office/drawing/2014/main" id="{07854D04-8E58-4E6E-9BD6-326FDF4E340F}"/>
              </a:ext>
            </a:extLst>
          </p:cNvPr>
          <p:cNvSpPr/>
          <p:nvPr/>
        </p:nvSpPr>
        <p:spPr>
          <a:xfrm>
            <a:off x="5268453" y="4266054"/>
            <a:ext cx="143596" cy="88540"/>
          </a:xfrm>
          <a:custGeom>
            <a:avLst/>
            <a:gdLst>
              <a:gd name="connsiteX0" fmla="*/ 120001 w 143596"/>
              <a:gd name="connsiteY0" fmla="*/ 9774 h 88540"/>
              <a:gd name="connsiteX1" fmla="*/ 107336 w 143596"/>
              <a:gd name="connsiteY1" fmla="*/ 9774 h 88540"/>
              <a:gd name="connsiteX2" fmla="*/ 100801 w 143596"/>
              <a:gd name="connsiteY2" fmla="*/ 7460 h 88540"/>
              <a:gd name="connsiteX3" fmla="*/ 97967 w 143596"/>
              <a:gd name="connsiteY3" fmla="*/ 6304 h 88540"/>
              <a:gd name="connsiteX4" fmla="*/ 87673 w 143596"/>
              <a:gd name="connsiteY4" fmla="*/ 0 h 88540"/>
              <a:gd name="connsiteX5" fmla="*/ 67489 w 143596"/>
              <a:gd name="connsiteY5" fmla="*/ 6304 h 88540"/>
              <a:gd name="connsiteX6" fmla="*/ 23884 w 143596"/>
              <a:gd name="connsiteY6" fmla="*/ 9195 h 88540"/>
              <a:gd name="connsiteX7" fmla="*/ 23422 w 143596"/>
              <a:gd name="connsiteY7" fmla="*/ 9195 h 88540"/>
              <a:gd name="connsiteX8" fmla="*/ 10757 w 143596"/>
              <a:gd name="connsiteY8" fmla="*/ 24694 h 88540"/>
              <a:gd name="connsiteX9" fmla="*/ 0 w 143596"/>
              <a:gd name="connsiteY9" fmla="*/ 45976 h 88540"/>
              <a:gd name="connsiteX10" fmla="*/ 10294 w 143596"/>
              <a:gd name="connsiteY10" fmla="*/ 51759 h 88540"/>
              <a:gd name="connsiteX11" fmla="*/ 36087 w 143596"/>
              <a:gd name="connsiteY11" fmla="*/ 59798 h 88540"/>
              <a:gd name="connsiteX12" fmla="*/ 36087 w 143596"/>
              <a:gd name="connsiteY12" fmla="*/ 78188 h 88540"/>
              <a:gd name="connsiteX13" fmla="*/ 43143 w 143596"/>
              <a:gd name="connsiteY13" fmla="*/ 78188 h 88540"/>
              <a:gd name="connsiteX14" fmla="*/ 45456 w 143596"/>
              <a:gd name="connsiteY14" fmla="*/ 88540 h 88540"/>
              <a:gd name="connsiteX15" fmla="*/ 54362 w 143596"/>
              <a:gd name="connsiteY15" fmla="*/ 86227 h 88540"/>
              <a:gd name="connsiteX16" fmla="*/ 61417 w 143596"/>
              <a:gd name="connsiteY16" fmla="*/ 78767 h 88540"/>
              <a:gd name="connsiteX17" fmla="*/ 68877 w 143596"/>
              <a:gd name="connsiteY17" fmla="*/ 61417 h 88540"/>
              <a:gd name="connsiteX18" fmla="*/ 94670 w 143596"/>
              <a:gd name="connsiteY18" fmla="*/ 48232 h 88540"/>
              <a:gd name="connsiteX19" fmla="*/ 117167 w 143596"/>
              <a:gd name="connsiteY19" fmla="*/ 42449 h 88540"/>
              <a:gd name="connsiteX20" fmla="*/ 137813 w 143596"/>
              <a:gd name="connsiteY20" fmla="*/ 30362 h 88540"/>
              <a:gd name="connsiteX21" fmla="*/ 143596 w 143596"/>
              <a:gd name="connsiteY21" fmla="*/ 23422 h 88540"/>
              <a:gd name="connsiteX22" fmla="*/ 120001 w 143596"/>
              <a:gd name="connsiteY22" fmla="*/ 9774 h 885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43596" h="88540">
                <a:moveTo>
                  <a:pt x="120001" y="9774"/>
                </a:moveTo>
                <a:cubicBezTo>
                  <a:pt x="115860" y="10930"/>
                  <a:pt x="111476" y="10930"/>
                  <a:pt x="107336" y="9774"/>
                </a:cubicBezTo>
                <a:cubicBezTo>
                  <a:pt x="105022" y="9195"/>
                  <a:pt x="103114" y="8039"/>
                  <a:pt x="100801" y="7460"/>
                </a:cubicBezTo>
                <a:cubicBezTo>
                  <a:pt x="99817" y="6882"/>
                  <a:pt x="98892" y="6882"/>
                  <a:pt x="97967" y="6304"/>
                </a:cubicBezTo>
                <a:cubicBezTo>
                  <a:pt x="94017" y="5193"/>
                  <a:pt x="90454" y="3013"/>
                  <a:pt x="87673" y="0"/>
                </a:cubicBezTo>
                <a:cubicBezTo>
                  <a:pt x="80646" y="983"/>
                  <a:pt x="73828" y="3111"/>
                  <a:pt x="67489" y="6304"/>
                </a:cubicBezTo>
                <a:cubicBezTo>
                  <a:pt x="53899" y="12665"/>
                  <a:pt x="38574" y="-578"/>
                  <a:pt x="23884" y="9195"/>
                </a:cubicBezTo>
                <a:lnTo>
                  <a:pt x="23422" y="9195"/>
                </a:lnTo>
                <a:cubicBezTo>
                  <a:pt x="19819" y="14839"/>
                  <a:pt x="15568" y="20039"/>
                  <a:pt x="10757" y="24694"/>
                </a:cubicBezTo>
                <a:cubicBezTo>
                  <a:pt x="925" y="33889"/>
                  <a:pt x="3759" y="43663"/>
                  <a:pt x="0" y="45976"/>
                </a:cubicBezTo>
                <a:cubicBezTo>
                  <a:pt x="3661" y="47468"/>
                  <a:pt x="7119" y="49411"/>
                  <a:pt x="10294" y="51759"/>
                </a:cubicBezTo>
                <a:cubicBezTo>
                  <a:pt x="21571" y="60954"/>
                  <a:pt x="31865" y="52858"/>
                  <a:pt x="36087" y="59798"/>
                </a:cubicBezTo>
                <a:cubicBezTo>
                  <a:pt x="37319" y="65864"/>
                  <a:pt x="37319" y="72122"/>
                  <a:pt x="36087" y="78188"/>
                </a:cubicBezTo>
                <a:cubicBezTo>
                  <a:pt x="37995" y="76454"/>
                  <a:pt x="39846" y="74718"/>
                  <a:pt x="43143" y="78188"/>
                </a:cubicBezTo>
                <a:cubicBezTo>
                  <a:pt x="46439" y="81658"/>
                  <a:pt x="45456" y="85070"/>
                  <a:pt x="45456" y="88540"/>
                </a:cubicBezTo>
                <a:lnTo>
                  <a:pt x="54362" y="86227"/>
                </a:lnTo>
                <a:cubicBezTo>
                  <a:pt x="57034" y="84058"/>
                  <a:pt x="59405" y="81554"/>
                  <a:pt x="61417" y="78767"/>
                </a:cubicBezTo>
                <a:cubicBezTo>
                  <a:pt x="62343" y="76454"/>
                  <a:pt x="55287" y="62632"/>
                  <a:pt x="68877" y="61417"/>
                </a:cubicBezTo>
                <a:cubicBezTo>
                  <a:pt x="82468" y="60203"/>
                  <a:pt x="92357" y="58583"/>
                  <a:pt x="94670" y="48232"/>
                </a:cubicBezTo>
                <a:cubicBezTo>
                  <a:pt x="96984" y="37880"/>
                  <a:pt x="112945" y="43027"/>
                  <a:pt x="117167" y="42449"/>
                </a:cubicBezTo>
                <a:cubicBezTo>
                  <a:pt x="120001" y="41870"/>
                  <a:pt x="128444" y="33195"/>
                  <a:pt x="137813" y="30362"/>
                </a:cubicBezTo>
                <a:cubicBezTo>
                  <a:pt x="139143" y="27609"/>
                  <a:pt x="141127" y="25226"/>
                  <a:pt x="143596" y="23422"/>
                </a:cubicBezTo>
                <a:cubicBezTo>
                  <a:pt x="138738" y="16945"/>
                  <a:pt x="128907" y="16945"/>
                  <a:pt x="120001" y="97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4" name="Frihåndsform: figur 413">
            <a:extLst>
              <a:ext uri="{FF2B5EF4-FFF2-40B4-BE49-F238E27FC236}">
                <a16:creationId xmlns:a16="http://schemas.microsoft.com/office/drawing/2014/main" id="{4A467243-D139-48C9-93FA-4F5537E72A3A}"/>
              </a:ext>
            </a:extLst>
          </p:cNvPr>
          <p:cNvSpPr/>
          <p:nvPr/>
        </p:nvSpPr>
        <p:spPr>
          <a:xfrm>
            <a:off x="4614435" y="3764596"/>
            <a:ext cx="714510" cy="528292"/>
          </a:xfrm>
          <a:custGeom>
            <a:avLst/>
            <a:gdLst>
              <a:gd name="connsiteX0" fmla="*/ 714510 w 714510"/>
              <a:gd name="connsiteY0" fmla="*/ 347684 h 528292"/>
              <a:gd name="connsiteX1" fmla="*/ 694327 w 714510"/>
              <a:gd name="connsiteY1" fmla="*/ 341380 h 528292"/>
              <a:gd name="connsiteX2" fmla="*/ 657315 w 714510"/>
              <a:gd name="connsiteY2" fmla="*/ 343115 h 528292"/>
              <a:gd name="connsiteX3" fmla="*/ 652630 w 714510"/>
              <a:gd name="connsiteY3" fmla="*/ 349997 h 528292"/>
              <a:gd name="connsiteX4" fmla="*/ 643262 w 714510"/>
              <a:gd name="connsiteY4" fmla="*/ 356301 h 528292"/>
              <a:gd name="connsiteX5" fmla="*/ 627763 w 714510"/>
              <a:gd name="connsiteY5" fmla="*/ 364918 h 528292"/>
              <a:gd name="connsiteX6" fmla="*/ 627300 w 714510"/>
              <a:gd name="connsiteY6" fmla="*/ 368388 h 528292"/>
              <a:gd name="connsiteX7" fmla="*/ 632447 w 714510"/>
              <a:gd name="connsiteY7" fmla="*/ 378740 h 528292"/>
              <a:gd name="connsiteX8" fmla="*/ 629671 w 714510"/>
              <a:gd name="connsiteY8" fmla="*/ 399443 h 528292"/>
              <a:gd name="connsiteX9" fmla="*/ 618856 w 714510"/>
              <a:gd name="connsiteY9" fmla="*/ 411010 h 528292"/>
              <a:gd name="connsiteX10" fmla="*/ 614172 w 714510"/>
              <a:gd name="connsiteY10" fmla="*/ 413265 h 528292"/>
              <a:gd name="connsiteX11" fmla="*/ 604341 w 714510"/>
              <a:gd name="connsiteY11" fmla="*/ 425352 h 528292"/>
              <a:gd name="connsiteX12" fmla="*/ 589362 w 714510"/>
              <a:gd name="connsiteY12" fmla="*/ 424195 h 528292"/>
              <a:gd name="connsiteX13" fmla="*/ 584678 w 714510"/>
              <a:gd name="connsiteY13" fmla="*/ 427665 h 528292"/>
              <a:gd name="connsiteX14" fmla="*/ 568254 w 714510"/>
              <a:gd name="connsiteY14" fmla="*/ 432234 h 528292"/>
              <a:gd name="connsiteX15" fmla="*/ 556051 w 714510"/>
              <a:gd name="connsiteY15" fmla="*/ 428822 h 528292"/>
              <a:gd name="connsiteX16" fmla="*/ 531242 w 714510"/>
              <a:gd name="connsiteY16" fmla="*/ 436282 h 528292"/>
              <a:gd name="connsiteX17" fmla="*/ 504524 w 714510"/>
              <a:gd name="connsiteY17" fmla="*/ 421304 h 528292"/>
              <a:gd name="connsiteX18" fmla="*/ 490933 w 714510"/>
              <a:gd name="connsiteY18" fmla="*/ 392388 h 528292"/>
              <a:gd name="connsiteX19" fmla="*/ 490470 w 714510"/>
              <a:gd name="connsiteY19" fmla="*/ 390074 h 528292"/>
              <a:gd name="connsiteX20" fmla="*/ 474971 w 714510"/>
              <a:gd name="connsiteY20" fmla="*/ 366942 h 528292"/>
              <a:gd name="connsiteX21" fmla="*/ 465603 w 714510"/>
              <a:gd name="connsiteY21" fmla="*/ 355376 h 528292"/>
              <a:gd name="connsiteX22" fmla="*/ 456697 w 714510"/>
              <a:gd name="connsiteY22" fmla="*/ 300782 h 528292"/>
              <a:gd name="connsiteX23" fmla="*/ 464677 w 714510"/>
              <a:gd name="connsiteY23" fmla="*/ 222652 h 528292"/>
              <a:gd name="connsiteX24" fmla="*/ 466528 w 714510"/>
              <a:gd name="connsiteY24" fmla="*/ 211085 h 528292"/>
              <a:gd name="connsiteX25" fmla="*/ 456697 w 714510"/>
              <a:gd name="connsiteY25" fmla="*/ 206459 h 528292"/>
              <a:gd name="connsiteX26" fmla="*/ 423906 w 714510"/>
              <a:gd name="connsiteY26" fmla="*/ 192695 h 528292"/>
              <a:gd name="connsiteX27" fmla="*/ 417313 w 714510"/>
              <a:gd name="connsiteY27" fmla="*/ 175346 h 528292"/>
              <a:gd name="connsiteX28" fmla="*/ 411530 w 714510"/>
              <a:gd name="connsiteY28" fmla="*/ 154064 h 528292"/>
              <a:gd name="connsiteX29" fmla="*/ 389496 w 714510"/>
              <a:gd name="connsiteY29" fmla="*/ 116126 h 528292"/>
              <a:gd name="connsiteX30" fmla="*/ 347800 w 714510"/>
              <a:gd name="connsiteY30" fmla="*/ 87962 h 528292"/>
              <a:gd name="connsiteX31" fmla="*/ 329525 w 714510"/>
              <a:gd name="connsiteY31" fmla="*/ 113813 h 528292"/>
              <a:gd name="connsiteX32" fmla="*/ 302344 w 714510"/>
              <a:gd name="connsiteY32" fmla="*/ 97157 h 528292"/>
              <a:gd name="connsiteX33" fmla="*/ 293900 w 714510"/>
              <a:gd name="connsiteY33" fmla="*/ 79345 h 528292"/>
              <a:gd name="connsiteX34" fmla="*/ 278864 w 714510"/>
              <a:gd name="connsiteY34" fmla="*/ 57485 h 528292"/>
              <a:gd name="connsiteX35" fmla="*/ 252146 w 714510"/>
              <a:gd name="connsiteY35" fmla="*/ 29321 h 528292"/>
              <a:gd name="connsiteX36" fmla="*/ 215597 w 714510"/>
              <a:gd name="connsiteY36" fmla="*/ 29321 h 528292"/>
              <a:gd name="connsiteX37" fmla="*/ 207616 w 714510"/>
              <a:gd name="connsiteY37" fmla="*/ 41408 h 528292"/>
              <a:gd name="connsiteX38" fmla="*/ 140589 w 714510"/>
              <a:gd name="connsiteY38" fmla="*/ 41986 h 528292"/>
              <a:gd name="connsiteX39" fmla="*/ 80155 w 714510"/>
              <a:gd name="connsiteY39" fmla="*/ 16713 h 528292"/>
              <a:gd name="connsiteX40" fmla="*/ 53899 w 714510"/>
              <a:gd name="connsiteY40" fmla="*/ 0 h 528292"/>
              <a:gd name="connsiteX41" fmla="*/ 0 w 714510"/>
              <a:gd name="connsiteY41" fmla="*/ 8617 h 528292"/>
              <a:gd name="connsiteX42" fmla="*/ 12665 w 714510"/>
              <a:gd name="connsiteY42" fmla="*/ 31750 h 528292"/>
              <a:gd name="connsiteX43" fmla="*/ 32328 w 714510"/>
              <a:gd name="connsiteY43" fmla="*/ 84608 h 528292"/>
              <a:gd name="connsiteX44" fmla="*/ 43894 w 714510"/>
              <a:gd name="connsiteY44" fmla="*/ 101321 h 528292"/>
              <a:gd name="connsiteX45" fmla="*/ 61707 w 714510"/>
              <a:gd name="connsiteY45" fmla="*/ 113928 h 528292"/>
              <a:gd name="connsiteX46" fmla="*/ 72926 w 714510"/>
              <a:gd name="connsiteY46" fmla="*/ 151288 h 528292"/>
              <a:gd name="connsiteX47" fmla="*/ 54189 w 714510"/>
              <a:gd name="connsiteY47" fmla="*/ 153023 h 528292"/>
              <a:gd name="connsiteX48" fmla="*/ 54651 w 714510"/>
              <a:gd name="connsiteY48" fmla="*/ 155336 h 528292"/>
              <a:gd name="connsiteX49" fmla="*/ 88367 w 714510"/>
              <a:gd name="connsiteY49" fmla="*/ 179857 h 528292"/>
              <a:gd name="connsiteX50" fmla="*/ 108955 w 714510"/>
              <a:gd name="connsiteY50" fmla="*/ 198247 h 528292"/>
              <a:gd name="connsiteX51" fmla="*/ 117861 w 714510"/>
              <a:gd name="connsiteY51" fmla="*/ 229303 h 528292"/>
              <a:gd name="connsiteX52" fmla="*/ 124454 w 714510"/>
              <a:gd name="connsiteY52" fmla="*/ 236763 h 528292"/>
              <a:gd name="connsiteX53" fmla="*/ 135210 w 714510"/>
              <a:gd name="connsiteY53" fmla="*/ 255732 h 528292"/>
              <a:gd name="connsiteX54" fmla="*/ 142266 w 714510"/>
              <a:gd name="connsiteY54" fmla="*/ 261515 h 528292"/>
              <a:gd name="connsiteX55" fmla="*/ 167018 w 714510"/>
              <a:gd name="connsiteY55" fmla="*/ 297255 h 528292"/>
              <a:gd name="connsiteX56" fmla="*/ 178295 w 714510"/>
              <a:gd name="connsiteY56" fmla="*/ 288638 h 528292"/>
              <a:gd name="connsiteX57" fmla="*/ 173148 w 714510"/>
              <a:gd name="connsiteY57" fmla="*/ 266199 h 528292"/>
              <a:gd name="connsiteX58" fmla="*/ 153428 w 714510"/>
              <a:gd name="connsiteY58" fmla="*/ 256426 h 528292"/>
              <a:gd name="connsiteX59" fmla="*/ 147644 w 714510"/>
              <a:gd name="connsiteY59" fmla="*/ 231731 h 528292"/>
              <a:gd name="connsiteX60" fmla="*/ 132666 w 714510"/>
              <a:gd name="connsiteY60" fmla="*/ 192059 h 528292"/>
              <a:gd name="connsiteX61" fmla="*/ 106410 w 714510"/>
              <a:gd name="connsiteY61" fmla="*/ 150073 h 528292"/>
              <a:gd name="connsiteX62" fmla="*/ 87673 w 714510"/>
              <a:gd name="connsiteY62" fmla="*/ 119654 h 528292"/>
              <a:gd name="connsiteX63" fmla="*/ 90449 w 714510"/>
              <a:gd name="connsiteY63" fmla="*/ 104675 h 528292"/>
              <a:gd name="connsiteX64" fmla="*/ 72174 w 714510"/>
              <a:gd name="connsiteY64" fmla="*/ 95480 h 528292"/>
              <a:gd name="connsiteX65" fmla="*/ 59046 w 714510"/>
              <a:gd name="connsiteY65" fmla="*/ 73678 h 528292"/>
              <a:gd name="connsiteX66" fmla="*/ 51065 w 714510"/>
              <a:gd name="connsiteY66" fmla="*/ 32270 h 528292"/>
              <a:gd name="connsiteX67" fmla="*/ 59509 w 714510"/>
              <a:gd name="connsiteY67" fmla="*/ 29379 h 528292"/>
              <a:gd name="connsiteX68" fmla="*/ 67952 w 714510"/>
              <a:gd name="connsiteY68" fmla="*/ 34584 h 528292"/>
              <a:gd name="connsiteX69" fmla="*/ 80617 w 714510"/>
              <a:gd name="connsiteY69" fmla="*/ 40887 h 528292"/>
              <a:gd name="connsiteX70" fmla="*/ 96059 w 714510"/>
              <a:gd name="connsiteY70" fmla="*/ 44357 h 528292"/>
              <a:gd name="connsiteX71" fmla="*/ 100280 w 714510"/>
              <a:gd name="connsiteY71" fmla="*/ 79403 h 528292"/>
              <a:gd name="connsiteX72" fmla="*/ 104502 w 714510"/>
              <a:gd name="connsiteY72" fmla="*/ 111037 h 528292"/>
              <a:gd name="connsiteX73" fmla="*/ 115316 w 714510"/>
              <a:gd name="connsiteY73" fmla="*/ 118497 h 528292"/>
              <a:gd name="connsiteX74" fmla="*/ 132203 w 714510"/>
              <a:gd name="connsiteY74" fmla="*/ 134574 h 528292"/>
              <a:gd name="connsiteX75" fmla="*/ 151866 w 714510"/>
              <a:gd name="connsiteY75" fmla="*/ 150652 h 528292"/>
              <a:gd name="connsiteX76" fmla="*/ 163085 w 714510"/>
              <a:gd name="connsiteY76" fmla="*/ 169042 h 528292"/>
              <a:gd name="connsiteX77" fmla="*/ 179047 w 714510"/>
              <a:gd name="connsiteY77" fmla="*/ 184020 h 528292"/>
              <a:gd name="connsiteX78" fmla="*/ 182806 w 714510"/>
              <a:gd name="connsiteY78" fmla="*/ 200676 h 528292"/>
              <a:gd name="connsiteX79" fmla="*/ 197322 w 714510"/>
              <a:gd name="connsiteY79" fmla="*/ 222536 h 528292"/>
              <a:gd name="connsiteX80" fmla="*/ 216522 w 714510"/>
              <a:gd name="connsiteY80" fmla="*/ 243761 h 528292"/>
              <a:gd name="connsiteX81" fmla="*/ 267182 w 714510"/>
              <a:gd name="connsiteY81" fmla="*/ 310441 h 528292"/>
              <a:gd name="connsiteX82" fmla="*/ 278402 w 714510"/>
              <a:gd name="connsiteY82" fmla="*/ 340918 h 528292"/>
              <a:gd name="connsiteX83" fmla="*/ 278402 w 714510"/>
              <a:gd name="connsiteY83" fmla="*/ 347221 h 528292"/>
              <a:gd name="connsiteX84" fmla="*/ 291530 w 714510"/>
              <a:gd name="connsiteY84" fmla="*/ 377120 h 528292"/>
              <a:gd name="connsiteX85" fmla="*/ 289216 w 714510"/>
              <a:gd name="connsiteY85" fmla="*/ 392677 h 528292"/>
              <a:gd name="connsiteX86" fmla="*/ 289679 w 714510"/>
              <a:gd name="connsiteY86" fmla="*/ 393776 h 528292"/>
              <a:gd name="connsiteX87" fmla="*/ 319173 w 714510"/>
              <a:gd name="connsiteY87" fmla="*/ 409333 h 528292"/>
              <a:gd name="connsiteX88" fmla="*/ 340282 w 714510"/>
              <a:gd name="connsiteY88" fmla="*/ 434027 h 528292"/>
              <a:gd name="connsiteX89" fmla="*/ 367000 w 714510"/>
              <a:gd name="connsiteY89" fmla="*/ 446692 h 528292"/>
              <a:gd name="connsiteX90" fmla="*/ 401699 w 714510"/>
              <a:gd name="connsiteY90" fmla="*/ 466239 h 528292"/>
              <a:gd name="connsiteX91" fmla="*/ 442181 w 714510"/>
              <a:gd name="connsiteY91" fmla="*/ 476012 h 528292"/>
              <a:gd name="connsiteX92" fmla="*/ 478268 w 714510"/>
              <a:gd name="connsiteY92" fmla="*/ 505854 h 528292"/>
              <a:gd name="connsiteX93" fmla="*/ 507184 w 714510"/>
              <a:gd name="connsiteY93" fmla="*/ 497237 h 528292"/>
              <a:gd name="connsiteX94" fmla="*/ 549863 w 714510"/>
              <a:gd name="connsiteY94" fmla="*/ 504697 h 528292"/>
              <a:gd name="connsiteX95" fmla="*/ 575136 w 714510"/>
              <a:gd name="connsiteY95" fmla="*/ 528292 h 528292"/>
              <a:gd name="connsiteX96" fmla="*/ 594394 w 714510"/>
              <a:gd name="connsiteY96" fmla="*/ 498393 h 528292"/>
              <a:gd name="connsiteX97" fmla="*/ 625796 w 714510"/>
              <a:gd name="connsiteY97" fmla="*/ 494403 h 528292"/>
              <a:gd name="connsiteX98" fmla="*/ 608910 w 714510"/>
              <a:gd name="connsiteY98" fmla="*/ 467395 h 528292"/>
              <a:gd name="connsiteX99" fmla="*/ 616428 w 714510"/>
              <a:gd name="connsiteY99" fmla="*/ 446692 h 528292"/>
              <a:gd name="connsiteX100" fmla="*/ 659050 w 714510"/>
              <a:gd name="connsiteY100" fmla="*/ 446692 h 528292"/>
              <a:gd name="connsiteX101" fmla="*/ 674086 w 714510"/>
              <a:gd name="connsiteY101" fmla="*/ 429342 h 528292"/>
              <a:gd name="connsiteX102" fmla="*/ 684843 w 714510"/>
              <a:gd name="connsiteY102" fmla="*/ 437381 h 528292"/>
              <a:gd name="connsiteX103" fmla="*/ 689527 w 714510"/>
              <a:gd name="connsiteY103" fmla="*/ 428764 h 528292"/>
              <a:gd name="connsiteX104" fmla="*/ 688139 w 714510"/>
              <a:gd name="connsiteY104" fmla="*/ 426451 h 528292"/>
              <a:gd name="connsiteX105" fmla="*/ 685305 w 714510"/>
              <a:gd name="connsiteY105" fmla="*/ 405747 h 528292"/>
              <a:gd name="connsiteX106" fmla="*/ 687676 w 714510"/>
              <a:gd name="connsiteY106" fmla="*/ 395973 h 528292"/>
              <a:gd name="connsiteX107" fmla="*/ 684380 w 714510"/>
              <a:gd name="connsiteY107" fmla="*/ 383366 h 528292"/>
              <a:gd name="connsiteX108" fmla="*/ 702192 w 714510"/>
              <a:gd name="connsiteY108" fmla="*/ 357457 h 528292"/>
              <a:gd name="connsiteX109" fmla="*/ 712486 w 714510"/>
              <a:gd name="connsiteY109" fmla="*/ 348262 h 528292"/>
              <a:gd name="connsiteX110" fmla="*/ 714510 w 714510"/>
              <a:gd name="connsiteY110" fmla="*/ 347684 h 5282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714510" h="528292">
                <a:moveTo>
                  <a:pt x="714510" y="347684"/>
                </a:moveTo>
                <a:cubicBezTo>
                  <a:pt x="712602" y="334498"/>
                  <a:pt x="702307" y="347684"/>
                  <a:pt x="694327" y="341380"/>
                </a:cubicBezTo>
                <a:cubicBezTo>
                  <a:pt x="686346" y="335077"/>
                  <a:pt x="678886" y="339645"/>
                  <a:pt x="657315" y="343115"/>
                </a:cubicBezTo>
                <a:cubicBezTo>
                  <a:pt x="656181" y="345671"/>
                  <a:pt x="654596" y="348008"/>
                  <a:pt x="652630" y="349997"/>
                </a:cubicBezTo>
                <a:cubicBezTo>
                  <a:pt x="649872" y="352594"/>
                  <a:pt x="646708" y="354728"/>
                  <a:pt x="643262" y="356301"/>
                </a:cubicBezTo>
                <a:cubicBezTo>
                  <a:pt x="639219" y="360841"/>
                  <a:pt x="633754" y="363883"/>
                  <a:pt x="627763" y="364918"/>
                </a:cubicBezTo>
                <a:cubicBezTo>
                  <a:pt x="627381" y="366034"/>
                  <a:pt x="627225" y="367214"/>
                  <a:pt x="627300" y="368388"/>
                </a:cubicBezTo>
                <a:cubicBezTo>
                  <a:pt x="629694" y="371459"/>
                  <a:pt x="631446" y="374981"/>
                  <a:pt x="632447" y="378740"/>
                </a:cubicBezTo>
                <a:cubicBezTo>
                  <a:pt x="634390" y="385731"/>
                  <a:pt x="633390" y="393209"/>
                  <a:pt x="629671" y="399443"/>
                </a:cubicBezTo>
                <a:cubicBezTo>
                  <a:pt x="627057" y="404122"/>
                  <a:pt x="623350" y="408089"/>
                  <a:pt x="618856" y="411010"/>
                </a:cubicBezTo>
                <a:cubicBezTo>
                  <a:pt x="617411" y="411981"/>
                  <a:pt x="615832" y="412739"/>
                  <a:pt x="614172" y="413265"/>
                </a:cubicBezTo>
                <a:cubicBezTo>
                  <a:pt x="609488" y="417313"/>
                  <a:pt x="603878" y="420205"/>
                  <a:pt x="604341" y="425352"/>
                </a:cubicBezTo>
                <a:cubicBezTo>
                  <a:pt x="605266" y="432812"/>
                  <a:pt x="595435" y="428244"/>
                  <a:pt x="589362" y="424195"/>
                </a:cubicBezTo>
                <a:cubicBezTo>
                  <a:pt x="588090" y="425699"/>
                  <a:pt x="586488" y="426884"/>
                  <a:pt x="584678" y="427665"/>
                </a:cubicBezTo>
                <a:cubicBezTo>
                  <a:pt x="579670" y="430528"/>
                  <a:pt x="574026" y="432101"/>
                  <a:pt x="568254" y="432234"/>
                </a:cubicBezTo>
                <a:cubicBezTo>
                  <a:pt x="563945" y="432286"/>
                  <a:pt x="559712" y="431100"/>
                  <a:pt x="556051" y="428822"/>
                </a:cubicBezTo>
                <a:cubicBezTo>
                  <a:pt x="544832" y="432234"/>
                  <a:pt x="534018" y="435704"/>
                  <a:pt x="531242" y="436282"/>
                </a:cubicBezTo>
                <a:cubicBezTo>
                  <a:pt x="525112" y="437439"/>
                  <a:pt x="513429" y="420725"/>
                  <a:pt x="504524" y="421304"/>
                </a:cubicBezTo>
                <a:cubicBezTo>
                  <a:pt x="495617" y="421882"/>
                  <a:pt x="491858" y="405805"/>
                  <a:pt x="490933" y="392388"/>
                </a:cubicBezTo>
                <a:cubicBezTo>
                  <a:pt x="490956" y="391590"/>
                  <a:pt x="490800" y="390803"/>
                  <a:pt x="490470" y="390074"/>
                </a:cubicBezTo>
                <a:cubicBezTo>
                  <a:pt x="481177" y="386113"/>
                  <a:pt x="475099" y="377039"/>
                  <a:pt x="474971" y="366942"/>
                </a:cubicBezTo>
                <a:cubicBezTo>
                  <a:pt x="471559" y="363333"/>
                  <a:pt x="468425" y="359464"/>
                  <a:pt x="465603" y="355376"/>
                </a:cubicBezTo>
                <a:cubicBezTo>
                  <a:pt x="458085" y="343809"/>
                  <a:pt x="457159" y="317496"/>
                  <a:pt x="456697" y="300782"/>
                </a:cubicBezTo>
                <a:cubicBezTo>
                  <a:pt x="454944" y="274475"/>
                  <a:pt x="457639" y="248063"/>
                  <a:pt x="464677" y="222652"/>
                </a:cubicBezTo>
                <a:cubicBezTo>
                  <a:pt x="465886" y="218916"/>
                  <a:pt x="466511" y="215012"/>
                  <a:pt x="466528" y="211085"/>
                </a:cubicBezTo>
                <a:cubicBezTo>
                  <a:pt x="463816" y="208553"/>
                  <a:pt x="460375" y="206933"/>
                  <a:pt x="456697" y="206459"/>
                </a:cubicBezTo>
                <a:cubicBezTo>
                  <a:pt x="447791" y="207038"/>
                  <a:pt x="427781" y="192695"/>
                  <a:pt x="423906" y="192695"/>
                </a:cubicBezTo>
                <a:cubicBezTo>
                  <a:pt x="420031" y="192695"/>
                  <a:pt x="420610" y="181129"/>
                  <a:pt x="417313" y="175346"/>
                </a:cubicBezTo>
                <a:cubicBezTo>
                  <a:pt x="414017" y="169562"/>
                  <a:pt x="416388" y="157996"/>
                  <a:pt x="411530" y="154064"/>
                </a:cubicBezTo>
                <a:cubicBezTo>
                  <a:pt x="400756" y="143746"/>
                  <a:pt x="393116" y="130596"/>
                  <a:pt x="389496" y="116126"/>
                </a:cubicBezTo>
                <a:cubicBezTo>
                  <a:pt x="384812" y="97736"/>
                  <a:pt x="357631" y="88540"/>
                  <a:pt x="347800" y="87962"/>
                </a:cubicBezTo>
                <a:cubicBezTo>
                  <a:pt x="337968" y="87384"/>
                  <a:pt x="332301" y="112656"/>
                  <a:pt x="329525" y="113813"/>
                </a:cubicBezTo>
                <a:cubicBezTo>
                  <a:pt x="326749" y="114969"/>
                  <a:pt x="307954" y="100627"/>
                  <a:pt x="302344" y="97157"/>
                </a:cubicBezTo>
                <a:cubicBezTo>
                  <a:pt x="296520" y="93178"/>
                  <a:pt x="293293" y="86372"/>
                  <a:pt x="293900" y="79345"/>
                </a:cubicBezTo>
                <a:cubicBezTo>
                  <a:pt x="293900" y="71307"/>
                  <a:pt x="282334" y="58641"/>
                  <a:pt x="278864" y="57485"/>
                </a:cubicBezTo>
                <a:cubicBezTo>
                  <a:pt x="275395" y="56328"/>
                  <a:pt x="252146" y="29321"/>
                  <a:pt x="252146" y="29321"/>
                </a:cubicBezTo>
                <a:lnTo>
                  <a:pt x="215597" y="29321"/>
                </a:lnTo>
                <a:lnTo>
                  <a:pt x="207616" y="41408"/>
                </a:lnTo>
                <a:lnTo>
                  <a:pt x="140589" y="41986"/>
                </a:lnTo>
                <a:cubicBezTo>
                  <a:pt x="140589" y="41986"/>
                  <a:pt x="89524" y="19547"/>
                  <a:pt x="80155" y="16713"/>
                </a:cubicBezTo>
                <a:cubicBezTo>
                  <a:pt x="70705" y="12318"/>
                  <a:pt x="61880" y="6697"/>
                  <a:pt x="53899" y="0"/>
                </a:cubicBezTo>
                <a:lnTo>
                  <a:pt x="0" y="8617"/>
                </a:lnTo>
                <a:cubicBezTo>
                  <a:pt x="3152" y="16864"/>
                  <a:pt x="7414" y="24648"/>
                  <a:pt x="12665" y="31750"/>
                </a:cubicBezTo>
                <a:cubicBezTo>
                  <a:pt x="22329" y="48052"/>
                  <a:pt x="28991" y="65952"/>
                  <a:pt x="32328" y="84608"/>
                </a:cubicBezTo>
                <a:cubicBezTo>
                  <a:pt x="37065" y="89512"/>
                  <a:pt x="40974" y="95162"/>
                  <a:pt x="43894" y="101321"/>
                </a:cubicBezTo>
                <a:cubicBezTo>
                  <a:pt x="49041" y="105312"/>
                  <a:pt x="55461" y="109360"/>
                  <a:pt x="61707" y="113928"/>
                </a:cubicBezTo>
                <a:cubicBezTo>
                  <a:pt x="74834" y="123702"/>
                  <a:pt x="74834" y="145562"/>
                  <a:pt x="72926" y="151288"/>
                </a:cubicBezTo>
                <a:cubicBezTo>
                  <a:pt x="71017" y="157013"/>
                  <a:pt x="55114" y="147876"/>
                  <a:pt x="54189" y="153023"/>
                </a:cubicBezTo>
                <a:cubicBezTo>
                  <a:pt x="54165" y="153821"/>
                  <a:pt x="54321" y="154607"/>
                  <a:pt x="54651" y="155336"/>
                </a:cubicBezTo>
                <a:cubicBezTo>
                  <a:pt x="68039" y="160049"/>
                  <a:pt x="79756" y="168574"/>
                  <a:pt x="88367" y="179857"/>
                </a:cubicBezTo>
                <a:cubicBezTo>
                  <a:pt x="94150" y="181591"/>
                  <a:pt x="98661" y="187317"/>
                  <a:pt x="108955" y="198247"/>
                </a:cubicBezTo>
                <a:cubicBezTo>
                  <a:pt x="119249" y="209177"/>
                  <a:pt x="120521" y="222421"/>
                  <a:pt x="117861" y="229303"/>
                </a:cubicBezTo>
                <a:cubicBezTo>
                  <a:pt x="120446" y="231419"/>
                  <a:pt x="122673" y="233935"/>
                  <a:pt x="124454" y="236763"/>
                </a:cubicBezTo>
                <a:cubicBezTo>
                  <a:pt x="128508" y="242806"/>
                  <a:pt x="132105" y="249150"/>
                  <a:pt x="135210" y="255732"/>
                </a:cubicBezTo>
                <a:cubicBezTo>
                  <a:pt x="137691" y="257501"/>
                  <a:pt x="140045" y="259433"/>
                  <a:pt x="142266" y="261515"/>
                </a:cubicBezTo>
                <a:cubicBezTo>
                  <a:pt x="154156" y="270444"/>
                  <a:pt x="162837" y="282982"/>
                  <a:pt x="167018" y="297255"/>
                </a:cubicBezTo>
                <a:cubicBezTo>
                  <a:pt x="168464" y="304137"/>
                  <a:pt x="175924" y="297833"/>
                  <a:pt x="178295" y="288638"/>
                </a:cubicBezTo>
                <a:cubicBezTo>
                  <a:pt x="180666" y="279443"/>
                  <a:pt x="173148" y="277072"/>
                  <a:pt x="173148" y="266199"/>
                </a:cubicBezTo>
                <a:cubicBezTo>
                  <a:pt x="173148" y="255327"/>
                  <a:pt x="159558" y="257582"/>
                  <a:pt x="153428" y="256426"/>
                </a:cubicBezTo>
                <a:cubicBezTo>
                  <a:pt x="147297" y="255269"/>
                  <a:pt x="153890" y="239076"/>
                  <a:pt x="147644" y="231731"/>
                </a:cubicBezTo>
                <a:cubicBezTo>
                  <a:pt x="141398" y="224387"/>
                  <a:pt x="135442" y="205823"/>
                  <a:pt x="132666" y="192059"/>
                </a:cubicBezTo>
                <a:cubicBezTo>
                  <a:pt x="129890" y="178295"/>
                  <a:pt x="113408" y="165052"/>
                  <a:pt x="106410" y="150073"/>
                </a:cubicBezTo>
                <a:cubicBezTo>
                  <a:pt x="102050" y="138889"/>
                  <a:pt x="95700" y="128583"/>
                  <a:pt x="87673" y="119654"/>
                </a:cubicBezTo>
                <a:cubicBezTo>
                  <a:pt x="82989" y="116184"/>
                  <a:pt x="94208" y="110459"/>
                  <a:pt x="90449" y="104675"/>
                </a:cubicBezTo>
                <a:cubicBezTo>
                  <a:pt x="86690" y="98892"/>
                  <a:pt x="80155" y="99528"/>
                  <a:pt x="72174" y="95480"/>
                </a:cubicBezTo>
                <a:cubicBezTo>
                  <a:pt x="63956" y="91351"/>
                  <a:pt x="58850" y="82867"/>
                  <a:pt x="59046" y="73678"/>
                </a:cubicBezTo>
                <a:cubicBezTo>
                  <a:pt x="57924" y="59624"/>
                  <a:pt x="55247" y="45733"/>
                  <a:pt x="51065" y="32270"/>
                </a:cubicBezTo>
                <a:cubicBezTo>
                  <a:pt x="48290" y="24231"/>
                  <a:pt x="56849" y="25388"/>
                  <a:pt x="59509" y="29379"/>
                </a:cubicBezTo>
                <a:cubicBezTo>
                  <a:pt x="62169" y="33369"/>
                  <a:pt x="64193" y="36839"/>
                  <a:pt x="67952" y="34584"/>
                </a:cubicBezTo>
                <a:cubicBezTo>
                  <a:pt x="71711" y="32328"/>
                  <a:pt x="77784" y="34005"/>
                  <a:pt x="80617" y="40887"/>
                </a:cubicBezTo>
                <a:cubicBezTo>
                  <a:pt x="83451" y="47769"/>
                  <a:pt x="91895" y="41466"/>
                  <a:pt x="96059" y="44357"/>
                </a:cubicBezTo>
                <a:cubicBezTo>
                  <a:pt x="100222" y="47249"/>
                  <a:pt x="86690" y="51239"/>
                  <a:pt x="100280" y="79403"/>
                </a:cubicBezTo>
                <a:cubicBezTo>
                  <a:pt x="113871" y="107567"/>
                  <a:pt x="104502" y="92068"/>
                  <a:pt x="104502" y="111037"/>
                </a:cubicBezTo>
                <a:cubicBezTo>
                  <a:pt x="104502" y="130006"/>
                  <a:pt x="112945" y="121331"/>
                  <a:pt x="115316" y="118497"/>
                </a:cubicBezTo>
                <a:cubicBezTo>
                  <a:pt x="117688" y="115663"/>
                  <a:pt x="125148" y="124801"/>
                  <a:pt x="132203" y="134574"/>
                </a:cubicBezTo>
                <a:cubicBezTo>
                  <a:pt x="139259" y="144348"/>
                  <a:pt x="151866" y="144926"/>
                  <a:pt x="151866" y="150652"/>
                </a:cubicBezTo>
                <a:cubicBezTo>
                  <a:pt x="151866" y="156377"/>
                  <a:pt x="154700" y="167365"/>
                  <a:pt x="163085" y="169042"/>
                </a:cubicBezTo>
                <a:cubicBezTo>
                  <a:pt x="171471" y="170719"/>
                  <a:pt x="173437" y="182864"/>
                  <a:pt x="179047" y="184020"/>
                </a:cubicBezTo>
                <a:cubicBezTo>
                  <a:pt x="184657" y="185177"/>
                  <a:pt x="185582" y="192637"/>
                  <a:pt x="182806" y="200676"/>
                </a:cubicBezTo>
                <a:cubicBezTo>
                  <a:pt x="180030" y="208715"/>
                  <a:pt x="182806" y="215597"/>
                  <a:pt x="197322" y="222536"/>
                </a:cubicBezTo>
                <a:cubicBezTo>
                  <a:pt x="211837" y="229476"/>
                  <a:pt x="205302" y="230575"/>
                  <a:pt x="216522" y="243761"/>
                </a:cubicBezTo>
                <a:cubicBezTo>
                  <a:pt x="227741" y="256946"/>
                  <a:pt x="260127" y="298990"/>
                  <a:pt x="267182" y="310441"/>
                </a:cubicBezTo>
                <a:cubicBezTo>
                  <a:pt x="272306" y="320035"/>
                  <a:pt x="276083" y="330288"/>
                  <a:pt x="278402" y="340918"/>
                </a:cubicBezTo>
                <a:cubicBezTo>
                  <a:pt x="279096" y="342959"/>
                  <a:pt x="279096" y="345180"/>
                  <a:pt x="278402" y="347221"/>
                </a:cubicBezTo>
                <a:cubicBezTo>
                  <a:pt x="289002" y="353103"/>
                  <a:pt x="294375" y="365334"/>
                  <a:pt x="291530" y="377120"/>
                </a:cubicBezTo>
                <a:cubicBezTo>
                  <a:pt x="291258" y="382365"/>
                  <a:pt x="290483" y="387576"/>
                  <a:pt x="289216" y="392677"/>
                </a:cubicBezTo>
                <a:cubicBezTo>
                  <a:pt x="289216" y="393198"/>
                  <a:pt x="289216" y="393198"/>
                  <a:pt x="289679" y="393776"/>
                </a:cubicBezTo>
                <a:cubicBezTo>
                  <a:pt x="299048" y="392677"/>
                  <a:pt x="312812" y="402971"/>
                  <a:pt x="319173" y="409333"/>
                </a:cubicBezTo>
                <a:cubicBezTo>
                  <a:pt x="327154" y="416793"/>
                  <a:pt x="332301" y="427145"/>
                  <a:pt x="340282" y="434027"/>
                </a:cubicBezTo>
                <a:cubicBezTo>
                  <a:pt x="348262" y="440909"/>
                  <a:pt x="357631" y="442644"/>
                  <a:pt x="367000" y="446692"/>
                </a:cubicBezTo>
                <a:cubicBezTo>
                  <a:pt x="379202" y="451839"/>
                  <a:pt x="389496" y="461612"/>
                  <a:pt x="401699" y="466239"/>
                </a:cubicBezTo>
                <a:cubicBezTo>
                  <a:pt x="414827" y="471386"/>
                  <a:pt x="428880" y="470229"/>
                  <a:pt x="442181" y="476012"/>
                </a:cubicBezTo>
                <a:cubicBezTo>
                  <a:pt x="456234" y="482316"/>
                  <a:pt x="466528" y="495502"/>
                  <a:pt x="478268" y="505854"/>
                </a:cubicBezTo>
                <a:cubicBezTo>
                  <a:pt x="488330" y="504668"/>
                  <a:pt x="498116" y="501753"/>
                  <a:pt x="507184" y="497237"/>
                </a:cubicBezTo>
                <a:cubicBezTo>
                  <a:pt x="525459" y="488620"/>
                  <a:pt x="539570" y="499550"/>
                  <a:pt x="549863" y="504697"/>
                </a:cubicBezTo>
                <a:cubicBezTo>
                  <a:pt x="555010" y="507010"/>
                  <a:pt x="564842" y="517362"/>
                  <a:pt x="575136" y="528292"/>
                </a:cubicBezTo>
                <a:cubicBezTo>
                  <a:pt x="584562" y="512793"/>
                  <a:pt x="592948" y="498393"/>
                  <a:pt x="594394" y="498393"/>
                </a:cubicBezTo>
                <a:cubicBezTo>
                  <a:pt x="595840" y="498393"/>
                  <a:pt x="622963" y="501863"/>
                  <a:pt x="625796" y="494403"/>
                </a:cubicBezTo>
                <a:cubicBezTo>
                  <a:pt x="628630" y="486942"/>
                  <a:pt x="606076" y="469073"/>
                  <a:pt x="608910" y="467395"/>
                </a:cubicBezTo>
                <a:cubicBezTo>
                  <a:pt x="611743" y="465718"/>
                  <a:pt x="612668" y="446692"/>
                  <a:pt x="616428" y="446692"/>
                </a:cubicBezTo>
                <a:cubicBezTo>
                  <a:pt x="620187" y="446692"/>
                  <a:pt x="656910" y="447848"/>
                  <a:pt x="659050" y="446692"/>
                </a:cubicBezTo>
                <a:cubicBezTo>
                  <a:pt x="661189" y="445535"/>
                  <a:pt x="667955" y="429978"/>
                  <a:pt x="674086" y="429342"/>
                </a:cubicBezTo>
                <a:cubicBezTo>
                  <a:pt x="676862" y="429342"/>
                  <a:pt x="681083" y="432754"/>
                  <a:pt x="684843" y="437381"/>
                </a:cubicBezTo>
                <a:cubicBezTo>
                  <a:pt x="686803" y="434744"/>
                  <a:pt x="688382" y="431846"/>
                  <a:pt x="689527" y="428764"/>
                </a:cubicBezTo>
                <a:cubicBezTo>
                  <a:pt x="689064" y="428186"/>
                  <a:pt x="688601" y="427029"/>
                  <a:pt x="688139" y="426451"/>
                </a:cubicBezTo>
                <a:cubicBezTo>
                  <a:pt x="684883" y="420066"/>
                  <a:pt x="683888" y="412768"/>
                  <a:pt x="685305" y="405747"/>
                </a:cubicBezTo>
                <a:cubicBezTo>
                  <a:pt x="685779" y="402422"/>
                  <a:pt x="686577" y="399148"/>
                  <a:pt x="687676" y="395973"/>
                </a:cubicBezTo>
                <a:cubicBezTo>
                  <a:pt x="685906" y="391977"/>
                  <a:pt x="684790" y="387721"/>
                  <a:pt x="684380" y="383366"/>
                </a:cubicBezTo>
                <a:cubicBezTo>
                  <a:pt x="684542" y="371927"/>
                  <a:pt x="691568" y="361708"/>
                  <a:pt x="702192" y="357457"/>
                </a:cubicBezTo>
                <a:cubicBezTo>
                  <a:pt x="704430" y="353270"/>
                  <a:pt x="708073" y="350015"/>
                  <a:pt x="712486" y="348262"/>
                </a:cubicBezTo>
                <a:cubicBezTo>
                  <a:pt x="714510" y="349303"/>
                  <a:pt x="714510" y="348841"/>
                  <a:pt x="714510" y="34768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5" name="Frihåndsform: figur 414">
            <a:extLst>
              <a:ext uri="{FF2B5EF4-FFF2-40B4-BE49-F238E27FC236}">
                <a16:creationId xmlns:a16="http://schemas.microsoft.com/office/drawing/2014/main" id="{381D0D54-BDDD-4F95-9F04-C6FBBFAAD621}"/>
              </a:ext>
            </a:extLst>
          </p:cNvPr>
          <p:cNvSpPr/>
          <p:nvPr/>
        </p:nvSpPr>
        <p:spPr>
          <a:xfrm>
            <a:off x="5191711" y="4213485"/>
            <a:ext cx="100164" cy="114911"/>
          </a:xfrm>
          <a:custGeom>
            <a:avLst/>
            <a:gdLst>
              <a:gd name="connsiteX0" fmla="*/ 87499 w 100164"/>
              <a:gd name="connsiteY0" fmla="*/ 76974 h 114911"/>
              <a:gd name="connsiteX1" fmla="*/ 100164 w 100164"/>
              <a:gd name="connsiteY1" fmla="*/ 61475 h 114911"/>
              <a:gd name="connsiteX2" fmla="*/ 90796 w 100164"/>
              <a:gd name="connsiteY2" fmla="*/ 55172 h 114911"/>
              <a:gd name="connsiteX3" fmla="*/ 79229 w 100164"/>
              <a:gd name="connsiteY3" fmla="*/ 56849 h 114911"/>
              <a:gd name="connsiteX4" fmla="*/ 80617 w 100164"/>
              <a:gd name="connsiteY4" fmla="*/ 521 h 114911"/>
              <a:gd name="connsiteX5" fmla="*/ 41234 w 100164"/>
              <a:gd name="connsiteY5" fmla="*/ 0 h 114911"/>
              <a:gd name="connsiteX6" fmla="*/ 33716 w 100164"/>
              <a:gd name="connsiteY6" fmla="*/ 20646 h 114911"/>
              <a:gd name="connsiteX7" fmla="*/ 50603 w 100164"/>
              <a:gd name="connsiteY7" fmla="*/ 47654 h 114911"/>
              <a:gd name="connsiteX8" fmla="*/ 19200 w 100164"/>
              <a:gd name="connsiteY8" fmla="*/ 51702 h 114911"/>
              <a:gd name="connsiteX9" fmla="*/ 0 w 100164"/>
              <a:gd name="connsiteY9" fmla="*/ 81601 h 114911"/>
              <a:gd name="connsiteX10" fmla="*/ 25793 w 100164"/>
              <a:gd name="connsiteY10" fmla="*/ 107451 h 114911"/>
              <a:gd name="connsiteX11" fmla="*/ 58583 w 100164"/>
              <a:gd name="connsiteY11" fmla="*/ 114333 h 114911"/>
              <a:gd name="connsiteX12" fmla="*/ 59509 w 100164"/>
              <a:gd name="connsiteY12" fmla="*/ 114912 h 114911"/>
              <a:gd name="connsiteX13" fmla="*/ 76396 w 100164"/>
              <a:gd name="connsiteY13" fmla="*/ 98256 h 114911"/>
              <a:gd name="connsiteX14" fmla="*/ 87499 w 100164"/>
              <a:gd name="connsiteY14" fmla="*/ 76974 h 11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164" h="114911">
                <a:moveTo>
                  <a:pt x="87499" y="76974"/>
                </a:moveTo>
                <a:cubicBezTo>
                  <a:pt x="92161" y="72186"/>
                  <a:pt x="96400" y="66998"/>
                  <a:pt x="100164" y="61475"/>
                </a:cubicBezTo>
                <a:cubicBezTo>
                  <a:pt x="92242" y="66622"/>
                  <a:pt x="89408" y="61475"/>
                  <a:pt x="90796" y="55172"/>
                </a:cubicBezTo>
                <a:lnTo>
                  <a:pt x="79229" y="56849"/>
                </a:lnTo>
                <a:lnTo>
                  <a:pt x="80617" y="521"/>
                </a:lnTo>
                <a:cubicBezTo>
                  <a:pt x="71249" y="1099"/>
                  <a:pt x="44530" y="0"/>
                  <a:pt x="41234" y="0"/>
                </a:cubicBezTo>
                <a:cubicBezTo>
                  <a:pt x="37012" y="0"/>
                  <a:pt x="36087" y="18911"/>
                  <a:pt x="33716" y="20646"/>
                </a:cubicBezTo>
                <a:cubicBezTo>
                  <a:pt x="31345" y="22381"/>
                  <a:pt x="53437" y="39615"/>
                  <a:pt x="50603" y="47654"/>
                </a:cubicBezTo>
                <a:cubicBezTo>
                  <a:pt x="47769" y="55692"/>
                  <a:pt x="22034" y="51123"/>
                  <a:pt x="19200" y="51702"/>
                </a:cubicBezTo>
                <a:cubicBezTo>
                  <a:pt x="18275" y="52280"/>
                  <a:pt x="9369" y="66044"/>
                  <a:pt x="0" y="81601"/>
                </a:cubicBezTo>
                <a:cubicBezTo>
                  <a:pt x="7992" y="90802"/>
                  <a:pt x="16609" y="99436"/>
                  <a:pt x="25793" y="107451"/>
                </a:cubicBezTo>
                <a:cubicBezTo>
                  <a:pt x="35624" y="114912"/>
                  <a:pt x="52048" y="106873"/>
                  <a:pt x="58583" y="114333"/>
                </a:cubicBezTo>
                <a:cubicBezTo>
                  <a:pt x="58583" y="114333"/>
                  <a:pt x="59046" y="114912"/>
                  <a:pt x="59509" y="114912"/>
                </a:cubicBezTo>
                <a:cubicBezTo>
                  <a:pt x="64517" y="108764"/>
                  <a:pt x="70179" y="103177"/>
                  <a:pt x="76396" y="98256"/>
                </a:cubicBezTo>
                <a:cubicBezTo>
                  <a:pt x="80964" y="97678"/>
                  <a:pt x="76743" y="87326"/>
                  <a:pt x="87499" y="769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6" name="Frihåndsform: figur 415">
            <a:extLst>
              <a:ext uri="{FF2B5EF4-FFF2-40B4-BE49-F238E27FC236}">
                <a16:creationId xmlns:a16="http://schemas.microsoft.com/office/drawing/2014/main" id="{FAF9CD73-663A-4642-A35D-EFD9B1A5F0E7}"/>
              </a:ext>
            </a:extLst>
          </p:cNvPr>
          <p:cNvSpPr/>
          <p:nvPr/>
        </p:nvSpPr>
        <p:spPr>
          <a:xfrm>
            <a:off x="5270651" y="4196428"/>
            <a:ext cx="30014" cy="73906"/>
          </a:xfrm>
          <a:custGeom>
            <a:avLst/>
            <a:gdLst>
              <a:gd name="connsiteX0" fmla="*/ 4684 w 30014"/>
              <a:gd name="connsiteY0" fmla="*/ 17057 h 73906"/>
              <a:gd name="connsiteX1" fmla="*/ 1388 w 30014"/>
              <a:gd name="connsiteY1" fmla="*/ 17578 h 73906"/>
              <a:gd name="connsiteX2" fmla="*/ 0 w 30014"/>
              <a:gd name="connsiteY2" fmla="*/ 73906 h 73906"/>
              <a:gd name="connsiteX3" fmla="*/ 11566 w 30014"/>
              <a:gd name="connsiteY3" fmla="*/ 72229 h 73906"/>
              <a:gd name="connsiteX4" fmla="*/ 19084 w 30014"/>
              <a:gd name="connsiteY4" fmla="*/ 57829 h 73906"/>
              <a:gd name="connsiteX5" fmla="*/ 24868 w 30014"/>
              <a:gd name="connsiteY5" fmla="*/ 11564 h 73906"/>
              <a:gd name="connsiteX6" fmla="*/ 30015 w 30014"/>
              <a:gd name="connsiteY6" fmla="*/ 8094 h 73906"/>
              <a:gd name="connsiteX7" fmla="*/ 19258 w 30014"/>
              <a:gd name="connsiteY7" fmla="*/ 55 h 73906"/>
              <a:gd name="connsiteX8" fmla="*/ 4684 w 30014"/>
              <a:gd name="connsiteY8" fmla="*/ 17057 h 7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14" h="73906">
                <a:moveTo>
                  <a:pt x="4684" y="17057"/>
                </a:moveTo>
                <a:cubicBezTo>
                  <a:pt x="3609" y="17347"/>
                  <a:pt x="2504" y="17520"/>
                  <a:pt x="1388" y="17578"/>
                </a:cubicBezTo>
                <a:lnTo>
                  <a:pt x="0" y="73906"/>
                </a:lnTo>
                <a:lnTo>
                  <a:pt x="11566" y="72229"/>
                </a:lnTo>
                <a:cubicBezTo>
                  <a:pt x="12798" y="66862"/>
                  <a:pt x="15383" y="61906"/>
                  <a:pt x="19084" y="57829"/>
                </a:cubicBezTo>
                <a:cubicBezTo>
                  <a:pt x="28453" y="49212"/>
                  <a:pt x="14400" y="14744"/>
                  <a:pt x="24868" y="11564"/>
                </a:cubicBezTo>
                <a:cubicBezTo>
                  <a:pt x="26892" y="10951"/>
                  <a:pt x="28685" y="9742"/>
                  <a:pt x="30015" y="8094"/>
                </a:cubicBezTo>
                <a:cubicBezTo>
                  <a:pt x="26313" y="3525"/>
                  <a:pt x="21629" y="-523"/>
                  <a:pt x="19258" y="55"/>
                </a:cubicBezTo>
                <a:cubicBezTo>
                  <a:pt x="13301" y="344"/>
                  <a:pt x="6246" y="15785"/>
                  <a:pt x="4684" y="1705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7" name="Frihåndsform: figur 416">
            <a:extLst>
              <a:ext uri="{FF2B5EF4-FFF2-40B4-BE49-F238E27FC236}">
                <a16:creationId xmlns:a16="http://schemas.microsoft.com/office/drawing/2014/main" id="{2C248E9A-4AED-4B71-972C-5F2DB820173F}"/>
              </a:ext>
            </a:extLst>
          </p:cNvPr>
          <p:cNvSpPr/>
          <p:nvPr/>
        </p:nvSpPr>
        <p:spPr>
          <a:xfrm>
            <a:off x="5617497" y="4147097"/>
            <a:ext cx="67633" cy="64074"/>
          </a:xfrm>
          <a:custGeom>
            <a:avLst/>
            <a:gdLst>
              <a:gd name="connsiteX0" fmla="*/ 30621 w 67633"/>
              <a:gd name="connsiteY0" fmla="*/ 1964 h 64074"/>
              <a:gd name="connsiteX1" fmla="*/ 46062 w 67633"/>
              <a:gd name="connsiteY1" fmla="*/ 40479 h 64074"/>
              <a:gd name="connsiteX2" fmla="*/ 144 w 67633"/>
              <a:gd name="connsiteY2" fmla="*/ 50253 h 64074"/>
              <a:gd name="connsiteX3" fmla="*/ 30158 w 67633"/>
              <a:gd name="connsiteY3" fmla="*/ 58870 h 64074"/>
              <a:gd name="connsiteX4" fmla="*/ 62949 w 67633"/>
              <a:gd name="connsiteY4" fmla="*/ 64075 h 64074"/>
              <a:gd name="connsiteX5" fmla="*/ 67633 w 67633"/>
              <a:gd name="connsiteY5" fmla="*/ 10060 h 64074"/>
              <a:gd name="connsiteX6" fmla="*/ 30621 w 67633"/>
              <a:gd name="connsiteY6" fmla="*/ 1964 h 6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633" h="64074">
                <a:moveTo>
                  <a:pt x="30621" y="1964"/>
                </a:moveTo>
                <a:cubicBezTo>
                  <a:pt x="20327" y="10580"/>
                  <a:pt x="46062" y="29029"/>
                  <a:pt x="46062" y="40479"/>
                </a:cubicBezTo>
                <a:cubicBezTo>
                  <a:pt x="46062" y="51930"/>
                  <a:pt x="4365" y="38224"/>
                  <a:pt x="144" y="50253"/>
                </a:cubicBezTo>
                <a:cubicBezTo>
                  <a:pt x="-1707" y="56615"/>
                  <a:pt x="14659" y="65231"/>
                  <a:pt x="30158" y="58870"/>
                </a:cubicBezTo>
                <a:cubicBezTo>
                  <a:pt x="44674" y="53087"/>
                  <a:pt x="54505" y="58870"/>
                  <a:pt x="62949" y="64075"/>
                </a:cubicBezTo>
                <a:cubicBezTo>
                  <a:pt x="63874" y="45106"/>
                  <a:pt x="65782" y="24402"/>
                  <a:pt x="67633" y="10060"/>
                </a:cubicBezTo>
                <a:cubicBezTo>
                  <a:pt x="54505" y="6012"/>
                  <a:pt x="38139" y="-4282"/>
                  <a:pt x="30621" y="196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8" name="Frihåndsform: figur 417">
            <a:extLst>
              <a:ext uri="{FF2B5EF4-FFF2-40B4-BE49-F238E27FC236}">
                <a16:creationId xmlns:a16="http://schemas.microsoft.com/office/drawing/2014/main" id="{1163E560-110B-42B4-B5AD-DBFB0FF2E88C}"/>
              </a:ext>
            </a:extLst>
          </p:cNvPr>
          <p:cNvSpPr/>
          <p:nvPr/>
        </p:nvSpPr>
        <p:spPr>
          <a:xfrm>
            <a:off x="5680909" y="4157099"/>
            <a:ext cx="79691" cy="56635"/>
          </a:xfrm>
          <a:custGeom>
            <a:avLst/>
            <a:gdLst>
              <a:gd name="connsiteX0" fmla="*/ 30940 w 79691"/>
              <a:gd name="connsiteY0" fmla="*/ 43143 h 56635"/>
              <a:gd name="connsiteX1" fmla="*/ 79692 w 79691"/>
              <a:gd name="connsiteY1" fmla="*/ 32212 h 56635"/>
              <a:gd name="connsiteX2" fmla="*/ 17349 w 79691"/>
              <a:gd name="connsiteY2" fmla="*/ 1157 h 56635"/>
              <a:gd name="connsiteX3" fmla="*/ 4684 w 79691"/>
              <a:gd name="connsiteY3" fmla="*/ 0 h 56635"/>
              <a:gd name="connsiteX4" fmla="*/ 0 w 79691"/>
              <a:gd name="connsiteY4" fmla="*/ 54073 h 56635"/>
              <a:gd name="connsiteX5" fmla="*/ 1909 w 79691"/>
              <a:gd name="connsiteY5" fmla="*/ 55172 h 56635"/>
              <a:gd name="connsiteX6" fmla="*/ 30940 w 79691"/>
              <a:gd name="connsiteY6" fmla="*/ 43143 h 5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9691" h="56635">
                <a:moveTo>
                  <a:pt x="30940" y="43143"/>
                </a:moveTo>
                <a:cubicBezTo>
                  <a:pt x="49677" y="35682"/>
                  <a:pt x="79692" y="49446"/>
                  <a:pt x="79692" y="32212"/>
                </a:cubicBezTo>
                <a:cubicBezTo>
                  <a:pt x="79692" y="14979"/>
                  <a:pt x="29552" y="-3412"/>
                  <a:pt x="17349" y="1157"/>
                </a:cubicBezTo>
                <a:cubicBezTo>
                  <a:pt x="13116" y="2169"/>
                  <a:pt x="8663" y="1758"/>
                  <a:pt x="4684" y="0"/>
                </a:cubicBezTo>
                <a:cubicBezTo>
                  <a:pt x="2834" y="14400"/>
                  <a:pt x="1446" y="35682"/>
                  <a:pt x="0" y="54073"/>
                </a:cubicBezTo>
                <a:cubicBezTo>
                  <a:pt x="463" y="54651"/>
                  <a:pt x="1446" y="54651"/>
                  <a:pt x="1909" y="55172"/>
                </a:cubicBezTo>
                <a:cubicBezTo>
                  <a:pt x="9831" y="60376"/>
                  <a:pt x="12202" y="50603"/>
                  <a:pt x="30940" y="431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19" name="Frihåndsform: figur 418">
            <a:extLst>
              <a:ext uri="{FF2B5EF4-FFF2-40B4-BE49-F238E27FC236}">
                <a16:creationId xmlns:a16="http://schemas.microsoft.com/office/drawing/2014/main" id="{65D6EFC6-D4DB-4EC7-BFD1-6BAF6B72E7B6}"/>
              </a:ext>
            </a:extLst>
          </p:cNvPr>
          <p:cNvSpPr/>
          <p:nvPr/>
        </p:nvSpPr>
        <p:spPr>
          <a:xfrm>
            <a:off x="5313076" y="4296011"/>
            <a:ext cx="92727" cy="120728"/>
          </a:xfrm>
          <a:custGeom>
            <a:avLst/>
            <a:gdLst>
              <a:gd name="connsiteX0" fmla="*/ 87118 w 92727"/>
              <a:gd name="connsiteY0" fmla="*/ 91605 h 120728"/>
              <a:gd name="connsiteX1" fmla="*/ 86135 w 92727"/>
              <a:gd name="connsiteY1" fmla="*/ 81832 h 120728"/>
              <a:gd name="connsiteX2" fmla="*/ 88968 w 92727"/>
              <a:gd name="connsiteY2" fmla="*/ 49620 h 120728"/>
              <a:gd name="connsiteX3" fmla="*/ 88043 w 92727"/>
              <a:gd name="connsiteY3" fmla="*/ 20704 h 120728"/>
              <a:gd name="connsiteX4" fmla="*/ 89894 w 92727"/>
              <a:gd name="connsiteY4" fmla="*/ 6882 h 120728"/>
              <a:gd name="connsiteX5" fmla="*/ 92728 w 92727"/>
              <a:gd name="connsiteY5" fmla="*/ 0 h 120728"/>
              <a:gd name="connsiteX6" fmla="*/ 72082 w 92727"/>
              <a:gd name="connsiteY6" fmla="*/ 12029 h 120728"/>
              <a:gd name="connsiteX7" fmla="*/ 49585 w 92727"/>
              <a:gd name="connsiteY7" fmla="*/ 17812 h 120728"/>
              <a:gd name="connsiteX8" fmla="*/ 23792 w 92727"/>
              <a:gd name="connsiteY8" fmla="*/ 30998 h 120728"/>
              <a:gd name="connsiteX9" fmla="*/ 16332 w 92727"/>
              <a:gd name="connsiteY9" fmla="*/ 48347 h 120728"/>
              <a:gd name="connsiteX10" fmla="*/ 9277 w 92727"/>
              <a:gd name="connsiteY10" fmla="*/ 55808 h 120728"/>
              <a:gd name="connsiteX11" fmla="*/ 371 w 92727"/>
              <a:gd name="connsiteY11" fmla="*/ 58121 h 120728"/>
              <a:gd name="connsiteX12" fmla="*/ 4130 w 92727"/>
              <a:gd name="connsiteY12" fmla="*/ 68415 h 120728"/>
              <a:gd name="connsiteX13" fmla="*/ 32698 w 92727"/>
              <a:gd name="connsiteY13" fmla="*/ 101205 h 120728"/>
              <a:gd name="connsiteX14" fmla="*/ 40679 w 92727"/>
              <a:gd name="connsiteY14" fmla="*/ 112772 h 120728"/>
              <a:gd name="connsiteX15" fmla="*/ 53807 w 92727"/>
              <a:gd name="connsiteY15" fmla="*/ 113928 h 120728"/>
              <a:gd name="connsiteX16" fmla="*/ 76940 w 92727"/>
              <a:gd name="connsiteY16" fmla="*/ 118497 h 120728"/>
              <a:gd name="connsiteX17" fmla="*/ 88506 w 92727"/>
              <a:gd name="connsiteY17" fmla="*/ 120232 h 120728"/>
              <a:gd name="connsiteX18" fmla="*/ 85210 w 92727"/>
              <a:gd name="connsiteY18" fmla="*/ 114449 h 120728"/>
              <a:gd name="connsiteX19" fmla="*/ 87118 w 92727"/>
              <a:gd name="connsiteY19" fmla="*/ 91605 h 12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2727" h="120728">
                <a:moveTo>
                  <a:pt x="87118" y="91605"/>
                </a:moveTo>
                <a:cubicBezTo>
                  <a:pt x="86048" y="88465"/>
                  <a:pt x="85713" y="85122"/>
                  <a:pt x="86135" y="81832"/>
                </a:cubicBezTo>
                <a:cubicBezTo>
                  <a:pt x="86598" y="70902"/>
                  <a:pt x="88043" y="60550"/>
                  <a:pt x="88968" y="49620"/>
                </a:cubicBezTo>
                <a:cubicBezTo>
                  <a:pt x="83417" y="40870"/>
                  <a:pt x="83064" y="29789"/>
                  <a:pt x="88043" y="20704"/>
                </a:cubicBezTo>
                <a:cubicBezTo>
                  <a:pt x="87974" y="16031"/>
                  <a:pt x="88599" y="11375"/>
                  <a:pt x="89894" y="6882"/>
                </a:cubicBezTo>
                <a:cubicBezTo>
                  <a:pt x="90819" y="4569"/>
                  <a:pt x="91803" y="2313"/>
                  <a:pt x="92728" y="0"/>
                </a:cubicBezTo>
                <a:cubicBezTo>
                  <a:pt x="83359" y="2834"/>
                  <a:pt x="75378" y="11566"/>
                  <a:pt x="72082" y="12029"/>
                </a:cubicBezTo>
                <a:cubicBezTo>
                  <a:pt x="67397" y="12607"/>
                  <a:pt x="51494" y="8039"/>
                  <a:pt x="49585" y="17812"/>
                </a:cubicBezTo>
                <a:cubicBezTo>
                  <a:pt x="47677" y="27586"/>
                  <a:pt x="37383" y="29899"/>
                  <a:pt x="23792" y="30998"/>
                </a:cubicBezTo>
                <a:cubicBezTo>
                  <a:pt x="10202" y="32096"/>
                  <a:pt x="17257" y="45976"/>
                  <a:pt x="16332" y="48347"/>
                </a:cubicBezTo>
                <a:cubicBezTo>
                  <a:pt x="14320" y="51135"/>
                  <a:pt x="11948" y="53645"/>
                  <a:pt x="9277" y="55808"/>
                </a:cubicBezTo>
                <a:lnTo>
                  <a:pt x="371" y="58121"/>
                </a:lnTo>
                <a:cubicBezTo>
                  <a:pt x="-763" y="62007"/>
                  <a:pt x="764" y="66177"/>
                  <a:pt x="4130" y="68415"/>
                </a:cubicBezTo>
                <a:cubicBezTo>
                  <a:pt x="12573" y="74198"/>
                  <a:pt x="23792" y="95480"/>
                  <a:pt x="32698" y="101205"/>
                </a:cubicBezTo>
                <a:cubicBezTo>
                  <a:pt x="36787" y="103854"/>
                  <a:pt x="39656" y="108012"/>
                  <a:pt x="40679" y="112772"/>
                </a:cubicBezTo>
                <a:cubicBezTo>
                  <a:pt x="45074" y="111875"/>
                  <a:pt x="49637" y="112280"/>
                  <a:pt x="53807" y="113928"/>
                </a:cubicBezTo>
                <a:cubicBezTo>
                  <a:pt x="58954" y="116762"/>
                  <a:pt x="72082" y="113928"/>
                  <a:pt x="76940" y="118497"/>
                </a:cubicBezTo>
                <a:cubicBezTo>
                  <a:pt x="80387" y="120654"/>
                  <a:pt x="84579" y="121279"/>
                  <a:pt x="88506" y="120232"/>
                </a:cubicBezTo>
                <a:cubicBezTo>
                  <a:pt x="87118" y="117341"/>
                  <a:pt x="85672" y="115605"/>
                  <a:pt x="85210" y="114449"/>
                </a:cubicBezTo>
                <a:cubicBezTo>
                  <a:pt x="82434" y="108839"/>
                  <a:pt x="84284" y="100222"/>
                  <a:pt x="87118" y="916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0" name="Frihåndsform: figur 419">
            <a:extLst>
              <a:ext uri="{FF2B5EF4-FFF2-40B4-BE49-F238E27FC236}">
                <a16:creationId xmlns:a16="http://schemas.microsoft.com/office/drawing/2014/main" id="{87C7BABC-7047-44E8-940D-4DE6F00999C8}"/>
              </a:ext>
            </a:extLst>
          </p:cNvPr>
          <p:cNvSpPr/>
          <p:nvPr/>
        </p:nvSpPr>
        <p:spPr>
          <a:xfrm>
            <a:off x="5631805" y="4576942"/>
            <a:ext cx="921725" cy="1131607"/>
          </a:xfrm>
          <a:custGeom>
            <a:avLst/>
            <a:gdLst>
              <a:gd name="connsiteX0" fmla="*/ 919065 w 921725"/>
              <a:gd name="connsiteY0" fmla="*/ 318206 h 1131607"/>
              <a:gd name="connsiteX1" fmla="*/ 896569 w 921725"/>
              <a:gd name="connsiteY1" fmla="*/ 288306 h 1131607"/>
              <a:gd name="connsiteX2" fmla="*/ 843595 w 921725"/>
              <a:gd name="connsiteY2" fmla="*/ 252682 h 1131607"/>
              <a:gd name="connsiteX3" fmla="*/ 774660 w 921725"/>
              <a:gd name="connsiteY3" fmla="*/ 227352 h 1131607"/>
              <a:gd name="connsiteX4" fmla="*/ 749850 w 921725"/>
              <a:gd name="connsiteY4" fmla="*/ 224518 h 1131607"/>
              <a:gd name="connsiteX5" fmla="*/ 714688 w 921725"/>
              <a:gd name="connsiteY5" fmla="*/ 229665 h 1131607"/>
              <a:gd name="connsiteX6" fmla="*/ 706708 w 921725"/>
              <a:gd name="connsiteY6" fmla="*/ 225617 h 1131607"/>
              <a:gd name="connsiteX7" fmla="*/ 697801 w 921725"/>
              <a:gd name="connsiteY7" fmla="*/ 232557 h 1131607"/>
              <a:gd name="connsiteX8" fmla="*/ 699710 w 921725"/>
              <a:gd name="connsiteY8" fmla="*/ 217578 h 1131607"/>
              <a:gd name="connsiteX9" fmla="*/ 696414 w 921725"/>
              <a:gd name="connsiteY9" fmla="*/ 207227 h 1131607"/>
              <a:gd name="connsiteX10" fmla="*/ 693580 w 921725"/>
              <a:gd name="connsiteY10" fmla="*/ 206128 h 1131607"/>
              <a:gd name="connsiteX11" fmla="*/ 677676 w 921725"/>
              <a:gd name="connsiteY11" fmla="*/ 207227 h 1131607"/>
              <a:gd name="connsiteX12" fmla="*/ 615333 w 921725"/>
              <a:gd name="connsiteY12" fmla="*/ 175650 h 1131607"/>
              <a:gd name="connsiteX13" fmla="*/ 613425 w 921725"/>
              <a:gd name="connsiteY13" fmla="*/ 173337 h 1131607"/>
              <a:gd name="connsiteX14" fmla="*/ 612963 w 921725"/>
              <a:gd name="connsiteY14" fmla="*/ 179120 h 1131607"/>
              <a:gd name="connsiteX15" fmla="*/ 596076 w 921725"/>
              <a:gd name="connsiteY15" fmla="*/ 192942 h 1131607"/>
              <a:gd name="connsiteX16" fmla="*/ 583931 w 921725"/>
              <a:gd name="connsiteY16" fmla="*/ 193521 h 1131607"/>
              <a:gd name="connsiteX17" fmla="*/ 603131 w 921725"/>
              <a:gd name="connsiteY17" fmla="*/ 164605 h 1131607"/>
              <a:gd name="connsiteX18" fmla="*/ 582948 w 921725"/>
              <a:gd name="connsiteY18" fmla="*/ 152518 h 1131607"/>
              <a:gd name="connsiteX19" fmla="*/ 574562 w 921725"/>
              <a:gd name="connsiteY19" fmla="*/ 144479 h 1131607"/>
              <a:gd name="connsiteX20" fmla="*/ 556750 w 921725"/>
              <a:gd name="connsiteY20" fmla="*/ 146214 h 1131607"/>
              <a:gd name="connsiteX21" fmla="*/ 541714 w 921725"/>
              <a:gd name="connsiteY21" fmla="*/ 168075 h 1131607"/>
              <a:gd name="connsiteX22" fmla="*/ 547844 w 921725"/>
              <a:gd name="connsiteY22" fmla="*/ 144942 h 1131607"/>
              <a:gd name="connsiteX23" fmla="*/ 569358 w 921725"/>
              <a:gd name="connsiteY23" fmla="*/ 115043 h 1131607"/>
              <a:gd name="connsiteX24" fmla="*/ 549695 w 921725"/>
              <a:gd name="connsiteY24" fmla="*/ 89192 h 1131607"/>
              <a:gd name="connsiteX25" fmla="*/ 525347 w 921725"/>
              <a:gd name="connsiteY25" fmla="*/ 62185 h 1131607"/>
              <a:gd name="connsiteX26" fmla="*/ 527661 w 921725"/>
              <a:gd name="connsiteY26" fmla="*/ 36912 h 1131607"/>
              <a:gd name="connsiteX27" fmla="*/ 507536 w 921725"/>
              <a:gd name="connsiteY27" fmla="*/ 71958 h 1131607"/>
              <a:gd name="connsiteX28" fmla="*/ 482668 w 921725"/>
              <a:gd name="connsiteY28" fmla="*/ 84566 h 1131607"/>
              <a:gd name="connsiteX29" fmla="*/ 459246 w 921725"/>
              <a:gd name="connsiteY29" fmla="*/ 75949 h 1131607"/>
              <a:gd name="connsiteX30" fmla="*/ 432990 w 921725"/>
              <a:gd name="connsiteY30" fmla="*/ 75370 h 1131607"/>
              <a:gd name="connsiteX31" fmla="*/ 423159 w 921725"/>
              <a:gd name="connsiteY31" fmla="*/ 93240 h 1131607"/>
              <a:gd name="connsiteX32" fmla="*/ 394995 w 921725"/>
              <a:gd name="connsiteY32" fmla="*/ 92662 h 1131607"/>
              <a:gd name="connsiteX33" fmla="*/ 382851 w 921725"/>
              <a:gd name="connsiteY33" fmla="*/ 99544 h 1131607"/>
              <a:gd name="connsiteX34" fmla="*/ 367351 w 921725"/>
              <a:gd name="connsiteY34" fmla="*/ 106426 h 1131607"/>
              <a:gd name="connsiteX35" fmla="*/ 342079 w 921725"/>
              <a:gd name="connsiteY35" fmla="*/ 96653 h 1131607"/>
              <a:gd name="connsiteX36" fmla="*/ 336932 w 921725"/>
              <a:gd name="connsiteY36" fmla="*/ 47264 h 1131607"/>
              <a:gd name="connsiteX37" fmla="*/ 335191 w 921725"/>
              <a:gd name="connsiteY37" fmla="*/ 24184 h 1131607"/>
              <a:gd name="connsiteX38" fmla="*/ 334561 w 921725"/>
              <a:gd name="connsiteY38" fmla="*/ 23669 h 1131607"/>
              <a:gd name="connsiteX39" fmla="*/ 324729 w 921725"/>
              <a:gd name="connsiteY39" fmla="*/ 132 h 1131607"/>
              <a:gd name="connsiteX40" fmla="*/ 309693 w 921725"/>
              <a:gd name="connsiteY40" fmla="*/ 16209 h 1131607"/>
              <a:gd name="connsiteX41" fmla="*/ 280778 w 921725"/>
              <a:gd name="connsiteY41" fmla="*/ 29394 h 1131607"/>
              <a:gd name="connsiteX42" fmla="*/ 264995 w 921725"/>
              <a:gd name="connsiteY42" fmla="*/ 37144 h 1131607"/>
              <a:gd name="connsiteX43" fmla="*/ 264353 w 921725"/>
              <a:gd name="connsiteY43" fmla="*/ 40324 h 1131607"/>
              <a:gd name="connsiteX44" fmla="*/ 254985 w 921725"/>
              <a:gd name="connsiteY44" fmla="*/ 39746 h 1131607"/>
              <a:gd name="connsiteX45" fmla="*/ 234396 w 921725"/>
              <a:gd name="connsiteY45" fmla="*/ 31129 h 1131607"/>
              <a:gd name="connsiteX46" fmla="*/ 218898 w 921725"/>
              <a:gd name="connsiteY46" fmla="*/ 34599 h 1131607"/>
              <a:gd name="connsiteX47" fmla="*/ 228266 w 921725"/>
              <a:gd name="connsiteY47" fmla="*/ 55303 h 1131607"/>
              <a:gd name="connsiteX48" fmla="*/ 234859 w 921725"/>
              <a:gd name="connsiteY48" fmla="*/ 73115 h 1131607"/>
              <a:gd name="connsiteX49" fmla="*/ 247004 w 921725"/>
              <a:gd name="connsiteY49" fmla="*/ 76527 h 1131607"/>
              <a:gd name="connsiteX50" fmla="*/ 244228 w 921725"/>
              <a:gd name="connsiteY50" fmla="*/ 88093 h 1131607"/>
              <a:gd name="connsiteX51" fmla="*/ 230638 w 921725"/>
              <a:gd name="connsiteY51" fmla="*/ 103072 h 1131607"/>
              <a:gd name="connsiteX52" fmla="*/ 215139 w 921725"/>
              <a:gd name="connsiteY52" fmla="*/ 112267 h 1131607"/>
              <a:gd name="connsiteX53" fmla="*/ 198772 w 921725"/>
              <a:gd name="connsiteY53" fmla="*/ 122040 h 1131607"/>
              <a:gd name="connsiteX54" fmla="*/ 186107 w 921725"/>
              <a:gd name="connsiteY54" fmla="*/ 124296 h 1131607"/>
              <a:gd name="connsiteX55" fmla="*/ 172054 w 921725"/>
              <a:gd name="connsiteY55" fmla="*/ 117414 h 1131607"/>
              <a:gd name="connsiteX56" fmla="*/ 154242 w 921725"/>
              <a:gd name="connsiteY56" fmla="*/ 89250 h 1131607"/>
              <a:gd name="connsiteX57" fmla="*/ 131109 w 921725"/>
              <a:gd name="connsiteY57" fmla="*/ 97289 h 1131607"/>
              <a:gd name="connsiteX58" fmla="*/ 95485 w 921725"/>
              <a:gd name="connsiteY58" fmla="*/ 100180 h 1131607"/>
              <a:gd name="connsiteX59" fmla="*/ 101557 w 921725"/>
              <a:gd name="connsiteY59" fmla="*/ 115679 h 1131607"/>
              <a:gd name="connsiteX60" fmla="*/ 106242 w 921725"/>
              <a:gd name="connsiteY60" fmla="*/ 127245 h 1131607"/>
              <a:gd name="connsiteX61" fmla="*/ 90280 w 921725"/>
              <a:gd name="connsiteY61" fmla="*/ 142166 h 1131607"/>
              <a:gd name="connsiteX62" fmla="*/ 105316 w 921725"/>
              <a:gd name="connsiteY62" fmla="*/ 187622 h 1131607"/>
              <a:gd name="connsiteX63" fmla="*/ 100632 w 921725"/>
              <a:gd name="connsiteY63" fmla="*/ 225501 h 1131607"/>
              <a:gd name="connsiteX64" fmla="*/ 91726 w 921725"/>
              <a:gd name="connsiteY64" fmla="*/ 263439 h 1131607"/>
              <a:gd name="connsiteX65" fmla="*/ 71543 w 921725"/>
              <a:gd name="connsiteY65" fmla="*/ 265174 h 1131607"/>
              <a:gd name="connsiteX66" fmla="*/ 42974 w 921725"/>
              <a:gd name="connsiteY66" fmla="*/ 277839 h 1131607"/>
              <a:gd name="connsiteX67" fmla="*/ 22328 w 921725"/>
              <a:gd name="connsiteY67" fmla="*/ 294494 h 1131607"/>
              <a:gd name="connsiteX68" fmla="*/ 14868 w 921725"/>
              <a:gd name="connsiteY68" fmla="*/ 320924 h 1131607"/>
              <a:gd name="connsiteX69" fmla="*/ 4516 w 921725"/>
              <a:gd name="connsiteY69" fmla="*/ 335902 h 1131607"/>
              <a:gd name="connsiteX70" fmla="*/ 1277 w 921725"/>
              <a:gd name="connsiteY70" fmla="*/ 354292 h 1131607"/>
              <a:gd name="connsiteX71" fmla="*/ 7060 w 921725"/>
              <a:gd name="connsiteY71" fmla="*/ 378408 h 1131607"/>
              <a:gd name="connsiteX72" fmla="*/ 16892 w 921725"/>
              <a:gd name="connsiteY72" fmla="*/ 402582 h 1131607"/>
              <a:gd name="connsiteX73" fmla="*/ 28458 w 921725"/>
              <a:gd name="connsiteY73" fmla="*/ 413454 h 1131607"/>
              <a:gd name="connsiteX74" fmla="*/ 41123 w 921725"/>
              <a:gd name="connsiteY74" fmla="*/ 429011 h 1131607"/>
              <a:gd name="connsiteX75" fmla="*/ 65933 w 921725"/>
              <a:gd name="connsiteY75" fmla="*/ 424963 h 1131607"/>
              <a:gd name="connsiteX76" fmla="*/ 76227 w 921725"/>
              <a:gd name="connsiteY76" fmla="*/ 422650 h 1131607"/>
              <a:gd name="connsiteX77" fmla="*/ 82010 w 921725"/>
              <a:gd name="connsiteY77" fmla="*/ 458910 h 1131607"/>
              <a:gd name="connsiteX78" fmla="*/ 112430 w 921725"/>
              <a:gd name="connsiteY78" fmla="*/ 459430 h 1131607"/>
              <a:gd name="connsiteX79" fmla="*/ 132613 w 921725"/>
              <a:gd name="connsiteY79" fmla="*/ 453647 h 1131607"/>
              <a:gd name="connsiteX80" fmla="*/ 152738 w 921725"/>
              <a:gd name="connsiteY80" fmla="*/ 440982 h 1131607"/>
              <a:gd name="connsiteX81" fmla="*/ 180440 w 921725"/>
              <a:gd name="connsiteY81" fmla="*/ 426061 h 1131607"/>
              <a:gd name="connsiteX82" fmla="*/ 202474 w 921725"/>
              <a:gd name="connsiteY82" fmla="*/ 427796 h 1131607"/>
              <a:gd name="connsiteX83" fmla="*/ 209934 w 921725"/>
              <a:gd name="connsiteY83" fmla="*/ 482389 h 1131607"/>
              <a:gd name="connsiteX84" fmla="*/ 237577 w 921725"/>
              <a:gd name="connsiteY84" fmla="*/ 501936 h 1131607"/>
              <a:gd name="connsiteX85" fmla="*/ 254464 w 921725"/>
              <a:gd name="connsiteY85" fmla="*/ 505927 h 1131607"/>
              <a:gd name="connsiteX86" fmla="*/ 264296 w 921725"/>
              <a:gd name="connsiteY86" fmla="*/ 515700 h 1131607"/>
              <a:gd name="connsiteX87" fmla="*/ 283553 w 921725"/>
              <a:gd name="connsiteY87" fmla="*/ 526631 h 1131607"/>
              <a:gd name="connsiteX88" fmla="*/ 309289 w 921725"/>
              <a:gd name="connsiteY88" fmla="*/ 532992 h 1131607"/>
              <a:gd name="connsiteX89" fmla="*/ 318194 w 921725"/>
              <a:gd name="connsiteY89" fmla="*/ 551961 h 1131607"/>
              <a:gd name="connsiteX90" fmla="*/ 321491 w 921725"/>
              <a:gd name="connsiteY90" fmla="*/ 573185 h 1131607"/>
              <a:gd name="connsiteX91" fmla="*/ 324325 w 921725"/>
              <a:gd name="connsiteY91" fmla="*/ 596318 h 1131607"/>
              <a:gd name="connsiteX92" fmla="*/ 350118 w 921725"/>
              <a:gd name="connsiteY92" fmla="*/ 610082 h 1131607"/>
              <a:gd name="connsiteX93" fmla="*/ 369781 w 921725"/>
              <a:gd name="connsiteY93" fmla="*/ 623904 h 1131607"/>
              <a:gd name="connsiteX94" fmla="*/ 383834 w 921725"/>
              <a:gd name="connsiteY94" fmla="*/ 650911 h 1131607"/>
              <a:gd name="connsiteX95" fmla="*/ 381000 w 921725"/>
              <a:gd name="connsiteY95" fmla="*/ 687114 h 1131607"/>
              <a:gd name="connsiteX96" fmla="*/ 374002 w 921725"/>
              <a:gd name="connsiteY96" fmla="*/ 706082 h 1131607"/>
              <a:gd name="connsiteX97" fmla="*/ 374927 w 921725"/>
              <a:gd name="connsiteY97" fmla="*/ 721003 h 1131607"/>
              <a:gd name="connsiteX98" fmla="*/ 379149 w 921725"/>
              <a:gd name="connsiteY98" fmla="*/ 755702 h 1131607"/>
              <a:gd name="connsiteX99" fmla="*/ 391352 w 921725"/>
              <a:gd name="connsiteY99" fmla="*/ 778083 h 1131607"/>
              <a:gd name="connsiteX100" fmla="*/ 411940 w 921725"/>
              <a:gd name="connsiteY100" fmla="*/ 780396 h 1131607"/>
              <a:gd name="connsiteX101" fmla="*/ 428364 w 921725"/>
              <a:gd name="connsiteY101" fmla="*/ 803991 h 1131607"/>
              <a:gd name="connsiteX102" fmla="*/ 439930 w 921725"/>
              <a:gd name="connsiteY102" fmla="*/ 834989 h 1131607"/>
              <a:gd name="connsiteX103" fmla="*/ 459593 w 921725"/>
              <a:gd name="connsiteY103" fmla="*/ 829842 h 1131607"/>
              <a:gd name="connsiteX104" fmla="*/ 457222 w 921725"/>
              <a:gd name="connsiteY104" fmla="*/ 879866 h 1131607"/>
              <a:gd name="connsiteX105" fmla="*/ 472721 w 921725"/>
              <a:gd name="connsiteY105" fmla="*/ 880965 h 1131607"/>
              <a:gd name="connsiteX106" fmla="*/ 476942 w 921725"/>
              <a:gd name="connsiteY106" fmla="*/ 923529 h 1131607"/>
              <a:gd name="connsiteX107" fmla="*/ 448027 w 921725"/>
              <a:gd name="connsiteY107" fmla="*/ 942498 h 1131607"/>
              <a:gd name="connsiteX108" fmla="*/ 407544 w 921725"/>
              <a:gd name="connsiteY108" fmla="*/ 993043 h 1131607"/>
              <a:gd name="connsiteX109" fmla="*/ 386956 w 921725"/>
              <a:gd name="connsiteY109" fmla="*/ 1022363 h 1131607"/>
              <a:gd name="connsiteX110" fmla="*/ 393954 w 921725"/>
              <a:gd name="connsiteY110" fmla="*/ 1021785 h 1131607"/>
              <a:gd name="connsiteX111" fmla="*/ 414137 w 921725"/>
              <a:gd name="connsiteY111" fmla="*/ 1030402 h 1131607"/>
              <a:gd name="connsiteX112" fmla="*/ 424894 w 921725"/>
              <a:gd name="connsiteY112" fmla="*/ 1049949 h 1131607"/>
              <a:gd name="connsiteX113" fmla="*/ 438022 w 921725"/>
              <a:gd name="connsiteY113" fmla="*/ 1045381 h 1131607"/>
              <a:gd name="connsiteX114" fmla="*/ 464277 w 921725"/>
              <a:gd name="connsiteY114" fmla="*/ 1068918 h 1131607"/>
              <a:gd name="connsiteX115" fmla="*/ 480239 w 921725"/>
              <a:gd name="connsiteY115" fmla="*/ 1090778 h 1131607"/>
              <a:gd name="connsiteX116" fmla="*/ 482090 w 921725"/>
              <a:gd name="connsiteY116" fmla="*/ 1131607 h 1131607"/>
              <a:gd name="connsiteX117" fmla="*/ 484403 w 921725"/>
              <a:gd name="connsiteY117" fmla="*/ 1131029 h 1131607"/>
              <a:gd name="connsiteX118" fmla="*/ 493829 w 921725"/>
              <a:gd name="connsiteY118" fmla="*/ 1120677 h 1131607"/>
              <a:gd name="connsiteX119" fmla="*/ 511641 w 921725"/>
              <a:gd name="connsiteY119" fmla="*/ 1085978 h 1131607"/>
              <a:gd name="connsiteX120" fmla="*/ 524249 w 921725"/>
              <a:gd name="connsiteY120" fmla="*/ 1052089 h 1131607"/>
              <a:gd name="connsiteX121" fmla="*/ 536914 w 921725"/>
              <a:gd name="connsiteY121" fmla="*/ 1022190 h 1131607"/>
              <a:gd name="connsiteX122" fmla="*/ 546745 w 921725"/>
              <a:gd name="connsiteY122" fmla="*/ 1027395 h 1131607"/>
              <a:gd name="connsiteX123" fmla="*/ 548654 w 921725"/>
              <a:gd name="connsiteY123" fmla="*/ 1025082 h 1131607"/>
              <a:gd name="connsiteX124" fmla="*/ 575835 w 921725"/>
              <a:gd name="connsiteY124" fmla="*/ 980840 h 1131607"/>
              <a:gd name="connsiteX125" fmla="*/ 591970 w 921725"/>
              <a:gd name="connsiteY125" fmla="*/ 956146 h 1131607"/>
              <a:gd name="connsiteX126" fmla="*/ 600413 w 921725"/>
              <a:gd name="connsiteY126" fmla="*/ 949843 h 1131607"/>
              <a:gd name="connsiteX127" fmla="*/ 599950 w 921725"/>
              <a:gd name="connsiteY127" fmla="*/ 932493 h 1131607"/>
              <a:gd name="connsiteX128" fmla="*/ 600413 w 921725"/>
              <a:gd name="connsiteY128" fmla="*/ 891086 h 1131607"/>
              <a:gd name="connsiteX129" fmla="*/ 607931 w 921725"/>
              <a:gd name="connsiteY129" fmla="*/ 870382 h 1131607"/>
              <a:gd name="connsiteX130" fmla="*/ 637483 w 921725"/>
              <a:gd name="connsiteY130" fmla="*/ 843953 h 1131607"/>
              <a:gd name="connsiteX131" fmla="*/ 666399 w 921725"/>
              <a:gd name="connsiteY131" fmla="*/ 827876 h 1131607"/>
              <a:gd name="connsiteX132" fmla="*/ 677213 w 921725"/>
              <a:gd name="connsiteY132" fmla="*/ 819837 h 1131607"/>
              <a:gd name="connsiteX133" fmla="*/ 686582 w 921725"/>
              <a:gd name="connsiteY133" fmla="*/ 815789 h 1131607"/>
              <a:gd name="connsiteX134" fmla="*/ 699189 w 921725"/>
              <a:gd name="connsiteY134" fmla="*/ 802603 h 1131607"/>
              <a:gd name="connsiteX135" fmla="*/ 718447 w 921725"/>
              <a:gd name="connsiteY135" fmla="*/ 800868 h 1131607"/>
              <a:gd name="connsiteX136" fmla="*/ 752163 w 921725"/>
              <a:gd name="connsiteY136" fmla="*/ 788782 h 1131607"/>
              <a:gd name="connsiteX137" fmla="*/ 760144 w 921725"/>
              <a:gd name="connsiteY137" fmla="*/ 787046 h 1131607"/>
              <a:gd name="connsiteX138" fmla="*/ 771710 w 921725"/>
              <a:gd name="connsiteY138" fmla="*/ 777851 h 1131607"/>
              <a:gd name="connsiteX139" fmla="*/ 782004 w 921725"/>
              <a:gd name="connsiteY139" fmla="*/ 762931 h 1131607"/>
              <a:gd name="connsiteX140" fmla="*/ 791373 w 921725"/>
              <a:gd name="connsiteY140" fmla="*/ 737658 h 1131607"/>
              <a:gd name="connsiteX141" fmla="*/ 792299 w 921725"/>
              <a:gd name="connsiteY141" fmla="*/ 736502 h 1131607"/>
              <a:gd name="connsiteX142" fmla="*/ 811556 w 921725"/>
              <a:gd name="connsiteY142" fmla="*/ 678670 h 1131607"/>
              <a:gd name="connsiteX143" fmla="*/ 813407 w 921725"/>
              <a:gd name="connsiteY143" fmla="*/ 663171 h 1131607"/>
              <a:gd name="connsiteX144" fmla="*/ 825610 w 921725"/>
              <a:gd name="connsiteY144" fmla="*/ 648193 h 1131607"/>
              <a:gd name="connsiteX145" fmla="*/ 828385 w 921725"/>
              <a:gd name="connsiteY145" fmla="*/ 613494 h 1131607"/>
              <a:gd name="connsiteX146" fmla="*/ 828385 w 921725"/>
              <a:gd name="connsiteY146" fmla="*/ 558901 h 1131607"/>
              <a:gd name="connsiteX147" fmla="*/ 828385 w 921725"/>
              <a:gd name="connsiteY147" fmla="*/ 555431 h 1131607"/>
              <a:gd name="connsiteX148" fmla="*/ 823701 w 921725"/>
              <a:gd name="connsiteY148" fmla="*/ 522120 h 1131607"/>
              <a:gd name="connsiteX149" fmla="*/ 833070 w 921725"/>
              <a:gd name="connsiteY149" fmla="*/ 507720 h 1131607"/>
              <a:gd name="connsiteX150" fmla="*/ 832145 w 921725"/>
              <a:gd name="connsiteY150" fmla="*/ 507141 h 1131607"/>
              <a:gd name="connsiteX151" fmla="*/ 836366 w 921725"/>
              <a:gd name="connsiteY151" fmla="*/ 499103 h 1131607"/>
              <a:gd name="connsiteX152" fmla="*/ 838275 w 921725"/>
              <a:gd name="connsiteY152" fmla="*/ 500259 h 1131607"/>
              <a:gd name="connsiteX153" fmla="*/ 857012 w 921725"/>
              <a:gd name="connsiteY153" fmla="*/ 471344 h 1131607"/>
              <a:gd name="connsiteX154" fmla="*/ 870140 w 921725"/>
              <a:gd name="connsiteY154" fmla="*/ 459777 h 1131607"/>
              <a:gd name="connsiteX155" fmla="*/ 892174 w 921725"/>
              <a:gd name="connsiteY155" fmla="*/ 440288 h 1131607"/>
              <a:gd name="connsiteX156" fmla="*/ 899171 w 921725"/>
              <a:gd name="connsiteY156" fmla="*/ 433926 h 1131607"/>
              <a:gd name="connsiteX157" fmla="*/ 899171 w 921725"/>
              <a:gd name="connsiteY157" fmla="*/ 419584 h 1131607"/>
              <a:gd name="connsiteX158" fmla="*/ 901543 w 921725"/>
              <a:gd name="connsiteY158" fmla="*/ 412066 h 1131607"/>
              <a:gd name="connsiteX159" fmla="*/ 902005 w 921725"/>
              <a:gd name="connsiteY159" fmla="*/ 408654 h 1131607"/>
              <a:gd name="connsiteX160" fmla="*/ 920280 w 921725"/>
              <a:gd name="connsiteY160" fmla="*/ 368982 h 1131607"/>
              <a:gd name="connsiteX161" fmla="*/ 921205 w 921725"/>
              <a:gd name="connsiteY161" fmla="*/ 362100 h 1131607"/>
              <a:gd name="connsiteX162" fmla="*/ 921205 w 921725"/>
              <a:gd name="connsiteY162" fmla="*/ 335092 h 1131607"/>
              <a:gd name="connsiteX163" fmla="*/ 919065 w 921725"/>
              <a:gd name="connsiteY163" fmla="*/ 318206 h 1131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</a:cxnLst>
            <a:rect l="l" t="t" r="r" b="b"/>
            <a:pathLst>
              <a:path w="921725" h="1131607">
                <a:moveTo>
                  <a:pt x="919065" y="318206"/>
                </a:moveTo>
                <a:cubicBezTo>
                  <a:pt x="908552" y="310913"/>
                  <a:pt x="900663" y="300428"/>
                  <a:pt x="896569" y="288306"/>
                </a:cubicBezTo>
                <a:cubicBezTo>
                  <a:pt x="885292" y="287728"/>
                  <a:pt x="867017" y="282523"/>
                  <a:pt x="843595" y="252682"/>
                </a:cubicBezTo>
                <a:cubicBezTo>
                  <a:pt x="817339" y="219313"/>
                  <a:pt x="792009" y="221627"/>
                  <a:pt x="774660" y="227352"/>
                </a:cubicBezTo>
                <a:cubicBezTo>
                  <a:pt x="766326" y="229579"/>
                  <a:pt x="757466" y="228567"/>
                  <a:pt x="749850" y="224518"/>
                </a:cubicBezTo>
                <a:cubicBezTo>
                  <a:pt x="739244" y="230741"/>
                  <a:pt x="726630" y="232586"/>
                  <a:pt x="714688" y="229665"/>
                </a:cubicBezTo>
                <a:cubicBezTo>
                  <a:pt x="711774" y="228885"/>
                  <a:pt x="709061" y="227502"/>
                  <a:pt x="706708" y="225617"/>
                </a:cubicBezTo>
                <a:cubicBezTo>
                  <a:pt x="704094" y="228352"/>
                  <a:pt x="701092" y="230689"/>
                  <a:pt x="697801" y="232557"/>
                </a:cubicBezTo>
                <a:cubicBezTo>
                  <a:pt x="692018" y="234812"/>
                  <a:pt x="696414" y="226774"/>
                  <a:pt x="699710" y="217578"/>
                </a:cubicBezTo>
                <a:cubicBezTo>
                  <a:pt x="697877" y="214409"/>
                  <a:pt x="696749" y="210876"/>
                  <a:pt x="696414" y="207227"/>
                </a:cubicBezTo>
                <a:cubicBezTo>
                  <a:pt x="695488" y="206706"/>
                  <a:pt x="694505" y="206706"/>
                  <a:pt x="693580" y="206128"/>
                </a:cubicBezTo>
                <a:cubicBezTo>
                  <a:pt x="688612" y="208516"/>
                  <a:pt x="682921" y="208909"/>
                  <a:pt x="677676" y="207227"/>
                </a:cubicBezTo>
                <a:cubicBezTo>
                  <a:pt x="656105" y="201443"/>
                  <a:pt x="629849" y="194041"/>
                  <a:pt x="615333" y="175650"/>
                </a:cubicBezTo>
                <a:cubicBezTo>
                  <a:pt x="614842" y="174772"/>
                  <a:pt x="614194" y="173991"/>
                  <a:pt x="613425" y="173337"/>
                </a:cubicBezTo>
                <a:cubicBezTo>
                  <a:pt x="613014" y="175234"/>
                  <a:pt x="612858" y="177183"/>
                  <a:pt x="612963" y="179120"/>
                </a:cubicBezTo>
                <a:cubicBezTo>
                  <a:pt x="612963" y="196990"/>
                  <a:pt x="603594" y="173337"/>
                  <a:pt x="596076" y="192942"/>
                </a:cubicBezTo>
                <a:cubicBezTo>
                  <a:pt x="588557" y="212547"/>
                  <a:pt x="575488" y="199824"/>
                  <a:pt x="583931" y="193521"/>
                </a:cubicBezTo>
                <a:cubicBezTo>
                  <a:pt x="592889" y="185846"/>
                  <a:pt x="599534" y="175835"/>
                  <a:pt x="603131" y="164605"/>
                </a:cubicBezTo>
                <a:cubicBezTo>
                  <a:pt x="596099" y="161112"/>
                  <a:pt x="589350" y="157069"/>
                  <a:pt x="582948" y="152518"/>
                </a:cubicBezTo>
                <a:cubicBezTo>
                  <a:pt x="579686" y="150372"/>
                  <a:pt x="576841" y="147648"/>
                  <a:pt x="574562" y="144479"/>
                </a:cubicBezTo>
                <a:cubicBezTo>
                  <a:pt x="568577" y="143461"/>
                  <a:pt x="562429" y="144057"/>
                  <a:pt x="556750" y="146214"/>
                </a:cubicBezTo>
                <a:cubicBezTo>
                  <a:pt x="543622" y="152518"/>
                  <a:pt x="552066" y="175130"/>
                  <a:pt x="541714" y="168075"/>
                </a:cubicBezTo>
                <a:cubicBezTo>
                  <a:pt x="531362" y="161019"/>
                  <a:pt x="539863" y="144479"/>
                  <a:pt x="547844" y="144942"/>
                </a:cubicBezTo>
                <a:cubicBezTo>
                  <a:pt x="555825" y="145405"/>
                  <a:pt x="563748" y="128864"/>
                  <a:pt x="569358" y="115043"/>
                </a:cubicBezTo>
                <a:cubicBezTo>
                  <a:pt x="558925" y="110214"/>
                  <a:pt x="551563" y="100533"/>
                  <a:pt x="549695" y="89192"/>
                </a:cubicBezTo>
                <a:cubicBezTo>
                  <a:pt x="535786" y="87897"/>
                  <a:pt x="525197" y="76151"/>
                  <a:pt x="525347" y="62185"/>
                </a:cubicBezTo>
                <a:cubicBezTo>
                  <a:pt x="525168" y="53701"/>
                  <a:pt x="525943" y="45223"/>
                  <a:pt x="527661" y="36912"/>
                </a:cubicBezTo>
                <a:cubicBezTo>
                  <a:pt x="518974" y="47345"/>
                  <a:pt x="512168" y="59201"/>
                  <a:pt x="507536" y="71958"/>
                </a:cubicBezTo>
                <a:cubicBezTo>
                  <a:pt x="502331" y="89771"/>
                  <a:pt x="496258" y="79419"/>
                  <a:pt x="482668" y="84566"/>
                </a:cubicBezTo>
                <a:cubicBezTo>
                  <a:pt x="469077" y="89713"/>
                  <a:pt x="463005" y="82889"/>
                  <a:pt x="459246" y="75949"/>
                </a:cubicBezTo>
                <a:cubicBezTo>
                  <a:pt x="455487" y="69009"/>
                  <a:pt x="442359" y="75949"/>
                  <a:pt x="432990" y="75370"/>
                </a:cubicBezTo>
                <a:cubicBezTo>
                  <a:pt x="423622" y="74792"/>
                  <a:pt x="429231" y="88614"/>
                  <a:pt x="423159" y="93240"/>
                </a:cubicBezTo>
                <a:cubicBezTo>
                  <a:pt x="417087" y="97867"/>
                  <a:pt x="400662" y="84566"/>
                  <a:pt x="394995" y="92662"/>
                </a:cubicBezTo>
                <a:cubicBezTo>
                  <a:pt x="389328" y="100758"/>
                  <a:pt x="385626" y="92662"/>
                  <a:pt x="382851" y="99544"/>
                </a:cubicBezTo>
                <a:cubicBezTo>
                  <a:pt x="380074" y="106426"/>
                  <a:pt x="370185" y="101857"/>
                  <a:pt x="367351" y="106426"/>
                </a:cubicBezTo>
                <a:cubicBezTo>
                  <a:pt x="364518" y="110995"/>
                  <a:pt x="354686" y="113308"/>
                  <a:pt x="342079" y="96653"/>
                </a:cubicBezTo>
                <a:cubicBezTo>
                  <a:pt x="329472" y="79997"/>
                  <a:pt x="331264" y="52411"/>
                  <a:pt x="336932" y="47264"/>
                </a:cubicBezTo>
                <a:cubicBezTo>
                  <a:pt x="342825" y="40411"/>
                  <a:pt x="342044" y="30077"/>
                  <a:pt x="335191" y="24184"/>
                </a:cubicBezTo>
                <a:cubicBezTo>
                  <a:pt x="334983" y="24010"/>
                  <a:pt x="334775" y="23837"/>
                  <a:pt x="334561" y="23669"/>
                </a:cubicBezTo>
                <a:cubicBezTo>
                  <a:pt x="326580" y="19621"/>
                  <a:pt x="334561" y="1809"/>
                  <a:pt x="324729" y="132"/>
                </a:cubicBezTo>
                <a:cubicBezTo>
                  <a:pt x="314898" y="-1546"/>
                  <a:pt x="316286" y="13317"/>
                  <a:pt x="309693" y="16209"/>
                </a:cubicBezTo>
                <a:cubicBezTo>
                  <a:pt x="303101" y="19100"/>
                  <a:pt x="287717" y="31129"/>
                  <a:pt x="280778" y="29394"/>
                </a:cubicBezTo>
                <a:cubicBezTo>
                  <a:pt x="274277" y="27173"/>
                  <a:pt x="267210" y="30644"/>
                  <a:pt x="264995" y="37144"/>
                </a:cubicBezTo>
                <a:cubicBezTo>
                  <a:pt x="264643" y="38173"/>
                  <a:pt x="264428" y="39243"/>
                  <a:pt x="264353" y="40324"/>
                </a:cubicBezTo>
                <a:cubicBezTo>
                  <a:pt x="264353" y="49520"/>
                  <a:pt x="256372" y="47264"/>
                  <a:pt x="254985" y="39746"/>
                </a:cubicBezTo>
                <a:cubicBezTo>
                  <a:pt x="253597" y="32228"/>
                  <a:pt x="238618" y="36334"/>
                  <a:pt x="234396" y="31129"/>
                </a:cubicBezTo>
                <a:cubicBezTo>
                  <a:pt x="230175" y="25924"/>
                  <a:pt x="210454" y="28816"/>
                  <a:pt x="218898" y="34599"/>
                </a:cubicBezTo>
                <a:cubicBezTo>
                  <a:pt x="227341" y="40382"/>
                  <a:pt x="228266" y="46165"/>
                  <a:pt x="228266" y="55303"/>
                </a:cubicBezTo>
                <a:cubicBezTo>
                  <a:pt x="228266" y="64440"/>
                  <a:pt x="234859" y="62185"/>
                  <a:pt x="234859" y="73115"/>
                </a:cubicBezTo>
                <a:cubicBezTo>
                  <a:pt x="234859" y="84045"/>
                  <a:pt x="241857" y="76527"/>
                  <a:pt x="247004" y="76527"/>
                </a:cubicBezTo>
                <a:cubicBezTo>
                  <a:pt x="252151" y="76527"/>
                  <a:pt x="252209" y="86879"/>
                  <a:pt x="244228" y="88093"/>
                </a:cubicBezTo>
                <a:cubicBezTo>
                  <a:pt x="236247" y="89308"/>
                  <a:pt x="232662" y="94975"/>
                  <a:pt x="230638" y="103072"/>
                </a:cubicBezTo>
                <a:cubicBezTo>
                  <a:pt x="228613" y="111168"/>
                  <a:pt x="221269" y="105327"/>
                  <a:pt x="215139" y="112267"/>
                </a:cubicBezTo>
                <a:cubicBezTo>
                  <a:pt x="209009" y="119207"/>
                  <a:pt x="202994" y="125453"/>
                  <a:pt x="198772" y="122040"/>
                </a:cubicBezTo>
                <a:cubicBezTo>
                  <a:pt x="194551" y="118629"/>
                  <a:pt x="190792" y="121462"/>
                  <a:pt x="186107" y="124296"/>
                </a:cubicBezTo>
                <a:cubicBezTo>
                  <a:pt x="181423" y="127130"/>
                  <a:pt x="179052" y="124296"/>
                  <a:pt x="172054" y="117414"/>
                </a:cubicBezTo>
                <a:cubicBezTo>
                  <a:pt x="166907" y="112267"/>
                  <a:pt x="163611" y="100064"/>
                  <a:pt x="154242" y="89250"/>
                </a:cubicBezTo>
                <a:cubicBezTo>
                  <a:pt x="147071" y="93281"/>
                  <a:pt x="139235" y="95999"/>
                  <a:pt x="131109" y="97289"/>
                </a:cubicBezTo>
                <a:cubicBezTo>
                  <a:pt x="122666" y="97289"/>
                  <a:pt x="96873" y="94975"/>
                  <a:pt x="95485" y="100180"/>
                </a:cubicBezTo>
                <a:cubicBezTo>
                  <a:pt x="94097" y="105385"/>
                  <a:pt x="97335" y="114522"/>
                  <a:pt x="101557" y="115679"/>
                </a:cubicBezTo>
                <a:cubicBezTo>
                  <a:pt x="105779" y="116836"/>
                  <a:pt x="114685" y="119727"/>
                  <a:pt x="106242" y="127245"/>
                </a:cubicBezTo>
                <a:cubicBezTo>
                  <a:pt x="97798" y="134763"/>
                  <a:pt x="90280" y="124932"/>
                  <a:pt x="90280" y="142166"/>
                </a:cubicBezTo>
                <a:cubicBezTo>
                  <a:pt x="90280" y="159400"/>
                  <a:pt x="109538" y="171082"/>
                  <a:pt x="105316" y="187622"/>
                </a:cubicBezTo>
                <a:cubicBezTo>
                  <a:pt x="102853" y="200119"/>
                  <a:pt x="101286" y="212778"/>
                  <a:pt x="100632" y="225501"/>
                </a:cubicBezTo>
                <a:cubicBezTo>
                  <a:pt x="100632" y="233598"/>
                  <a:pt x="97798" y="261762"/>
                  <a:pt x="91726" y="263439"/>
                </a:cubicBezTo>
                <a:cubicBezTo>
                  <a:pt x="85654" y="265116"/>
                  <a:pt x="80160" y="257135"/>
                  <a:pt x="71543" y="265174"/>
                </a:cubicBezTo>
                <a:cubicBezTo>
                  <a:pt x="62926" y="273212"/>
                  <a:pt x="52805" y="268644"/>
                  <a:pt x="42974" y="277839"/>
                </a:cubicBezTo>
                <a:cubicBezTo>
                  <a:pt x="33142" y="287034"/>
                  <a:pt x="22791" y="283622"/>
                  <a:pt x="22328" y="294494"/>
                </a:cubicBezTo>
                <a:cubicBezTo>
                  <a:pt x="21865" y="305367"/>
                  <a:pt x="12496" y="311150"/>
                  <a:pt x="14868" y="320924"/>
                </a:cubicBezTo>
                <a:cubicBezTo>
                  <a:pt x="17239" y="330697"/>
                  <a:pt x="10646" y="328384"/>
                  <a:pt x="4516" y="335902"/>
                </a:cubicBezTo>
                <a:cubicBezTo>
                  <a:pt x="-1614" y="343420"/>
                  <a:pt x="4978" y="348509"/>
                  <a:pt x="1277" y="354292"/>
                </a:cubicBezTo>
                <a:cubicBezTo>
                  <a:pt x="-2424" y="360076"/>
                  <a:pt x="2665" y="369213"/>
                  <a:pt x="7060" y="378408"/>
                </a:cubicBezTo>
                <a:cubicBezTo>
                  <a:pt x="11456" y="387604"/>
                  <a:pt x="17355" y="393907"/>
                  <a:pt x="16892" y="402582"/>
                </a:cubicBezTo>
                <a:cubicBezTo>
                  <a:pt x="16429" y="411256"/>
                  <a:pt x="21576" y="414148"/>
                  <a:pt x="28458" y="413454"/>
                </a:cubicBezTo>
                <a:cubicBezTo>
                  <a:pt x="35340" y="412760"/>
                  <a:pt x="29846" y="429011"/>
                  <a:pt x="41123" y="429011"/>
                </a:cubicBezTo>
                <a:cubicBezTo>
                  <a:pt x="52400" y="429011"/>
                  <a:pt x="63099" y="432423"/>
                  <a:pt x="65933" y="424963"/>
                </a:cubicBezTo>
                <a:cubicBezTo>
                  <a:pt x="68767" y="417502"/>
                  <a:pt x="76227" y="411777"/>
                  <a:pt x="76227" y="422650"/>
                </a:cubicBezTo>
                <a:cubicBezTo>
                  <a:pt x="76227" y="433522"/>
                  <a:pt x="74376" y="462322"/>
                  <a:pt x="82010" y="458910"/>
                </a:cubicBezTo>
                <a:cubicBezTo>
                  <a:pt x="91957" y="455926"/>
                  <a:pt x="102587" y="456111"/>
                  <a:pt x="112430" y="459430"/>
                </a:cubicBezTo>
                <a:cubicBezTo>
                  <a:pt x="119693" y="462252"/>
                  <a:pt x="127946" y="459887"/>
                  <a:pt x="132613" y="453647"/>
                </a:cubicBezTo>
                <a:cubicBezTo>
                  <a:pt x="137297" y="447864"/>
                  <a:pt x="142907" y="447864"/>
                  <a:pt x="152738" y="440982"/>
                </a:cubicBezTo>
                <a:cubicBezTo>
                  <a:pt x="162570" y="434100"/>
                  <a:pt x="171534" y="426061"/>
                  <a:pt x="180440" y="426061"/>
                </a:cubicBezTo>
                <a:cubicBezTo>
                  <a:pt x="189346" y="426061"/>
                  <a:pt x="204787" y="419758"/>
                  <a:pt x="202474" y="427796"/>
                </a:cubicBezTo>
                <a:cubicBezTo>
                  <a:pt x="200160" y="435835"/>
                  <a:pt x="199177" y="466312"/>
                  <a:pt x="209934" y="482389"/>
                </a:cubicBezTo>
                <a:cubicBezTo>
                  <a:pt x="220690" y="498467"/>
                  <a:pt x="227283" y="503671"/>
                  <a:pt x="237577" y="501936"/>
                </a:cubicBezTo>
                <a:cubicBezTo>
                  <a:pt x="247871" y="500202"/>
                  <a:pt x="246483" y="507084"/>
                  <a:pt x="254464" y="505927"/>
                </a:cubicBezTo>
                <a:cubicBezTo>
                  <a:pt x="262445" y="504770"/>
                  <a:pt x="257298" y="515700"/>
                  <a:pt x="264296" y="515700"/>
                </a:cubicBezTo>
                <a:cubicBezTo>
                  <a:pt x="271293" y="515700"/>
                  <a:pt x="283553" y="517435"/>
                  <a:pt x="283553" y="526631"/>
                </a:cubicBezTo>
                <a:cubicBezTo>
                  <a:pt x="283553" y="535826"/>
                  <a:pt x="304141" y="528366"/>
                  <a:pt x="309289" y="532992"/>
                </a:cubicBezTo>
                <a:cubicBezTo>
                  <a:pt x="314436" y="537619"/>
                  <a:pt x="319640" y="542187"/>
                  <a:pt x="318194" y="551961"/>
                </a:cubicBezTo>
                <a:cubicBezTo>
                  <a:pt x="316749" y="561735"/>
                  <a:pt x="328547" y="569310"/>
                  <a:pt x="321491" y="573185"/>
                </a:cubicBezTo>
                <a:cubicBezTo>
                  <a:pt x="314436" y="577060"/>
                  <a:pt x="323399" y="585850"/>
                  <a:pt x="324325" y="596318"/>
                </a:cubicBezTo>
                <a:cubicBezTo>
                  <a:pt x="325250" y="606785"/>
                  <a:pt x="334619" y="611238"/>
                  <a:pt x="350118" y="610082"/>
                </a:cubicBezTo>
                <a:cubicBezTo>
                  <a:pt x="365616" y="608925"/>
                  <a:pt x="369781" y="610660"/>
                  <a:pt x="369781" y="623904"/>
                </a:cubicBezTo>
                <a:cubicBezTo>
                  <a:pt x="369781" y="637147"/>
                  <a:pt x="380074" y="638824"/>
                  <a:pt x="383834" y="650911"/>
                </a:cubicBezTo>
                <a:cubicBezTo>
                  <a:pt x="387592" y="662998"/>
                  <a:pt x="379612" y="677340"/>
                  <a:pt x="381000" y="687114"/>
                </a:cubicBezTo>
                <a:cubicBezTo>
                  <a:pt x="381700" y="694175"/>
                  <a:pt x="379120" y="701167"/>
                  <a:pt x="374002" y="706082"/>
                </a:cubicBezTo>
                <a:cubicBezTo>
                  <a:pt x="379149" y="714121"/>
                  <a:pt x="379785" y="717648"/>
                  <a:pt x="374927" y="721003"/>
                </a:cubicBezTo>
                <a:cubicBezTo>
                  <a:pt x="368393" y="725051"/>
                  <a:pt x="382908" y="737138"/>
                  <a:pt x="379149" y="755702"/>
                </a:cubicBezTo>
                <a:cubicBezTo>
                  <a:pt x="375390" y="774266"/>
                  <a:pt x="374927" y="777504"/>
                  <a:pt x="391352" y="778083"/>
                </a:cubicBezTo>
                <a:cubicBezTo>
                  <a:pt x="407776" y="778661"/>
                  <a:pt x="406330" y="785022"/>
                  <a:pt x="411940" y="780396"/>
                </a:cubicBezTo>
                <a:cubicBezTo>
                  <a:pt x="417550" y="775770"/>
                  <a:pt x="426051" y="794796"/>
                  <a:pt x="428364" y="803991"/>
                </a:cubicBezTo>
                <a:cubicBezTo>
                  <a:pt x="430677" y="813186"/>
                  <a:pt x="436807" y="834989"/>
                  <a:pt x="439930" y="834989"/>
                </a:cubicBezTo>
                <a:cubicBezTo>
                  <a:pt x="443053" y="834989"/>
                  <a:pt x="451150" y="825215"/>
                  <a:pt x="459593" y="829842"/>
                </a:cubicBezTo>
                <a:cubicBezTo>
                  <a:pt x="468036" y="834468"/>
                  <a:pt x="457742" y="866045"/>
                  <a:pt x="457222" y="879866"/>
                </a:cubicBezTo>
                <a:cubicBezTo>
                  <a:pt x="462415" y="879531"/>
                  <a:pt x="467626" y="879901"/>
                  <a:pt x="472721" y="880965"/>
                </a:cubicBezTo>
                <a:cubicBezTo>
                  <a:pt x="476942" y="883278"/>
                  <a:pt x="479256" y="917225"/>
                  <a:pt x="476942" y="923529"/>
                </a:cubicBezTo>
                <a:cubicBezTo>
                  <a:pt x="474629" y="929833"/>
                  <a:pt x="457222" y="935616"/>
                  <a:pt x="448027" y="942498"/>
                </a:cubicBezTo>
                <a:cubicBezTo>
                  <a:pt x="432077" y="957228"/>
                  <a:pt x="418434" y="974265"/>
                  <a:pt x="407544" y="993043"/>
                </a:cubicBezTo>
                <a:cubicBezTo>
                  <a:pt x="401513" y="1003377"/>
                  <a:pt x="394625" y="1013180"/>
                  <a:pt x="386956" y="1022363"/>
                </a:cubicBezTo>
                <a:cubicBezTo>
                  <a:pt x="389275" y="1023086"/>
                  <a:pt x="391785" y="1022878"/>
                  <a:pt x="393954" y="1021785"/>
                </a:cubicBezTo>
                <a:cubicBezTo>
                  <a:pt x="398638" y="1019530"/>
                  <a:pt x="406157" y="1019530"/>
                  <a:pt x="414137" y="1030402"/>
                </a:cubicBezTo>
                <a:cubicBezTo>
                  <a:pt x="422118" y="1041274"/>
                  <a:pt x="421597" y="1050527"/>
                  <a:pt x="424894" y="1049949"/>
                </a:cubicBezTo>
                <a:cubicBezTo>
                  <a:pt x="428190" y="1049371"/>
                  <a:pt x="431950" y="1035028"/>
                  <a:pt x="438022" y="1045381"/>
                </a:cubicBezTo>
                <a:cubicBezTo>
                  <a:pt x="444094" y="1055732"/>
                  <a:pt x="460518" y="1064349"/>
                  <a:pt x="464277" y="1068918"/>
                </a:cubicBezTo>
                <a:cubicBezTo>
                  <a:pt x="468036" y="1073487"/>
                  <a:pt x="480239" y="1077535"/>
                  <a:pt x="480239" y="1090778"/>
                </a:cubicBezTo>
                <a:cubicBezTo>
                  <a:pt x="480239" y="1099974"/>
                  <a:pt x="476942" y="1116629"/>
                  <a:pt x="482090" y="1131607"/>
                </a:cubicBezTo>
                <a:cubicBezTo>
                  <a:pt x="483015" y="1131607"/>
                  <a:pt x="483477" y="1131029"/>
                  <a:pt x="484403" y="1131029"/>
                </a:cubicBezTo>
                <a:cubicBezTo>
                  <a:pt x="487138" y="1127229"/>
                  <a:pt x="490302" y="1123754"/>
                  <a:pt x="493829" y="1120677"/>
                </a:cubicBezTo>
                <a:cubicBezTo>
                  <a:pt x="508345" y="1108012"/>
                  <a:pt x="504586" y="1101130"/>
                  <a:pt x="511641" y="1085978"/>
                </a:cubicBezTo>
                <a:cubicBezTo>
                  <a:pt x="518697" y="1070826"/>
                  <a:pt x="512567" y="1064754"/>
                  <a:pt x="524249" y="1052089"/>
                </a:cubicBezTo>
                <a:cubicBezTo>
                  <a:pt x="535931" y="1039424"/>
                  <a:pt x="522398" y="1030229"/>
                  <a:pt x="536914" y="1022190"/>
                </a:cubicBezTo>
                <a:cubicBezTo>
                  <a:pt x="545357" y="1017621"/>
                  <a:pt x="548480" y="1020455"/>
                  <a:pt x="546745" y="1027395"/>
                </a:cubicBezTo>
                <a:lnTo>
                  <a:pt x="548654" y="1025082"/>
                </a:lnTo>
                <a:cubicBezTo>
                  <a:pt x="553338" y="1007269"/>
                  <a:pt x="560220" y="988301"/>
                  <a:pt x="575835" y="980840"/>
                </a:cubicBezTo>
                <a:cubicBezTo>
                  <a:pt x="579779" y="971755"/>
                  <a:pt x="585232" y="963404"/>
                  <a:pt x="591970" y="956146"/>
                </a:cubicBezTo>
                <a:cubicBezTo>
                  <a:pt x="594520" y="953712"/>
                  <a:pt x="597354" y="951595"/>
                  <a:pt x="600413" y="949843"/>
                </a:cubicBezTo>
                <a:cubicBezTo>
                  <a:pt x="600413" y="944059"/>
                  <a:pt x="600413" y="937756"/>
                  <a:pt x="599950" y="932493"/>
                </a:cubicBezTo>
                <a:cubicBezTo>
                  <a:pt x="599025" y="916416"/>
                  <a:pt x="594803" y="901438"/>
                  <a:pt x="600413" y="891086"/>
                </a:cubicBezTo>
                <a:cubicBezTo>
                  <a:pt x="606023" y="880734"/>
                  <a:pt x="600413" y="870382"/>
                  <a:pt x="607931" y="870382"/>
                </a:cubicBezTo>
                <a:cubicBezTo>
                  <a:pt x="615449" y="870382"/>
                  <a:pt x="626206" y="857196"/>
                  <a:pt x="637483" y="843953"/>
                </a:cubicBezTo>
                <a:cubicBezTo>
                  <a:pt x="643978" y="834260"/>
                  <a:pt x="654740" y="828280"/>
                  <a:pt x="666399" y="827876"/>
                </a:cubicBezTo>
                <a:cubicBezTo>
                  <a:pt x="669285" y="824348"/>
                  <a:pt x="673003" y="821584"/>
                  <a:pt x="677213" y="819837"/>
                </a:cubicBezTo>
                <a:cubicBezTo>
                  <a:pt x="680452" y="818680"/>
                  <a:pt x="682997" y="816946"/>
                  <a:pt x="686582" y="815789"/>
                </a:cubicBezTo>
                <a:cubicBezTo>
                  <a:pt x="691266" y="811799"/>
                  <a:pt x="694968" y="806594"/>
                  <a:pt x="699189" y="802603"/>
                </a:cubicBezTo>
                <a:cubicBezTo>
                  <a:pt x="702023" y="799712"/>
                  <a:pt x="710004" y="800290"/>
                  <a:pt x="718447" y="800868"/>
                </a:cubicBezTo>
                <a:cubicBezTo>
                  <a:pt x="729233" y="795681"/>
                  <a:pt x="740533" y="791627"/>
                  <a:pt x="752163" y="788782"/>
                </a:cubicBezTo>
                <a:cubicBezTo>
                  <a:pt x="754997" y="788203"/>
                  <a:pt x="757947" y="787625"/>
                  <a:pt x="760144" y="787046"/>
                </a:cubicBezTo>
                <a:cubicBezTo>
                  <a:pt x="761925" y="782021"/>
                  <a:pt x="766413" y="778453"/>
                  <a:pt x="771710" y="777851"/>
                </a:cubicBezTo>
                <a:cubicBezTo>
                  <a:pt x="779171" y="777851"/>
                  <a:pt x="782004" y="775596"/>
                  <a:pt x="782004" y="762931"/>
                </a:cubicBezTo>
                <a:cubicBezTo>
                  <a:pt x="781108" y="753516"/>
                  <a:pt x="784561" y="744211"/>
                  <a:pt x="791373" y="737658"/>
                </a:cubicBezTo>
                <a:cubicBezTo>
                  <a:pt x="791836" y="737658"/>
                  <a:pt x="791836" y="737080"/>
                  <a:pt x="792299" y="736502"/>
                </a:cubicBezTo>
                <a:cubicBezTo>
                  <a:pt x="795132" y="714641"/>
                  <a:pt x="794669" y="689369"/>
                  <a:pt x="811556" y="678670"/>
                </a:cubicBezTo>
                <a:cubicBezTo>
                  <a:pt x="812563" y="673558"/>
                  <a:pt x="813181" y="668376"/>
                  <a:pt x="813407" y="663171"/>
                </a:cubicBezTo>
                <a:cubicBezTo>
                  <a:pt x="813407" y="653976"/>
                  <a:pt x="821850" y="655132"/>
                  <a:pt x="825610" y="648193"/>
                </a:cubicBezTo>
                <a:cubicBezTo>
                  <a:pt x="829368" y="641253"/>
                  <a:pt x="822313" y="632694"/>
                  <a:pt x="828385" y="613494"/>
                </a:cubicBezTo>
                <a:cubicBezTo>
                  <a:pt x="834458" y="594294"/>
                  <a:pt x="828385" y="576135"/>
                  <a:pt x="828385" y="558901"/>
                </a:cubicBezTo>
                <a:lnTo>
                  <a:pt x="828385" y="555431"/>
                </a:lnTo>
                <a:cubicBezTo>
                  <a:pt x="819317" y="546744"/>
                  <a:pt x="817380" y="532975"/>
                  <a:pt x="823701" y="522120"/>
                </a:cubicBezTo>
                <a:cubicBezTo>
                  <a:pt x="826998" y="517493"/>
                  <a:pt x="829831" y="512925"/>
                  <a:pt x="833070" y="507720"/>
                </a:cubicBezTo>
                <a:cubicBezTo>
                  <a:pt x="832607" y="507720"/>
                  <a:pt x="832607" y="507141"/>
                  <a:pt x="832145" y="507141"/>
                </a:cubicBezTo>
                <a:cubicBezTo>
                  <a:pt x="827923" y="504886"/>
                  <a:pt x="832607" y="497946"/>
                  <a:pt x="836366" y="499103"/>
                </a:cubicBezTo>
                <a:cubicBezTo>
                  <a:pt x="837106" y="499276"/>
                  <a:pt x="837777" y="499681"/>
                  <a:pt x="838275" y="500259"/>
                </a:cubicBezTo>
                <a:cubicBezTo>
                  <a:pt x="844809" y="491064"/>
                  <a:pt x="851344" y="481291"/>
                  <a:pt x="857012" y="471344"/>
                </a:cubicBezTo>
                <a:cubicBezTo>
                  <a:pt x="860170" y="466295"/>
                  <a:pt x="864732" y="462270"/>
                  <a:pt x="870140" y="459777"/>
                </a:cubicBezTo>
                <a:cubicBezTo>
                  <a:pt x="875923" y="443700"/>
                  <a:pt x="885118" y="443700"/>
                  <a:pt x="892174" y="440288"/>
                </a:cubicBezTo>
                <a:cubicBezTo>
                  <a:pt x="894724" y="438426"/>
                  <a:pt x="897072" y="436292"/>
                  <a:pt x="899171" y="433926"/>
                </a:cubicBezTo>
                <a:cubicBezTo>
                  <a:pt x="897783" y="429248"/>
                  <a:pt x="897783" y="424263"/>
                  <a:pt x="899171" y="419584"/>
                </a:cubicBezTo>
                <a:cubicBezTo>
                  <a:pt x="900097" y="417271"/>
                  <a:pt x="900559" y="414958"/>
                  <a:pt x="901543" y="412066"/>
                </a:cubicBezTo>
                <a:cubicBezTo>
                  <a:pt x="901543" y="410967"/>
                  <a:pt x="902005" y="409811"/>
                  <a:pt x="902005" y="408654"/>
                </a:cubicBezTo>
                <a:cubicBezTo>
                  <a:pt x="911819" y="397487"/>
                  <a:pt x="918175" y="383700"/>
                  <a:pt x="920280" y="368982"/>
                </a:cubicBezTo>
                <a:cubicBezTo>
                  <a:pt x="920280" y="366668"/>
                  <a:pt x="921205" y="364413"/>
                  <a:pt x="921205" y="362100"/>
                </a:cubicBezTo>
                <a:cubicBezTo>
                  <a:pt x="921899" y="353112"/>
                  <a:pt x="921899" y="344079"/>
                  <a:pt x="921205" y="335092"/>
                </a:cubicBezTo>
                <a:cubicBezTo>
                  <a:pt x="920453" y="329251"/>
                  <a:pt x="919991" y="323468"/>
                  <a:pt x="919065" y="3182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1" name="Frihåndsform: figur 420">
            <a:extLst>
              <a:ext uri="{FF2B5EF4-FFF2-40B4-BE49-F238E27FC236}">
                <a16:creationId xmlns:a16="http://schemas.microsoft.com/office/drawing/2014/main" id="{BB2FC9B3-CFEE-43D4-A3B3-F282B45543F5}"/>
              </a:ext>
            </a:extLst>
          </p:cNvPr>
          <p:cNvSpPr/>
          <p:nvPr/>
        </p:nvSpPr>
        <p:spPr>
          <a:xfrm>
            <a:off x="5997687" y="5595775"/>
            <a:ext cx="116784" cy="147411"/>
          </a:xfrm>
          <a:custGeom>
            <a:avLst/>
            <a:gdLst>
              <a:gd name="connsiteX0" fmla="*/ 53980 w 116784"/>
              <a:gd name="connsiteY0" fmla="*/ 147126 h 147411"/>
              <a:gd name="connsiteX1" fmla="*/ 75088 w 116784"/>
              <a:gd name="connsiteY1" fmla="*/ 135039 h 147411"/>
              <a:gd name="connsiteX2" fmla="*/ 91455 w 116784"/>
              <a:gd name="connsiteY2" fmla="*/ 135039 h 147411"/>
              <a:gd name="connsiteX3" fmla="*/ 94289 w 116784"/>
              <a:gd name="connsiteY3" fmla="*/ 131627 h 147411"/>
              <a:gd name="connsiteX4" fmla="*/ 111638 w 116784"/>
              <a:gd name="connsiteY4" fmla="*/ 114277 h 147411"/>
              <a:gd name="connsiteX5" fmla="*/ 116785 w 116784"/>
              <a:gd name="connsiteY5" fmla="*/ 111386 h 147411"/>
              <a:gd name="connsiteX6" fmla="*/ 114935 w 116784"/>
              <a:gd name="connsiteY6" fmla="*/ 70557 h 147411"/>
              <a:gd name="connsiteX7" fmla="*/ 98973 w 116784"/>
              <a:gd name="connsiteY7" fmla="*/ 48754 h 147411"/>
              <a:gd name="connsiteX8" fmla="*/ 72717 w 116784"/>
              <a:gd name="connsiteY8" fmla="*/ 25159 h 147411"/>
              <a:gd name="connsiteX9" fmla="*/ 59590 w 116784"/>
              <a:gd name="connsiteY9" fmla="*/ 29785 h 147411"/>
              <a:gd name="connsiteX10" fmla="*/ 48833 w 116784"/>
              <a:gd name="connsiteY10" fmla="*/ 10238 h 147411"/>
              <a:gd name="connsiteX11" fmla="*/ 28649 w 116784"/>
              <a:gd name="connsiteY11" fmla="*/ 1621 h 147411"/>
              <a:gd name="connsiteX12" fmla="*/ 21652 w 116784"/>
              <a:gd name="connsiteY12" fmla="*/ 2142 h 147411"/>
              <a:gd name="connsiteX13" fmla="*/ 14596 w 116784"/>
              <a:gd name="connsiteY13" fmla="*/ 17698 h 147411"/>
              <a:gd name="connsiteX14" fmla="*/ 6674 w 116784"/>
              <a:gd name="connsiteY14" fmla="*/ 65410 h 147411"/>
              <a:gd name="connsiteX15" fmla="*/ 81 w 116784"/>
              <a:gd name="connsiteY15" fmla="*/ 101612 h 147411"/>
              <a:gd name="connsiteX16" fmla="*/ 7136 w 116784"/>
              <a:gd name="connsiteY16" fmla="*/ 118268 h 147411"/>
              <a:gd name="connsiteX17" fmla="*/ 5228 w 116784"/>
              <a:gd name="connsiteY17" fmla="*/ 129834 h 147411"/>
              <a:gd name="connsiteX18" fmla="*/ 14596 w 116784"/>
              <a:gd name="connsiteY18" fmla="*/ 134981 h 147411"/>
              <a:gd name="connsiteX19" fmla="*/ 44611 w 116784"/>
              <a:gd name="connsiteY19" fmla="*/ 144176 h 147411"/>
              <a:gd name="connsiteX20" fmla="*/ 53980 w 116784"/>
              <a:gd name="connsiteY20" fmla="*/ 147126 h 147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6784" h="147411">
                <a:moveTo>
                  <a:pt x="53980" y="147126"/>
                </a:moveTo>
                <a:cubicBezTo>
                  <a:pt x="58739" y="140018"/>
                  <a:pt x="66547" y="135548"/>
                  <a:pt x="75088" y="135039"/>
                </a:cubicBezTo>
                <a:lnTo>
                  <a:pt x="91455" y="135039"/>
                </a:lnTo>
                <a:lnTo>
                  <a:pt x="94289" y="131627"/>
                </a:lnTo>
                <a:cubicBezTo>
                  <a:pt x="99366" y="125179"/>
                  <a:pt x="105190" y="119355"/>
                  <a:pt x="111638" y="114277"/>
                </a:cubicBezTo>
                <a:cubicBezTo>
                  <a:pt x="113159" y="113005"/>
                  <a:pt x="114906" y="112022"/>
                  <a:pt x="116785" y="111386"/>
                </a:cubicBezTo>
                <a:cubicBezTo>
                  <a:pt x="111638" y="96407"/>
                  <a:pt x="114935" y="79752"/>
                  <a:pt x="114935" y="70557"/>
                </a:cubicBezTo>
                <a:cubicBezTo>
                  <a:pt x="114935" y="57371"/>
                  <a:pt x="102732" y="53901"/>
                  <a:pt x="98973" y="48754"/>
                </a:cubicBezTo>
                <a:cubicBezTo>
                  <a:pt x="95214" y="43607"/>
                  <a:pt x="78847" y="35511"/>
                  <a:pt x="72717" y="25159"/>
                </a:cubicBezTo>
                <a:cubicBezTo>
                  <a:pt x="66587" y="14807"/>
                  <a:pt x="62886" y="29207"/>
                  <a:pt x="59590" y="29785"/>
                </a:cubicBezTo>
                <a:cubicBezTo>
                  <a:pt x="56293" y="30364"/>
                  <a:pt x="56813" y="21689"/>
                  <a:pt x="48833" y="10238"/>
                </a:cubicBezTo>
                <a:cubicBezTo>
                  <a:pt x="40852" y="-1212"/>
                  <a:pt x="33392" y="-1328"/>
                  <a:pt x="28649" y="1621"/>
                </a:cubicBezTo>
                <a:cubicBezTo>
                  <a:pt x="26400" y="2379"/>
                  <a:pt x="23988" y="2558"/>
                  <a:pt x="21652" y="2142"/>
                </a:cubicBezTo>
                <a:cubicBezTo>
                  <a:pt x="17789" y="6496"/>
                  <a:pt x="15325" y="11921"/>
                  <a:pt x="14596" y="17698"/>
                </a:cubicBezTo>
                <a:cubicBezTo>
                  <a:pt x="14596" y="29785"/>
                  <a:pt x="7136" y="42971"/>
                  <a:pt x="6674" y="65410"/>
                </a:cubicBezTo>
                <a:cubicBezTo>
                  <a:pt x="6211" y="87848"/>
                  <a:pt x="890" y="84379"/>
                  <a:pt x="81" y="101612"/>
                </a:cubicBezTo>
                <a:cubicBezTo>
                  <a:pt x="-729" y="118846"/>
                  <a:pt x="4765" y="115954"/>
                  <a:pt x="7136" y="118268"/>
                </a:cubicBezTo>
                <a:cubicBezTo>
                  <a:pt x="8524" y="119424"/>
                  <a:pt x="6674" y="125150"/>
                  <a:pt x="5228" y="129834"/>
                </a:cubicBezTo>
                <a:cubicBezTo>
                  <a:pt x="7599" y="132148"/>
                  <a:pt x="9449" y="135617"/>
                  <a:pt x="14596" y="134981"/>
                </a:cubicBezTo>
                <a:cubicBezTo>
                  <a:pt x="23965" y="133825"/>
                  <a:pt x="33392" y="137873"/>
                  <a:pt x="44611" y="144176"/>
                </a:cubicBezTo>
                <a:cubicBezTo>
                  <a:pt x="50221" y="147704"/>
                  <a:pt x="52129" y="147704"/>
                  <a:pt x="53980" y="14712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2" name="Frihåndsform: figur 421">
            <a:extLst>
              <a:ext uri="{FF2B5EF4-FFF2-40B4-BE49-F238E27FC236}">
                <a16:creationId xmlns:a16="http://schemas.microsoft.com/office/drawing/2014/main" id="{C36B7434-3136-47EA-9B45-721E1F285715}"/>
              </a:ext>
            </a:extLst>
          </p:cNvPr>
          <p:cNvSpPr/>
          <p:nvPr/>
        </p:nvSpPr>
        <p:spPr>
          <a:xfrm>
            <a:off x="5637988" y="5347121"/>
            <a:ext cx="473092" cy="998005"/>
          </a:xfrm>
          <a:custGeom>
            <a:avLst/>
            <a:gdLst>
              <a:gd name="connsiteX0" fmla="*/ 467578 w 473092"/>
              <a:gd name="connsiteY0" fmla="*/ 109513 h 998005"/>
              <a:gd name="connsiteX1" fmla="*/ 452137 w 473092"/>
              <a:gd name="connsiteY1" fmla="*/ 108414 h 998005"/>
              <a:gd name="connsiteX2" fmla="*/ 452137 w 473092"/>
              <a:gd name="connsiteY2" fmla="*/ 111248 h 998005"/>
              <a:gd name="connsiteX3" fmla="*/ 439935 w 473092"/>
              <a:gd name="connsiteY3" fmla="*/ 152077 h 998005"/>
              <a:gd name="connsiteX4" fmla="*/ 421660 w 473092"/>
              <a:gd name="connsiteY4" fmla="*/ 163007 h 998005"/>
              <a:gd name="connsiteX5" fmla="*/ 401014 w 473092"/>
              <a:gd name="connsiteY5" fmla="*/ 168155 h 998005"/>
              <a:gd name="connsiteX6" fmla="*/ 378517 w 473092"/>
              <a:gd name="connsiteY6" fmla="*/ 165899 h 998005"/>
              <a:gd name="connsiteX7" fmla="*/ 356483 w 473092"/>
              <a:gd name="connsiteY7" fmla="*/ 160116 h 998005"/>
              <a:gd name="connsiteX8" fmla="*/ 364464 w 473092"/>
              <a:gd name="connsiteY8" fmla="*/ 141725 h 998005"/>
              <a:gd name="connsiteX9" fmla="*/ 382739 w 473092"/>
              <a:gd name="connsiteY9" fmla="*/ 103788 h 998005"/>
              <a:gd name="connsiteX10" fmla="*/ 339134 w 473092"/>
              <a:gd name="connsiteY10" fmla="*/ 77937 h 998005"/>
              <a:gd name="connsiteX11" fmla="*/ 312936 w 473092"/>
              <a:gd name="connsiteY11" fmla="*/ 61860 h 998005"/>
              <a:gd name="connsiteX12" fmla="*/ 286681 w 473092"/>
              <a:gd name="connsiteY12" fmla="*/ 42313 h 998005"/>
              <a:gd name="connsiteX13" fmla="*/ 253832 w 473092"/>
              <a:gd name="connsiteY13" fmla="*/ 2640 h 998005"/>
              <a:gd name="connsiteX14" fmla="*/ 230410 w 473092"/>
              <a:gd name="connsiteY14" fmla="*/ 2640 h 998005"/>
              <a:gd name="connsiteX15" fmla="*/ 216357 w 473092"/>
              <a:gd name="connsiteY15" fmla="*/ 19296 h 998005"/>
              <a:gd name="connsiteX16" fmla="*/ 189176 w 473092"/>
              <a:gd name="connsiteY16" fmla="*/ 6110 h 998005"/>
              <a:gd name="connsiteX17" fmla="*/ 168530 w 473092"/>
              <a:gd name="connsiteY17" fmla="*/ 6689 h 998005"/>
              <a:gd name="connsiteX18" fmla="*/ 151181 w 473092"/>
              <a:gd name="connsiteY18" fmla="*/ 23344 h 998005"/>
              <a:gd name="connsiteX19" fmla="*/ 146497 w 473092"/>
              <a:gd name="connsiteY19" fmla="*/ 56077 h 998005"/>
              <a:gd name="connsiteX20" fmla="*/ 119778 w 473092"/>
              <a:gd name="connsiteY20" fmla="*/ 81407 h 998005"/>
              <a:gd name="connsiteX21" fmla="*/ 118390 w 473092"/>
              <a:gd name="connsiteY21" fmla="*/ 101475 h 998005"/>
              <a:gd name="connsiteX22" fmla="*/ 120762 w 473092"/>
              <a:gd name="connsiteY22" fmla="*/ 131374 h 998005"/>
              <a:gd name="connsiteX23" fmla="*/ 121687 w 473092"/>
              <a:gd name="connsiteY23" fmla="*/ 149764 h 998005"/>
              <a:gd name="connsiteX24" fmla="*/ 107634 w 473092"/>
              <a:gd name="connsiteY24" fmla="*/ 163007 h 998005"/>
              <a:gd name="connsiteX25" fmla="*/ 100578 w 473092"/>
              <a:gd name="connsiteY25" fmla="*/ 186545 h 998005"/>
              <a:gd name="connsiteX26" fmla="*/ 89822 w 473092"/>
              <a:gd name="connsiteY26" fmla="*/ 211875 h 998005"/>
              <a:gd name="connsiteX27" fmla="*/ 83229 w 473092"/>
              <a:gd name="connsiteY27" fmla="*/ 226796 h 998005"/>
              <a:gd name="connsiteX28" fmla="*/ 83229 w 473092"/>
              <a:gd name="connsiteY28" fmla="*/ 255712 h 998005"/>
              <a:gd name="connsiteX29" fmla="*/ 73398 w 473092"/>
              <a:gd name="connsiteY29" fmla="*/ 277572 h 998005"/>
              <a:gd name="connsiteX30" fmla="*/ 73398 w 473092"/>
              <a:gd name="connsiteY30" fmla="*/ 307413 h 998005"/>
              <a:gd name="connsiteX31" fmla="*/ 81378 w 473092"/>
              <a:gd name="connsiteY31" fmla="*/ 334999 h 998005"/>
              <a:gd name="connsiteX32" fmla="*/ 87162 w 473092"/>
              <a:gd name="connsiteY32" fmla="*/ 359172 h 998005"/>
              <a:gd name="connsiteX33" fmla="*/ 80627 w 473092"/>
              <a:gd name="connsiteY33" fmla="*/ 382710 h 998005"/>
              <a:gd name="connsiteX34" fmla="*/ 73571 w 473092"/>
              <a:gd name="connsiteY34" fmla="*/ 402835 h 998005"/>
              <a:gd name="connsiteX35" fmla="*/ 73571 w 473092"/>
              <a:gd name="connsiteY35" fmla="*/ 437881 h 998005"/>
              <a:gd name="connsiteX36" fmla="*/ 55759 w 473092"/>
              <a:gd name="connsiteY36" fmla="*/ 465525 h 998005"/>
              <a:gd name="connsiteX37" fmla="*/ 56684 w 473092"/>
              <a:gd name="connsiteY37" fmla="*/ 502306 h 998005"/>
              <a:gd name="connsiteX38" fmla="*/ 62467 w 473092"/>
              <a:gd name="connsiteY38" fmla="*/ 518383 h 998005"/>
              <a:gd name="connsiteX39" fmla="*/ 48819 w 473092"/>
              <a:gd name="connsiteY39" fmla="*/ 529313 h 998005"/>
              <a:gd name="connsiteX40" fmla="*/ 47431 w 473092"/>
              <a:gd name="connsiteY40" fmla="*/ 549959 h 998005"/>
              <a:gd name="connsiteX41" fmla="*/ 40896 w 473092"/>
              <a:gd name="connsiteY41" fmla="*/ 567829 h 998005"/>
              <a:gd name="connsiteX42" fmla="*/ 34303 w 473092"/>
              <a:gd name="connsiteY42" fmla="*/ 586798 h 998005"/>
              <a:gd name="connsiteX43" fmla="*/ 39450 w 473092"/>
              <a:gd name="connsiteY43" fmla="*/ 605766 h 998005"/>
              <a:gd name="connsiteX44" fmla="*/ 38062 w 473092"/>
              <a:gd name="connsiteY44" fmla="*/ 635608 h 998005"/>
              <a:gd name="connsiteX45" fmla="*/ 34303 w 473092"/>
              <a:gd name="connsiteY45" fmla="*/ 664928 h 998005"/>
              <a:gd name="connsiteX46" fmla="*/ 36674 w 473092"/>
              <a:gd name="connsiteY46" fmla="*/ 679907 h 998005"/>
              <a:gd name="connsiteX47" fmla="*/ 40434 w 473092"/>
              <a:gd name="connsiteY47" fmla="*/ 697719 h 998005"/>
              <a:gd name="connsiteX48" fmla="*/ 47431 w 473092"/>
              <a:gd name="connsiteY48" fmla="*/ 712061 h 998005"/>
              <a:gd name="connsiteX49" fmla="*/ 51190 w 473092"/>
              <a:gd name="connsiteY49" fmla="*/ 724726 h 998005"/>
              <a:gd name="connsiteX50" fmla="*/ 41821 w 473092"/>
              <a:gd name="connsiteY50" fmla="*/ 730509 h 998005"/>
              <a:gd name="connsiteX51" fmla="*/ 45581 w 473092"/>
              <a:gd name="connsiteY51" fmla="*/ 748900 h 998005"/>
              <a:gd name="connsiteX52" fmla="*/ 41821 w 473092"/>
              <a:gd name="connsiteY52" fmla="*/ 770760 h 998005"/>
              <a:gd name="connsiteX53" fmla="*/ 41359 w 473092"/>
              <a:gd name="connsiteY53" fmla="*/ 792621 h 998005"/>
              <a:gd name="connsiteX54" fmla="*/ 34303 w 473092"/>
              <a:gd name="connsiteY54" fmla="*/ 812110 h 998005"/>
              <a:gd name="connsiteX55" fmla="*/ 24472 w 473092"/>
              <a:gd name="connsiteY55" fmla="*/ 830500 h 998005"/>
              <a:gd name="connsiteX56" fmla="*/ 24935 w 473092"/>
              <a:gd name="connsiteY56" fmla="*/ 852361 h 998005"/>
              <a:gd name="connsiteX57" fmla="*/ 15103 w 473092"/>
              <a:gd name="connsiteY57" fmla="*/ 871329 h 998005"/>
              <a:gd name="connsiteX58" fmla="*/ 2438 w 473092"/>
              <a:gd name="connsiteY58" fmla="*/ 889778 h 998005"/>
              <a:gd name="connsiteX59" fmla="*/ 3363 w 473092"/>
              <a:gd name="connsiteY59" fmla="*/ 915629 h 998005"/>
              <a:gd name="connsiteX60" fmla="*/ 7585 w 473092"/>
              <a:gd name="connsiteY60" fmla="*/ 933961 h 998005"/>
              <a:gd name="connsiteX61" fmla="*/ 29619 w 473092"/>
              <a:gd name="connsiteY61" fmla="*/ 942636 h 998005"/>
              <a:gd name="connsiteX62" fmla="*/ 31007 w 473092"/>
              <a:gd name="connsiteY62" fmla="*/ 974212 h 998005"/>
              <a:gd name="connsiteX63" fmla="*/ 42573 w 473092"/>
              <a:gd name="connsiteY63" fmla="*/ 985778 h 998005"/>
              <a:gd name="connsiteX64" fmla="*/ 84270 w 473092"/>
              <a:gd name="connsiteY64" fmla="*/ 985200 h 998005"/>
              <a:gd name="connsiteX65" fmla="*/ 96935 w 473092"/>
              <a:gd name="connsiteY65" fmla="*/ 993817 h 998005"/>
              <a:gd name="connsiteX66" fmla="*/ 119431 w 473092"/>
              <a:gd name="connsiteY66" fmla="*/ 997287 h 998005"/>
              <a:gd name="connsiteX67" fmla="*/ 106766 w 473092"/>
              <a:gd name="connsiteY67" fmla="*/ 971436 h 998005"/>
              <a:gd name="connsiteX68" fmla="*/ 103990 w 473092"/>
              <a:gd name="connsiteY68" fmla="*/ 950154 h 998005"/>
              <a:gd name="connsiteX69" fmla="*/ 108675 w 473092"/>
              <a:gd name="connsiteY69" fmla="*/ 924245 h 998005"/>
              <a:gd name="connsiteX70" fmla="*/ 119894 w 473092"/>
              <a:gd name="connsiteY70" fmla="*/ 912679 h 998005"/>
              <a:gd name="connsiteX71" fmla="*/ 135393 w 473092"/>
              <a:gd name="connsiteY71" fmla="*/ 896602 h 998005"/>
              <a:gd name="connsiteX72" fmla="*/ 135856 w 473092"/>
              <a:gd name="connsiteY72" fmla="*/ 893132 h 998005"/>
              <a:gd name="connsiteX73" fmla="*/ 148983 w 473092"/>
              <a:gd name="connsiteY73" fmla="*/ 865546 h 998005"/>
              <a:gd name="connsiteX74" fmla="*/ 153668 w 473092"/>
              <a:gd name="connsiteY74" fmla="*/ 860399 h 998005"/>
              <a:gd name="connsiteX75" fmla="*/ 162111 w 473092"/>
              <a:gd name="connsiteY75" fmla="*/ 847734 h 998005"/>
              <a:gd name="connsiteX76" fmla="*/ 162574 w 473092"/>
              <a:gd name="connsiteY76" fmla="*/ 847156 h 998005"/>
              <a:gd name="connsiteX77" fmla="*/ 163037 w 473092"/>
              <a:gd name="connsiteY77" fmla="*/ 846520 h 998005"/>
              <a:gd name="connsiteX78" fmla="*/ 166796 w 473092"/>
              <a:gd name="connsiteY78" fmla="*/ 840736 h 998005"/>
              <a:gd name="connsiteX79" fmla="*/ 179808 w 473092"/>
              <a:gd name="connsiteY79" fmla="*/ 825585 h 998005"/>
              <a:gd name="connsiteX80" fmla="*/ 184030 w 473092"/>
              <a:gd name="connsiteY80" fmla="*/ 807194 h 998005"/>
              <a:gd name="connsiteX81" fmla="*/ 160897 w 473092"/>
              <a:gd name="connsiteY81" fmla="*/ 799734 h 998005"/>
              <a:gd name="connsiteX82" fmla="*/ 144935 w 473092"/>
              <a:gd name="connsiteY82" fmla="*/ 757170 h 998005"/>
              <a:gd name="connsiteX83" fmla="*/ 160897 w 473092"/>
              <a:gd name="connsiteY83" fmla="*/ 738779 h 998005"/>
              <a:gd name="connsiteX84" fmla="*/ 166044 w 473092"/>
              <a:gd name="connsiteY84" fmla="*/ 730741 h 998005"/>
              <a:gd name="connsiteX85" fmla="*/ 188078 w 473092"/>
              <a:gd name="connsiteY85" fmla="*/ 717555 h 998005"/>
              <a:gd name="connsiteX86" fmla="*/ 189465 w 473092"/>
              <a:gd name="connsiteY86" fmla="*/ 716398 h 998005"/>
              <a:gd name="connsiteX87" fmla="*/ 195538 w 473092"/>
              <a:gd name="connsiteY87" fmla="*/ 697430 h 998005"/>
              <a:gd name="connsiteX88" fmla="*/ 204907 w 473092"/>
              <a:gd name="connsiteY88" fmla="*/ 669266 h 998005"/>
              <a:gd name="connsiteX89" fmla="*/ 211037 w 473092"/>
              <a:gd name="connsiteY89" fmla="*/ 660070 h 998005"/>
              <a:gd name="connsiteX90" fmla="*/ 211962 w 473092"/>
              <a:gd name="connsiteY90" fmla="*/ 649140 h 998005"/>
              <a:gd name="connsiteX91" fmla="*/ 225090 w 473092"/>
              <a:gd name="connsiteY91" fmla="*/ 658336 h 998005"/>
              <a:gd name="connsiteX92" fmla="*/ 234459 w 473092"/>
              <a:gd name="connsiteY92" fmla="*/ 636475 h 998005"/>
              <a:gd name="connsiteX93" fmla="*/ 218497 w 473092"/>
              <a:gd name="connsiteY93" fmla="*/ 641680 h 998005"/>
              <a:gd name="connsiteX94" fmla="*/ 205369 w 473092"/>
              <a:gd name="connsiteY94" fmla="*/ 634162 h 998005"/>
              <a:gd name="connsiteX95" fmla="*/ 201668 w 473092"/>
              <a:gd name="connsiteY95" fmla="*/ 612938 h 998005"/>
              <a:gd name="connsiteX96" fmla="*/ 200685 w 473092"/>
              <a:gd name="connsiteY96" fmla="*/ 587029 h 998005"/>
              <a:gd name="connsiteX97" fmla="*/ 238218 w 473092"/>
              <a:gd name="connsiteY97" fmla="*/ 598595 h 998005"/>
              <a:gd name="connsiteX98" fmla="*/ 265398 w 473092"/>
              <a:gd name="connsiteY98" fmla="*/ 582518 h 998005"/>
              <a:gd name="connsiteX99" fmla="*/ 267249 w 473092"/>
              <a:gd name="connsiteY99" fmla="*/ 556089 h 998005"/>
              <a:gd name="connsiteX100" fmla="*/ 266324 w 473092"/>
              <a:gd name="connsiteY100" fmla="*/ 536542 h 998005"/>
              <a:gd name="connsiteX101" fmla="*/ 274767 w 473092"/>
              <a:gd name="connsiteY101" fmla="*/ 525612 h 998005"/>
              <a:gd name="connsiteX102" fmla="*/ 313688 w 473092"/>
              <a:gd name="connsiteY102" fmla="*/ 525612 h 998005"/>
              <a:gd name="connsiteX103" fmla="*/ 321148 w 473092"/>
              <a:gd name="connsiteY103" fmla="*/ 521043 h 998005"/>
              <a:gd name="connsiteX104" fmla="*/ 351626 w 473092"/>
              <a:gd name="connsiteY104" fmla="*/ 506643 h 998005"/>
              <a:gd name="connsiteX105" fmla="*/ 370826 w 473092"/>
              <a:gd name="connsiteY105" fmla="*/ 495077 h 998005"/>
              <a:gd name="connsiteX106" fmla="*/ 375510 w 473092"/>
              <a:gd name="connsiteY106" fmla="*/ 491665 h 998005"/>
              <a:gd name="connsiteX107" fmla="*/ 376493 w 473092"/>
              <a:gd name="connsiteY107" fmla="*/ 488773 h 998005"/>
              <a:gd name="connsiteX108" fmla="*/ 388059 w 473092"/>
              <a:gd name="connsiteY108" fmla="*/ 470961 h 998005"/>
              <a:gd name="connsiteX109" fmla="*/ 396965 w 473092"/>
              <a:gd name="connsiteY109" fmla="*/ 466334 h 998005"/>
              <a:gd name="connsiteX110" fmla="*/ 401650 w 473092"/>
              <a:gd name="connsiteY110" fmla="*/ 458874 h 998005"/>
              <a:gd name="connsiteX111" fmla="*/ 396763 w 473092"/>
              <a:gd name="connsiteY111" fmla="*/ 441982 h 998005"/>
              <a:gd name="connsiteX112" fmla="*/ 391819 w 473092"/>
              <a:gd name="connsiteY112" fmla="*/ 440484 h 998005"/>
              <a:gd name="connsiteX113" fmla="*/ 387597 w 473092"/>
              <a:gd name="connsiteY113" fmla="*/ 416368 h 998005"/>
              <a:gd name="connsiteX114" fmla="*/ 374469 w 473092"/>
              <a:gd name="connsiteY114" fmla="*/ 399712 h 998005"/>
              <a:gd name="connsiteX115" fmla="*/ 357582 w 473092"/>
              <a:gd name="connsiteY115" fmla="*/ 380744 h 998005"/>
              <a:gd name="connsiteX116" fmla="*/ 366026 w 473092"/>
              <a:gd name="connsiteY116" fmla="*/ 379009 h 998005"/>
              <a:gd name="connsiteX117" fmla="*/ 367934 w 473092"/>
              <a:gd name="connsiteY117" fmla="*/ 367443 h 998005"/>
              <a:gd name="connsiteX118" fmla="*/ 360878 w 473092"/>
              <a:gd name="connsiteY118" fmla="*/ 350787 h 998005"/>
              <a:gd name="connsiteX119" fmla="*/ 367471 w 473092"/>
              <a:gd name="connsiteY119" fmla="*/ 314584 h 998005"/>
              <a:gd name="connsiteX120" fmla="*/ 375394 w 473092"/>
              <a:gd name="connsiteY120" fmla="*/ 266873 h 998005"/>
              <a:gd name="connsiteX121" fmla="*/ 403558 w 473092"/>
              <a:gd name="connsiteY121" fmla="*/ 222054 h 998005"/>
              <a:gd name="connsiteX122" fmla="*/ 444040 w 473092"/>
              <a:gd name="connsiteY122" fmla="*/ 171451 h 998005"/>
              <a:gd name="connsiteX123" fmla="*/ 472609 w 473092"/>
              <a:gd name="connsiteY123" fmla="*/ 152482 h 998005"/>
              <a:gd name="connsiteX124" fmla="*/ 467578 w 473092"/>
              <a:gd name="connsiteY124" fmla="*/ 109513 h 998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73092" h="998005">
                <a:moveTo>
                  <a:pt x="467578" y="109513"/>
                </a:moveTo>
                <a:cubicBezTo>
                  <a:pt x="462547" y="108154"/>
                  <a:pt x="457307" y="107784"/>
                  <a:pt x="452137" y="108414"/>
                </a:cubicBezTo>
                <a:lnTo>
                  <a:pt x="452137" y="111248"/>
                </a:lnTo>
                <a:cubicBezTo>
                  <a:pt x="453525" y="122814"/>
                  <a:pt x="446932" y="153234"/>
                  <a:pt x="439935" y="152077"/>
                </a:cubicBezTo>
                <a:cubicBezTo>
                  <a:pt x="432937" y="150921"/>
                  <a:pt x="427269" y="164742"/>
                  <a:pt x="421660" y="163007"/>
                </a:cubicBezTo>
                <a:cubicBezTo>
                  <a:pt x="416050" y="161273"/>
                  <a:pt x="408069" y="172781"/>
                  <a:pt x="401014" y="168155"/>
                </a:cubicBezTo>
                <a:cubicBezTo>
                  <a:pt x="393958" y="163528"/>
                  <a:pt x="384127" y="169889"/>
                  <a:pt x="378517" y="165899"/>
                </a:cubicBezTo>
                <a:cubicBezTo>
                  <a:pt x="372908" y="161909"/>
                  <a:pt x="356483" y="165321"/>
                  <a:pt x="356483" y="160116"/>
                </a:cubicBezTo>
                <a:cubicBezTo>
                  <a:pt x="356483" y="154911"/>
                  <a:pt x="364464" y="156704"/>
                  <a:pt x="364464" y="141725"/>
                </a:cubicBezTo>
                <a:cubicBezTo>
                  <a:pt x="364464" y="126747"/>
                  <a:pt x="385573" y="110092"/>
                  <a:pt x="382739" y="103788"/>
                </a:cubicBezTo>
                <a:cubicBezTo>
                  <a:pt x="379905" y="97484"/>
                  <a:pt x="343818" y="85397"/>
                  <a:pt x="339134" y="77937"/>
                </a:cubicBezTo>
                <a:cubicBezTo>
                  <a:pt x="333426" y="68748"/>
                  <a:pt x="323716" y="62785"/>
                  <a:pt x="312936" y="61860"/>
                </a:cubicBezTo>
                <a:cubicBezTo>
                  <a:pt x="298825" y="60125"/>
                  <a:pt x="299288" y="52086"/>
                  <a:pt x="286681" y="42313"/>
                </a:cubicBezTo>
                <a:cubicBezTo>
                  <a:pt x="273321" y="31284"/>
                  <a:pt x="262177" y="17821"/>
                  <a:pt x="253832" y="2640"/>
                </a:cubicBezTo>
                <a:cubicBezTo>
                  <a:pt x="245389" y="1484"/>
                  <a:pt x="233244" y="-830"/>
                  <a:pt x="230410" y="2640"/>
                </a:cubicBezTo>
                <a:cubicBezTo>
                  <a:pt x="227114" y="7788"/>
                  <a:pt x="221504" y="30804"/>
                  <a:pt x="216357" y="19296"/>
                </a:cubicBezTo>
                <a:cubicBezTo>
                  <a:pt x="211210" y="7788"/>
                  <a:pt x="199471" y="7730"/>
                  <a:pt x="189176" y="6110"/>
                </a:cubicBezTo>
                <a:cubicBezTo>
                  <a:pt x="178882" y="4491"/>
                  <a:pt x="179345" y="-7133"/>
                  <a:pt x="168530" y="6689"/>
                </a:cubicBezTo>
                <a:cubicBezTo>
                  <a:pt x="163574" y="13044"/>
                  <a:pt x="157733" y="18654"/>
                  <a:pt x="151181" y="23344"/>
                </a:cubicBezTo>
                <a:cubicBezTo>
                  <a:pt x="150984" y="34407"/>
                  <a:pt x="149411" y="45401"/>
                  <a:pt x="146497" y="56077"/>
                </a:cubicBezTo>
                <a:cubicBezTo>
                  <a:pt x="143721" y="61860"/>
                  <a:pt x="120241" y="74467"/>
                  <a:pt x="119778" y="81407"/>
                </a:cubicBezTo>
                <a:cubicBezTo>
                  <a:pt x="119316" y="88347"/>
                  <a:pt x="122612" y="97484"/>
                  <a:pt x="118390" y="101475"/>
                </a:cubicBezTo>
                <a:cubicBezTo>
                  <a:pt x="114169" y="105465"/>
                  <a:pt x="128222" y="126805"/>
                  <a:pt x="120762" y="131374"/>
                </a:cubicBezTo>
                <a:cubicBezTo>
                  <a:pt x="113301" y="135942"/>
                  <a:pt x="126545" y="144617"/>
                  <a:pt x="121687" y="149764"/>
                </a:cubicBezTo>
                <a:cubicBezTo>
                  <a:pt x="116829" y="154911"/>
                  <a:pt x="107634" y="157224"/>
                  <a:pt x="107634" y="163007"/>
                </a:cubicBezTo>
                <a:cubicBezTo>
                  <a:pt x="107634" y="168791"/>
                  <a:pt x="106651" y="183133"/>
                  <a:pt x="100578" y="186545"/>
                </a:cubicBezTo>
                <a:cubicBezTo>
                  <a:pt x="94506" y="189957"/>
                  <a:pt x="89822" y="202680"/>
                  <a:pt x="89822" y="211875"/>
                </a:cubicBezTo>
                <a:cubicBezTo>
                  <a:pt x="89822" y="221070"/>
                  <a:pt x="79933" y="215287"/>
                  <a:pt x="83229" y="226796"/>
                </a:cubicBezTo>
                <a:cubicBezTo>
                  <a:pt x="86525" y="238304"/>
                  <a:pt x="91210" y="252646"/>
                  <a:pt x="83229" y="255712"/>
                </a:cubicBezTo>
                <a:cubicBezTo>
                  <a:pt x="75248" y="258777"/>
                  <a:pt x="77446" y="277572"/>
                  <a:pt x="73398" y="277572"/>
                </a:cubicBezTo>
                <a:cubicBezTo>
                  <a:pt x="69349" y="277572"/>
                  <a:pt x="66863" y="297640"/>
                  <a:pt x="73398" y="307413"/>
                </a:cubicBezTo>
                <a:cubicBezTo>
                  <a:pt x="78938" y="315521"/>
                  <a:pt x="81737" y="325185"/>
                  <a:pt x="81378" y="334999"/>
                </a:cubicBezTo>
                <a:cubicBezTo>
                  <a:pt x="81378" y="344194"/>
                  <a:pt x="89822" y="349399"/>
                  <a:pt x="87162" y="359172"/>
                </a:cubicBezTo>
                <a:cubicBezTo>
                  <a:pt x="84501" y="368946"/>
                  <a:pt x="85773" y="378719"/>
                  <a:pt x="80627" y="382710"/>
                </a:cubicBezTo>
                <a:cubicBezTo>
                  <a:pt x="75479" y="386700"/>
                  <a:pt x="79643" y="399423"/>
                  <a:pt x="73571" y="402835"/>
                </a:cubicBezTo>
                <a:cubicBezTo>
                  <a:pt x="67499" y="406247"/>
                  <a:pt x="78718" y="432734"/>
                  <a:pt x="73571" y="437881"/>
                </a:cubicBezTo>
                <a:cubicBezTo>
                  <a:pt x="68424" y="443028"/>
                  <a:pt x="55759" y="447076"/>
                  <a:pt x="55759" y="465525"/>
                </a:cubicBezTo>
                <a:cubicBezTo>
                  <a:pt x="55759" y="483973"/>
                  <a:pt x="58130" y="494441"/>
                  <a:pt x="56684" y="502306"/>
                </a:cubicBezTo>
                <a:cubicBezTo>
                  <a:pt x="55296" y="509188"/>
                  <a:pt x="63739" y="507453"/>
                  <a:pt x="62467" y="518383"/>
                </a:cubicBezTo>
                <a:cubicBezTo>
                  <a:pt x="61195" y="529313"/>
                  <a:pt x="49802" y="522373"/>
                  <a:pt x="48819" y="529313"/>
                </a:cubicBezTo>
                <a:cubicBezTo>
                  <a:pt x="47836" y="536253"/>
                  <a:pt x="51653" y="549439"/>
                  <a:pt x="47431" y="549959"/>
                </a:cubicBezTo>
                <a:cubicBezTo>
                  <a:pt x="43209" y="550479"/>
                  <a:pt x="40896" y="555742"/>
                  <a:pt x="40896" y="567829"/>
                </a:cubicBezTo>
                <a:cubicBezTo>
                  <a:pt x="40896" y="579916"/>
                  <a:pt x="35113" y="581015"/>
                  <a:pt x="34303" y="586798"/>
                </a:cubicBezTo>
                <a:cubicBezTo>
                  <a:pt x="33494" y="592581"/>
                  <a:pt x="39450" y="599405"/>
                  <a:pt x="39450" y="605766"/>
                </a:cubicBezTo>
                <a:cubicBezTo>
                  <a:pt x="39450" y="612128"/>
                  <a:pt x="42747" y="635029"/>
                  <a:pt x="38062" y="635608"/>
                </a:cubicBezTo>
                <a:cubicBezTo>
                  <a:pt x="33378" y="636186"/>
                  <a:pt x="30081" y="661516"/>
                  <a:pt x="34303" y="664928"/>
                </a:cubicBezTo>
                <a:cubicBezTo>
                  <a:pt x="38108" y="668953"/>
                  <a:pt x="39051" y="674904"/>
                  <a:pt x="36674" y="679907"/>
                </a:cubicBezTo>
                <a:cubicBezTo>
                  <a:pt x="34303" y="685054"/>
                  <a:pt x="46506" y="689680"/>
                  <a:pt x="40434" y="697719"/>
                </a:cubicBezTo>
                <a:cubicBezTo>
                  <a:pt x="34361" y="705758"/>
                  <a:pt x="38988" y="715068"/>
                  <a:pt x="47431" y="712061"/>
                </a:cubicBezTo>
                <a:cubicBezTo>
                  <a:pt x="54487" y="709748"/>
                  <a:pt x="58708" y="724726"/>
                  <a:pt x="51190" y="724726"/>
                </a:cubicBezTo>
                <a:cubicBezTo>
                  <a:pt x="43672" y="724726"/>
                  <a:pt x="35749" y="724726"/>
                  <a:pt x="41821" y="730509"/>
                </a:cubicBezTo>
                <a:cubicBezTo>
                  <a:pt x="47894" y="736293"/>
                  <a:pt x="54487" y="744909"/>
                  <a:pt x="45581" y="748900"/>
                </a:cubicBezTo>
                <a:cubicBezTo>
                  <a:pt x="36674" y="752890"/>
                  <a:pt x="44135" y="760466"/>
                  <a:pt x="41821" y="770760"/>
                </a:cubicBezTo>
                <a:cubicBezTo>
                  <a:pt x="39508" y="781054"/>
                  <a:pt x="48356" y="790307"/>
                  <a:pt x="41359" y="792621"/>
                </a:cubicBezTo>
                <a:cubicBezTo>
                  <a:pt x="34361" y="794934"/>
                  <a:pt x="44135" y="810433"/>
                  <a:pt x="34303" y="812110"/>
                </a:cubicBezTo>
                <a:cubicBezTo>
                  <a:pt x="24472" y="813787"/>
                  <a:pt x="30544" y="824775"/>
                  <a:pt x="24472" y="830500"/>
                </a:cubicBezTo>
                <a:cubicBezTo>
                  <a:pt x="18400" y="836226"/>
                  <a:pt x="32915" y="846578"/>
                  <a:pt x="24935" y="852361"/>
                </a:cubicBezTo>
                <a:cubicBezTo>
                  <a:pt x="16954" y="858144"/>
                  <a:pt x="22621" y="871329"/>
                  <a:pt x="15103" y="871329"/>
                </a:cubicBezTo>
                <a:cubicBezTo>
                  <a:pt x="7585" y="871329"/>
                  <a:pt x="2901" y="883994"/>
                  <a:pt x="2438" y="889778"/>
                </a:cubicBezTo>
                <a:cubicBezTo>
                  <a:pt x="1975" y="895561"/>
                  <a:pt x="-3345" y="907532"/>
                  <a:pt x="3363" y="915629"/>
                </a:cubicBezTo>
                <a:cubicBezTo>
                  <a:pt x="10072" y="923725"/>
                  <a:pt x="1975" y="930549"/>
                  <a:pt x="7585" y="933961"/>
                </a:cubicBezTo>
                <a:cubicBezTo>
                  <a:pt x="13195" y="937373"/>
                  <a:pt x="32453" y="932284"/>
                  <a:pt x="29619" y="942636"/>
                </a:cubicBezTo>
                <a:cubicBezTo>
                  <a:pt x="26785" y="952988"/>
                  <a:pt x="27306" y="974212"/>
                  <a:pt x="31007" y="974212"/>
                </a:cubicBezTo>
                <a:cubicBezTo>
                  <a:pt x="34708" y="974212"/>
                  <a:pt x="36790" y="986819"/>
                  <a:pt x="42573" y="985778"/>
                </a:cubicBezTo>
                <a:cubicBezTo>
                  <a:pt x="48356" y="984737"/>
                  <a:pt x="73513" y="981788"/>
                  <a:pt x="84270" y="985200"/>
                </a:cubicBezTo>
                <a:cubicBezTo>
                  <a:pt x="89139" y="986987"/>
                  <a:pt x="93488" y="989942"/>
                  <a:pt x="96935" y="993817"/>
                </a:cubicBezTo>
                <a:cubicBezTo>
                  <a:pt x="103065" y="990347"/>
                  <a:pt x="116135" y="1000757"/>
                  <a:pt x="119431" y="997287"/>
                </a:cubicBezTo>
                <a:cubicBezTo>
                  <a:pt x="123191" y="992660"/>
                  <a:pt x="106304" y="976583"/>
                  <a:pt x="106766" y="971436"/>
                </a:cubicBezTo>
                <a:cubicBezTo>
                  <a:pt x="107229" y="966289"/>
                  <a:pt x="103990" y="956458"/>
                  <a:pt x="103990" y="950154"/>
                </a:cubicBezTo>
                <a:cubicBezTo>
                  <a:pt x="103990" y="943850"/>
                  <a:pt x="101157" y="930607"/>
                  <a:pt x="108675" y="924245"/>
                </a:cubicBezTo>
                <a:cubicBezTo>
                  <a:pt x="115210" y="918462"/>
                  <a:pt x="116135" y="913373"/>
                  <a:pt x="119894" y="912679"/>
                </a:cubicBezTo>
                <a:cubicBezTo>
                  <a:pt x="124093" y="906468"/>
                  <a:pt x="129338" y="901026"/>
                  <a:pt x="135393" y="896602"/>
                </a:cubicBezTo>
                <a:cubicBezTo>
                  <a:pt x="135393" y="895387"/>
                  <a:pt x="135856" y="894289"/>
                  <a:pt x="135856" y="893132"/>
                </a:cubicBezTo>
                <a:cubicBezTo>
                  <a:pt x="136318" y="879946"/>
                  <a:pt x="141003" y="874163"/>
                  <a:pt x="148983" y="865546"/>
                </a:cubicBezTo>
                <a:cubicBezTo>
                  <a:pt x="150383" y="863690"/>
                  <a:pt x="151950" y="861967"/>
                  <a:pt x="153668" y="860399"/>
                </a:cubicBezTo>
                <a:cubicBezTo>
                  <a:pt x="155345" y="855524"/>
                  <a:pt x="158254" y="851158"/>
                  <a:pt x="162111" y="847734"/>
                </a:cubicBezTo>
                <a:lnTo>
                  <a:pt x="162574" y="847156"/>
                </a:lnTo>
                <a:lnTo>
                  <a:pt x="163037" y="846520"/>
                </a:lnTo>
                <a:cubicBezTo>
                  <a:pt x="163962" y="844843"/>
                  <a:pt x="165350" y="843108"/>
                  <a:pt x="166796" y="840736"/>
                </a:cubicBezTo>
                <a:cubicBezTo>
                  <a:pt x="170410" y="835109"/>
                  <a:pt x="174794" y="830009"/>
                  <a:pt x="179808" y="825585"/>
                </a:cubicBezTo>
                <a:cubicBezTo>
                  <a:pt x="181624" y="819559"/>
                  <a:pt x="183035" y="813411"/>
                  <a:pt x="184030" y="807194"/>
                </a:cubicBezTo>
                <a:cubicBezTo>
                  <a:pt x="184030" y="800890"/>
                  <a:pt x="166217" y="801989"/>
                  <a:pt x="160897" y="799734"/>
                </a:cubicBezTo>
                <a:cubicBezTo>
                  <a:pt x="155576" y="797479"/>
                  <a:pt x="134178" y="780187"/>
                  <a:pt x="144935" y="757170"/>
                </a:cubicBezTo>
                <a:cubicBezTo>
                  <a:pt x="148139" y="749484"/>
                  <a:pt x="153737" y="743030"/>
                  <a:pt x="160897" y="738779"/>
                </a:cubicBezTo>
                <a:cubicBezTo>
                  <a:pt x="162302" y="735917"/>
                  <a:pt x="164031" y="733216"/>
                  <a:pt x="166044" y="730741"/>
                </a:cubicBezTo>
                <a:cubicBezTo>
                  <a:pt x="173944" y="727352"/>
                  <a:pt x="181358" y="722916"/>
                  <a:pt x="188078" y="717555"/>
                </a:cubicBezTo>
                <a:cubicBezTo>
                  <a:pt x="188540" y="716977"/>
                  <a:pt x="188540" y="716398"/>
                  <a:pt x="189465" y="716398"/>
                </a:cubicBezTo>
                <a:cubicBezTo>
                  <a:pt x="194613" y="712929"/>
                  <a:pt x="195538" y="706625"/>
                  <a:pt x="195538" y="697430"/>
                </a:cubicBezTo>
                <a:cubicBezTo>
                  <a:pt x="195538" y="687078"/>
                  <a:pt x="195538" y="670422"/>
                  <a:pt x="204907" y="669266"/>
                </a:cubicBezTo>
                <a:cubicBezTo>
                  <a:pt x="214275" y="668109"/>
                  <a:pt x="217109" y="661747"/>
                  <a:pt x="211037" y="660070"/>
                </a:cubicBezTo>
                <a:cubicBezTo>
                  <a:pt x="204965" y="658393"/>
                  <a:pt x="202593" y="650297"/>
                  <a:pt x="211962" y="649140"/>
                </a:cubicBezTo>
                <a:cubicBezTo>
                  <a:pt x="221331" y="647984"/>
                  <a:pt x="218034" y="658336"/>
                  <a:pt x="225090" y="658336"/>
                </a:cubicBezTo>
                <a:cubicBezTo>
                  <a:pt x="232145" y="658336"/>
                  <a:pt x="243365" y="644514"/>
                  <a:pt x="234459" y="636475"/>
                </a:cubicBezTo>
                <a:cubicBezTo>
                  <a:pt x="225553" y="628436"/>
                  <a:pt x="222892" y="639945"/>
                  <a:pt x="218497" y="641680"/>
                </a:cubicBezTo>
                <a:cubicBezTo>
                  <a:pt x="214102" y="643415"/>
                  <a:pt x="210054" y="634162"/>
                  <a:pt x="205369" y="634162"/>
                </a:cubicBezTo>
                <a:cubicBezTo>
                  <a:pt x="200685" y="634162"/>
                  <a:pt x="203981" y="618663"/>
                  <a:pt x="201668" y="612938"/>
                </a:cubicBezTo>
                <a:cubicBezTo>
                  <a:pt x="199355" y="607212"/>
                  <a:pt x="196463" y="593969"/>
                  <a:pt x="200685" y="587029"/>
                </a:cubicBezTo>
                <a:cubicBezTo>
                  <a:pt x="204907" y="580089"/>
                  <a:pt x="222719" y="597381"/>
                  <a:pt x="238218" y="598595"/>
                </a:cubicBezTo>
                <a:cubicBezTo>
                  <a:pt x="253717" y="599810"/>
                  <a:pt x="265398" y="589400"/>
                  <a:pt x="265398" y="582518"/>
                </a:cubicBezTo>
                <a:cubicBezTo>
                  <a:pt x="265398" y="575636"/>
                  <a:pt x="257880" y="563549"/>
                  <a:pt x="267249" y="556089"/>
                </a:cubicBezTo>
                <a:cubicBezTo>
                  <a:pt x="276618" y="548629"/>
                  <a:pt x="268695" y="546316"/>
                  <a:pt x="266324" y="536542"/>
                </a:cubicBezTo>
                <a:cubicBezTo>
                  <a:pt x="263953" y="526769"/>
                  <a:pt x="270545" y="520465"/>
                  <a:pt x="274767" y="525612"/>
                </a:cubicBezTo>
                <a:cubicBezTo>
                  <a:pt x="277601" y="529082"/>
                  <a:pt x="294893" y="528504"/>
                  <a:pt x="313688" y="525612"/>
                </a:cubicBezTo>
                <a:cubicBezTo>
                  <a:pt x="315886" y="523663"/>
                  <a:pt x="318413" y="522119"/>
                  <a:pt x="321148" y="521043"/>
                </a:cubicBezTo>
                <a:cubicBezTo>
                  <a:pt x="331500" y="516417"/>
                  <a:pt x="341331" y="512369"/>
                  <a:pt x="351626" y="506643"/>
                </a:cubicBezTo>
                <a:cubicBezTo>
                  <a:pt x="358340" y="503335"/>
                  <a:pt x="364765" y="499466"/>
                  <a:pt x="370826" y="495077"/>
                </a:cubicBezTo>
                <a:cubicBezTo>
                  <a:pt x="369438" y="496233"/>
                  <a:pt x="373659" y="493342"/>
                  <a:pt x="375510" y="491665"/>
                </a:cubicBezTo>
                <a:cubicBezTo>
                  <a:pt x="375423" y="490607"/>
                  <a:pt x="375776" y="489560"/>
                  <a:pt x="376493" y="488773"/>
                </a:cubicBezTo>
                <a:cubicBezTo>
                  <a:pt x="377575" y="481434"/>
                  <a:pt x="381796" y="474934"/>
                  <a:pt x="388059" y="470961"/>
                </a:cubicBezTo>
                <a:cubicBezTo>
                  <a:pt x="390910" y="469203"/>
                  <a:pt x="393889" y="467659"/>
                  <a:pt x="396965" y="466334"/>
                </a:cubicBezTo>
                <a:cubicBezTo>
                  <a:pt x="398874" y="463501"/>
                  <a:pt x="400725" y="460551"/>
                  <a:pt x="401650" y="458874"/>
                </a:cubicBezTo>
                <a:cubicBezTo>
                  <a:pt x="404963" y="452860"/>
                  <a:pt x="402777" y="445295"/>
                  <a:pt x="396763" y="441982"/>
                </a:cubicBezTo>
                <a:cubicBezTo>
                  <a:pt x="395236" y="441143"/>
                  <a:pt x="393554" y="440634"/>
                  <a:pt x="391819" y="440484"/>
                </a:cubicBezTo>
                <a:cubicBezTo>
                  <a:pt x="381524" y="438749"/>
                  <a:pt x="381987" y="424407"/>
                  <a:pt x="387597" y="416368"/>
                </a:cubicBezTo>
                <a:cubicBezTo>
                  <a:pt x="393207" y="408329"/>
                  <a:pt x="384300" y="400811"/>
                  <a:pt x="374469" y="399712"/>
                </a:cubicBezTo>
                <a:cubicBezTo>
                  <a:pt x="364638" y="398614"/>
                  <a:pt x="349197" y="390517"/>
                  <a:pt x="357582" y="380744"/>
                </a:cubicBezTo>
                <a:cubicBezTo>
                  <a:pt x="361804" y="376117"/>
                  <a:pt x="364175" y="376695"/>
                  <a:pt x="366026" y="379009"/>
                </a:cubicBezTo>
                <a:cubicBezTo>
                  <a:pt x="367471" y="374382"/>
                  <a:pt x="368859" y="368657"/>
                  <a:pt x="367934" y="367443"/>
                </a:cubicBezTo>
                <a:cubicBezTo>
                  <a:pt x="366026" y="365129"/>
                  <a:pt x="360416" y="368021"/>
                  <a:pt x="360878" y="350787"/>
                </a:cubicBezTo>
                <a:cubicBezTo>
                  <a:pt x="361341" y="333553"/>
                  <a:pt x="366662" y="336965"/>
                  <a:pt x="367471" y="314584"/>
                </a:cubicBezTo>
                <a:cubicBezTo>
                  <a:pt x="368281" y="292204"/>
                  <a:pt x="375394" y="278902"/>
                  <a:pt x="375394" y="266873"/>
                </a:cubicBezTo>
                <a:cubicBezTo>
                  <a:pt x="375394" y="254844"/>
                  <a:pt x="393207" y="240964"/>
                  <a:pt x="403558" y="222054"/>
                </a:cubicBezTo>
                <a:cubicBezTo>
                  <a:pt x="414113" y="203027"/>
                  <a:pt x="427796" y="185921"/>
                  <a:pt x="444040" y="171451"/>
                </a:cubicBezTo>
                <a:cubicBezTo>
                  <a:pt x="452947" y="164569"/>
                  <a:pt x="470296" y="158786"/>
                  <a:pt x="472609" y="152482"/>
                </a:cubicBezTo>
                <a:cubicBezTo>
                  <a:pt x="474171" y="145774"/>
                  <a:pt x="471800" y="111827"/>
                  <a:pt x="467578" y="1095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3" name="Frihåndsform: figur 422">
            <a:extLst>
              <a:ext uri="{FF2B5EF4-FFF2-40B4-BE49-F238E27FC236}">
                <a16:creationId xmlns:a16="http://schemas.microsoft.com/office/drawing/2014/main" id="{2AFE5A20-DD5C-409D-BD63-E141D1AA3850}"/>
              </a:ext>
            </a:extLst>
          </p:cNvPr>
          <p:cNvSpPr/>
          <p:nvPr/>
        </p:nvSpPr>
        <p:spPr>
          <a:xfrm>
            <a:off x="5750263" y="6357015"/>
            <a:ext cx="84547" cy="96308"/>
          </a:xfrm>
          <a:custGeom>
            <a:avLst/>
            <a:gdLst>
              <a:gd name="connsiteX0" fmla="*/ 66608 w 84547"/>
              <a:gd name="connsiteY0" fmla="*/ 75933 h 96308"/>
              <a:gd name="connsiteX1" fmla="*/ 61923 w 84547"/>
              <a:gd name="connsiteY1" fmla="*/ 74718 h 96308"/>
              <a:gd name="connsiteX2" fmla="*/ 38791 w 84547"/>
              <a:gd name="connsiteY2" fmla="*/ 70150 h 96308"/>
              <a:gd name="connsiteX3" fmla="*/ 17277 w 84547"/>
              <a:gd name="connsiteY3" fmla="*/ 39152 h 96308"/>
              <a:gd name="connsiteX4" fmla="*/ 16294 w 84547"/>
              <a:gd name="connsiteY4" fmla="*/ 34526 h 96308"/>
              <a:gd name="connsiteX5" fmla="*/ 8371 w 84547"/>
              <a:gd name="connsiteY5" fmla="*/ 26487 h 96308"/>
              <a:gd name="connsiteX6" fmla="*/ 10222 w 84547"/>
              <a:gd name="connsiteY6" fmla="*/ 14921 h 96308"/>
              <a:gd name="connsiteX7" fmla="*/ 1778 w 84547"/>
              <a:gd name="connsiteY7" fmla="*/ 0 h 96308"/>
              <a:gd name="connsiteX8" fmla="*/ 1778 w 84547"/>
              <a:gd name="connsiteY8" fmla="*/ 91952 h 96308"/>
              <a:gd name="connsiteX9" fmla="*/ 41162 w 84547"/>
              <a:gd name="connsiteY9" fmla="*/ 94208 h 96308"/>
              <a:gd name="connsiteX10" fmla="*/ 51918 w 84547"/>
              <a:gd name="connsiteY10" fmla="*/ 94208 h 96308"/>
              <a:gd name="connsiteX11" fmla="*/ 80834 w 84547"/>
              <a:gd name="connsiteY11" fmla="*/ 85070 h 96308"/>
              <a:gd name="connsiteX12" fmla="*/ 66608 w 84547"/>
              <a:gd name="connsiteY12" fmla="*/ 75933 h 96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47" h="96308">
                <a:moveTo>
                  <a:pt x="66608" y="75933"/>
                </a:moveTo>
                <a:cubicBezTo>
                  <a:pt x="64994" y="75783"/>
                  <a:pt x="63409" y="75372"/>
                  <a:pt x="61923" y="74718"/>
                </a:cubicBezTo>
                <a:cubicBezTo>
                  <a:pt x="53914" y="76459"/>
                  <a:pt x="45540" y="74805"/>
                  <a:pt x="38791" y="70150"/>
                </a:cubicBezTo>
                <a:cubicBezTo>
                  <a:pt x="28525" y="62348"/>
                  <a:pt x="20996" y="51499"/>
                  <a:pt x="17277" y="39152"/>
                </a:cubicBezTo>
                <a:cubicBezTo>
                  <a:pt x="16768" y="37654"/>
                  <a:pt x="16439" y="36099"/>
                  <a:pt x="16294" y="34526"/>
                </a:cubicBezTo>
                <a:cubicBezTo>
                  <a:pt x="13981" y="29379"/>
                  <a:pt x="15831" y="24752"/>
                  <a:pt x="8371" y="26487"/>
                </a:cubicBezTo>
                <a:cubicBezTo>
                  <a:pt x="-998" y="28164"/>
                  <a:pt x="5075" y="17870"/>
                  <a:pt x="10222" y="14921"/>
                </a:cubicBezTo>
                <a:cubicBezTo>
                  <a:pt x="15369" y="11971"/>
                  <a:pt x="8371" y="1677"/>
                  <a:pt x="1778" y="0"/>
                </a:cubicBezTo>
                <a:cubicBezTo>
                  <a:pt x="1316" y="16656"/>
                  <a:pt x="-1981" y="91374"/>
                  <a:pt x="1778" y="91952"/>
                </a:cubicBezTo>
                <a:cubicBezTo>
                  <a:pt x="5537" y="92531"/>
                  <a:pt x="33181" y="87904"/>
                  <a:pt x="41162" y="94208"/>
                </a:cubicBezTo>
                <a:cubicBezTo>
                  <a:pt x="44458" y="95422"/>
                  <a:pt x="48680" y="98256"/>
                  <a:pt x="51918" y="94208"/>
                </a:cubicBezTo>
                <a:cubicBezTo>
                  <a:pt x="57065" y="87326"/>
                  <a:pt x="72564" y="91374"/>
                  <a:pt x="80834" y="85070"/>
                </a:cubicBezTo>
                <a:cubicBezTo>
                  <a:pt x="90492" y="78478"/>
                  <a:pt x="79735" y="75933"/>
                  <a:pt x="66608" y="759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4" name="Frihåndsform: figur 423">
            <a:extLst>
              <a:ext uri="{FF2B5EF4-FFF2-40B4-BE49-F238E27FC236}">
                <a16:creationId xmlns:a16="http://schemas.microsoft.com/office/drawing/2014/main" id="{52C14E7F-7C53-4AC2-A2ED-3F16AE4E5BCE}"/>
              </a:ext>
            </a:extLst>
          </p:cNvPr>
          <p:cNvSpPr/>
          <p:nvPr/>
        </p:nvSpPr>
        <p:spPr>
          <a:xfrm>
            <a:off x="5591674" y="5218423"/>
            <a:ext cx="198478" cy="1246640"/>
          </a:xfrm>
          <a:custGeom>
            <a:avLst/>
            <a:gdLst>
              <a:gd name="connsiteX0" fmla="*/ 161408 w 198478"/>
              <a:gd name="connsiteY0" fmla="*/ 1229735 h 1246640"/>
              <a:gd name="connsiteX1" fmla="*/ 161408 w 198478"/>
              <a:gd name="connsiteY1" fmla="*/ 1137724 h 1246640"/>
              <a:gd name="connsiteX2" fmla="*/ 159557 w 198478"/>
              <a:gd name="connsiteY2" fmla="*/ 1137146 h 1246640"/>
              <a:gd name="connsiteX3" fmla="*/ 140357 w 198478"/>
              <a:gd name="connsiteY3" fmla="*/ 1126852 h 1246640"/>
              <a:gd name="connsiteX4" fmla="*/ 143133 w 198478"/>
              <a:gd name="connsiteY4" fmla="*/ 1122804 h 1246640"/>
              <a:gd name="connsiteX5" fmla="*/ 130468 w 198478"/>
              <a:gd name="connsiteY5" fmla="*/ 1114187 h 1246640"/>
              <a:gd name="connsiteX6" fmla="*/ 88771 w 198478"/>
              <a:gd name="connsiteY6" fmla="*/ 1114765 h 1246640"/>
              <a:gd name="connsiteX7" fmla="*/ 77552 w 198478"/>
              <a:gd name="connsiteY7" fmla="*/ 1103199 h 1246640"/>
              <a:gd name="connsiteX8" fmla="*/ 76106 w 198478"/>
              <a:gd name="connsiteY8" fmla="*/ 1071565 h 1246640"/>
              <a:gd name="connsiteX9" fmla="*/ 54072 w 198478"/>
              <a:gd name="connsiteY9" fmla="*/ 1063006 h 1246640"/>
              <a:gd name="connsiteX10" fmla="*/ 49851 w 198478"/>
              <a:gd name="connsiteY10" fmla="*/ 1044615 h 1246640"/>
              <a:gd name="connsiteX11" fmla="*/ 48925 w 198478"/>
              <a:gd name="connsiteY11" fmla="*/ 1018707 h 1246640"/>
              <a:gd name="connsiteX12" fmla="*/ 61590 w 198478"/>
              <a:gd name="connsiteY12" fmla="*/ 1000317 h 1246640"/>
              <a:gd name="connsiteX13" fmla="*/ 71422 w 198478"/>
              <a:gd name="connsiteY13" fmla="*/ 981405 h 1246640"/>
              <a:gd name="connsiteX14" fmla="*/ 70959 w 198478"/>
              <a:gd name="connsiteY14" fmla="*/ 959545 h 1246640"/>
              <a:gd name="connsiteX15" fmla="*/ 80791 w 198478"/>
              <a:gd name="connsiteY15" fmla="*/ 941155 h 1246640"/>
              <a:gd name="connsiteX16" fmla="*/ 87846 w 198478"/>
              <a:gd name="connsiteY16" fmla="*/ 921607 h 1246640"/>
              <a:gd name="connsiteX17" fmla="*/ 88309 w 198478"/>
              <a:gd name="connsiteY17" fmla="*/ 899747 h 1246640"/>
              <a:gd name="connsiteX18" fmla="*/ 92068 w 198478"/>
              <a:gd name="connsiteY18" fmla="*/ 877887 h 1246640"/>
              <a:gd name="connsiteX19" fmla="*/ 88309 w 198478"/>
              <a:gd name="connsiteY19" fmla="*/ 859496 h 1246640"/>
              <a:gd name="connsiteX20" fmla="*/ 97678 w 198478"/>
              <a:gd name="connsiteY20" fmla="*/ 853713 h 1246640"/>
              <a:gd name="connsiteX21" fmla="*/ 93919 w 198478"/>
              <a:gd name="connsiteY21" fmla="*/ 841048 h 1246640"/>
              <a:gd name="connsiteX22" fmla="*/ 86921 w 198478"/>
              <a:gd name="connsiteY22" fmla="*/ 826706 h 1246640"/>
              <a:gd name="connsiteX23" fmla="*/ 83162 w 198478"/>
              <a:gd name="connsiteY23" fmla="*/ 808894 h 1246640"/>
              <a:gd name="connsiteX24" fmla="*/ 80791 w 198478"/>
              <a:gd name="connsiteY24" fmla="*/ 793915 h 1246640"/>
              <a:gd name="connsiteX25" fmla="*/ 84550 w 198478"/>
              <a:gd name="connsiteY25" fmla="*/ 764595 h 1246640"/>
              <a:gd name="connsiteX26" fmla="*/ 85938 w 198478"/>
              <a:gd name="connsiteY26" fmla="*/ 734753 h 1246640"/>
              <a:gd name="connsiteX27" fmla="*/ 80791 w 198478"/>
              <a:gd name="connsiteY27" fmla="*/ 715785 h 1246640"/>
              <a:gd name="connsiteX28" fmla="*/ 87384 w 198478"/>
              <a:gd name="connsiteY28" fmla="*/ 696816 h 1246640"/>
              <a:gd name="connsiteX29" fmla="*/ 93919 w 198478"/>
              <a:gd name="connsiteY29" fmla="*/ 679004 h 1246640"/>
              <a:gd name="connsiteX30" fmla="*/ 95364 w 198478"/>
              <a:gd name="connsiteY30" fmla="*/ 658300 h 1246640"/>
              <a:gd name="connsiteX31" fmla="*/ 108955 w 198478"/>
              <a:gd name="connsiteY31" fmla="*/ 647370 h 1246640"/>
              <a:gd name="connsiteX32" fmla="*/ 103171 w 198478"/>
              <a:gd name="connsiteY32" fmla="*/ 631293 h 1246640"/>
              <a:gd name="connsiteX33" fmla="*/ 102246 w 198478"/>
              <a:gd name="connsiteY33" fmla="*/ 594512 h 1246640"/>
              <a:gd name="connsiteX34" fmla="*/ 120059 w 198478"/>
              <a:gd name="connsiteY34" fmla="*/ 566926 h 1246640"/>
              <a:gd name="connsiteX35" fmla="*/ 120059 w 198478"/>
              <a:gd name="connsiteY35" fmla="*/ 531822 h 1246640"/>
              <a:gd name="connsiteX36" fmla="*/ 127114 w 198478"/>
              <a:gd name="connsiteY36" fmla="*/ 511755 h 1246640"/>
              <a:gd name="connsiteX37" fmla="*/ 133649 w 198478"/>
              <a:gd name="connsiteY37" fmla="*/ 488160 h 1246640"/>
              <a:gd name="connsiteX38" fmla="*/ 127866 w 198478"/>
              <a:gd name="connsiteY38" fmla="*/ 464044 h 1246640"/>
              <a:gd name="connsiteX39" fmla="*/ 119885 w 198478"/>
              <a:gd name="connsiteY39" fmla="*/ 436458 h 1246640"/>
              <a:gd name="connsiteX40" fmla="*/ 119885 w 198478"/>
              <a:gd name="connsiteY40" fmla="*/ 406559 h 1246640"/>
              <a:gd name="connsiteX41" fmla="*/ 129716 w 198478"/>
              <a:gd name="connsiteY41" fmla="*/ 384699 h 1246640"/>
              <a:gd name="connsiteX42" fmla="*/ 129716 w 198478"/>
              <a:gd name="connsiteY42" fmla="*/ 355783 h 1246640"/>
              <a:gd name="connsiteX43" fmla="*/ 136309 w 198478"/>
              <a:gd name="connsiteY43" fmla="*/ 340862 h 1246640"/>
              <a:gd name="connsiteX44" fmla="*/ 147066 w 198478"/>
              <a:gd name="connsiteY44" fmla="*/ 315532 h 1246640"/>
              <a:gd name="connsiteX45" fmla="*/ 154121 w 198478"/>
              <a:gd name="connsiteY45" fmla="*/ 291994 h 1246640"/>
              <a:gd name="connsiteX46" fmla="*/ 168175 w 198478"/>
              <a:gd name="connsiteY46" fmla="*/ 278751 h 1246640"/>
              <a:gd name="connsiteX47" fmla="*/ 167249 w 198478"/>
              <a:gd name="connsiteY47" fmla="*/ 260361 h 1246640"/>
              <a:gd name="connsiteX48" fmla="*/ 164878 w 198478"/>
              <a:gd name="connsiteY48" fmla="*/ 230462 h 1246640"/>
              <a:gd name="connsiteX49" fmla="*/ 166266 w 198478"/>
              <a:gd name="connsiteY49" fmla="*/ 210394 h 1246640"/>
              <a:gd name="connsiteX50" fmla="*/ 192984 w 198478"/>
              <a:gd name="connsiteY50" fmla="*/ 185064 h 1246640"/>
              <a:gd name="connsiteX51" fmla="*/ 197726 w 198478"/>
              <a:gd name="connsiteY51" fmla="*/ 152331 h 1246640"/>
              <a:gd name="connsiteX52" fmla="*/ 183153 w 198478"/>
              <a:gd name="connsiteY52" fmla="*/ 157478 h 1246640"/>
              <a:gd name="connsiteX53" fmla="*/ 177370 w 198478"/>
              <a:gd name="connsiteY53" fmla="*/ 127059 h 1246640"/>
              <a:gd name="connsiteX54" fmla="*/ 168926 w 198478"/>
              <a:gd name="connsiteY54" fmla="*/ 101728 h 1246640"/>
              <a:gd name="connsiteX55" fmla="*/ 160483 w 198478"/>
              <a:gd name="connsiteY55" fmla="*/ 78596 h 1246640"/>
              <a:gd name="connsiteX56" fmla="*/ 165167 w 198478"/>
              <a:gd name="connsiteY56" fmla="*/ 59049 h 1246640"/>
              <a:gd name="connsiteX57" fmla="*/ 155336 w 198478"/>
              <a:gd name="connsiteY57" fmla="*/ 43550 h 1246640"/>
              <a:gd name="connsiteX58" fmla="*/ 149553 w 198478"/>
              <a:gd name="connsiteY58" fmla="*/ 13651 h 1246640"/>
              <a:gd name="connsiteX59" fmla="*/ 139259 w 198478"/>
              <a:gd name="connsiteY59" fmla="*/ 986 h 1246640"/>
              <a:gd name="connsiteX60" fmla="*/ 129369 w 198478"/>
              <a:gd name="connsiteY60" fmla="*/ 23424 h 1246640"/>
              <a:gd name="connsiteX61" fmla="*/ 124222 w 198478"/>
              <a:gd name="connsiteY61" fmla="*/ 27993 h 1246640"/>
              <a:gd name="connsiteX62" fmla="*/ 124685 w 198478"/>
              <a:gd name="connsiteY62" fmla="*/ 53266 h 1246640"/>
              <a:gd name="connsiteX63" fmla="*/ 126131 w 198478"/>
              <a:gd name="connsiteY63" fmla="*/ 125150 h 1246640"/>
              <a:gd name="connsiteX64" fmla="*/ 117398 w 198478"/>
              <a:gd name="connsiteY64" fmla="*/ 167772 h 1246640"/>
              <a:gd name="connsiteX65" fmla="*/ 120637 w 198478"/>
              <a:gd name="connsiteY65" fmla="*/ 183907 h 1246640"/>
              <a:gd name="connsiteX66" fmla="*/ 117861 w 198478"/>
              <a:gd name="connsiteY66" fmla="*/ 221266 h 1246640"/>
              <a:gd name="connsiteX67" fmla="*/ 107509 w 198478"/>
              <a:gd name="connsiteY67" fmla="*/ 284881 h 1246640"/>
              <a:gd name="connsiteX68" fmla="*/ 101726 w 198478"/>
              <a:gd name="connsiteY68" fmla="*/ 314202 h 1246640"/>
              <a:gd name="connsiteX69" fmla="*/ 98429 w 198478"/>
              <a:gd name="connsiteY69" fmla="*/ 329123 h 1246640"/>
              <a:gd name="connsiteX70" fmla="*/ 102651 w 198478"/>
              <a:gd name="connsiteY70" fmla="*/ 353238 h 1246640"/>
              <a:gd name="connsiteX71" fmla="*/ 98892 w 198478"/>
              <a:gd name="connsiteY71" fmla="*/ 365903 h 1246640"/>
              <a:gd name="connsiteX72" fmla="*/ 99875 w 198478"/>
              <a:gd name="connsiteY72" fmla="*/ 372207 h 1246640"/>
              <a:gd name="connsiteX73" fmla="*/ 90969 w 198478"/>
              <a:gd name="connsiteY73" fmla="*/ 402684 h 1246640"/>
              <a:gd name="connsiteX74" fmla="*/ 90969 w 198478"/>
              <a:gd name="connsiteY74" fmla="*/ 464217 h 1246640"/>
              <a:gd name="connsiteX75" fmla="*/ 85764 w 198478"/>
              <a:gd name="connsiteY75" fmla="*/ 483186 h 1246640"/>
              <a:gd name="connsiteX76" fmla="*/ 79981 w 198478"/>
              <a:gd name="connsiteY76" fmla="*/ 504988 h 1246640"/>
              <a:gd name="connsiteX77" fmla="*/ 48578 w 198478"/>
              <a:gd name="connsiteY77" fmla="*/ 623948 h 1246640"/>
              <a:gd name="connsiteX78" fmla="*/ 46265 w 198478"/>
              <a:gd name="connsiteY78" fmla="*/ 627418 h 1246640"/>
              <a:gd name="connsiteX79" fmla="*/ 47653 w 198478"/>
              <a:gd name="connsiteY79" fmla="*/ 655004 h 1246640"/>
              <a:gd name="connsiteX80" fmla="*/ 48578 w 198478"/>
              <a:gd name="connsiteY80" fmla="*/ 683168 h 1246640"/>
              <a:gd name="connsiteX81" fmla="*/ 41060 w 198478"/>
              <a:gd name="connsiteY81" fmla="*/ 706763 h 1246640"/>
              <a:gd name="connsiteX82" fmla="*/ 37822 w 198478"/>
              <a:gd name="connsiteY82" fmla="*/ 739496 h 1246640"/>
              <a:gd name="connsiteX83" fmla="*/ 35913 w 198478"/>
              <a:gd name="connsiteY83" fmla="*/ 756151 h 1246640"/>
              <a:gd name="connsiteX84" fmla="*/ 26082 w 198478"/>
              <a:gd name="connsiteY84" fmla="*/ 786629 h 1246640"/>
              <a:gd name="connsiteX85" fmla="*/ 36839 w 198478"/>
              <a:gd name="connsiteY85" fmla="*/ 805019 h 1246640"/>
              <a:gd name="connsiteX86" fmla="*/ 47190 w 198478"/>
              <a:gd name="connsiteY86" fmla="*/ 755052 h 1246640"/>
              <a:gd name="connsiteX87" fmla="*/ 56097 w 198478"/>
              <a:gd name="connsiteY87" fmla="*/ 744701 h 1246640"/>
              <a:gd name="connsiteX88" fmla="*/ 61880 w 198478"/>
              <a:gd name="connsiteY88" fmla="*/ 755052 h 1246640"/>
              <a:gd name="connsiteX89" fmla="*/ 63268 w 198478"/>
              <a:gd name="connsiteY89" fmla="*/ 767660 h 1246640"/>
              <a:gd name="connsiteX90" fmla="*/ 61417 w 198478"/>
              <a:gd name="connsiteY90" fmla="*/ 791255 h 1246640"/>
              <a:gd name="connsiteX91" fmla="*/ 55634 w 198478"/>
              <a:gd name="connsiteY91" fmla="*/ 813636 h 1246640"/>
              <a:gd name="connsiteX92" fmla="*/ 51412 w 198478"/>
              <a:gd name="connsiteY92" fmla="*/ 831448 h 1246640"/>
              <a:gd name="connsiteX93" fmla="*/ 52338 w 198478"/>
              <a:gd name="connsiteY93" fmla="*/ 845270 h 1246640"/>
              <a:gd name="connsiteX94" fmla="*/ 51875 w 198478"/>
              <a:gd name="connsiteY94" fmla="*/ 856836 h 1246640"/>
              <a:gd name="connsiteX95" fmla="*/ 52800 w 198478"/>
              <a:gd name="connsiteY95" fmla="*/ 873492 h 1246640"/>
              <a:gd name="connsiteX96" fmla="*/ 40598 w 198478"/>
              <a:gd name="connsiteY96" fmla="*/ 881530 h 1246640"/>
              <a:gd name="connsiteX97" fmla="*/ 42506 w 198478"/>
              <a:gd name="connsiteY97" fmla="*/ 899921 h 1246640"/>
              <a:gd name="connsiteX98" fmla="*/ 27528 w 198478"/>
              <a:gd name="connsiteY98" fmla="*/ 892460 h 1246640"/>
              <a:gd name="connsiteX99" fmla="*/ 37822 w 198478"/>
              <a:gd name="connsiteY99" fmla="*/ 874070 h 1246640"/>
              <a:gd name="connsiteX100" fmla="*/ 25157 w 198478"/>
              <a:gd name="connsiteY100" fmla="*/ 853366 h 1246640"/>
              <a:gd name="connsiteX101" fmla="*/ 33137 w 198478"/>
              <a:gd name="connsiteY101" fmla="*/ 875805 h 1246640"/>
              <a:gd name="connsiteX102" fmla="*/ 20472 w 198478"/>
              <a:gd name="connsiteY102" fmla="*/ 882687 h 1246640"/>
              <a:gd name="connsiteX103" fmla="*/ 6882 w 198478"/>
              <a:gd name="connsiteY103" fmla="*/ 894253 h 1246640"/>
              <a:gd name="connsiteX104" fmla="*/ 7807 w 198478"/>
              <a:gd name="connsiteY104" fmla="*/ 908017 h 1246640"/>
              <a:gd name="connsiteX105" fmla="*/ 810 w 198478"/>
              <a:gd name="connsiteY105" fmla="*/ 912644 h 1246640"/>
              <a:gd name="connsiteX106" fmla="*/ 1272 w 198478"/>
              <a:gd name="connsiteY106" fmla="*/ 921260 h 1246640"/>
              <a:gd name="connsiteX107" fmla="*/ 9716 w 198478"/>
              <a:gd name="connsiteY107" fmla="*/ 925829 h 1246640"/>
              <a:gd name="connsiteX108" fmla="*/ 23306 w 198478"/>
              <a:gd name="connsiteY108" fmla="*/ 927564 h 1246640"/>
              <a:gd name="connsiteX109" fmla="*/ 25157 w 198478"/>
              <a:gd name="connsiteY109" fmla="*/ 941964 h 1246640"/>
              <a:gd name="connsiteX110" fmla="*/ 17639 w 198478"/>
              <a:gd name="connsiteY110" fmla="*/ 959314 h 1246640"/>
              <a:gd name="connsiteX111" fmla="*/ 39672 w 198478"/>
              <a:gd name="connsiteY111" fmla="*/ 961569 h 1246640"/>
              <a:gd name="connsiteX112" fmla="*/ 40135 w 198478"/>
              <a:gd name="connsiteY112" fmla="*/ 972557 h 1246640"/>
              <a:gd name="connsiteX113" fmla="*/ 24694 w 198478"/>
              <a:gd name="connsiteY113" fmla="*/ 967873 h 1246640"/>
              <a:gd name="connsiteX114" fmla="*/ 10641 w 198478"/>
              <a:gd name="connsiteY114" fmla="*/ 969087 h 1246640"/>
              <a:gd name="connsiteX115" fmla="*/ 1272 w 198478"/>
              <a:gd name="connsiteY115" fmla="*/ 972557 h 1246640"/>
              <a:gd name="connsiteX116" fmla="*/ 7055 w 198478"/>
              <a:gd name="connsiteY116" fmla="*/ 996095 h 1246640"/>
              <a:gd name="connsiteX117" fmla="*/ 15036 w 198478"/>
              <a:gd name="connsiteY117" fmla="*/ 988634 h 1246640"/>
              <a:gd name="connsiteX118" fmla="*/ 24868 w 198478"/>
              <a:gd name="connsiteY118" fmla="*/ 989733 h 1246640"/>
              <a:gd name="connsiteX119" fmla="*/ 12665 w 198478"/>
              <a:gd name="connsiteY119" fmla="*/ 1001300 h 1246640"/>
              <a:gd name="connsiteX120" fmla="*/ 2834 w 198478"/>
              <a:gd name="connsiteY120" fmla="*/ 1015642 h 1246640"/>
              <a:gd name="connsiteX121" fmla="*/ 520 w 198478"/>
              <a:gd name="connsiteY121" fmla="*/ 1021946 h 1246640"/>
              <a:gd name="connsiteX122" fmla="*/ 0 w 198478"/>
              <a:gd name="connsiteY122" fmla="*/ 1028828 h 1246640"/>
              <a:gd name="connsiteX123" fmla="*/ 5783 w 198478"/>
              <a:gd name="connsiteY123" fmla="*/ 1029984 h 1246640"/>
              <a:gd name="connsiteX124" fmla="*/ 11566 w 198478"/>
              <a:gd name="connsiteY124" fmla="*/ 1038601 h 1246640"/>
              <a:gd name="connsiteX125" fmla="*/ 19084 w 198478"/>
              <a:gd name="connsiteY125" fmla="*/ 1027729 h 1246640"/>
              <a:gd name="connsiteX126" fmla="*/ 28916 w 198478"/>
              <a:gd name="connsiteY126" fmla="*/ 1014485 h 1246640"/>
              <a:gd name="connsiteX127" fmla="*/ 25619 w 198478"/>
              <a:gd name="connsiteY127" fmla="*/ 1034032 h 1246640"/>
              <a:gd name="connsiteX128" fmla="*/ 21860 w 198478"/>
              <a:gd name="connsiteY128" fmla="*/ 1055257 h 1246640"/>
              <a:gd name="connsiteX129" fmla="*/ 16077 w 198478"/>
              <a:gd name="connsiteY129" fmla="*/ 1065608 h 1246640"/>
              <a:gd name="connsiteX130" fmla="*/ 9484 w 198478"/>
              <a:gd name="connsiteY130" fmla="*/ 1070235 h 1246640"/>
              <a:gd name="connsiteX131" fmla="*/ 11393 w 198478"/>
              <a:gd name="connsiteY131" fmla="*/ 1078852 h 1246640"/>
              <a:gd name="connsiteX132" fmla="*/ 19836 w 198478"/>
              <a:gd name="connsiteY132" fmla="*/ 1085155 h 1246640"/>
              <a:gd name="connsiteX133" fmla="*/ 20299 w 198478"/>
              <a:gd name="connsiteY133" fmla="*/ 1085155 h 1246640"/>
              <a:gd name="connsiteX134" fmla="*/ 32501 w 198478"/>
              <a:gd name="connsiteY134" fmla="*/ 1085734 h 1246640"/>
              <a:gd name="connsiteX135" fmla="*/ 39742 w 198478"/>
              <a:gd name="connsiteY135" fmla="*/ 1087070 h 1246640"/>
              <a:gd name="connsiteX136" fmla="*/ 38406 w 198478"/>
              <a:gd name="connsiteY136" fmla="*/ 1094310 h 1246640"/>
              <a:gd name="connsiteX137" fmla="*/ 37186 w 198478"/>
              <a:gd name="connsiteY137" fmla="*/ 1094929 h 1246640"/>
              <a:gd name="connsiteX138" fmla="*/ 30651 w 198478"/>
              <a:gd name="connsiteY138" fmla="*/ 1098862 h 1246640"/>
              <a:gd name="connsiteX139" fmla="*/ 31576 w 198478"/>
              <a:gd name="connsiteY139" fmla="*/ 1100654 h 1246640"/>
              <a:gd name="connsiteX140" fmla="*/ 33947 w 198478"/>
              <a:gd name="connsiteY140" fmla="*/ 1106437 h 1246640"/>
              <a:gd name="connsiteX141" fmla="*/ 40482 w 198478"/>
              <a:gd name="connsiteY141" fmla="*/ 1109907 h 1246640"/>
              <a:gd name="connsiteX142" fmla="*/ 48463 w 198478"/>
              <a:gd name="connsiteY142" fmla="*/ 1107016 h 1246640"/>
              <a:gd name="connsiteX143" fmla="*/ 63441 w 198478"/>
              <a:gd name="connsiteY143" fmla="*/ 1113319 h 1246640"/>
              <a:gd name="connsiteX144" fmla="*/ 42853 w 198478"/>
              <a:gd name="connsiteY144" fmla="*/ 1123093 h 1246640"/>
              <a:gd name="connsiteX145" fmla="*/ 36260 w 198478"/>
              <a:gd name="connsiteY145" fmla="*/ 1124828 h 1246640"/>
              <a:gd name="connsiteX146" fmla="*/ 36260 w 198478"/>
              <a:gd name="connsiteY146" fmla="*/ 1140327 h 1246640"/>
              <a:gd name="connsiteX147" fmla="*/ 53147 w 198478"/>
              <a:gd name="connsiteY147" fmla="*/ 1132867 h 1246640"/>
              <a:gd name="connsiteX148" fmla="*/ 89234 w 198478"/>
              <a:gd name="connsiteY148" fmla="*/ 1135180 h 1246640"/>
              <a:gd name="connsiteX149" fmla="*/ 74718 w 198478"/>
              <a:gd name="connsiteY149" fmla="*/ 1140963 h 1246640"/>
              <a:gd name="connsiteX150" fmla="*/ 60203 w 198478"/>
              <a:gd name="connsiteY150" fmla="*/ 1143855 h 1246640"/>
              <a:gd name="connsiteX151" fmla="*/ 47075 w 198478"/>
              <a:gd name="connsiteY151" fmla="*/ 1153628 h 1246640"/>
              <a:gd name="connsiteX152" fmla="*/ 47537 w 198478"/>
              <a:gd name="connsiteY152" fmla="*/ 1164558 h 1246640"/>
              <a:gd name="connsiteX153" fmla="*/ 69109 w 198478"/>
              <a:gd name="connsiteY153" fmla="*/ 1154149 h 1246640"/>
              <a:gd name="connsiteX154" fmla="*/ 95827 w 198478"/>
              <a:gd name="connsiteY154" fmla="*/ 1147845 h 1246640"/>
              <a:gd name="connsiteX155" fmla="*/ 78015 w 198478"/>
              <a:gd name="connsiteY155" fmla="*/ 1159411 h 1246640"/>
              <a:gd name="connsiteX156" fmla="*/ 65812 w 198478"/>
              <a:gd name="connsiteY156" fmla="*/ 1173233 h 1246640"/>
              <a:gd name="connsiteX157" fmla="*/ 48000 w 198478"/>
              <a:gd name="connsiteY157" fmla="*/ 1171498 h 1246640"/>
              <a:gd name="connsiteX158" fmla="*/ 48463 w 198478"/>
              <a:gd name="connsiteY158" fmla="*/ 1172076 h 1246640"/>
              <a:gd name="connsiteX159" fmla="*/ 66275 w 198478"/>
              <a:gd name="connsiteY159" fmla="*/ 1195209 h 1246640"/>
              <a:gd name="connsiteX160" fmla="*/ 78940 w 198478"/>
              <a:gd name="connsiteY160" fmla="*/ 1200992 h 1246640"/>
              <a:gd name="connsiteX161" fmla="*/ 74718 w 198478"/>
              <a:gd name="connsiteY161" fmla="*/ 1191797 h 1246640"/>
              <a:gd name="connsiteX162" fmla="*/ 84087 w 198478"/>
              <a:gd name="connsiteY162" fmla="*/ 1183700 h 1246640"/>
              <a:gd name="connsiteX163" fmla="*/ 102362 w 198478"/>
              <a:gd name="connsiteY163" fmla="*/ 1164153 h 1246640"/>
              <a:gd name="connsiteX164" fmla="*/ 123008 w 198478"/>
              <a:gd name="connsiteY164" fmla="*/ 1137724 h 1246640"/>
              <a:gd name="connsiteX165" fmla="*/ 119712 w 198478"/>
              <a:gd name="connsiteY165" fmla="*/ 1151546 h 1246640"/>
              <a:gd name="connsiteX166" fmla="*/ 115952 w 198478"/>
              <a:gd name="connsiteY166" fmla="*/ 1167623 h 1246640"/>
              <a:gd name="connsiteX167" fmla="*/ 137523 w 198478"/>
              <a:gd name="connsiteY167" fmla="*/ 1168838 h 1246640"/>
              <a:gd name="connsiteX168" fmla="*/ 124396 w 198478"/>
              <a:gd name="connsiteY168" fmla="*/ 1181445 h 1246640"/>
              <a:gd name="connsiteX169" fmla="*/ 125321 w 198478"/>
              <a:gd name="connsiteY169" fmla="*/ 1200992 h 1246640"/>
              <a:gd name="connsiteX170" fmla="*/ 115490 w 198478"/>
              <a:gd name="connsiteY170" fmla="*/ 1177859 h 1246640"/>
              <a:gd name="connsiteX171" fmla="*/ 110805 w 198478"/>
              <a:gd name="connsiteY171" fmla="*/ 1195209 h 1246640"/>
              <a:gd name="connsiteX172" fmla="*/ 99586 w 198478"/>
              <a:gd name="connsiteY172" fmla="*/ 1190004 h 1246640"/>
              <a:gd name="connsiteX173" fmla="*/ 93456 w 198478"/>
              <a:gd name="connsiteY173" fmla="*/ 1200298 h 1246640"/>
              <a:gd name="connsiteX174" fmla="*/ 81253 w 198478"/>
              <a:gd name="connsiteY174" fmla="*/ 1211286 h 1246640"/>
              <a:gd name="connsiteX175" fmla="*/ 98603 w 198478"/>
              <a:gd name="connsiteY175" fmla="*/ 1215855 h 1246640"/>
              <a:gd name="connsiteX176" fmla="*/ 107509 w 198478"/>
              <a:gd name="connsiteY176" fmla="*/ 1234824 h 1246640"/>
              <a:gd name="connsiteX177" fmla="*/ 114102 w 198478"/>
              <a:gd name="connsiteY177" fmla="*/ 1237715 h 1246640"/>
              <a:gd name="connsiteX178" fmla="*/ 114564 w 198478"/>
              <a:gd name="connsiteY178" fmla="*/ 1237715 h 1246640"/>
              <a:gd name="connsiteX179" fmla="*/ 119249 w 198478"/>
              <a:gd name="connsiteY179" fmla="*/ 1218746 h 1246640"/>
              <a:gd name="connsiteX180" fmla="*/ 136136 w 198478"/>
              <a:gd name="connsiteY180" fmla="*/ 1244597 h 1246640"/>
              <a:gd name="connsiteX181" fmla="*/ 144579 w 198478"/>
              <a:gd name="connsiteY181" fmla="*/ 1234824 h 1246640"/>
              <a:gd name="connsiteX182" fmla="*/ 158632 w 198478"/>
              <a:gd name="connsiteY182" fmla="*/ 1245176 h 1246640"/>
              <a:gd name="connsiteX183" fmla="*/ 162854 w 198478"/>
              <a:gd name="connsiteY183" fmla="*/ 1244597 h 1246640"/>
              <a:gd name="connsiteX184" fmla="*/ 170314 w 198478"/>
              <a:gd name="connsiteY184" fmla="*/ 1245176 h 1246640"/>
              <a:gd name="connsiteX185" fmla="*/ 165630 w 198478"/>
              <a:gd name="connsiteY185" fmla="*/ 1237715 h 1246640"/>
              <a:gd name="connsiteX186" fmla="*/ 179220 w 198478"/>
              <a:gd name="connsiteY186" fmla="*/ 1237715 h 1246640"/>
              <a:gd name="connsiteX187" fmla="*/ 194719 w 198478"/>
              <a:gd name="connsiteY187" fmla="*/ 1235402 h 1246640"/>
              <a:gd name="connsiteX188" fmla="*/ 198478 w 198478"/>
              <a:gd name="connsiteY188" fmla="*/ 1233725 h 1246640"/>
              <a:gd name="connsiteX189" fmla="*/ 161408 w 198478"/>
              <a:gd name="connsiteY189" fmla="*/ 1229735 h 124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</a:cxnLst>
            <a:rect l="l" t="t" r="r" b="b"/>
            <a:pathLst>
              <a:path w="198478" h="1246640">
                <a:moveTo>
                  <a:pt x="161408" y="1229735"/>
                </a:moveTo>
                <a:cubicBezTo>
                  <a:pt x="157707" y="1229099"/>
                  <a:pt x="160483" y="1155016"/>
                  <a:pt x="161408" y="1137724"/>
                </a:cubicBezTo>
                <a:cubicBezTo>
                  <a:pt x="160946" y="1137724"/>
                  <a:pt x="160483" y="1137146"/>
                  <a:pt x="159557" y="1137146"/>
                </a:cubicBezTo>
                <a:cubicBezTo>
                  <a:pt x="152965" y="1137146"/>
                  <a:pt x="137523" y="1138939"/>
                  <a:pt x="140357" y="1126852"/>
                </a:cubicBezTo>
                <a:cubicBezTo>
                  <a:pt x="140485" y="1125100"/>
                  <a:pt x="141543" y="1123550"/>
                  <a:pt x="143133" y="1122804"/>
                </a:cubicBezTo>
                <a:cubicBezTo>
                  <a:pt x="139675" y="1118941"/>
                  <a:pt x="135326" y="1115986"/>
                  <a:pt x="130468" y="1114187"/>
                </a:cubicBezTo>
                <a:cubicBezTo>
                  <a:pt x="119712" y="1110717"/>
                  <a:pt x="94381" y="1114187"/>
                  <a:pt x="88771" y="1114765"/>
                </a:cubicBezTo>
                <a:cubicBezTo>
                  <a:pt x="83162" y="1115343"/>
                  <a:pt x="80791" y="1103199"/>
                  <a:pt x="77552" y="1103199"/>
                </a:cubicBezTo>
                <a:cubicBezTo>
                  <a:pt x="74314" y="1103199"/>
                  <a:pt x="73330" y="1081338"/>
                  <a:pt x="76106" y="1071565"/>
                </a:cubicBezTo>
                <a:cubicBezTo>
                  <a:pt x="78882" y="1061792"/>
                  <a:pt x="59740" y="1066476"/>
                  <a:pt x="54072" y="1063006"/>
                </a:cubicBezTo>
                <a:cubicBezTo>
                  <a:pt x="48405" y="1059536"/>
                  <a:pt x="56444" y="1053232"/>
                  <a:pt x="49851" y="1044615"/>
                </a:cubicBezTo>
                <a:cubicBezTo>
                  <a:pt x="43258" y="1035999"/>
                  <a:pt x="48463" y="1024490"/>
                  <a:pt x="48925" y="1018707"/>
                </a:cubicBezTo>
                <a:cubicBezTo>
                  <a:pt x="49388" y="1012924"/>
                  <a:pt x="54072" y="1000317"/>
                  <a:pt x="61590" y="1000317"/>
                </a:cubicBezTo>
                <a:cubicBezTo>
                  <a:pt x="69109" y="1000317"/>
                  <a:pt x="63962" y="987073"/>
                  <a:pt x="71422" y="981405"/>
                </a:cubicBezTo>
                <a:cubicBezTo>
                  <a:pt x="78882" y="975738"/>
                  <a:pt x="64425" y="965271"/>
                  <a:pt x="70959" y="959545"/>
                </a:cubicBezTo>
                <a:cubicBezTo>
                  <a:pt x="77494" y="953820"/>
                  <a:pt x="70959" y="942832"/>
                  <a:pt x="80791" y="941155"/>
                </a:cubicBezTo>
                <a:cubicBezTo>
                  <a:pt x="90622" y="939478"/>
                  <a:pt x="80791" y="924441"/>
                  <a:pt x="87846" y="921607"/>
                </a:cubicBezTo>
                <a:cubicBezTo>
                  <a:pt x="94902" y="918774"/>
                  <a:pt x="86458" y="910041"/>
                  <a:pt x="88309" y="899747"/>
                </a:cubicBezTo>
                <a:cubicBezTo>
                  <a:pt x="90159" y="889453"/>
                  <a:pt x="82526" y="881935"/>
                  <a:pt x="92068" y="877887"/>
                </a:cubicBezTo>
                <a:cubicBezTo>
                  <a:pt x="101610" y="873839"/>
                  <a:pt x="94844" y="865279"/>
                  <a:pt x="88309" y="859496"/>
                </a:cubicBezTo>
                <a:cubicBezTo>
                  <a:pt x="81774" y="853713"/>
                  <a:pt x="89697" y="853713"/>
                  <a:pt x="97678" y="853713"/>
                </a:cubicBezTo>
                <a:cubicBezTo>
                  <a:pt x="105658" y="853713"/>
                  <a:pt x="101437" y="838793"/>
                  <a:pt x="93919" y="841048"/>
                </a:cubicBezTo>
                <a:cubicBezTo>
                  <a:pt x="85475" y="843940"/>
                  <a:pt x="80328" y="834166"/>
                  <a:pt x="86921" y="826706"/>
                </a:cubicBezTo>
                <a:cubicBezTo>
                  <a:pt x="93514" y="819246"/>
                  <a:pt x="81138" y="814041"/>
                  <a:pt x="83162" y="808894"/>
                </a:cubicBezTo>
                <a:cubicBezTo>
                  <a:pt x="86013" y="803966"/>
                  <a:pt x="85024" y="797721"/>
                  <a:pt x="80791" y="793915"/>
                </a:cubicBezTo>
                <a:cubicBezTo>
                  <a:pt x="76569" y="790503"/>
                  <a:pt x="79403" y="765000"/>
                  <a:pt x="84550" y="764595"/>
                </a:cubicBezTo>
                <a:cubicBezTo>
                  <a:pt x="89697" y="764190"/>
                  <a:pt x="85938" y="741057"/>
                  <a:pt x="85938" y="734753"/>
                </a:cubicBezTo>
                <a:cubicBezTo>
                  <a:pt x="85938" y="728450"/>
                  <a:pt x="80155" y="721510"/>
                  <a:pt x="80791" y="715785"/>
                </a:cubicBezTo>
                <a:cubicBezTo>
                  <a:pt x="81427" y="710060"/>
                  <a:pt x="87384" y="708267"/>
                  <a:pt x="87384" y="696816"/>
                </a:cubicBezTo>
                <a:cubicBezTo>
                  <a:pt x="87384" y="685365"/>
                  <a:pt x="89697" y="680103"/>
                  <a:pt x="93919" y="679004"/>
                </a:cubicBezTo>
                <a:cubicBezTo>
                  <a:pt x="98140" y="677905"/>
                  <a:pt x="94844" y="664604"/>
                  <a:pt x="95364" y="658300"/>
                </a:cubicBezTo>
                <a:cubicBezTo>
                  <a:pt x="95885" y="651996"/>
                  <a:pt x="107509" y="658300"/>
                  <a:pt x="108955" y="647370"/>
                </a:cubicBezTo>
                <a:cubicBezTo>
                  <a:pt x="110400" y="636440"/>
                  <a:pt x="101899" y="638175"/>
                  <a:pt x="103171" y="631293"/>
                </a:cubicBezTo>
                <a:cubicBezTo>
                  <a:pt x="105080" y="623254"/>
                  <a:pt x="102246" y="612902"/>
                  <a:pt x="102246" y="594512"/>
                </a:cubicBezTo>
                <a:cubicBezTo>
                  <a:pt x="102246" y="576121"/>
                  <a:pt x="114911" y="572073"/>
                  <a:pt x="120059" y="566926"/>
                </a:cubicBezTo>
                <a:cubicBezTo>
                  <a:pt x="125205" y="561779"/>
                  <a:pt x="113524" y="535292"/>
                  <a:pt x="120059" y="531822"/>
                </a:cubicBezTo>
                <a:cubicBezTo>
                  <a:pt x="126594" y="528352"/>
                  <a:pt x="122429" y="515745"/>
                  <a:pt x="127114" y="511755"/>
                </a:cubicBezTo>
                <a:cubicBezTo>
                  <a:pt x="131798" y="507764"/>
                  <a:pt x="130873" y="498511"/>
                  <a:pt x="133649" y="488160"/>
                </a:cubicBezTo>
                <a:cubicBezTo>
                  <a:pt x="136425" y="477807"/>
                  <a:pt x="127866" y="473239"/>
                  <a:pt x="127866" y="464044"/>
                </a:cubicBezTo>
                <a:cubicBezTo>
                  <a:pt x="128253" y="454230"/>
                  <a:pt x="125454" y="444549"/>
                  <a:pt x="119885" y="436458"/>
                </a:cubicBezTo>
                <a:cubicBezTo>
                  <a:pt x="113350" y="426684"/>
                  <a:pt x="115663" y="406559"/>
                  <a:pt x="119885" y="406559"/>
                </a:cubicBezTo>
                <a:cubicBezTo>
                  <a:pt x="124106" y="406559"/>
                  <a:pt x="122256" y="387590"/>
                  <a:pt x="129716" y="384699"/>
                </a:cubicBezTo>
                <a:cubicBezTo>
                  <a:pt x="137176" y="381807"/>
                  <a:pt x="133013" y="368043"/>
                  <a:pt x="129716" y="355783"/>
                </a:cubicBezTo>
                <a:cubicBezTo>
                  <a:pt x="126420" y="343523"/>
                  <a:pt x="136309" y="350000"/>
                  <a:pt x="136309" y="340862"/>
                </a:cubicBezTo>
                <a:cubicBezTo>
                  <a:pt x="136309" y="331725"/>
                  <a:pt x="140531" y="319002"/>
                  <a:pt x="147066" y="315532"/>
                </a:cubicBezTo>
                <a:cubicBezTo>
                  <a:pt x="153601" y="312062"/>
                  <a:pt x="154121" y="297720"/>
                  <a:pt x="154121" y="291994"/>
                </a:cubicBezTo>
                <a:cubicBezTo>
                  <a:pt x="154121" y="286269"/>
                  <a:pt x="163490" y="283378"/>
                  <a:pt x="168175" y="278751"/>
                </a:cubicBezTo>
                <a:cubicBezTo>
                  <a:pt x="172859" y="274125"/>
                  <a:pt x="159731" y="265565"/>
                  <a:pt x="167249" y="260361"/>
                </a:cubicBezTo>
                <a:cubicBezTo>
                  <a:pt x="174767" y="255156"/>
                  <a:pt x="160656" y="234510"/>
                  <a:pt x="164878" y="230462"/>
                </a:cubicBezTo>
                <a:cubicBezTo>
                  <a:pt x="169100" y="226413"/>
                  <a:pt x="165340" y="217276"/>
                  <a:pt x="166266" y="210394"/>
                </a:cubicBezTo>
                <a:cubicBezTo>
                  <a:pt x="167191" y="203512"/>
                  <a:pt x="190208" y="191425"/>
                  <a:pt x="192984" y="185064"/>
                </a:cubicBezTo>
                <a:cubicBezTo>
                  <a:pt x="195945" y="174400"/>
                  <a:pt x="197541" y="163400"/>
                  <a:pt x="197726" y="152331"/>
                </a:cubicBezTo>
                <a:cubicBezTo>
                  <a:pt x="190671" y="158114"/>
                  <a:pt x="184078" y="160948"/>
                  <a:pt x="183153" y="157478"/>
                </a:cubicBezTo>
                <a:cubicBezTo>
                  <a:pt x="181302" y="151695"/>
                  <a:pt x="183615" y="134345"/>
                  <a:pt x="177370" y="127059"/>
                </a:cubicBezTo>
                <a:cubicBezTo>
                  <a:pt x="171124" y="119772"/>
                  <a:pt x="175519" y="104620"/>
                  <a:pt x="168926" y="101728"/>
                </a:cubicBezTo>
                <a:cubicBezTo>
                  <a:pt x="162333" y="98837"/>
                  <a:pt x="154873" y="83338"/>
                  <a:pt x="160483" y="78596"/>
                </a:cubicBezTo>
                <a:cubicBezTo>
                  <a:pt x="166092" y="73854"/>
                  <a:pt x="160483" y="63617"/>
                  <a:pt x="165167" y="59049"/>
                </a:cubicBezTo>
                <a:cubicBezTo>
                  <a:pt x="169852" y="54480"/>
                  <a:pt x="162391" y="53266"/>
                  <a:pt x="155336" y="43550"/>
                </a:cubicBezTo>
                <a:cubicBezTo>
                  <a:pt x="148280" y="33834"/>
                  <a:pt x="158169" y="21111"/>
                  <a:pt x="149553" y="13651"/>
                </a:cubicBezTo>
                <a:cubicBezTo>
                  <a:pt x="140936" y="6191"/>
                  <a:pt x="141109" y="-3062"/>
                  <a:pt x="139259" y="986"/>
                </a:cubicBezTo>
                <a:cubicBezTo>
                  <a:pt x="137408" y="5034"/>
                  <a:pt x="136425" y="19376"/>
                  <a:pt x="129369" y="23424"/>
                </a:cubicBezTo>
                <a:cubicBezTo>
                  <a:pt x="127536" y="24812"/>
                  <a:pt x="125818" y="26339"/>
                  <a:pt x="124222" y="27993"/>
                </a:cubicBezTo>
                <a:cubicBezTo>
                  <a:pt x="124222" y="34875"/>
                  <a:pt x="122372" y="46384"/>
                  <a:pt x="124685" y="53266"/>
                </a:cubicBezTo>
                <a:cubicBezTo>
                  <a:pt x="127981" y="62461"/>
                  <a:pt x="129369" y="107917"/>
                  <a:pt x="126131" y="125150"/>
                </a:cubicBezTo>
                <a:cubicBezTo>
                  <a:pt x="123956" y="139498"/>
                  <a:pt x="121042" y="153725"/>
                  <a:pt x="117398" y="167772"/>
                </a:cubicBezTo>
                <a:cubicBezTo>
                  <a:pt x="114102" y="178124"/>
                  <a:pt x="124858" y="178702"/>
                  <a:pt x="120637" y="183907"/>
                </a:cubicBezTo>
                <a:cubicBezTo>
                  <a:pt x="116415" y="189112"/>
                  <a:pt x="117861" y="201257"/>
                  <a:pt x="117861" y="221266"/>
                </a:cubicBezTo>
                <a:cubicBezTo>
                  <a:pt x="117861" y="241276"/>
                  <a:pt x="107972" y="274703"/>
                  <a:pt x="107509" y="284881"/>
                </a:cubicBezTo>
                <a:cubicBezTo>
                  <a:pt x="107046" y="295060"/>
                  <a:pt x="100049" y="302231"/>
                  <a:pt x="101726" y="314202"/>
                </a:cubicBezTo>
                <a:cubicBezTo>
                  <a:pt x="102252" y="319401"/>
                  <a:pt x="101096" y="324629"/>
                  <a:pt x="98429" y="329123"/>
                </a:cubicBezTo>
                <a:cubicBezTo>
                  <a:pt x="103814" y="335935"/>
                  <a:pt x="105404" y="345003"/>
                  <a:pt x="102651" y="353238"/>
                </a:cubicBezTo>
                <a:cubicBezTo>
                  <a:pt x="101263" y="357287"/>
                  <a:pt x="100338" y="361913"/>
                  <a:pt x="98892" y="365903"/>
                </a:cubicBezTo>
                <a:cubicBezTo>
                  <a:pt x="99690" y="367904"/>
                  <a:pt x="100025" y="370061"/>
                  <a:pt x="99875" y="372207"/>
                </a:cubicBezTo>
                <a:cubicBezTo>
                  <a:pt x="99355" y="381980"/>
                  <a:pt x="88598" y="386607"/>
                  <a:pt x="90969" y="402684"/>
                </a:cubicBezTo>
                <a:cubicBezTo>
                  <a:pt x="94208" y="422810"/>
                  <a:pt x="90969" y="457277"/>
                  <a:pt x="90969" y="464217"/>
                </a:cubicBezTo>
                <a:cubicBezTo>
                  <a:pt x="90969" y="471157"/>
                  <a:pt x="84376" y="470521"/>
                  <a:pt x="85764" y="483186"/>
                </a:cubicBezTo>
                <a:cubicBezTo>
                  <a:pt x="86747" y="492381"/>
                  <a:pt x="82988" y="496372"/>
                  <a:pt x="79981" y="504988"/>
                </a:cubicBezTo>
                <a:cubicBezTo>
                  <a:pt x="74198" y="545818"/>
                  <a:pt x="68415" y="587167"/>
                  <a:pt x="48578" y="623948"/>
                </a:cubicBezTo>
                <a:cubicBezTo>
                  <a:pt x="47971" y="625209"/>
                  <a:pt x="47190" y="626371"/>
                  <a:pt x="46265" y="627418"/>
                </a:cubicBezTo>
                <a:cubicBezTo>
                  <a:pt x="46728" y="636613"/>
                  <a:pt x="42969" y="645230"/>
                  <a:pt x="47653" y="655004"/>
                </a:cubicBezTo>
                <a:cubicBezTo>
                  <a:pt x="53725" y="667669"/>
                  <a:pt x="51875" y="671659"/>
                  <a:pt x="48578" y="683168"/>
                </a:cubicBezTo>
                <a:cubicBezTo>
                  <a:pt x="45282" y="694676"/>
                  <a:pt x="41060" y="695833"/>
                  <a:pt x="41060" y="706763"/>
                </a:cubicBezTo>
                <a:cubicBezTo>
                  <a:pt x="41060" y="717693"/>
                  <a:pt x="33600" y="727467"/>
                  <a:pt x="37822" y="739496"/>
                </a:cubicBezTo>
                <a:cubicBezTo>
                  <a:pt x="42043" y="751525"/>
                  <a:pt x="41060" y="756151"/>
                  <a:pt x="35913" y="756151"/>
                </a:cubicBezTo>
                <a:cubicBezTo>
                  <a:pt x="30766" y="756151"/>
                  <a:pt x="27990" y="765925"/>
                  <a:pt x="26082" y="786629"/>
                </a:cubicBezTo>
                <a:cubicBezTo>
                  <a:pt x="24174" y="807332"/>
                  <a:pt x="24694" y="806176"/>
                  <a:pt x="36839" y="805019"/>
                </a:cubicBezTo>
                <a:cubicBezTo>
                  <a:pt x="48983" y="803862"/>
                  <a:pt x="39672" y="755052"/>
                  <a:pt x="47190" y="755052"/>
                </a:cubicBezTo>
                <a:cubicBezTo>
                  <a:pt x="54709" y="755052"/>
                  <a:pt x="48116" y="746956"/>
                  <a:pt x="56097" y="744701"/>
                </a:cubicBezTo>
                <a:cubicBezTo>
                  <a:pt x="64078" y="742445"/>
                  <a:pt x="57022" y="753317"/>
                  <a:pt x="61880" y="755052"/>
                </a:cubicBezTo>
                <a:cubicBezTo>
                  <a:pt x="66738" y="756787"/>
                  <a:pt x="70786" y="761934"/>
                  <a:pt x="63268" y="767660"/>
                </a:cubicBezTo>
                <a:cubicBezTo>
                  <a:pt x="55750" y="773385"/>
                  <a:pt x="64714" y="784315"/>
                  <a:pt x="61417" y="791255"/>
                </a:cubicBezTo>
                <a:cubicBezTo>
                  <a:pt x="58121" y="798195"/>
                  <a:pt x="52511" y="805597"/>
                  <a:pt x="55634" y="813636"/>
                </a:cubicBezTo>
                <a:cubicBezTo>
                  <a:pt x="58757" y="821675"/>
                  <a:pt x="51875" y="821096"/>
                  <a:pt x="51412" y="831448"/>
                </a:cubicBezTo>
                <a:cubicBezTo>
                  <a:pt x="50950" y="841800"/>
                  <a:pt x="56097" y="842378"/>
                  <a:pt x="52338" y="845270"/>
                </a:cubicBezTo>
                <a:cubicBezTo>
                  <a:pt x="48578" y="848162"/>
                  <a:pt x="57022" y="855622"/>
                  <a:pt x="51875" y="856836"/>
                </a:cubicBezTo>
                <a:cubicBezTo>
                  <a:pt x="46728" y="858051"/>
                  <a:pt x="50024" y="866031"/>
                  <a:pt x="52800" y="873492"/>
                </a:cubicBezTo>
                <a:cubicBezTo>
                  <a:pt x="55576" y="880952"/>
                  <a:pt x="46265" y="876383"/>
                  <a:pt x="40598" y="881530"/>
                </a:cubicBezTo>
                <a:cubicBezTo>
                  <a:pt x="34930" y="886677"/>
                  <a:pt x="45803" y="893096"/>
                  <a:pt x="42506" y="899921"/>
                </a:cubicBezTo>
                <a:cubicBezTo>
                  <a:pt x="39210" y="906745"/>
                  <a:pt x="30940" y="896451"/>
                  <a:pt x="27528" y="892460"/>
                </a:cubicBezTo>
                <a:cubicBezTo>
                  <a:pt x="24116" y="888470"/>
                  <a:pt x="33311" y="881530"/>
                  <a:pt x="37822" y="874070"/>
                </a:cubicBezTo>
                <a:cubicBezTo>
                  <a:pt x="42333" y="866610"/>
                  <a:pt x="33137" y="849896"/>
                  <a:pt x="25157" y="853366"/>
                </a:cubicBezTo>
                <a:cubicBezTo>
                  <a:pt x="17176" y="856836"/>
                  <a:pt x="33137" y="867709"/>
                  <a:pt x="33137" y="875805"/>
                </a:cubicBezTo>
                <a:cubicBezTo>
                  <a:pt x="33137" y="883901"/>
                  <a:pt x="20010" y="874070"/>
                  <a:pt x="20472" y="882687"/>
                </a:cubicBezTo>
                <a:cubicBezTo>
                  <a:pt x="20935" y="891304"/>
                  <a:pt x="11566" y="888470"/>
                  <a:pt x="6882" y="894253"/>
                </a:cubicBezTo>
                <a:cubicBezTo>
                  <a:pt x="2198" y="900036"/>
                  <a:pt x="12665" y="905819"/>
                  <a:pt x="7807" y="908017"/>
                </a:cubicBezTo>
                <a:cubicBezTo>
                  <a:pt x="5170" y="909035"/>
                  <a:pt x="2782" y="910614"/>
                  <a:pt x="810" y="912644"/>
                </a:cubicBezTo>
                <a:cubicBezTo>
                  <a:pt x="1197" y="915501"/>
                  <a:pt x="1353" y="918381"/>
                  <a:pt x="1272" y="921260"/>
                </a:cubicBezTo>
                <a:cubicBezTo>
                  <a:pt x="4048" y="919526"/>
                  <a:pt x="7807" y="920682"/>
                  <a:pt x="9716" y="925829"/>
                </a:cubicBezTo>
                <a:cubicBezTo>
                  <a:pt x="12491" y="933868"/>
                  <a:pt x="15499" y="925829"/>
                  <a:pt x="23306" y="927564"/>
                </a:cubicBezTo>
                <a:cubicBezTo>
                  <a:pt x="31113" y="929299"/>
                  <a:pt x="29379" y="942485"/>
                  <a:pt x="25157" y="941964"/>
                </a:cubicBezTo>
                <a:cubicBezTo>
                  <a:pt x="20935" y="941444"/>
                  <a:pt x="16713" y="950003"/>
                  <a:pt x="17639" y="959314"/>
                </a:cubicBezTo>
                <a:cubicBezTo>
                  <a:pt x="18564" y="968625"/>
                  <a:pt x="33137" y="959314"/>
                  <a:pt x="39672" y="961569"/>
                </a:cubicBezTo>
                <a:cubicBezTo>
                  <a:pt x="46207" y="963825"/>
                  <a:pt x="43894" y="977126"/>
                  <a:pt x="40135" y="972557"/>
                </a:cubicBezTo>
                <a:cubicBezTo>
                  <a:pt x="36376" y="967989"/>
                  <a:pt x="27990" y="960991"/>
                  <a:pt x="24694" y="967873"/>
                </a:cubicBezTo>
                <a:cubicBezTo>
                  <a:pt x="21398" y="974755"/>
                  <a:pt x="15325" y="971343"/>
                  <a:pt x="10641" y="969087"/>
                </a:cubicBezTo>
                <a:cubicBezTo>
                  <a:pt x="8733" y="967873"/>
                  <a:pt x="4511" y="969666"/>
                  <a:pt x="1272" y="972557"/>
                </a:cubicBezTo>
                <a:cubicBezTo>
                  <a:pt x="5355" y="979711"/>
                  <a:pt x="7356" y="987865"/>
                  <a:pt x="7055" y="996095"/>
                </a:cubicBezTo>
                <a:cubicBezTo>
                  <a:pt x="10618" y="994794"/>
                  <a:pt x="13498" y="992099"/>
                  <a:pt x="15036" y="988634"/>
                </a:cubicBezTo>
                <a:cubicBezTo>
                  <a:pt x="16887" y="983429"/>
                  <a:pt x="24405" y="978861"/>
                  <a:pt x="24868" y="989733"/>
                </a:cubicBezTo>
                <a:cubicBezTo>
                  <a:pt x="25330" y="1000606"/>
                  <a:pt x="15036" y="995516"/>
                  <a:pt x="12665" y="1001300"/>
                </a:cubicBezTo>
                <a:cubicBezTo>
                  <a:pt x="10531" y="1006770"/>
                  <a:pt x="7171" y="1011680"/>
                  <a:pt x="2834" y="1015642"/>
                </a:cubicBezTo>
                <a:cubicBezTo>
                  <a:pt x="1909" y="1017955"/>
                  <a:pt x="1446" y="1019632"/>
                  <a:pt x="520" y="1021946"/>
                </a:cubicBezTo>
                <a:cubicBezTo>
                  <a:pt x="520" y="1024259"/>
                  <a:pt x="0" y="1026514"/>
                  <a:pt x="0" y="1028828"/>
                </a:cubicBezTo>
                <a:cubicBezTo>
                  <a:pt x="1313" y="1030689"/>
                  <a:pt x="3857" y="1031198"/>
                  <a:pt x="5783" y="1029984"/>
                </a:cubicBezTo>
                <a:cubicBezTo>
                  <a:pt x="10930" y="1027093"/>
                  <a:pt x="4337" y="1037502"/>
                  <a:pt x="11566" y="1038601"/>
                </a:cubicBezTo>
                <a:cubicBezTo>
                  <a:pt x="18795" y="1039700"/>
                  <a:pt x="20472" y="1033396"/>
                  <a:pt x="19084" y="1027729"/>
                </a:cubicBezTo>
                <a:cubicBezTo>
                  <a:pt x="17696" y="1022061"/>
                  <a:pt x="22786" y="1008182"/>
                  <a:pt x="28916" y="1014485"/>
                </a:cubicBezTo>
                <a:cubicBezTo>
                  <a:pt x="35046" y="1020789"/>
                  <a:pt x="25619" y="1028307"/>
                  <a:pt x="25619" y="1034032"/>
                </a:cubicBezTo>
                <a:cubicBezTo>
                  <a:pt x="25619" y="1039758"/>
                  <a:pt x="21860" y="1048375"/>
                  <a:pt x="21860" y="1055257"/>
                </a:cubicBezTo>
                <a:cubicBezTo>
                  <a:pt x="21860" y="1062139"/>
                  <a:pt x="15325" y="1058148"/>
                  <a:pt x="16077" y="1065608"/>
                </a:cubicBezTo>
                <a:cubicBezTo>
                  <a:pt x="16540" y="1069599"/>
                  <a:pt x="12318" y="1070235"/>
                  <a:pt x="9484" y="1070235"/>
                </a:cubicBezTo>
                <a:cubicBezTo>
                  <a:pt x="10427" y="1073028"/>
                  <a:pt x="11069" y="1075920"/>
                  <a:pt x="11393" y="1078852"/>
                </a:cubicBezTo>
                <a:cubicBezTo>
                  <a:pt x="14319" y="1080801"/>
                  <a:pt x="17141" y="1082900"/>
                  <a:pt x="19836" y="1085155"/>
                </a:cubicBezTo>
                <a:lnTo>
                  <a:pt x="20299" y="1085155"/>
                </a:lnTo>
                <a:cubicBezTo>
                  <a:pt x="26082" y="1087469"/>
                  <a:pt x="24983" y="1089782"/>
                  <a:pt x="32501" y="1085734"/>
                </a:cubicBezTo>
                <a:cubicBezTo>
                  <a:pt x="34867" y="1084103"/>
                  <a:pt x="38111" y="1084704"/>
                  <a:pt x="39742" y="1087070"/>
                </a:cubicBezTo>
                <a:cubicBezTo>
                  <a:pt x="41367" y="1089441"/>
                  <a:pt x="40771" y="1092680"/>
                  <a:pt x="38406" y="1094310"/>
                </a:cubicBezTo>
                <a:cubicBezTo>
                  <a:pt x="38024" y="1094570"/>
                  <a:pt x="37620" y="1094779"/>
                  <a:pt x="37186" y="1094929"/>
                </a:cubicBezTo>
                <a:cubicBezTo>
                  <a:pt x="34786" y="1095831"/>
                  <a:pt x="32571" y="1097167"/>
                  <a:pt x="30651" y="1098862"/>
                </a:cubicBezTo>
                <a:cubicBezTo>
                  <a:pt x="31113" y="1099498"/>
                  <a:pt x="31113" y="1100076"/>
                  <a:pt x="31576" y="1100654"/>
                </a:cubicBezTo>
                <a:cubicBezTo>
                  <a:pt x="32588" y="1102482"/>
                  <a:pt x="33386" y="1104425"/>
                  <a:pt x="33947" y="1106437"/>
                </a:cubicBezTo>
                <a:cubicBezTo>
                  <a:pt x="36723" y="1105917"/>
                  <a:pt x="39094" y="1105917"/>
                  <a:pt x="40482" y="1109907"/>
                </a:cubicBezTo>
                <a:cubicBezTo>
                  <a:pt x="42391" y="1117888"/>
                  <a:pt x="48000" y="1115690"/>
                  <a:pt x="48463" y="1107016"/>
                </a:cubicBezTo>
                <a:cubicBezTo>
                  <a:pt x="48925" y="1098341"/>
                  <a:pt x="61590" y="1105917"/>
                  <a:pt x="63441" y="1113319"/>
                </a:cubicBezTo>
                <a:cubicBezTo>
                  <a:pt x="65292" y="1120722"/>
                  <a:pt x="50371" y="1124886"/>
                  <a:pt x="42853" y="1123093"/>
                </a:cubicBezTo>
                <a:cubicBezTo>
                  <a:pt x="40505" y="1122468"/>
                  <a:pt x="37995" y="1123128"/>
                  <a:pt x="36260" y="1124828"/>
                </a:cubicBezTo>
                <a:cubicBezTo>
                  <a:pt x="36260" y="1129975"/>
                  <a:pt x="35798" y="1135180"/>
                  <a:pt x="36260" y="1140327"/>
                </a:cubicBezTo>
                <a:cubicBezTo>
                  <a:pt x="41465" y="1147209"/>
                  <a:pt x="47537" y="1139749"/>
                  <a:pt x="53147" y="1132867"/>
                </a:cubicBezTo>
                <a:cubicBezTo>
                  <a:pt x="58757" y="1125985"/>
                  <a:pt x="86921" y="1127662"/>
                  <a:pt x="89234" y="1135180"/>
                </a:cubicBezTo>
                <a:cubicBezTo>
                  <a:pt x="91548" y="1142698"/>
                  <a:pt x="76106" y="1136336"/>
                  <a:pt x="74718" y="1140963"/>
                </a:cubicBezTo>
                <a:cubicBezTo>
                  <a:pt x="73330" y="1145590"/>
                  <a:pt x="61590" y="1149059"/>
                  <a:pt x="60203" y="1143855"/>
                </a:cubicBezTo>
                <a:cubicBezTo>
                  <a:pt x="58815" y="1138650"/>
                  <a:pt x="47537" y="1145590"/>
                  <a:pt x="47075" y="1153628"/>
                </a:cubicBezTo>
                <a:cubicBezTo>
                  <a:pt x="46612" y="1161667"/>
                  <a:pt x="38169" y="1161667"/>
                  <a:pt x="47537" y="1164558"/>
                </a:cubicBezTo>
                <a:cubicBezTo>
                  <a:pt x="56906" y="1167450"/>
                  <a:pt x="54072" y="1152992"/>
                  <a:pt x="69109" y="1154149"/>
                </a:cubicBezTo>
                <a:cubicBezTo>
                  <a:pt x="84145" y="1155305"/>
                  <a:pt x="91605" y="1138072"/>
                  <a:pt x="95827" y="1147845"/>
                </a:cubicBezTo>
                <a:cubicBezTo>
                  <a:pt x="100049" y="1157618"/>
                  <a:pt x="83624" y="1165715"/>
                  <a:pt x="78015" y="1159411"/>
                </a:cubicBezTo>
                <a:cubicBezTo>
                  <a:pt x="72405" y="1153108"/>
                  <a:pt x="65350" y="1163980"/>
                  <a:pt x="65812" y="1173233"/>
                </a:cubicBezTo>
                <a:cubicBezTo>
                  <a:pt x="66275" y="1180115"/>
                  <a:pt x="56444" y="1174968"/>
                  <a:pt x="48000" y="1171498"/>
                </a:cubicBezTo>
                <a:lnTo>
                  <a:pt x="48463" y="1172076"/>
                </a:lnTo>
                <a:cubicBezTo>
                  <a:pt x="59358" y="1174228"/>
                  <a:pt x="66980" y="1184123"/>
                  <a:pt x="66275" y="1195209"/>
                </a:cubicBezTo>
                <a:cubicBezTo>
                  <a:pt x="72868" y="1201513"/>
                  <a:pt x="73330" y="1206775"/>
                  <a:pt x="78940" y="1200992"/>
                </a:cubicBezTo>
                <a:cubicBezTo>
                  <a:pt x="84723" y="1194110"/>
                  <a:pt x="78940" y="1194689"/>
                  <a:pt x="74718" y="1191797"/>
                </a:cubicBezTo>
                <a:cubicBezTo>
                  <a:pt x="70497" y="1188905"/>
                  <a:pt x="74256" y="1178033"/>
                  <a:pt x="84087" y="1183700"/>
                </a:cubicBezTo>
                <a:cubicBezTo>
                  <a:pt x="93919" y="1189368"/>
                  <a:pt x="105658" y="1178611"/>
                  <a:pt x="102362" y="1164153"/>
                </a:cubicBezTo>
                <a:cubicBezTo>
                  <a:pt x="99066" y="1149695"/>
                  <a:pt x="111268" y="1142409"/>
                  <a:pt x="123008" y="1137724"/>
                </a:cubicBezTo>
                <a:cubicBezTo>
                  <a:pt x="134748" y="1133040"/>
                  <a:pt x="128791" y="1146978"/>
                  <a:pt x="119712" y="1151546"/>
                </a:cubicBezTo>
                <a:cubicBezTo>
                  <a:pt x="110632" y="1156115"/>
                  <a:pt x="109417" y="1159064"/>
                  <a:pt x="115952" y="1167623"/>
                </a:cubicBezTo>
                <a:cubicBezTo>
                  <a:pt x="122487" y="1176182"/>
                  <a:pt x="131451" y="1161840"/>
                  <a:pt x="137523" y="1168838"/>
                </a:cubicBezTo>
                <a:cubicBezTo>
                  <a:pt x="143596" y="1175835"/>
                  <a:pt x="127230" y="1174621"/>
                  <a:pt x="124396" y="1181445"/>
                </a:cubicBezTo>
                <a:cubicBezTo>
                  <a:pt x="121562" y="1188269"/>
                  <a:pt x="134227" y="1196366"/>
                  <a:pt x="125321" y="1200992"/>
                </a:cubicBezTo>
                <a:cubicBezTo>
                  <a:pt x="116415" y="1205619"/>
                  <a:pt x="120637" y="1180289"/>
                  <a:pt x="115490" y="1177859"/>
                </a:cubicBezTo>
                <a:cubicBezTo>
                  <a:pt x="110343" y="1175431"/>
                  <a:pt x="105658" y="1180693"/>
                  <a:pt x="110805" y="1195209"/>
                </a:cubicBezTo>
                <a:cubicBezTo>
                  <a:pt x="115952" y="1209725"/>
                  <a:pt x="104733" y="1196886"/>
                  <a:pt x="99586" y="1190004"/>
                </a:cubicBezTo>
                <a:cubicBezTo>
                  <a:pt x="94439" y="1183122"/>
                  <a:pt x="86921" y="1192896"/>
                  <a:pt x="93456" y="1200298"/>
                </a:cubicBezTo>
                <a:cubicBezTo>
                  <a:pt x="99991" y="1207701"/>
                  <a:pt x="81253" y="1199778"/>
                  <a:pt x="81253" y="1211286"/>
                </a:cubicBezTo>
                <a:cubicBezTo>
                  <a:pt x="81253" y="1222795"/>
                  <a:pt x="89234" y="1212963"/>
                  <a:pt x="98603" y="1215855"/>
                </a:cubicBezTo>
                <a:cubicBezTo>
                  <a:pt x="105658" y="1217590"/>
                  <a:pt x="105196" y="1227421"/>
                  <a:pt x="107509" y="1234824"/>
                </a:cubicBezTo>
                <a:cubicBezTo>
                  <a:pt x="109920" y="1235200"/>
                  <a:pt x="112193" y="1236200"/>
                  <a:pt x="114102" y="1237715"/>
                </a:cubicBezTo>
                <a:lnTo>
                  <a:pt x="114564" y="1237715"/>
                </a:lnTo>
                <a:cubicBezTo>
                  <a:pt x="115490" y="1231412"/>
                  <a:pt x="114564" y="1220366"/>
                  <a:pt x="119249" y="1218746"/>
                </a:cubicBezTo>
                <a:cubicBezTo>
                  <a:pt x="126767" y="1217069"/>
                  <a:pt x="119712" y="1238294"/>
                  <a:pt x="136136" y="1244597"/>
                </a:cubicBezTo>
                <a:cubicBezTo>
                  <a:pt x="152560" y="1250901"/>
                  <a:pt x="137061" y="1241185"/>
                  <a:pt x="144579" y="1234824"/>
                </a:cubicBezTo>
                <a:cubicBezTo>
                  <a:pt x="148801" y="1231412"/>
                  <a:pt x="153948" y="1238294"/>
                  <a:pt x="158632" y="1245176"/>
                </a:cubicBezTo>
                <a:cubicBezTo>
                  <a:pt x="159985" y="1244695"/>
                  <a:pt x="161420" y="1244499"/>
                  <a:pt x="162854" y="1244597"/>
                </a:cubicBezTo>
                <a:cubicBezTo>
                  <a:pt x="165352" y="1244505"/>
                  <a:pt x="167856" y="1244695"/>
                  <a:pt x="170314" y="1245176"/>
                </a:cubicBezTo>
                <a:cubicBezTo>
                  <a:pt x="169227" y="1242417"/>
                  <a:pt x="167642" y="1239890"/>
                  <a:pt x="165630" y="1237715"/>
                </a:cubicBezTo>
                <a:cubicBezTo>
                  <a:pt x="159847" y="1230255"/>
                  <a:pt x="171413" y="1234824"/>
                  <a:pt x="179220" y="1237715"/>
                </a:cubicBezTo>
                <a:cubicBezTo>
                  <a:pt x="187027" y="1240607"/>
                  <a:pt x="193273" y="1242284"/>
                  <a:pt x="194719" y="1235402"/>
                </a:cubicBezTo>
                <a:cubicBezTo>
                  <a:pt x="195182" y="1233146"/>
                  <a:pt x="196570" y="1233146"/>
                  <a:pt x="198478" y="1233725"/>
                </a:cubicBezTo>
                <a:cubicBezTo>
                  <a:pt x="192579" y="1226091"/>
                  <a:pt x="165167" y="1230891"/>
                  <a:pt x="161408" y="1229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5" name="Frihåndsform: figur 424">
            <a:extLst>
              <a:ext uri="{FF2B5EF4-FFF2-40B4-BE49-F238E27FC236}">
                <a16:creationId xmlns:a16="http://schemas.microsoft.com/office/drawing/2014/main" id="{E993A118-4018-4350-8C05-1366E14D0334}"/>
              </a:ext>
            </a:extLst>
          </p:cNvPr>
          <p:cNvSpPr/>
          <p:nvPr/>
        </p:nvSpPr>
        <p:spPr>
          <a:xfrm>
            <a:off x="5892283" y="5271834"/>
            <a:ext cx="203165" cy="245509"/>
          </a:xfrm>
          <a:custGeom>
            <a:avLst/>
            <a:gdLst>
              <a:gd name="connsiteX0" fmla="*/ 200155 w 203165"/>
              <a:gd name="connsiteY0" fmla="*/ 133678 h 245509"/>
              <a:gd name="connsiteX1" fmla="*/ 180493 w 203165"/>
              <a:gd name="connsiteY1" fmla="*/ 138824 h 245509"/>
              <a:gd name="connsiteX2" fmla="*/ 169215 w 203165"/>
              <a:gd name="connsiteY2" fmla="*/ 107827 h 245509"/>
              <a:gd name="connsiteX3" fmla="*/ 152849 w 203165"/>
              <a:gd name="connsiteY3" fmla="*/ 84231 h 245509"/>
              <a:gd name="connsiteX4" fmla="*/ 132203 w 203165"/>
              <a:gd name="connsiteY4" fmla="*/ 81976 h 245509"/>
              <a:gd name="connsiteX5" fmla="*/ 120001 w 203165"/>
              <a:gd name="connsiteY5" fmla="*/ 59538 h 245509"/>
              <a:gd name="connsiteX6" fmla="*/ 115779 w 203165"/>
              <a:gd name="connsiteY6" fmla="*/ 24839 h 245509"/>
              <a:gd name="connsiteX7" fmla="*/ 114854 w 203165"/>
              <a:gd name="connsiteY7" fmla="*/ 9860 h 245509"/>
              <a:gd name="connsiteX8" fmla="*/ 111095 w 203165"/>
              <a:gd name="connsiteY8" fmla="*/ 11595 h 245509"/>
              <a:gd name="connsiteX9" fmla="*/ 89061 w 203165"/>
              <a:gd name="connsiteY9" fmla="*/ 29 h 245509"/>
              <a:gd name="connsiteX10" fmla="*/ 61880 w 203165"/>
              <a:gd name="connsiteY10" fmla="*/ 3499 h 245509"/>
              <a:gd name="connsiteX11" fmla="*/ 33311 w 203165"/>
              <a:gd name="connsiteY11" fmla="*/ 9282 h 245509"/>
              <a:gd name="connsiteX12" fmla="*/ 15036 w 203165"/>
              <a:gd name="connsiteY12" fmla="*/ 35711 h 245509"/>
              <a:gd name="connsiteX13" fmla="*/ 7981 w 203165"/>
              <a:gd name="connsiteY13" fmla="*/ 78853 h 245509"/>
              <a:gd name="connsiteX14" fmla="*/ 0 w 203165"/>
              <a:gd name="connsiteY14" fmla="*/ 78853 h 245509"/>
              <a:gd name="connsiteX15" fmla="*/ 32848 w 203165"/>
              <a:gd name="connsiteY15" fmla="*/ 118526 h 245509"/>
              <a:gd name="connsiteX16" fmla="*/ 59104 w 203165"/>
              <a:gd name="connsiteY16" fmla="*/ 138073 h 245509"/>
              <a:gd name="connsiteX17" fmla="*/ 85302 w 203165"/>
              <a:gd name="connsiteY17" fmla="*/ 154150 h 245509"/>
              <a:gd name="connsiteX18" fmla="*/ 128907 w 203165"/>
              <a:gd name="connsiteY18" fmla="*/ 180001 h 245509"/>
              <a:gd name="connsiteX19" fmla="*/ 110632 w 203165"/>
              <a:gd name="connsiteY19" fmla="*/ 217938 h 245509"/>
              <a:gd name="connsiteX20" fmla="*/ 102651 w 203165"/>
              <a:gd name="connsiteY20" fmla="*/ 236329 h 245509"/>
              <a:gd name="connsiteX21" fmla="*/ 124685 w 203165"/>
              <a:gd name="connsiteY21" fmla="*/ 242112 h 245509"/>
              <a:gd name="connsiteX22" fmla="*/ 147182 w 203165"/>
              <a:gd name="connsiteY22" fmla="*/ 244425 h 245509"/>
              <a:gd name="connsiteX23" fmla="*/ 167828 w 203165"/>
              <a:gd name="connsiteY23" fmla="*/ 239278 h 245509"/>
              <a:gd name="connsiteX24" fmla="*/ 186102 w 203165"/>
              <a:gd name="connsiteY24" fmla="*/ 228348 h 245509"/>
              <a:gd name="connsiteX25" fmla="*/ 198305 w 203165"/>
              <a:gd name="connsiteY25" fmla="*/ 187519 h 245509"/>
              <a:gd name="connsiteX26" fmla="*/ 200155 w 203165"/>
              <a:gd name="connsiteY26" fmla="*/ 133678 h 245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03165" h="245509">
                <a:moveTo>
                  <a:pt x="200155" y="133678"/>
                </a:moveTo>
                <a:cubicBezTo>
                  <a:pt x="191712" y="128531"/>
                  <a:pt x="183268" y="138824"/>
                  <a:pt x="180493" y="138824"/>
                </a:cubicBezTo>
                <a:cubicBezTo>
                  <a:pt x="177717" y="138824"/>
                  <a:pt x="171124" y="117022"/>
                  <a:pt x="169215" y="107827"/>
                </a:cubicBezTo>
                <a:cubicBezTo>
                  <a:pt x="167307" y="98632"/>
                  <a:pt x="158459" y="80241"/>
                  <a:pt x="152849" y="84231"/>
                </a:cubicBezTo>
                <a:cubicBezTo>
                  <a:pt x="147239" y="88222"/>
                  <a:pt x="148627" y="82497"/>
                  <a:pt x="132203" y="81976"/>
                </a:cubicBezTo>
                <a:cubicBezTo>
                  <a:pt x="115779" y="81456"/>
                  <a:pt x="116762" y="77928"/>
                  <a:pt x="120001" y="59538"/>
                </a:cubicBezTo>
                <a:cubicBezTo>
                  <a:pt x="123239" y="41147"/>
                  <a:pt x="109244" y="29638"/>
                  <a:pt x="115779" y="24839"/>
                </a:cubicBezTo>
                <a:cubicBezTo>
                  <a:pt x="120463" y="21947"/>
                  <a:pt x="120001" y="17899"/>
                  <a:pt x="114854" y="9860"/>
                </a:cubicBezTo>
                <a:cubicBezTo>
                  <a:pt x="113819" y="10826"/>
                  <a:pt x="112500" y="11433"/>
                  <a:pt x="111095" y="11595"/>
                </a:cubicBezTo>
                <a:cubicBezTo>
                  <a:pt x="105312" y="11595"/>
                  <a:pt x="98430" y="29"/>
                  <a:pt x="89061" y="29"/>
                </a:cubicBezTo>
                <a:cubicBezTo>
                  <a:pt x="79692" y="29"/>
                  <a:pt x="68935" y="-550"/>
                  <a:pt x="61880" y="3499"/>
                </a:cubicBezTo>
                <a:cubicBezTo>
                  <a:pt x="54824" y="7547"/>
                  <a:pt x="41755" y="2920"/>
                  <a:pt x="33311" y="9282"/>
                </a:cubicBezTo>
                <a:cubicBezTo>
                  <a:pt x="24868" y="15643"/>
                  <a:pt x="14574" y="29985"/>
                  <a:pt x="15036" y="35711"/>
                </a:cubicBezTo>
                <a:cubicBezTo>
                  <a:pt x="15499" y="41436"/>
                  <a:pt x="12202" y="77118"/>
                  <a:pt x="7981" y="78853"/>
                </a:cubicBezTo>
                <a:cubicBezTo>
                  <a:pt x="5332" y="79160"/>
                  <a:pt x="2649" y="79160"/>
                  <a:pt x="0" y="78853"/>
                </a:cubicBezTo>
                <a:cubicBezTo>
                  <a:pt x="8345" y="94034"/>
                  <a:pt x="19489" y="107497"/>
                  <a:pt x="32848" y="118526"/>
                </a:cubicBezTo>
                <a:cubicBezTo>
                  <a:pt x="45513" y="127721"/>
                  <a:pt x="44993" y="136338"/>
                  <a:pt x="59104" y="138073"/>
                </a:cubicBezTo>
                <a:cubicBezTo>
                  <a:pt x="69884" y="138998"/>
                  <a:pt x="79594" y="144961"/>
                  <a:pt x="85302" y="154150"/>
                </a:cubicBezTo>
                <a:cubicBezTo>
                  <a:pt x="90507" y="161610"/>
                  <a:pt x="126131" y="174275"/>
                  <a:pt x="128907" y="180001"/>
                </a:cubicBezTo>
                <a:cubicBezTo>
                  <a:pt x="131683" y="185726"/>
                  <a:pt x="110632" y="202439"/>
                  <a:pt x="110632" y="217938"/>
                </a:cubicBezTo>
                <a:cubicBezTo>
                  <a:pt x="110632" y="233437"/>
                  <a:pt x="102651" y="231182"/>
                  <a:pt x="102651" y="236329"/>
                </a:cubicBezTo>
                <a:cubicBezTo>
                  <a:pt x="102651" y="241476"/>
                  <a:pt x="119076" y="238064"/>
                  <a:pt x="124685" y="242112"/>
                </a:cubicBezTo>
                <a:cubicBezTo>
                  <a:pt x="130295" y="246160"/>
                  <a:pt x="140184" y="239857"/>
                  <a:pt x="147182" y="244425"/>
                </a:cubicBezTo>
                <a:cubicBezTo>
                  <a:pt x="154179" y="248994"/>
                  <a:pt x="162218" y="237543"/>
                  <a:pt x="167828" y="239278"/>
                </a:cubicBezTo>
                <a:cubicBezTo>
                  <a:pt x="173437" y="241013"/>
                  <a:pt x="179047" y="227712"/>
                  <a:pt x="186102" y="228348"/>
                </a:cubicBezTo>
                <a:cubicBezTo>
                  <a:pt x="193158" y="228984"/>
                  <a:pt x="199693" y="199027"/>
                  <a:pt x="198305" y="187519"/>
                </a:cubicBezTo>
                <a:cubicBezTo>
                  <a:pt x="196396" y="174507"/>
                  <a:pt x="208599" y="138824"/>
                  <a:pt x="200155" y="13367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6" name="Frihåndsform: figur 425">
            <a:extLst>
              <a:ext uri="{FF2B5EF4-FFF2-40B4-BE49-F238E27FC236}">
                <a16:creationId xmlns:a16="http://schemas.microsoft.com/office/drawing/2014/main" id="{14580B7D-7D15-462D-A933-36591D6C5821}"/>
              </a:ext>
            </a:extLst>
          </p:cNvPr>
          <p:cNvSpPr/>
          <p:nvPr/>
        </p:nvSpPr>
        <p:spPr>
          <a:xfrm>
            <a:off x="5348261" y="4407819"/>
            <a:ext cx="76279" cy="75103"/>
          </a:xfrm>
          <a:custGeom>
            <a:avLst/>
            <a:gdLst>
              <a:gd name="connsiteX0" fmla="*/ 72521 w 76279"/>
              <a:gd name="connsiteY0" fmla="*/ 60241 h 75103"/>
              <a:gd name="connsiteX1" fmla="*/ 76280 w 76279"/>
              <a:gd name="connsiteY1" fmla="*/ 42429 h 75103"/>
              <a:gd name="connsiteX2" fmla="*/ 53147 w 76279"/>
              <a:gd name="connsiteY2" fmla="*/ 7730 h 75103"/>
              <a:gd name="connsiteX3" fmla="*/ 41581 w 76279"/>
              <a:gd name="connsiteY3" fmla="*/ 5995 h 75103"/>
              <a:gd name="connsiteX4" fmla="*/ 18159 w 76279"/>
              <a:gd name="connsiteY4" fmla="*/ 1426 h 75103"/>
              <a:gd name="connsiteX5" fmla="*/ 5031 w 76279"/>
              <a:gd name="connsiteY5" fmla="*/ 270 h 75103"/>
              <a:gd name="connsiteX6" fmla="*/ 3180 w 76279"/>
              <a:gd name="connsiteY6" fmla="*/ 11200 h 75103"/>
              <a:gd name="connsiteX7" fmla="*/ 8964 w 76279"/>
              <a:gd name="connsiteY7" fmla="*/ 35316 h 75103"/>
              <a:gd name="connsiteX8" fmla="*/ 22554 w 76279"/>
              <a:gd name="connsiteY8" fmla="*/ 32424 h 75103"/>
              <a:gd name="connsiteX9" fmla="*/ 32848 w 76279"/>
              <a:gd name="connsiteY9" fmla="*/ 42776 h 75103"/>
              <a:gd name="connsiteX10" fmla="*/ 49735 w 76279"/>
              <a:gd name="connsiteY10" fmla="*/ 60125 h 75103"/>
              <a:gd name="connsiteX11" fmla="*/ 58988 w 76279"/>
              <a:gd name="connsiteY11" fmla="*/ 74398 h 75103"/>
              <a:gd name="connsiteX12" fmla="*/ 63325 w 76279"/>
              <a:gd name="connsiteY12" fmla="*/ 74526 h 75103"/>
              <a:gd name="connsiteX13" fmla="*/ 69109 w 76279"/>
              <a:gd name="connsiteY13" fmla="*/ 75104 h 75103"/>
              <a:gd name="connsiteX14" fmla="*/ 72521 w 76279"/>
              <a:gd name="connsiteY14" fmla="*/ 60241 h 75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6279" h="75103">
                <a:moveTo>
                  <a:pt x="72521" y="60241"/>
                </a:moveTo>
                <a:cubicBezTo>
                  <a:pt x="71508" y="54042"/>
                  <a:pt x="72844" y="47692"/>
                  <a:pt x="76280" y="42429"/>
                </a:cubicBezTo>
                <a:cubicBezTo>
                  <a:pt x="67975" y="31267"/>
                  <a:pt x="60255" y="19684"/>
                  <a:pt x="53147" y="7730"/>
                </a:cubicBezTo>
                <a:cubicBezTo>
                  <a:pt x="49214" y="8684"/>
                  <a:pt x="45062" y="8059"/>
                  <a:pt x="41581" y="5995"/>
                </a:cubicBezTo>
                <a:cubicBezTo>
                  <a:pt x="36434" y="1426"/>
                  <a:pt x="23306" y="4260"/>
                  <a:pt x="18159" y="1426"/>
                </a:cubicBezTo>
                <a:cubicBezTo>
                  <a:pt x="13926" y="67"/>
                  <a:pt x="9438" y="-326"/>
                  <a:pt x="5031" y="270"/>
                </a:cubicBezTo>
                <a:cubicBezTo>
                  <a:pt x="6541" y="3971"/>
                  <a:pt x="5823" y="8204"/>
                  <a:pt x="3180" y="11200"/>
                </a:cubicBezTo>
                <a:cubicBezTo>
                  <a:pt x="-1562" y="14612"/>
                  <a:pt x="-2024" y="29590"/>
                  <a:pt x="8964" y="35316"/>
                </a:cubicBezTo>
                <a:cubicBezTo>
                  <a:pt x="19952" y="41041"/>
                  <a:pt x="16944" y="32424"/>
                  <a:pt x="22554" y="32424"/>
                </a:cubicBezTo>
                <a:cubicBezTo>
                  <a:pt x="28164" y="32424"/>
                  <a:pt x="27701" y="42776"/>
                  <a:pt x="32848" y="42776"/>
                </a:cubicBezTo>
                <a:cubicBezTo>
                  <a:pt x="37995" y="42776"/>
                  <a:pt x="50198" y="50236"/>
                  <a:pt x="49735" y="60125"/>
                </a:cubicBezTo>
                <a:cubicBezTo>
                  <a:pt x="48347" y="66620"/>
                  <a:pt x="52494" y="73016"/>
                  <a:pt x="58988" y="74398"/>
                </a:cubicBezTo>
                <a:cubicBezTo>
                  <a:pt x="60417" y="74705"/>
                  <a:pt x="61885" y="74745"/>
                  <a:pt x="63325" y="74526"/>
                </a:cubicBezTo>
                <a:cubicBezTo>
                  <a:pt x="65274" y="74410"/>
                  <a:pt x="67223" y="74606"/>
                  <a:pt x="69109" y="75104"/>
                </a:cubicBezTo>
                <a:cubicBezTo>
                  <a:pt x="71508" y="70524"/>
                  <a:pt x="72682" y="65405"/>
                  <a:pt x="72521" y="6024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7" name="Frihåndsform: figur 426">
            <a:extLst>
              <a:ext uri="{FF2B5EF4-FFF2-40B4-BE49-F238E27FC236}">
                <a16:creationId xmlns:a16="http://schemas.microsoft.com/office/drawing/2014/main" id="{05A6CF36-6F0D-4BF9-88CA-A53DCAB2EEEB}"/>
              </a:ext>
            </a:extLst>
          </p:cNvPr>
          <p:cNvSpPr/>
          <p:nvPr/>
        </p:nvSpPr>
        <p:spPr>
          <a:xfrm>
            <a:off x="5417486" y="4447958"/>
            <a:ext cx="137812" cy="69259"/>
          </a:xfrm>
          <a:custGeom>
            <a:avLst/>
            <a:gdLst>
              <a:gd name="connsiteX0" fmla="*/ 124222 w 137812"/>
              <a:gd name="connsiteY0" fmla="*/ 22416 h 69259"/>
              <a:gd name="connsiteX1" fmla="*/ 97041 w 137812"/>
              <a:gd name="connsiteY1" fmla="*/ 6338 h 69259"/>
              <a:gd name="connsiteX2" fmla="*/ 94670 w 137812"/>
              <a:gd name="connsiteY2" fmla="*/ 3447 h 69259"/>
              <a:gd name="connsiteX3" fmla="*/ 89986 w 137812"/>
              <a:gd name="connsiteY3" fmla="*/ 1712 h 69259"/>
              <a:gd name="connsiteX4" fmla="*/ 56733 w 137812"/>
              <a:gd name="connsiteY4" fmla="*/ 16691 h 69259"/>
              <a:gd name="connsiteX5" fmla="*/ 19258 w 137812"/>
              <a:gd name="connsiteY5" fmla="*/ 15534 h 69259"/>
              <a:gd name="connsiteX6" fmla="*/ 7055 w 137812"/>
              <a:gd name="connsiteY6" fmla="*/ 2869 h 69259"/>
              <a:gd name="connsiteX7" fmla="*/ 3296 w 137812"/>
              <a:gd name="connsiteY7" fmla="*/ 20681 h 69259"/>
              <a:gd name="connsiteX8" fmla="*/ 0 w 137812"/>
              <a:gd name="connsiteY8" fmla="*/ 36238 h 69259"/>
              <a:gd name="connsiteX9" fmla="*/ 26255 w 137812"/>
              <a:gd name="connsiteY9" fmla="*/ 47804 h 69259"/>
              <a:gd name="connsiteX10" fmla="*/ 40308 w 137812"/>
              <a:gd name="connsiteY10" fmla="*/ 50696 h 69259"/>
              <a:gd name="connsiteX11" fmla="*/ 60954 w 137812"/>
              <a:gd name="connsiteY11" fmla="*/ 66773 h 69259"/>
              <a:gd name="connsiteX12" fmla="*/ 65639 w 137812"/>
              <a:gd name="connsiteY12" fmla="*/ 60469 h 69259"/>
              <a:gd name="connsiteX13" fmla="*/ 59046 w 137812"/>
              <a:gd name="connsiteY13" fmla="*/ 44970 h 69259"/>
              <a:gd name="connsiteX14" fmla="*/ 71711 w 137812"/>
              <a:gd name="connsiteY14" fmla="*/ 31148 h 69259"/>
              <a:gd name="connsiteX15" fmla="*/ 97967 w 137812"/>
              <a:gd name="connsiteY15" fmla="*/ 21375 h 69259"/>
              <a:gd name="connsiteX16" fmla="*/ 104559 w 137812"/>
              <a:gd name="connsiteY16" fmla="*/ 40343 h 69259"/>
              <a:gd name="connsiteX17" fmla="*/ 118613 w 137812"/>
              <a:gd name="connsiteY17" fmla="*/ 69259 h 69259"/>
              <a:gd name="connsiteX18" fmla="*/ 134516 w 137812"/>
              <a:gd name="connsiteY18" fmla="*/ 50869 h 69259"/>
              <a:gd name="connsiteX19" fmla="*/ 137813 w 137812"/>
              <a:gd name="connsiteY19" fmla="*/ 42252 h 69259"/>
              <a:gd name="connsiteX20" fmla="*/ 124222 w 137812"/>
              <a:gd name="connsiteY20" fmla="*/ 22416 h 69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37812" h="69259">
                <a:moveTo>
                  <a:pt x="124222" y="22416"/>
                </a:moveTo>
                <a:cubicBezTo>
                  <a:pt x="113616" y="20253"/>
                  <a:pt x="104045" y="14591"/>
                  <a:pt x="97041" y="6338"/>
                </a:cubicBezTo>
                <a:lnTo>
                  <a:pt x="94670" y="3447"/>
                </a:lnTo>
                <a:cubicBezTo>
                  <a:pt x="93282" y="2869"/>
                  <a:pt x="91432" y="2290"/>
                  <a:pt x="89986" y="1712"/>
                </a:cubicBezTo>
                <a:cubicBezTo>
                  <a:pt x="80617" y="-3435"/>
                  <a:pt x="68472" y="3447"/>
                  <a:pt x="56733" y="16691"/>
                </a:cubicBezTo>
                <a:cubicBezTo>
                  <a:pt x="44993" y="29934"/>
                  <a:pt x="29552" y="22474"/>
                  <a:pt x="19258" y="15534"/>
                </a:cubicBezTo>
                <a:cubicBezTo>
                  <a:pt x="14689" y="11827"/>
                  <a:pt x="10589" y="7576"/>
                  <a:pt x="7055" y="2869"/>
                </a:cubicBezTo>
                <a:cubicBezTo>
                  <a:pt x="4060" y="8299"/>
                  <a:pt x="2753" y="14504"/>
                  <a:pt x="3296" y="20681"/>
                </a:cubicBezTo>
                <a:cubicBezTo>
                  <a:pt x="4222" y="24151"/>
                  <a:pt x="1908" y="29298"/>
                  <a:pt x="0" y="36238"/>
                </a:cubicBezTo>
                <a:cubicBezTo>
                  <a:pt x="9623" y="37683"/>
                  <a:pt x="18691" y="41679"/>
                  <a:pt x="26255" y="47804"/>
                </a:cubicBezTo>
                <a:cubicBezTo>
                  <a:pt x="31119" y="47387"/>
                  <a:pt x="36000" y="48394"/>
                  <a:pt x="40308" y="50696"/>
                </a:cubicBezTo>
                <a:cubicBezTo>
                  <a:pt x="48127" y="54732"/>
                  <a:pt x="55125" y="60186"/>
                  <a:pt x="60954" y="66773"/>
                </a:cubicBezTo>
                <a:cubicBezTo>
                  <a:pt x="62950" y="65032"/>
                  <a:pt x="64546" y="62881"/>
                  <a:pt x="65639" y="60469"/>
                </a:cubicBezTo>
                <a:cubicBezTo>
                  <a:pt x="68472" y="54165"/>
                  <a:pt x="59856" y="51852"/>
                  <a:pt x="59046" y="44970"/>
                </a:cubicBezTo>
                <a:cubicBezTo>
                  <a:pt x="58237" y="38088"/>
                  <a:pt x="69398" y="40343"/>
                  <a:pt x="71711" y="31148"/>
                </a:cubicBezTo>
                <a:cubicBezTo>
                  <a:pt x="74024" y="21953"/>
                  <a:pt x="90506" y="17384"/>
                  <a:pt x="97967" y="21375"/>
                </a:cubicBezTo>
                <a:cubicBezTo>
                  <a:pt x="105427" y="25365"/>
                  <a:pt x="111557" y="31148"/>
                  <a:pt x="104559" y="40343"/>
                </a:cubicBezTo>
                <a:cubicBezTo>
                  <a:pt x="99355" y="47283"/>
                  <a:pt x="109706" y="59891"/>
                  <a:pt x="118613" y="69259"/>
                </a:cubicBezTo>
                <a:cubicBezTo>
                  <a:pt x="124396" y="61799"/>
                  <a:pt x="131740" y="53760"/>
                  <a:pt x="134516" y="50869"/>
                </a:cubicBezTo>
                <a:cubicBezTo>
                  <a:pt x="136338" y="48324"/>
                  <a:pt x="137472" y="45357"/>
                  <a:pt x="137813" y="42252"/>
                </a:cubicBezTo>
                <a:cubicBezTo>
                  <a:pt x="133591" y="40228"/>
                  <a:pt x="129658" y="32189"/>
                  <a:pt x="124222" y="2241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8" name="Frihåndsform: figur 427">
            <a:extLst>
              <a:ext uri="{FF2B5EF4-FFF2-40B4-BE49-F238E27FC236}">
                <a16:creationId xmlns:a16="http://schemas.microsoft.com/office/drawing/2014/main" id="{EE02FBD1-9DB7-42A0-B779-1D55545275FB}"/>
              </a:ext>
            </a:extLst>
          </p:cNvPr>
          <p:cNvSpPr/>
          <p:nvPr/>
        </p:nvSpPr>
        <p:spPr>
          <a:xfrm>
            <a:off x="5510941" y="4390392"/>
            <a:ext cx="280393" cy="448657"/>
          </a:xfrm>
          <a:custGeom>
            <a:avLst/>
            <a:gdLst>
              <a:gd name="connsiteX0" fmla="*/ 275452 w 280393"/>
              <a:gd name="connsiteY0" fmla="*/ 258161 h 448657"/>
              <a:gd name="connsiteX1" fmla="*/ 276378 w 280393"/>
              <a:gd name="connsiteY1" fmla="*/ 237457 h 448657"/>
              <a:gd name="connsiteX2" fmla="*/ 267009 w 280393"/>
              <a:gd name="connsiteY2" fmla="*/ 216233 h 448657"/>
              <a:gd name="connsiteX3" fmla="*/ 272792 w 280393"/>
              <a:gd name="connsiteY3" fmla="*/ 165051 h 448657"/>
              <a:gd name="connsiteX4" fmla="*/ 245148 w 280393"/>
              <a:gd name="connsiteY4" fmla="*/ 156435 h 448657"/>
              <a:gd name="connsiteX5" fmla="*/ 212358 w 280393"/>
              <a:gd name="connsiteY5" fmla="*/ 139085 h 448657"/>
              <a:gd name="connsiteX6" fmla="*/ 171876 w 280393"/>
              <a:gd name="connsiteY6" fmla="*/ 135037 h 448657"/>
              <a:gd name="connsiteX7" fmla="*/ 156377 w 280393"/>
              <a:gd name="connsiteY7" fmla="*/ 98256 h 448657"/>
              <a:gd name="connsiteX8" fmla="*/ 146083 w 280393"/>
              <a:gd name="connsiteY8" fmla="*/ 79865 h 448657"/>
              <a:gd name="connsiteX9" fmla="*/ 134516 w 280393"/>
              <a:gd name="connsiteY9" fmla="*/ 73562 h 448657"/>
              <a:gd name="connsiteX10" fmla="*/ 138276 w 280393"/>
              <a:gd name="connsiteY10" fmla="*/ 60897 h 448657"/>
              <a:gd name="connsiteX11" fmla="*/ 142035 w 280393"/>
              <a:gd name="connsiteY11" fmla="*/ 40193 h 448657"/>
              <a:gd name="connsiteX12" fmla="*/ 162680 w 280393"/>
              <a:gd name="connsiteY12" fmla="*/ 8617 h 448657"/>
              <a:gd name="connsiteX13" fmla="*/ 169678 w 280393"/>
              <a:gd name="connsiteY13" fmla="*/ 3412 h 448657"/>
              <a:gd name="connsiteX14" fmla="*/ 172049 w 280393"/>
              <a:gd name="connsiteY14" fmla="*/ 0 h 448657"/>
              <a:gd name="connsiteX15" fmla="*/ 167365 w 280393"/>
              <a:gd name="connsiteY15" fmla="*/ 0 h 448657"/>
              <a:gd name="connsiteX16" fmla="*/ 155798 w 280393"/>
              <a:gd name="connsiteY16" fmla="*/ 7460 h 448657"/>
              <a:gd name="connsiteX17" fmla="*/ 138912 w 280393"/>
              <a:gd name="connsiteY17" fmla="*/ 10352 h 448657"/>
              <a:gd name="connsiteX18" fmla="*/ 122950 w 280393"/>
              <a:gd name="connsiteY18" fmla="*/ 26545 h 448657"/>
              <a:gd name="connsiteX19" fmla="*/ 109822 w 280393"/>
              <a:gd name="connsiteY19" fmla="*/ 30535 h 448657"/>
              <a:gd name="connsiteX20" fmla="*/ 104039 w 280393"/>
              <a:gd name="connsiteY20" fmla="*/ 36318 h 448657"/>
              <a:gd name="connsiteX21" fmla="*/ 98892 w 280393"/>
              <a:gd name="connsiteY21" fmla="*/ 43200 h 448657"/>
              <a:gd name="connsiteX22" fmla="*/ 83451 w 280393"/>
              <a:gd name="connsiteY22" fmla="*/ 55287 h 448657"/>
              <a:gd name="connsiteX23" fmla="*/ 62343 w 280393"/>
              <a:gd name="connsiteY23" fmla="*/ 77090 h 448657"/>
              <a:gd name="connsiteX24" fmla="*/ 49215 w 280393"/>
              <a:gd name="connsiteY24" fmla="*/ 98372 h 448657"/>
              <a:gd name="connsiteX25" fmla="*/ 44860 w 280393"/>
              <a:gd name="connsiteY25" fmla="*/ 100026 h 448657"/>
              <a:gd name="connsiteX26" fmla="*/ 44068 w 280393"/>
              <a:gd name="connsiteY26" fmla="*/ 99528 h 448657"/>
              <a:gd name="connsiteX27" fmla="*/ 40771 w 280393"/>
              <a:gd name="connsiteY27" fmla="*/ 108145 h 448657"/>
              <a:gd name="connsiteX28" fmla="*/ 24868 w 280393"/>
              <a:gd name="connsiteY28" fmla="*/ 126536 h 448657"/>
              <a:gd name="connsiteX29" fmla="*/ 32328 w 280393"/>
              <a:gd name="connsiteY29" fmla="*/ 135153 h 448657"/>
              <a:gd name="connsiteX30" fmla="*/ 37012 w 280393"/>
              <a:gd name="connsiteY30" fmla="*/ 157013 h 448657"/>
              <a:gd name="connsiteX31" fmla="*/ 37012 w 280393"/>
              <a:gd name="connsiteY31" fmla="*/ 172512 h 448657"/>
              <a:gd name="connsiteX32" fmla="*/ 41234 w 280393"/>
              <a:gd name="connsiteY32" fmla="*/ 215654 h 448657"/>
              <a:gd name="connsiteX33" fmla="*/ 36087 w 280393"/>
              <a:gd name="connsiteY33" fmla="*/ 239770 h 448657"/>
              <a:gd name="connsiteX34" fmla="*/ 16887 w 280393"/>
              <a:gd name="connsiteY34" fmla="*/ 258161 h 448657"/>
              <a:gd name="connsiteX35" fmla="*/ 4684 w 280393"/>
              <a:gd name="connsiteY35" fmla="*/ 275973 h 448657"/>
              <a:gd name="connsiteX36" fmla="*/ 0 w 280393"/>
              <a:gd name="connsiteY36" fmla="*/ 287539 h 448657"/>
              <a:gd name="connsiteX37" fmla="*/ 28916 w 280393"/>
              <a:gd name="connsiteY37" fmla="*/ 307086 h 448657"/>
              <a:gd name="connsiteX38" fmla="*/ 43432 w 280393"/>
              <a:gd name="connsiteY38" fmla="*/ 319751 h 448657"/>
              <a:gd name="connsiteX39" fmla="*/ 61244 w 280393"/>
              <a:gd name="connsiteY39" fmla="*/ 319751 h 448657"/>
              <a:gd name="connsiteX40" fmla="*/ 78131 w 280393"/>
              <a:gd name="connsiteY40" fmla="*/ 335250 h 448657"/>
              <a:gd name="connsiteX41" fmla="*/ 79056 w 280393"/>
              <a:gd name="connsiteY41" fmla="*/ 336407 h 448657"/>
              <a:gd name="connsiteX42" fmla="*/ 99181 w 280393"/>
              <a:gd name="connsiteY42" fmla="*/ 335828 h 448657"/>
              <a:gd name="connsiteX43" fmla="*/ 113292 w 280393"/>
              <a:gd name="connsiteY43" fmla="*/ 359366 h 448657"/>
              <a:gd name="connsiteX44" fmla="*/ 127808 w 280393"/>
              <a:gd name="connsiteY44" fmla="*/ 376715 h 448657"/>
              <a:gd name="connsiteX45" fmla="*/ 136714 w 280393"/>
              <a:gd name="connsiteY45" fmla="*/ 394065 h 448657"/>
              <a:gd name="connsiteX46" fmla="*/ 163895 w 280393"/>
              <a:gd name="connsiteY46" fmla="*/ 398055 h 448657"/>
              <a:gd name="connsiteX47" fmla="*/ 177948 w 280393"/>
              <a:gd name="connsiteY47" fmla="*/ 396320 h 448657"/>
              <a:gd name="connsiteX48" fmla="*/ 193389 w 280393"/>
              <a:gd name="connsiteY48" fmla="*/ 395222 h 448657"/>
              <a:gd name="connsiteX49" fmla="*/ 210739 w 280393"/>
              <a:gd name="connsiteY49" fmla="*/ 411877 h 448657"/>
              <a:gd name="connsiteX50" fmla="*/ 198594 w 280393"/>
              <a:gd name="connsiteY50" fmla="*/ 435414 h 448657"/>
              <a:gd name="connsiteX51" fmla="*/ 212647 w 280393"/>
              <a:gd name="connsiteY51" fmla="*/ 448658 h 448657"/>
              <a:gd name="connsiteX52" fmla="*/ 213572 w 280393"/>
              <a:gd name="connsiteY52" fmla="*/ 448658 h 448657"/>
              <a:gd name="connsiteX53" fmla="*/ 222479 w 280393"/>
              <a:gd name="connsiteY53" fmla="*/ 410720 h 448657"/>
              <a:gd name="connsiteX54" fmla="*/ 227163 w 280393"/>
              <a:gd name="connsiteY54" fmla="*/ 372783 h 448657"/>
              <a:gd name="connsiteX55" fmla="*/ 212184 w 280393"/>
              <a:gd name="connsiteY55" fmla="*/ 327385 h 448657"/>
              <a:gd name="connsiteX56" fmla="*/ 228088 w 280393"/>
              <a:gd name="connsiteY56" fmla="*/ 312407 h 448657"/>
              <a:gd name="connsiteX57" fmla="*/ 223404 w 280393"/>
              <a:gd name="connsiteY57" fmla="*/ 300840 h 448657"/>
              <a:gd name="connsiteX58" fmla="*/ 217620 w 280393"/>
              <a:gd name="connsiteY58" fmla="*/ 285284 h 448657"/>
              <a:gd name="connsiteX59" fmla="*/ 253245 w 280393"/>
              <a:gd name="connsiteY59" fmla="*/ 282392 h 448657"/>
              <a:gd name="connsiteX60" fmla="*/ 279500 w 280393"/>
              <a:gd name="connsiteY60" fmla="*/ 272098 h 448657"/>
              <a:gd name="connsiteX61" fmla="*/ 275452 w 280393"/>
              <a:gd name="connsiteY61" fmla="*/ 258161 h 44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80393" h="448657">
                <a:moveTo>
                  <a:pt x="275452" y="258161"/>
                </a:moveTo>
                <a:cubicBezTo>
                  <a:pt x="268859" y="252377"/>
                  <a:pt x="271231" y="243818"/>
                  <a:pt x="276378" y="237457"/>
                </a:cubicBezTo>
                <a:cubicBezTo>
                  <a:pt x="281524" y="231095"/>
                  <a:pt x="273081" y="224271"/>
                  <a:pt x="267009" y="216233"/>
                </a:cubicBezTo>
                <a:cubicBezTo>
                  <a:pt x="260936" y="208194"/>
                  <a:pt x="265621" y="178873"/>
                  <a:pt x="272792" y="165051"/>
                </a:cubicBezTo>
                <a:cubicBezTo>
                  <a:pt x="279963" y="151230"/>
                  <a:pt x="258276" y="154700"/>
                  <a:pt x="245148" y="156435"/>
                </a:cubicBezTo>
                <a:cubicBezTo>
                  <a:pt x="232021" y="158169"/>
                  <a:pt x="220801" y="152386"/>
                  <a:pt x="212358" y="139085"/>
                </a:cubicBezTo>
                <a:cubicBezTo>
                  <a:pt x="203914" y="125784"/>
                  <a:pt x="192174" y="134459"/>
                  <a:pt x="171876" y="135037"/>
                </a:cubicBezTo>
                <a:cubicBezTo>
                  <a:pt x="151577" y="135615"/>
                  <a:pt x="155451" y="108608"/>
                  <a:pt x="156377" y="98256"/>
                </a:cubicBezTo>
                <a:cubicBezTo>
                  <a:pt x="157302" y="87904"/>
                  <a:pt x="146083" y="86690"/>
                  <a:pt x="146083" y="79865"/>
                </a:cubicBezTo>
                <a:cubicBezTo>
                  <a:pt x="146083" y="73041"/>
                  <a:pt x="140300" y="72984"/>
                  <a:pt x="134516" y="73562"/>
                </a:cubicBezTo>
                <a:cubicBezTo>
                  <a:pt x="128733" y="74140"/>
                  <a:pt x="134516" y="66102"/>
                  <a:pt x="138276" y="60897"/>
                </a:cubicBezTo>
                <a:cubicBezTo>
                  <a:pt x="142035" y="55692"/>
                  <a:pt x="141572" y="51123"/>
                  <a:pt x="142035" y="40193"/>
                </a:cubicBezTo>
                <a:cubicBezTo>
                  <a:pt x="142497" y="29263"/>
                  <a:pt x="156088" y="19547"/>
                  <a:pt x="162680" y="8617"/>
                </a:cubicBezTo>
                <a:cubicBezTo>
                  <a:pt x="164190" y="5985"/>
                  <a:pt x="166723" y="4100"/>
                  <a:pt x="169678" y="3412"/>
                </a:cubicBezTo>
                <a:cubicBezTo>
                  <a:pt x="170164" y="2088"/>
                  <a:pt x="170979" y="914"/>
                  <a:pt x="172049" y="0"/>
                </a:cubicBezTo>
                <a:lnTo>
                  <a:pt x="167365" y="0"/>
                </a:lnTo>
                <a:cubicBezTo>
                  <a:pt x="164369" y="3620"/>
                  <a:pt x="160332" y="6223"/>
                  <a:pt x="155798" y="7460"/>
                </a:cubicBezTo>
                <a:cubicBezTo>
                  <a:pt x="150224" y="8709"/>
                  <a:pt x="144585" y="9675"/>
                  <a:pt x="138912" y="10352"/>
                </a:cubicBezTo>
                <a:cubicBezTo>
                  <a:pt x="136587" y="18049"/>
                  <a:pt x="130613" y="24104"/>
                  <a:pt x="122950" y="26545"/>
                </a:cubicBezTo>
                <a:cubicBezTo>
                  <a:pt x="118486" y="27569"/>
                  <a:pt x="114102" y="28904"/>
                  <a:pt x="109822" y="30535"/>
                </a:cubicBezTo>
                <a:cubicBezTo>
                  <a:pt x="108041" y="32605"/>
                  <a:pt x="106110" y="34537"/>
                  <a:pt x="104039" y="36318"/>
                </a:cubicBezTo>
                <a:cubicBezTo>
                  <a:pt x="102929" y="39007"/>
                  <a:pt x="101159" y="41373"/>
                  <a:pt x="98892" y="43200"/>
                </a:cubicBezTo>
                <a:cubicBezTo>
                  <a:pt x="95648" y="49203"/>
                  <a:pt x="90056" y="53581"/>
                  <a:pt x="83451" y="55287"/>
                </a:cubicBezTo>
                <a:cubicBezTo>
                  <a:pt x="81566" y="66200"/>
                  <a:pt x="73192" y="74851"/>
                  <a:pt x="62343" y="77090"/>
                </a:cubicBezTo>
                <a:cubicBezTo>
                  <a:pt x="56560" y="85186"/>
                  <a:pt x="52511" y="93803"/>
                  <a:pt x="49215" y="98372"/>
                </a:cubicBezTo>
                <a:cubicBezTo>
                  <a:pt x="48469" y="100031"/>
                  <a:pt x="46520" y="100772"/>
                  <a:pt x="44860" y="100026"/>
                </a:cubicBezTo>
                <a:cubicBezTo>
                  <a:pt x="44571" y="99898"/>
                  <a:pt x="44305" y="99731"/>
                  <a:pt x="44068" y="99528"/>
                </a:cubicBezTo>
                <a:cubicBezTo>
                  <a:pt x="43946" y="102686"/>
                  <a:pt x="42784" y="105710"/>
                  <a:pt x="40771" y="108145"/>
                </a:cubicBezTo>
                <a:cubicBezTo>
                  <a:pt x="35133" y="113975"/>
                  <a:pt x="29824" y="120116"/>
                  <a:pt x="24868" y="126536"/>
                </a:cubicBezTo>
                <a:cubicBezTo>
                  <a:pt x="27644" y="130005"/>
                  <a:pt x="30651" y="132839"/>
                  <a:pt x="32328" y="135153"/>
                </a:cubicBezTo>
                <a:cubicBezTo>
                  <a:pt x="39846" y="144348"/>
                  <a:pt x="35162" y="151808"/>
                  <a:pt x="37012" y="157013"/>
                </a:cubicBezTo>
                <a:cubicBezTo>
                  <a:pt x="38863" y="162218"/>
                  <a:pt x="41234" y="169100"/>
                  <a:pt x="37012" y="172512"/>
                </a:cubicBezTo>
                <a:cubicBezTo>
                  <a:pt x="32790" y="175924"/>
                  <a:pt x="36550" y="209871"/>
                  <a:pt x="41234" y="215654"/>
                </a:cubicBezTo>
                <a:cubicBezTo>
                  <a:pt x="45918" y="221437"/>
                  <a:pt x="41234" y="227220"/>
                  <a:pt x="36087" y="239770"/>
                </a:cubicBezTo>
                <a:cubicBezTo>
                  <a:pt x="30940" y="252319"/>
                  <a:pt x="26256" y="257582"/>
                  <a:pt x="16887" y="258161"/>
                </a:cubicBezTo>
                <a:cubicBezTo>
                  <a:pt x="7518" y="258739"/>
                  <a:pt x="7981" y="275973"/>
                  <a:pt x="4684" y="275973"/>
                </a:cubicBezTo>
                <a:cubicBezTo>
                  <a:pt x="2371" y="275973"/>
                  <a:pt x="463" y="282276"/>
                  <a:pt x="0" y="287539"/>
                </a:cubicBezTo>
                <a:cubicBezTo>
                  <a:pt x="8906" y="296156"/>
                  <a:pt x="24405" y="307086"/>
                  <a:pt x="28916" y="307086"/>
                </a:cubicBezTo>
                <a:cubicBezTo>
                  <a:pt x="33427" y="307086"/>
                  <a:pt x="36839" y="315703"/>
                  <a:pt x="43432" y="319751"/>
                </a:cubicBezTo>
                <a:cubicBezTo>
                  <a:pt x="50025" y="323799"/>
                  <a:pt x="59393" y="323163"/>
                  <a:pt x="61244" y="319751"/>
                </a:cubicBezTo>
                <a:cubicBezTo>
                  <a:pt x="63095" y="316339"/>
                  <a:pt x="69225" y="323741"/>
                  <a:pt x="78131" y="335250"/>
                </a:cubicBezTo>
                <a:cubicBezTo>
                  <a:pt x="78593" y="335828"/>
                  <a:pt x="78593" y="336407"/>
                  <a:pt x="79056" y="336407"/>
                </a:cubicBezTo>
                <a:cubicBezTo>
                  <a:pt x="86574" y="334672"/>
                  <a:pt x="95480" y="332937"/>
                  <a:pt x="99181" y="335828"/>
                </a:cubicBezTo>
                <a:cubicBezTo>
                  <a:pt x="105774" y="340397"/>
                  <a:pt x="103866" y="358209"/>
                  <a:pt x="113292" y="359366"/>
                </a:cubicBezTo>
                <a:cubicBezTo>
                  <a:pt x="121603" y="361020"/>
                  <a:pt x="127646" y="368243"/>
                  <a:pt x="127808" y="376715"/>
                </a:cubicBezTo>
                <a:cubicBezTo>
                  <a:pt x="126883" y="382499"/>
                  <a:pt x="137639" y="385390"/>
                  <a:pt x="136714" y="394065"/>
                </a:cubicBezTo>
                <a:cubicBezTo>
                  <a:pt x="135789" y="402740"/>
                  <a:pt x="160599" y="400947"/>
                  <a:pt x="163895" y="398055"/>
                </a:cubicBezTo>
                <a:cubicBezTo>
                  <a:pt x="167793" y="394684"/>
                  <a:pt x="173345" y="393995"/>
                  <a:pt x="177948" y="396320"/>
                </a:cubicBezTo>
                <a:cubicBezTo>
                  <a:pt x="182170" y="399212"/>
                  <a:pt x="189514" y="393486"/>
                  <a:pt x="193389" y="395222"/>
                </a:cubicBezTo>
                <a:cubicBezTo>
                  <a:pt x="197264" y="396956"/>
                  <a:pt x="214035" y="404937"/>
                  <a:pt x="210739" y="411877"/>
                </a:cubicBezTo>
                <a:cubicBezTo>
                  <a:pt x="207442" y="418817"/>
                  <a:pt x="196223" y="429227"/>
                  <a:pt x="198594" y="435414"/>
                </a:cubicBezTo>
                <a:cubicBezTo>
                  <a:pt x="200445" y="440041"/>
                  <a:pt x="208888" y="442875"/>
                  <a:pt x="212647" y="448658"/>
                </a:cubicBezTo>
                <a:lnTo>
                  <a:pt x="213572" y="448658"/>
                </a:lnTo>
                <a:cubicBezTo>
                  <a:pt x="219644" y="446923"/>
                  <a:pt x="222479" y="418759"/>
                  <a:pt x="222479" y="410720"/>
                </a:cubicBezTo>
                <a:cubicBezTo>
                  <a:pt x="223126" y="397980"/>
                  <a:pt x="224693" y="385298"/>
                  <a:pt x="227163" y="372783"/>
                </a:cubicBezTo>
                <a:cubicBezTo>
                  <a:pt x="230922" y="356706"/>
                  <a:pt x="212184" y="345197"/>
                  <a:pt x="212184" y="327385"/>
                </a:cubicBezTo>
                <a:cubicBezTo>
                  <a:pt x="212184" y="309573"/>
                  <a:pt x="219644" y="319347"/>
                  <a:pt x="228088" y="312407"/>
                </a:cubicBezTo>
                <a:cubicBezTo>
                  <a:pt x="236532" y="305467"/>
                  <a:pt x="227625" y="302055"/>
                  <a:pt x="223404" y="300840"/>
                </a:cubicBezTo>
                <a:cubicBezTo>
                  <a:pt x="219182" y="299626"/>
                  <a:pt x="215886" y="291067"/>
                  <a:pt x="217620" y="285284"/>
                </a:cubicBezTo>
                <a:cubicBezTo>
                  <a:pt x="219355" y="279500"/>
                  <a:pt x="244801" y="282392"/>
                  <a:pt x="253245" y="282392"/>
                </a:cubicBezTo>
                <a:cubicBezTo>
                  <a:pt x="262666" y="280992"/>
                  <a:pt x="271641" y="277476"/>
                  <a:pt x="279500" y="272098"/>
                </a:cubicBezTo>
                <a:cubicBezTo>
                  <a:pt x="281594" y="267078"/>
                  <a:pt x="279911" y="261278"/>
                  <a:pt x="275452" y="25816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29" name="Frihåndsform: figur 428">
            <a:extLst>
              <a:ext uri="{FF2B5EF4-FFF2-40B4-BE49-F238E27FC236}">
                <a16:creationId xmlns:a16="http://schemas.microsoft.com/office/drawing/2014/main" id="{9DB7FEC2-52E1-414B-9E55-D9DBD29F7661}"/>
              </a:ext>
            </a:extLst>
          </p:cNvPr>
          <p:cNvSpPr/>
          <p:nvPr/>
        </p:nvSpPr>
        <p:spPr>
          <a:xfrm>
            <a:off x="5732684" y="4999301"/>
            <a:ext cx="285607" cy="380184"/>
          </a:xfrm>
          <a:custGeom>
            <a:avLst/>
            <a:gdLst>
              <a:gd name="connsiteX0" fmla="*/ 284747 w 285607"/>
              <a:gd name="connsiteY0" fmla="*/ 227452 h 380184"/>
              <a:gd name="connsiteX1" fmla="*/ 270694 w 285607"/>
              <a:gd name="connsiteY1" fmla="*/ 200445 h 380184"/>
              <a:gd name="connsiteX2" fmla="*/ 251031 w 285607"/>
              <a:gd name="connsiteY2" fmla="*/ 186681 h 380184"/>
              <a:gd name="connsiteX3" fmla="*/ 225239 w 285607"/>
              <a:gd name="connsiteY3" fmla="*/ 172859 h 380184"/>
              <a:gd name="connsiteX4" fmla="*/ 222462 w 285607"/>
              <a:gd name="connsiteY4" fmla="*/ 149727 h 380184"/>
              <a:gd name="connsiteX5" fmla="*/ 219166 w 285607"/>
              <a:gd name="connsiteY5" fmla="*/ 128502 h 380184"/>
              <a:gd name="connsiteX6" fmla="*/ 210260 w 285607"/>
              <a:gd name="connsiteY6" fmla="*/ 109533 h 380184"/>
              <a:gd name="connsiteX7" fmla="*/ 184467 w 285607"/>
              <a:gd name="connsiteY7" fmla="*/ 103172 h 380184"/>
              <a:gd name="connsiteX8" fmla="*/ 165267 w 285607"/>
              <a:gd name="connsiteY8" fmla="*/ 92300 h 380184"/>
              <a:gd name="connsiteX9" fmla="*/ 155378 w 285607"/>
              <a:gd name="connsiteY9" fmla="*/ 82526 h 380184"/>
              <a:gd name="connsiteX10" fmla="*/ 138549 w 285607"/>
              <a:gd name="connsiteY10" fmla="*/ 78478 h 380184"/>
              <a:gd name="connsiteX11" fmla="*/ 110905 w 285607"/>
              <a:gd name="connsiteY11" fmla="*/ 58931 h 380184"/>
              <a:gd name="connsiteX12" fmla="*/ 103387 w 285607"/>
              <a:gd name="connsiteY12" fmla="*/ 4338 h 380184"/>
              <a:gd name="connsiteX13" fmla="*/ 81353 w 285607"/>
              <a:gd name="connsiteY13" fmla="*/ 2603 h 380184"/>
              <a:gd name="connsiteX14" fmla="*/ 53710 w 285607"/>
              <a:gd name="connsiteY14" fmla="*/ 17581 h 380184"/>
              <a:gd name="connsiteX15" fmla="*/ 33527 w 285607"/>
              <a:gd name="connsiteY15" fmla="*/ 30189 h 380184"/>
              <a:gd name="connsiteX16" fmla="*/ 13401 w 285607"/>
              <a:gd name="connsiteY16" fmla="*/ 35972 h 380184"/>
              <a:gd name="connsiteX17" fmla="*/ 5420 w 285607"/>
              <a:gd name="connsiteY17" fmla="*/ 33658 h 380184"/>
              <a:gd name="connsiteX18" fmla="*/ 21844 w 285607"/>
              <a:gd name="connsiteY18" fmla="*/ 72753 h 380184"/>
              <a:gd name="connsiteX19" fmla="*/ 15714 w 285607"/>
              <a:gd name="connsiteY19" fmla="*/ 87673 h 380184"/>
              <a:gd name="connsiteX20" fmla="*/ 17623 w 285607"/>
              <a:gd name="connsiteY20" fmla="*/ 127346 h 380184"/>
              <a:gd name="connsiteX21" fmla="*/ 11840 w 285607"/>
              <a:gd name="connsiteY21" fmla="*/ 150478 h 380184"/>
              <a:gd name="connsiteX22" fmla="*/ 6057 w 285607"/>
              <a:gd name="connsiteY22" fmla="*/ 174652 h 380184"/>
              <a:gd name="connsiteX23" fmla="*/ 14962 w 285607"/>
              <a:gd name="connsiteY23" fmla="*/ 187838 h 380184"/>
              <a:gd name="connsiteX24" fmla="*/ 2297 w 285607"/>
              <a:gd name="connsiteY24" fmla="*/ 210276 h 380184"/>
              <a:gd name="connsiteX25" fmla="*/ 447 w 285607"/>
              <a:gd name="connsiteY25" fmla="*/ 221843 h 380184"/>
              <a:gd name="connsiteX26" fmla="*/ 10278 w 285607"/>
              <a:gd name="connsiteY26" fmla="*/ 235028 h 380184"/>
              <a:gd name="connsiteX27" fmla="*/ 16061 w 285607"/>
              <a:gd name="connsiteY27" fmla="*/ 264927 h 380184"/>
              <a:gd name="connsiteX28" fmla="*/ 25951 w 285607"/>
              <a:gd name="connsiteY28" fmla="*/ 280426 h 380184"/>
              <a:gd name="connsiteX29" fmla="*/ 21266 w 285607"/>
              <a:gd name="connsiteY29" fmla="*/ 299973 h 380184"/>
              <a:gd name="connsiteX30" fmla="*/ 29652 w 285607"/>
              <a:gd name="connsiteY30" fmla="*/ 323106 h 380184"/>
              <a:gd name="connsiteX31" fmla="*/ 38095 w 285607"/>
              <a:gd name="connsiteY31" fmla="*/ 348378 h 380184"/>
              <a:gd name="connsiteX32" fmla="*/ 43878 w 285607"/>
              <a:gd name="connsiteY32" fmla="*/ 378855 h 380184"/>
              <a:gd name="connsiteX33" fmla="*/ 75744 w 285607"/>
              <a:gd name="connsiteY33" fmla="*/ 356417 h 380184"/>
              <a:gd name="connsiteX34" fmla="*/ 96332 w 285607"/>
              <a:gd name="connsiteY34" fmla="*/ 355839 h 380184"/>
              <a:gd name="connsiteX35" fmla="*/ 123513 w 285607"/>
              <a:gd name="connsiteY35" fmla="*/ 369082 h 380184"/>
              <a:gd name="connsiteX36" fmla="*/ 137624 w 285607"/>
              <a:gd name="connsiteY36" fmla="*/ 352426 h 380184"/>
              <a:gd name="connsiteX37" fmla="*/ 169026 w 285607"/>
              <a:gd name="connsiteY37" fmla="*/ 352426 h 380184"/>
              <a:gd name="connsiteX38" fmla="*/ 176024 w 285607"/>
              <a:gd name="connsiteY38" fmla="*/ 309284 h 380184"/>
              <a:gd name="connsiteX39" fmla="*/ 194298 w 285607"/>
              <a:gd name="connsiteY39" fmla="*/ 282855 h 380184"/>
              <a:gd name="connsiteX40" fmla="*/ 223214 w 285607"/>
              <a:gd name="connsiteY40" fmla="*/ 277072 h 380184"/>
              <a:gd name="connsiteX41" fmla="*/ 250395 w 285607"/>
              <a:gd name="connsiteY41" fmla="*/ 273602 h 380184"/>
              <a:gd name="connsiteX42" fmla="*/ 272429 w 285607"/>
              <a:gd name="connsiteY42" fmla="*/ 285168 h 380184"/>
              <a:gd name="connsiteX43" fmla="*/ 283648 w 285607"/>
              <a:gd name="connsiteY43" fmla="*/ 264465 h 380184"/>
              <a:gd name="connsiteX44" fmla="*/ 284747 w 285607"/>
              <a:gd name="connsiteY44" fmla="*/ 227452 h 3801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85607" h="380184">
                <a:moveTo>
                  <a:pt x="284747" y="227452"/>
                </a:moveTo>
                <a:cubicBezTo>
                  <a:pt x="281509" y="214787"/>
                  <a:pt x="270694" y="213688"/>
                  <a:pt x="270694" y="200445"/>
                </a:cubicBezTo>
                <a:cubicBezTo>
                  <a:pt x="270694" y="187201"/>
                  <a:pt x="266472" y="185524"/>
                  <a:pt x="251031" y="186681"/>
                </a:cubicBezTo>
                <a:cubicBezTo>
                  <a:pt x="235590" y="187838"/>
                  <a:pt x="226164" y="183211"/>
                  <a:pt x="225239" y="172859"/>
                </a:cubicBezTo>
                <a:cubicBezTo>
                  <a:pt x="224313" y="162507"/>
                  <a:pt x="215407" y="153891"/>
                  <a:pt x="222462" y="149727"/>
                </a:cubicBezTo>
                <a:cubicBezTo>
                  <a:pt x="229518" y="145563"/>
                  <a:pt x="217778" y="138160"/>
                  <a:pt x="219166" y="128502"/>
                </a:cubicBezTo>
                <a:cubicBezTo>
                  <a:pt x="220554" y="118845"/>
                  <a:pt x="214944" y="114681"/>
                  <a:pt x="210260" y="109533"/>
                </a:cubicBezTo>
                <a:cubicBezTo>
                  <a:pt x="205576" y="104387"/>
                  <a:pt x="184467" y="111789"/>
                  <a:pt x="184467" y="103172"/>
                </a:cubicBezTo>
                <a:cubicBezTo>
                  <a:pt x="184467" y="94555"/>
                  <a:pt x="171802" y="92300"/>
                  <a:pt x="165267" y="92300"/>
                </a:cubicBezTo>
                <a:cubicBezTo>
                  <a:pt x="158732" y="92300"/>
                  <a:pt x="163359" y="81370"/>
                  <a:pt x="155378" y="82526"/>
                </a:cubicBezTo>
                <a:cubicBezTo>
                  <a:pt x="147397" y="83683"/>
                  <a:pt x="149306" y="76743"/>
                  <a:pt x="138549" y="78478"/>
                </a:cubicBezTo>
                <a:cubicBezTo>
                  <a:pt x="127792" y="80213"/>
                  <a:pt x="121662" y="74430"/>
                  <a:pt x="110905" y="58931"/>
                </a:cubicBezTo>
                <a:cubicBezTo>
                  <a:pt x="100149" y="43432"/>
                  <a:pt x="101016" y="12955"/>
                  <a:pt x="103387" y="4338"/>
                </a:cubicBezTo>
                <a:cubicBezTo>
                  <a:pt x="105758" y="-4279"/>
                  <a:pt x="90259" y="2603"/>
                  <a:pt x="81353" y="2603"/>
                </a:cubicBezTo>
                <a:cubicBezTo>
                  <a:pt x="72447" y="2603"/>
                  <a:pt x="63078" y="10642"/>
                  <a:pt x="53710" y="17581"/>
                </a:cubicBezTo>
                <a:cubicBezTo>
                  <a:pt x="44341" y="24521"/>
                  <a:pt x="38211" y="23885"/>
                  <a:pt x="33527" y="30189"/>
                </a:cubicBezTo>
                <a:cubicBezTo>
                  <a:pt x="28940" y="36510"/>
                  <a:pt x="20642" y="38892"/>
                  <a:pt x="13401" y="35972"/>
                </a:cubicBezTo>
                <a:cubicBezTo>
                  <a:pt x="10868" y="34815"/>
                  <a:pt x="8179" y="34034"/>
                  <a:pt x="5420" y="33658"/>
                </a:cubicBezTo>
                <a:cubicBezTo>
                  <a:pt x="9642" y="45745"/>
                  <a:pt x="19474" y="65813"/>
                  <a:pt x="21844" y="72753"/>
                </a:cubicBezTo>
                <a:cubicBezTo>
                  <a:pt x="24621" y="81948"/>
                  <a:pt x="18548" y="84319"/>
                  <a:pt x="15714" y="87673"/>
                </a:cubicBezTo>
                <a:cubicBezTo>
                  <a:pt x="12881" y="91028"/>
                  <a:pt x="17160" y="120464"/>
                  <a:pt x="17623" y="127346"/>
                </a:cubicBezTo>
                <a:cubicBezTo>
                  <a:pt x="18086" y="134228"/>
                  <a:pt x="7791" y="146315"/>
                  <a:pt x="11840" y="150478"/>
                </a:cubicBezTo>
                <a:cubicBezTo>
                  <a:pt x="15888" y="154642"/>
                  <a:pt x="6057" y="167192"/>
                  <a:pt x="6057" y="174652"/>
                </a:cubicBezTo>
                <a:cubicBezTo>
                  <a:pt x="6057" y="182112"/>
                  <a:pt x="14962" y="182112"/>
                  <a:pt x="14962" y="187838"/>
                </a:cubicBezTo>
                <a:cubicBezTo>
                  <a:pt x="13326" y="196507"/>
                  <a:pt x="8873" y="204395"/>
                  <a:pt x="2297" y="210276"/>
                </a:cubicBezTo>
                <a:cubicBezTo>
                  <a:pt x="-16" y="212011"/>
                  <a:pt x="-478" y="216580"/>
                  <a:pt x="447" y="221843"/>
                </a:cubicBezTo>
                <a:cubicBezTo>
                  <a:pt x="1835" y="221264"/>
                  <a:pt x="2818" y="228725"/>
                  <a:pt x="10278" y="235028"/>
                </a:cubicBezTo>
                <a:cubicBezTo>
                  <a:pt x="18722" y="242546"/>
                  <a:pt x="8890" y="254575"/>
                  <a:pt x="16061" y="264927"/>
                </a:cubicBezTo>
                <a:cubicBezTo>
                  <a:pt x="23232" y="275279"/>
                  <a:pt x="30635" y="275857"/>
                  <a:pt x="25951" y="280426"/>
                </a:cubicBezTo>
                <a:cubicBezTo>
                  <a:pt x="21266" y="284995"/>
                  <a:pt x="26413" y="295404"/>
                  <a:pt x="21266" y="299973"/>
                </a:cubicBezTo>
                <a:cubicBezTo>
                  <a:pt x="16119" y="304542"/>
                  <a:pt x="23117" y="319520"/>
                  <a:pt x="29652" y="323106"/>
                </a:cubicBezTo>
                <a:cubicBezTo>
                  <a:pt x="36187" y="326692"/>
                  <a:pt x="31560" y="341496"/>
                  <a:pt x="38095" y="348378"/>
                </a:cubicBezTo>
                <a:cubicBezTo>
                  <a:pt x="44630" y="355260"/>
                  <a:pt x="41392" y="373130"/>
                  <a:pt x="43878" y="378855"/>
                </a:cubicBezTo>
                <a:cubicBezTo>
                  <a:pt x="46365" y="384581"/>
                  <a:pt x="64466" y="370817"/>
                  <a:pt x="75744" y="356417"/>
                </a:cubicBezTo>
                <a:cubicBezTo>
                  <a:pt x="87021" y="342017"/>
                  <a:pt x="86038" y="354162"/>
                  <a:pt x="96332" y="355839"/>
                </a:cubicBezTo>
                <a:cubicBezTo>
                  <a:pt x="106626" y="357516"/>
                  <a:pt x="118365" y="357573"/>
                  <a:pt x="123513" y="369082"/>
                </a:cubicBezTo>
                <a:cubicBezTo>
                  <a:pt x="128660" y="380590"/>
                  <a:pt x="133864" y="357516"/>
                  <a:pt x="137624" y="352426"/>
                </a:cubicBezTo>
                <a:cubicBezTo>
                  <a:pt x="141383" y="347337"/>
                  <a:pt x="164804" y="354162"/>
                  <a:pt x="169026" y="352426"/>
                </a:cubicBezTo>
                <a:cubicBezTo>
                  <a:pt x="173248" y="350692"/>
                  <a:pt x="176486" y="315067"/>
                  <a:pt x="176024" y="309284"/>
                </a:cubicBezTo>
                <a:cubicBezTo>
                  <a:pt x="175561" y="303501"/>
                  <a:pt x="185855" y="289737"/>
                  <a:pt x="194298" y="282855"/>
                </a:cubicBezTo>
                <a:cubicBezTo>
                  <a:pt x="202742" y="275973"/>
                  <a:pt x="215870" y="281120"/>
                  <a:pt x="223214" y="277072"/>
                </a:cubicBezTo>
                <a:cubicBezTo>
                  <a:pt x="230559" y="273024"/>
                  <a:pt x="240564" y="273602"/>
                  <a:pt x="250395" y="273602"/>
                </a:cubicBezTo>
                <a:cubicBezTo>
                  <a:pt x="260227" y="273602"/>
                  <a:pt x="267224" y="285168"/>
                  <a:pt x="272429" y="285168"/>
                </a:cubicBezTo>
                <a:cubicBezTo>
                  <a:pt x="277634" y="285168"/>
                  <a:pt x="285036" y="274238"/>
                  <a:pt x="283648" y="264465"/>
                </a:cubicBezTo>
                <a:cubicBezTo>
                  <a:pt x="280583" y="253303"/>
                  <a:pt x="288044" y="239539"/>
                  <a:pt x="284747" y="2274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0" name="Frihåndsform: figur 429">
            <a:extLst>
              <a:ext uri="{FF2B5EF4-FFF2-40B4-BE49-F238E27FC236}">
                <a16:creationId xmlns:a16="http://schemas.microsoft.com/office/drawing/2014/main" id="{59678C47-388C-4E6F-B535-8A5DF6651670}"/>
              </a:ext>
            </a:extLst>
          </p:cNvPr>
          <p:cNvSpPr/>
          <p:nvPr/>
        </p:nvSpPr>
        <p:spPr>
          <a:xfrm>
            <a:off x="5456164" y="4722708"/>
            <a:ext cx="298620" cy="519949"/>
          </a:xfrm>
          <a:custGeom>
            <a:avLst/>
            <a:gdLst>
              <a:gd name="connsiteX0" fmla="*/ 297902 w 298620"/>
              <a:gd name="connsiteY0" fmla="*/ 347727 h 519949"/>
              <a:gd name="connsiteX1" fmla="*/ 281478 w 298620"/>
              <a:gd name="connsiteY1" fmla="*/ 308633 h 519949"/>
              <a:gd name="connsiteX2" fmla="*/ 258981 w 298620"/>
              <a:gd name="connsiteY2" fmla="*/ 309789 h 519949"/>
              <a:gd name="connsiteX3" fmla="*/ 253198 w 298620"/>
              <a:gd name="connsiteY3" fmla="*/ 273587 h 519949"/>
              <a:gd name="connsiteX4" fmla="*/ 242846 w 298620"/>
              <a:gd name="connsiteY4" fmla="*/ 275842 h 519949"/>
              <a:gd name="connsiteX5" fmla="*/ 218036 w 298620"/>
              <a:gd name="connsiteY5" fmla="*/ 279890 h 519949"/>
              <a:gd name="connsiteX6" fmla="*/ 205372 w 298620"/>
              <a:gd name="connsiteY6" fmla="*/ 264391 h 519949"/>
              <a:gd name="connsiteX7" fmla="*/ 193805 w 298620"/>
              <a:gd name="connsiteY7" fmla="*/ 253461 h 519949"/>
              <a:gd name="connsiteX8" fmla="*/ 183974 w 298620"/>
              <a:gd name="connsiteY8" fmla="*/ 229345 h 519949"/>
              <a:gd name="connsiteX9" fmla="*/ 177902 w 298620"/>
              <a:gd name="connsiteY9" fmla="*/ 205172 h 519949"/>
              <a:gd name="connsiteX10" fmla="*/ 181198 w 298620"/>
              <a:gd name="connsiteY10" fmla="*/ 186781 h 519949"/>
              <a:gd name="connsiteX11" fmla="*/ 191492 w 298620"/>
              <a:gd name="connsiteY11" fmla="*/ 171861 h 519949"/>
              <a:gd name="connsiteX12" fmla="*/ 199010 w 298620"/>
              <a:gd name="connsiteY12" fmla="*/ 145374 h 519949"/>
              <a:gd name="connsiteX13" fmla="*/ 219598 w 298620"/>
              <a:gd name="connsiteY13" fmla="*/ 128719 h 519949"/>
              <a:gd name="connsiteX14" fmla="*/ 248514 w 298620"/>
              <a:gd name="connsiteY14" fmla="*/ 116111 h 519949"/>
              <a:gd name="connsiteX15" fmla="*/ 267714 w 298620"/>
              <a:gd name="connsiteY15" fmla="*/ 114376 h 519949"/>
              <a:gd name="connsiteX16" fmla="*/ 253661 w 298620"/>
              <a:gd name="connsiteY16" fmla="*/ 101133 h 519949"/>
              <a:gd name="connsiteX17" fmla="*/ 265805 w 298620"/>
              <a:gd name="connsiteY17" fmla="*/ 77595 h 519949"/>
              <a:gd name="connsiteX18" fmla="*/ 248456 w 298620"/>
              <a:gd name="connsiteY18" fmla="*/ 60940 h 519949"/>
              <a:gd name="connsiteX19" fmla="*/ 232957 w 298620"/>
              <a:gd name="connsiteY19" fmla="*/ 62038 h 519949"/>
              <a:gd name="connsiteX20" fmla="*/ 218904 w 298620"/>
              <a:gd name="connsiteY20" fmla="*/ 63773 h 519949"/>
              <a:gd name="connsiteX21" fmla="*/ 191723 w 298620"/>
              <a:gd name="connsiteY21" fmla="*/ 59783 h 519949"/>
              <a:gd name="connsiteX22" fmla="*/ 182817 w 298620"/>
              <a:gd name="connsiteY22" fmla="*/ 42433 h 519949"/>
              <a:gd name="connsiteX23" fmla="*/ 168301 w 298620"/>
              <a:gd name="connsiteY23" fmla="*/ 25084 h 519949"/>
              <a:gd name="connsiteX24" fmla="*/ 154190 w 298620"/>
              <a:gd name="connsiteY24" fmla="*/ 1546 h 519949"/>
              <a:gd name="connsiteX25" fmla="*/ 134065 w 298620"/>
              <a:gd name="connsiteY25" fmla="*/ 2125 h 519949"/>
              <a:gd name="connsiteX26" fmla="*/ 139848 w 298620"/>
              <a:gd name="connsiteY26" fmla="*/ 22250 h 519949"/>
              <a:gd name="connsiteX27" fmla="*/ 126720 w 298620"/>
              <a:gd name="connsiteY27" fmla="*/ 50414 h 519949"/>
              <a:gd name="connsiteX28" fmla="*/ 80455 w 298620"/>
              <a:gd name="connsiteY28" fmla="*/ 80256 h 519949"/>
              <a:gd name="connsiteX29" fmla="*/ 59347 w 298620"/>
              <a:gd name="connsiteY29" fmla="*/ 124554 h 519949"/>
              <a:gd name="connsiteX30" fmla="*/ 42460 w 298620"/>
              <a:gd name="connsiteY30" fmla="*/ 125711 h 519949"/>
              <a:gd name="connsiteX31" fmla="*/ 24648 w 298620"/>
              <a:gd name="connsiteY31" fmla="*/ 119928 h 519949"/>
              <a:gd name="connsiteX32" fmla="*/ 24648 w 298620"/>
              <a:gd name="connsiteY32" fmla="*/ 105586 h 519949"/>
              <a:gd name="connsiteX33" fmla="*/ 19963 w 298620"/>
              <a:gd name="connsiteY33" fmla="*/ 91186 h 519949"/>
              <a:gd name="connsiteX34" fmla="*/ 763 w 298620"/>
              <a:gd name="connsiteY34" fmla="*/ 115359 h 519949"/>
              <a:gd name="connsiteX35" fmla="*/ 9669 w 298620"/>
              <a:gd name="connsiteY35" fmla="*/ 153875 h 519949"/>
              <a:gd name="connsiteX36" fmla="*/ 2151 w 298620"/>
              <a:gd name="connsiteY36" fmla="*/ 161335 h 519949"/>
              <a:gd name="connsiteX37" fmla="*/ 21409 w 298620"/>
              <a:gd name="connsiteY37" fmla="*/ 180304 h 519949"/>
              <a:gd name="connsiteX38" fmla="*/ 34999 w 298620"/>
              <a:gd name="connsiteY38" fmla="*/ 191177 h 519949"/>
              <a:gd name="connsiteX39" fmla="*/ 45293 w 298620"/>
              <a:gd name="connsiteY39" fmla="*/ 214772 h 519949"/>
              <a:gd name="connsiteX40" fmla="*/ 51076 w 298620"/>
              <a:gd name="connsiteY40" fmla="*/ 223967 h 519949"/>
              <a:gd name="connsiteX41" fmla="*/ 64667 w 298620"/>
              <a:gd name="connsiteY41" fmla="*/ 256758 h 519949"/>
              <a:gd name="connsiteX42" fmla="*/ 95607 w 298620"/>
              <a:gd name="connsiteY42" fmla="*/ 276247 h 519949"/>
              <a:gd name="connsiteX43" fmla="*/ 106421 w 298620"/>
              <a:gd name="connsiteY43" fmla="*/ 331476 h 519949"/>
              <a:gd name="connsiteX44" fmla="*/ 129554 w 298620"/>
              <a:gd name="connsiteY44" fmla="*/ 378609 h 519949"/>
              <a:gd name="connsiteX45" fmla="*/ 127646 w 298620"/>
              <a:gd name="connsiteY45" fmla="*/ 394108 h 519949"/>
              <a:gd name="connsiteX46" fmla="*/ 152976 w 298620"/>
              <a:gd name="connsiteY46" fmla="*/ 432045 h 519949"/>
              <a:gd name="connsiteX47" fmla="*/ 164542 w 298620"/>
              <a:gd name="connsiteY47" fmla="*/ 440084 h 519949"/>
              <a:gd name="connsiteX48" fmla="*/ 232494 w 298620"/>
              <a:gd name="connsiteY48" fmla="*/ 489530 h 519949"/>
              <a:gd name="connsiteX49" fmla="*/ 260601 w 298620"/>
              <a:gd name="connsiteY49" fmla="*/ 514802 h 519949"/>
              <a:gd name="connsiteX50" fmla="*/ 261989 w 298620"/>
              <a:gd name="connsiteY50" fmla="*/ 519949 h 519949"/>
              <a:gd name="connsiteX51" fmla="*/ 267193 w 298620"/>
              <a:gd name="connsiteY51" fmla="*/ 515381 h 519949"/>
              <a:gd name="connsiteX52" fmla="*/ 277025 w 298620"/>
              <a:gd name="connsiteY52" fmla="*/ 492942 h 519949"/>
              <a:gd name="connsiteX53" fmla="*/ 277950 w 298620"/>
              <a:gd name="connsiteY53" fmla="*/ 491785 h 519949"/>
              <a:gd name="connsiteX54" fmla="*/ 279801 w 298620"/>
              <a:gd name="connsiteY54" fmla="*/ 480219 h 519949"/>
              <a:gd name="connsiteX55" fmla="*/ 292466 w 298620"/>
              <a:gd name="connsiteY55" fmla="*/ 457780 h 519949"/>
              <a:gd name="connsiteX56" fmla="*/ 283560 w 298620"/>
              <a:gd name="connsiteY56" fmla="*/ 444537 h 519949"/>
              <a:gd name="connsiteX57" fmla="*/ 289343 w 298620"/>
              <a:gd name="connsiteY57" fmla="*/ 420421 h 519949"/>
              <a:gd name="connsiteX58" fmla="*/ 295126 w 298620"/>
              <a:gd name="connsiteY58" fmla="*/ 397288 h 519949"/>
              <a:gd name="connsiteX59" fmla="*/ 293218 w 298620"/>
              <a:gd name="connsiteY59" fmla="*/ 357674 h 519949"/>
              <a:gd name="connsiteX60" fmla="*/ 297902 w 298620"/>
              <a:gd name="connsiteY60" fmla="*/ 347727 h 519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98620" h="519949">
                <a:moveTo>
                  <a:pt x="297902" y="347727"/>
                </a:moveTo>
                <a:cubicBezTo>
                  <a:pt x="295531" y="340845"/>
                  <a:pt x="285699" y="320719"/>
                  <a:pt x="281478" y="308633"/>
                </a:cubicBezTo>
                <a:cubicBezTo>
                  <a:pt x="273994" y="307199"/>
                  <a:pt x="266280" y="307592"/>
                  <a:pt x="258981" y="309789"/>
                </a:cubicBezTo>
                <a:cubicBezTo>
                  <a:pt x="251463" y="313259"/>
                  <a:pt x="253198" y="284517"/>
                  <a:pt x="253198" y="273587"/>
                </a:cubicBezTo>
                <a:cubicBezTo>
                  <a:pt x="253198" y="262656"/>
                  <a:pt x="245680" y="268382"/>
                  <a:pt x="242846" y="275842"/>
                </a:cubicBezTo>
                <a:cubicBezTo>
                  <a:pt x="240013" y="283302"/>
                  <a:pt x="228793" y="279890"/>
                  <a:pt x="218036" y="279890"/>
                </a:cubicBezTo>
                <a:cubicBezTo>
                  <a:pt x="207280" y="279890"/>
                  <a:pt x="212253" y="263235"/>
                  <a:pt x="205372" y="264391"/>
                </a:cubicBezTo>
                <a:cubicBezTo>
                  <a:pt x="198490" y="265548"/>
                  <a:pt x="192706" y="262078"/>
                  <a:pt x="193805" y="253461"/>
                </a:cubicBezTo>
                <a:cubicBezTo>
                  <a:pt x="194904" y="244844"/>
                  <a:pt x="189121" y="238541"/>
                  <a:pt x="183974" y="229345"/>
                </a:cubicBezTo>
                <a:cubicBezTo>
                  <a:pt x="178827" y="220150"/>
                  <a:pt x="173680" y="210897"/>
                  <a:pt x="177902" y="205172"/>
                </a:cubicBezTo>
                <a:cubicBezTo>
                  <a:pt x="182123" y="199447"/>
                  <a:pt x="175068" y="194242"/>
                  <a:pt x="181198" y="186781"/>
                </a:cubicBezTo>
                <a:cubicBezTo>
                  <a:pt x="187328" y="179321"/>
                  <a:pt x="193805" y="181634"/>
                  <a:pt x="191492" y="171861"/>
                </a:cubicBezTo>
                <a:cubicBezTo>
                  <a:pt x="189178" y="162087"/>
                  <a:pt x="198490" y="156304"/>
                  <a:pt x="199010" y="145374"/>
                </a:cubicBezTo>
                <a:cubicBezTo>
                  <a:pt x="199531" y="134444"/>
                  <a:pt x="210229" y="137914"/>
                  <a:pt x="219598" y="128719"/>
                </a:cubicBezTo>
                <a:cubicBezTo>
                  <a:pt x="228967" y="119523"/>
                  <a:pt x="239781" y="124728"/>
                  <a:pt x="248514" y="116111"/>
                </a:cubicBezTo>
                <a:cubicBezTo>
                  <a:pt x="256437" y="108593"/>
                  <a:pt x="261584" y="114955"/>
                  <a:pt x="267714" y="114376"/>
                </a:cubicBezTo>
                <a:cubicBezTo>
                  <a:pt x="264417" y="108593"/>
                  <a:pt x="255512" y="105759"/>
                  <a:pt x="253661" y="101133"/>
                </a:cubicBezTo>
                <a:cubicBezTo>
                  <a:pt x="251290" y="95350"/>
                  <a:pt x="262567" y="84477"/>
                  <a:pt x="265805" y="77595"/>
                </a:cubicBezTo>
                <a:cubicBezTo>
                  <a:pt x="269044" y="70713"/>
                  <a:pt x="252678" y="63195"/>
                  <a:pt x="248456" y="60940"/>
                </a:cubicBezTo>
                <a:cubicBezTo>
                  <a:pt x="244234" y="58684"/>
                  <a:pt x="236890" y="64930"/>
                  <a:pt x="232957" y="62038"/>
                </a:cubicBezTo>
                <a:cubicBezTo>
                  <a:pt x="228354" y="59714"/>
                  <a:pt x="222802" y="60402"/>
                  <a:pt x="218904" y="63773"/>
                </a:cubicBezTo>
                <a:cubicBezTo>
                  <a:pt x="215608" y="66665"/>
                  <a:pt x="191261" y="68400"/>
                  <a:pt x="191723" y="59783"/>
                </a:cubicBezTo>
                <a:cubicBezTo>
                  <a:pt x="192186" y="51166"/>
                  <a:pt x="181892" y="48217"/>
                  <a:pt x="182817" y="42433"/>
                </a:cubicBezTo>
                <a:cubicBezTo>
                  <a:pt x="182933" y="33857"/>
                  <a:pt x="176762" y="26484"/>
                  <a:pt x="168301" y="25084"/>
                </a:cubicBezTo>
                <a:cubicBezTo>
                  <a:pt x="159395" y="23927"/>
                  <a:pt x="160783" y="6694"/>
                  <a:pt x="154190" y="1546"/>
                </a:cubicBezTo>
                <a:cubicBezTo>
                  <a:pt x="150489" y="-1345"/>
                  <a:pt x="141120" y="390"/>
                  <a:pt x="134065" y="2125"/>
                </a:cubicBezTo>
                <a:cubicBezTo>
                  <a:pt x="142046" y="12477"/>
                  <a:pt x="144822" y="17045"/>
                  <a:pt x="139848" y="22250"/>
                </a:cubicBezTo>
                <a:cubicBezTo>
                  <a:pt x="132850" y="28554"/>
                  <a:pt x="139848" y="29710"/>
                  <a:pt x="126720" y="50414"/>
                </a:cubicBezTo>
                <a:cubicBezTo>
                  <a:pt x="113592" y="71118"/>
                  <a:pt x="91559" y="76265"/>
                  <a:pt x="80455" y="80256"/>
                </a:cubicBezTo>
                <a:cubicBezTo>
                  <a:pt x="69351" y="84246"/>
                  <a:pt x="65477" y="107841"/>
                  <a:pt x="59347" y="124554"/>
                </a:cubicBezTo>
                <a:cubicBezTo>
                  <a:pt x="53216" y="141268"/>
                  <a:pt x="48590" y="135485"/>
                  <a:pt x="42460" y="125711"/>
                </a:cubicBezTo>
                <a:cubicBezTo>
                  <a:pt x="36329" y="115938"/>
                  <a:pt x="31703" y="127388"/>
                  <a:pt x="24648" y="119928"/>
                </a:cubicBezTo>
                <a:cubicBezTo>
                  <a:pt x="17592" y="112468"/>
                  <a:pt x="20946" y="112468"/>
                  <a:pt x="24648" y="105586"/>
                </a:cubicBezTo>
                <a:cubicBezTo>
                  <a:pt x="26556" y="102116"/>
                  <a:pt x="24648" y="96390"/>
                  <a:pt x="19963" y="91186"/>
                </a:cubicBezTo>
                <a:cubicBezTo>
                  <a:pt x="12040" y="92921"/>
                  <a:pt x="4522" y="105586"/>
                  <a:pt x="763" y="115359"/>
                </a:cubicBezTo>
                <a:cubicBezTo>
                  <a:pt x="-2996" y="125133"/>
                  <a:pt x="8281" y="146357"/>
                  <a:pt x="9669" y="153875"/>
                </a:cubicBezTo>
                <a:cubicBezTo>
                  <a:pt x="11057" y="161393"/>
                  <a:pt x="3597" y="154395"/>
                  <a:pt x="2151" y="161335"/>
                </a:cubicBezTo>
                <a:cubicBezTo>
                  <a:pt x="1226" y="166482"/>
                  <a:pt x="12503" y="173943"/>
                  <a:pt x="21409" y="180304"/>
                </a:cubicBezTo>
                <a:cubicBezTo>
                  <a:pt x="27065" y="182241"/>
                  <a:pt x="31871" y="186081"/>
                  <a:pt x="34999" y="191177"/>
                </a:cubicBezTo>
                <a:cubicBezTo>
                  <a:pt x="39695" y="198429"/>
                  <a:pt x="43171" y="206398"/>
                  <a:pt x="45293" y="214772"/>
                </a:cubicBezTo>
                <a:cubicBezTo>
                  <a:pt x="46976" y="217982"/>
                  <a:pt x="48914" y="221058"/>
                  <a:pt x="51076" y="223967"/>
                </a:cubicBezTo>
                <a:cubicBezTo>
                  <a:pt x="57669" y="232584"/>
                  <a:pt x="59057" y="240044"/>
                  <a:pt x="64667" y="256758"/>
                </a:cubicBezTo>
                <a:cubicBezTo>
                  <a:pt x="74036" y="263640"/>
                  <a:pt x="87164" y="265953"/>
                  <a:pt x="95607" y="276247"/>
                </a:cubicBezTo>
                <a:cubicBezTo>
                  <a:pt x="109198" y="294117"/>
                  <a:pt x="100291" y="312507"/>
                  <a:pt x="106421" y="331476"/>
                </a:cubicBezTo>
                <a:cubicBezTo>
                  <a:pt x="112205" y="349288"/>
                  <a:pt x="126547" y="357905"/>
                  <a:pt x="129554" y="378609"/>
                </a:cubicBezTo>
                <a:cubicBezTo>
                  <a:pt x="130393" y="383854"/>
                  <a:pt x="129733" y="389227"/>
                  <a:pt x="127646" y="394108"/>
                </a:cubicBezTo>
                <a:cubicBezTo>
                  <a:pt x="138304" y="405125"/>
                  <a:pt x="146886" y="417975"/>
                  <a:pt x="152976" y="432045"/>
                </a:cubicBezTo>
                <a:lnTo>
                  <a:pt x="164542" y="440084"/>
                </a:lnTo>
                <a:cubicBezTo>
                  <a:pt x="186576" y="453327"/>
                  <a:pt x="226422" y="478021"/>
                  <a:pt x="232494" y="489530"/>
                </a:cubicBezTo>
                <a:cubicBezTo>
                  <a:pt x="238567" y="501038"/>
                  <a:pt x="256842" y="512663"/>
                  <a:pt x="260601" y="514802"/>
                </a:cubicBezTo>
                <a:cubicBezTo>
                  <a:pt x="261526" y="515381"/>
                  <a:pt x="261989" y="517694"/>
                  <a:pt x="261989" y="519949"/>
                </a:cubicBezTo>
                <a:cubicBezTo>
                  <a:pt x="264360" y="517694"/>
                  <a:pt x="265747" y="516538"/>
                  <a:pt x="267193" y="515381"/>
                </a:cubicBezTo>
                <a:cubicBezTo>
                  <a:pt x="274191" y="511333"/>
                  <a:pt x="274654" y="496990"/>
                  <a:pt x="277025" y="492942"/>
                </a:cubicBezTo>
                <a:lnTo>
                  <a:pt x="277950" y="491785"/>
                </a:lnTo>
                <a:cubicBezTo>
                  <a:pt x="277487" y="486638"/>
                  <a:pt x="277487" y="482012"/>
                  <a:pt x="279801" y="480219"/>
                </a:cubicBezTo>
                <a:cubicBezTo>
                  <a:pt x="286186" y="474187"/>
                  <a:pt x="290604" y="466363"/>
                  <a:pt x="292466" y="457780"/>
                </a:cubicBezTo>
                <a:cubicBezTo>
                  <a:pt x="292466" y="451997"/>
                  <a:pt x="283560" y="451997"/>
                  <a:pt x="283560" y="444537"/>
                </a:cubicBezTo>
                <a:cubicBezTo>
                  <a:pt x="283560" y="437077"/>
                  <a:pt x="293391" y="424990"/>
                  <a:pt x="289343" y="420421"/>
                </a:cubicBezTo>
                <a:cubicBezTo>
                  <a:pt x="285295" y="415852"/>
                  <a:pt x="295415" y="403766"/>
                  <a:pt x="295126" y="397288"/>
                </a:cubicBezTo>
                <a:cubicBezTo>
                  <a:pt x="294837" y="390811"/>
                  <a:pt x="290442" y="361086"/>
                  <a:pt x="293218" y="357674"/>
                </a:cubicBezTo>
                <a:cubicBezTo>
                  <a:pt x="294606" y="359235"/>
                  <a:pt x="300678" y="356980"/>
                  <a:pt x="297902" y="34772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1" name="Frihåndsform: figur 430">
            <a:extLst>
              <a:ext uri="{FF2B5EF4-FFF2-40B4-BE49-F238E27FC236}">
                <a16:creationId xmlns:a16="http://schemas.microsoft.com/office/drawing/2014/main" id="{8B315715-C6C1-4D75-A74C-68E692CBFE99}"/>
              </a:ext>
            </a:extLst>
          </p:cNvPr>
          <p:cNvSpPr/>
          <p:nvPr/>
        </p:nvSpPr>
        <p:spPr>
          <a:xfrm>
            <a:off x="5644688" y="4378942"/>
            <a:ext cx="323585" cy="322195"/>
          </a:xfrm>
          <a:custGeom>
            <a:avLst/>
            <a:gdLst>
              <a:gd name="connsiteX0" fmla="*/ 288887 w 323585"/>
              <a:gd name="connsiteY0" fmla="*/ 100049 h 322195"/>
              <a:gd name="connsiteX1" fmla="*/ 286053 w 323585"/>
              <a:gd name="connsiteY1" fmla="*/ 98314 h 322195"/>
              <a:gd name="connsiteX2" fmla="*/ 280270 w 323585"/>
              <a:gd name="connsiteY2" fmla="*/ 97157 h 322195"/>
              <a:gd name="connsiteX3" fmla="*/ 264771 w 323585"/>
              <a:gd name="connsiteY3" fmla="*/ 84550 h 322195"/>
              <a:gd name="connsiteX4" fmla="*/ 264308 w 323585"/>
              <a:gd name="connsiteY4" fmla="*/ 83393 h 322195"/>
              <a:gd name="connsiteX5" fmla="*/ 258525 w 323585"/>
              <a:gd name="connsiteY5" fmla="*/ 61533 h 322195"/>
              <a:gd name="connsiteX6" fmla="*/ 260376 w 323585"/>
              <a:gd name="connsiteY6" fmla="*/ 47190 h 322195"/>
              <a:gd name="connsiteX7" fmla="*/ 262284 w 323585"/>
              <a:gd name="connsiteY7" fmla="*/ 41986 h 322195"/>
              <a:gd name="connsiteX8" fmla="*/ 243547 w 323585"/>
              <a:gd name="connsiteY8" fmla="*/ 39730 h 322195"/>
              <a:gd name="connsiteX9" fmla="*/ 198033 w 323585"/>
              <a:gd name="connsiteY9" fmla="*/ 58699 h 322195"/>
              <a:gd name="connsiteX10" fmla="*/ 179296 w 323585"/>
              <a:gd name="connsiteY10" fmla="*/ 53494 h 322195"/>
              <a:gd name="connsiteX11" fmla="*/ 163855 w 323585"/>
              <a:gd name="connsiteY11" fmla="*/ 58699 h 322195"/>
              <a:gd name="connsiteX12" fmla="*/ 156799 w 323585"/>
              <a:gd name="connsiteY12" fmla="*/ 57543 h 322195"/>
              <a:gd name="connsiteX13" fmla="*/ 138062 w 323585"/>
              <a:gd name="connsiteY13" fmla="*/ 60376 h 322195"/>
              <a:gd name="connsiteX14" fmla="*/ 123084 w 323585"/>
              <a:gd name="connsiteY14" fmla="*/ 48347 h 322195"/>
              <a:gd name="connsiteX15" fmla="*/ 116953 w 323585"/>
              <a:gd name="connsiteY15" fmla="*/ 46034 h 322195"/>
              <a:gd name="connsiteX16" fmla="*/ 97291 w 323585"/>
              <a:gd name="connsiteY16" fmla="*/ 20183 h 322195"/>
              <a:gd name="connsiteX17" fmla="*/ 96365 w 323585"/>
              <a:gd name="connsiteY17" fmla="*/ 11566 h 322195"/>
              <a:gd name="connsiteX18" fmla="*/ 85551 w 323585"/>
              <a:gd name="connsiteY18" fmla="*/ 0 h 322195"/>
              <a:gd name="connsiteX19" fmla="*/ 79016 w 323585"/>
              <a:gd name="connsiteY19" fmla="*/ 17812 h 322195"/>
              <a:gd name="connsiteX20" fmla="*/ 47151 w 323585"/>
              <a:gd name="connsiteY20" fmla="*/ 39672 h 322195"/>
              <a:gd name="connsiteX21" fmla="*/ 55131 w 323585"/>
              <a:gd name="connsiteY21" fmla="*/ 80155 h 322195"/>
              <a:gd name="connsiteX22" fmla="*/ 30264 w 323585"/>
              <a:gd name="connsiteY22" fmla="*/ 70381 h 322195"/>
              <a:gd name="connsiteX23" fmla="*/ 40558 w 323585"/>
              <a:gd name="connsiteY23" fmla="*/ 34178 h 322195"/>
              <a:gd name="connsiteX24" fmla="*/ 37319 w 323585"/>
              <a:gd name="connsiteY24" fmla="*/ 14631 h 322195"/>
              <a:gd name="connsiteX25" fmla="*/ 30264 w 323585"/>
              <a:gd name="connsiteY25" fmla="*/ 19836 h 322195"/>
              <a:gd name="connsiteX26" fmla="*/ 9618 w 323585"/>
              <a:gd name="connsiteY26" fmla="*/ 51412 h 322195"/>
              <a:gd name="connsiteX27" fmla="*/ 5917 w 323585"/>
              <a:gd name="connsiteY27" fmla="*/ 72116 h 322195"/>
              <a:gd name="connsiteX28" fmla="*/ 2157 w 323585"/>
              <a:gd name="connsiteY28" fmla="*/ 84781 h 322195"/>
              <a:gd name="connsiteX29" fmla="*/ 13377 w 323585"/>
              <a:gd name="connsiteY29" fmla="*/ 91085 h 322195"/>
              <a:gd name="connsiteX30" fmla="*/ 23671 w 323585"/>
              <a:gd name="connsiteY30" fmla="*/ 109475 h 322195"/>
              <a:gd name="connsiteX31" fmla="*/ 39170 w 323585"/>
              <a:gd name="connsiteY31" fmla="*/ 146256 h 322195"/>
              <a:gd name="connsiteX32" fmla="*/ 79652 w 323585"/>
              <a:gd name="connsiteY32" fmla="*/ 150304 h 322195"/>
              <a:gd name="connsiteX33" fmla="*/ 112442 w 323585"/>
              <a:gd name="connsiteY33" fmla="*/ 167654 h 322195"/>
              <a:gd name="connsiteX34" fmla="*/ 140086 w 323585"/>
              <a:gd name="connsiteY34" fmla="*/ 176271 h 322195"/>
              <a:gd name="connsiteX35" fmla="*/ 134303 w 323585"/>
              <a:gd name="connsiteY35" fmla="*/ 227452 h 322195"/>
              <a:gd name="connsiteX36" fmla="*/ 143672 w 323585"/>
              <a:gd name="connsiteY36" fmla="*/ 248676 h 322195"/>
              <a:gd name="connsiteX37" fmla="*/ 142746 w 323585"/>
              <a:gd name="connsiteY37" fmla="*/ 269380 h 322195"/>
              <a:gd name="connsiteX38" fmla="*/ 146968 w 323585"/>
              <a:gd name="connsiteY38" fmla="*/ 283780 h 322195"/>
              <a:gd name="connsiteX39" fmla="*/ 143672 w 323585"/>
              <a:gd name="connsiteY39" fmla="*/ 286035 h 322195"/>
              <a:gd name="connsiteX40" fmla="*/ 161484 w 323585"/>
              <a:gd name="connsiteY40" fmla="*/ 314199 h 322195"/>
              <a:gd name="connsiteX41" fmla="*/ 175537 w 323585"/>
              <a:gd name="connsiteY41" fmla="*/ 321081 h 322195"/>
              <a:gd name="connsiteX42" fmla="*/ 188202 w 323585"/>
              <a:gd name="connsiteY42" fmla="*/ 318826 h 322195"/>
              <a:gd name="connsiteX43" fmla="*/ 204626 w 323585"/>
              <a:gd name="connsiteY43" fmla="*/ 309052 h 322195"/>
              <a:gd name="connsiteX44" fmla="*/ 220067 w 323585"/>
              <a:gd name="connsiteY44" fmla="*/ 299857 h 322195"/>
              <a:gd name="connsiteX45" fmla="*/ 233658 w 323585"/>
              <a:gd name="connsiteY45" fmla="*/ 284879 h 322195"/>
              <a:gd name="connsiteX46" fmla="*/ 236491 w 323585"/>
              <a:gd name="connsiteY46" fmla="*/ 273312 h 322195"/>
              <a:gd name="connsiteX47" fmla="*/ 224289 w 323585"/>
              <a:gd name="connsiteY47" fmla="*/ 269842 h 322195"/>
              <a:gd name="connsiteX48" fmla="*/ 217754 w 323585"/>
              <a:gd name="connsiteY48" fmla="*/ 252030 h 322195"/>
              <a:gd name="connsiteX49" fmla="*/ 208385 w 323585"/>
              <a:gd name="connsiteY49" fmla="*/ 231327 h 322195"/>
              <a:gd name="connsiteX50" fmla="*/ 223826 w 323585"/>
              <a:gd name="connsiteY50" fmla="*/ 227856 h 322195"/>
              <a:gd name="connsiteX51" fmla="*/ 244472 w 323585"/>
              <a:gd name="connsiteY51" fmla="*/ 236531 h 322195"/>
              <a:gd name="connsiteX52" fmla="*/ 253841 w 323585"/>
              <a:gd name="connsiteY52" fmla="*/ 237052 h 322195"/>
              <a:gd name="connsiteX53" fmla="*/ 267003 w 323585"/>
              <a:gd name="connsiteY53" fmla="*/ 225514 h 322195"/>
              <a:gd name="connsiteX54" fmla="*/ 270265 w 323585"/>
              <a:gd name="connsiteY54" fmla="*/ 226179 h 322195"/>
              <a:gd name="connsiteX55" fmla="*/ 299181 w 323585"/>
              <a:gd name="connsiteY55" fmla="*/ 212936 h 322195"/>
              <a:gd name="connsiteX56" fmla="*/ 305774 w 323585"/>
              <a:gd name="connsiteY56" fmla="*/ 203163 h 322195"/>
              <a:gd name="connsiteX57" fmla="*/ 290275 w 323585"/>
              <a:gd name="connsiteY57" fmla="*/ 180724 h 322195"/>
              <a:gd name="connsiteX58" fmla="*/ 292646 w 323585"/>
              <a:gd name="connsiteY58" fmla="*/ 165803 h 322195"/>
              <a:gd name="connsiteX59" fmla="*/ 303403 w 323585"/>
              <a:gd name="connsiteY59" fmla="*/ 152617 h 322195"/>
              <a:gd name="connsiteX60" fmla="*/ 306699 w 323585"/>
              <a:gd name="connsiteY60" fmla="*/ 137639 h 322195"/>
              <a:gd name="connsiteX61" fmla="*/ 315142 w 323585"/>
              <a:gd name="connsiteY61" fmla="*/ 118670 h 322195"/>
              <a:gd name="connsiteX62" fmla="*/ 323586 w 323585"/>
              <a:gd name="connsiteY62" fmla="*/ 105485 h 322195"/>
              <a:gd name="connsiteX63" fmla="*/ 288887 w 323585"/>
              <a:gd name="connsiteY63" fmla="*/ 100049 h 322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23585" h="322195">
                <a:moveTo>
                  <a:pt x="288887" y="100049"/>
                </a:moveTo>
                <a:cubicBezTo>
                  <a:pt x="286516" y="100049"/>
                  <a:pt x="286053" y="99470"/>
                  <a:pt x="286053" y="98314"/>
                </a:cubicBezTo>
                <a:cubicBezTo>
                  <a:pt x="284052" y="98632"/>
                  <a:pt x="281999" y="98221"/>
                  <a:pt x="280270" y="97157"/>
                </a:cubicBezTo>
                <a:cubicBezTo>
                  <a:pt x="273908" y="94682"/>
                  <a:pt x="268490" y="90275"/>
                  <a:pt x="264771" y="84550"/>
                </a:cubicBezTo>
                <a:cubicBezTo>
                  <a:pt x="264499" y="84220"/>
                  <a:pt x="264337" y="83815"/>
                  <a:pt x="264308" y="83393"/>
                </a:cubicBezTo>
                <a:cubicBezTo>
                  <a:pt x="260572" y="76708"/>
                  <a:pt x="258589" y="69190"/>
                  <a:pt x="258525" y="61533"/>
                </a:cubicBezTo>
                <a:cubicBezTo>
                  <a:pt x="251470" y="58699"/>
                  <a:pt x="252742" y="49504"/>
                  <a:pt x="260376" y="47190"/>
                </a:cubicBezTo>
                <a:cubicBezTo>
                  <a:pt x="260838" y="45456"/>
                  <a:pt x="261822" y="43721"/>
                  <a:pt x="262284" y="41986"/>
                </a:cubicBezTo>
                <a:cubicBezTo>
                  <a:pt x="256310" y="39736"/>
                  <a:pt x="249885" y="38961"/>
                  <a:pt x="243547" y="39730"/>
                </a:cubicBezTo>
                <a:cubicBezTo>
                  <a:pt x="227383" y="43339"/>
                  <a:pt x="211976" y="49764"/>
                  <a:pt x="198033" y="58699"/>
                </a:cubicBezTo>
                <a:cubicBezTo>
                  <a:pt x="192886" y="62111"/>
                  <a:pt x="186467" y="58121"/>
                  <a:pt x="179296" y="53494"/>
                </a:cubicBezTo>
                <a:cubicBezTo>
                  <a:pt x="175011" y="57155"/>
                  <a:pt x="169482" y="59017"/>
                  <a:pt x="163855" y="58699"/>
                </a:cubicBezTo>
                <a:cubicBezTo>
                  <a:pt x="161466" y="58595"/>
                  <a:pt x="159095" y="58208"/>
                  <a:pt x="156799" y="57543"/>
                </a:cubicBezTo>
                <a:cubicBezTo>
                  <a:pt x="151224" y="61070"/>
                  <a:pt x="144429" y="62099"/>
                  <a:pt x="138062" y="60376"/>
                </a:cubicBezTo>
                <a:cubicBezTo>
                  <a:pt x="131712" y="58439"/>
                  <a:pt x="126345" y="54130"/>
                  <a:pt x="123084" y="48347"/>
                </a:cubicBezTo>
                <a:cubicBezTo>
                  <a:pt x="120926" y="47913"/>
                  <a:pt x="118856" y="47133"/>
                  <a:pt x="116953" y="46034"/>
                </a:cubicBezTo>
                <a:cubicBezTo>
                  <a:pt x="107579" y="39979"/>
                  <a:pt x="100622" y="30830"/>
                  <a:pt x="97291" y="20183"/>
                </a:cubicBezTo>
                <a:cubicBezTo>
                  <a:pt x="96302" y="17425"/>
                  <a:pt x="95983" y="14469"/>
                  <a:pt x="96365" y="11566"/>
                </a:cubicBezTo>
                <a:cubicBezTo>
                  <a:pt x="93069" y="6940"/>
                  <a:pt x="92143" y="0"/>
                  <a:pt x="85551" y="0"/>
                </a:cubicBezTo>
                <a:cubicBezTo>
                  <a:pt x="75719" y="0"/>
                  <a:pt x="85551" y="14342"/>
                  <a:pt x="79016" y="17812"/>
                </a:cubicBezTo>
                <a:cubicBezTo>
                  <a:pt x="72481" y="21282"/>
                  <a:pt x="49001" y="28164"/>
                  <a:pt x="47151" y="39672"/>
                </a:cubicBezTo>
                <a:cubicBezTo>
                  <a:pt x="45300" y="51181"/>
                  <a:pt x="59816" y="69513"/>
                  <a:pt x="55131" y="80155"/>
                </a:cubicBezTo>
                <a:cubicBezTo>
                  <a:pt x="50447" y="90796"/>
                  <a:pt x="34948" y="81889"/>
                  <a:pt x="30264" y="70381"/>
                </a:cubicBezTo>
                <a:cubicBezTo>
                  <a:pt x="25579" y="58873"/>
                  <a:pt x="43854" y="40482"/>
                  <a:pt x="40558" y="34178"/>
                </a:cubicBezTo>
                <a:cubicBezTo>
                  <a:pt x="37308" y="28216"/>
                  <a:pt x="36162" y="21328"/>
                  <a:pt x="37319" y="14631"/>
                </a:cubicBezTo>
                <a:cubicBezTo>
                  <a:pt x="34491" y="15603"/>
                  <a:pt x="32028" y="17419"/>
                  <a:pt x="30264" y="19836"/>
                </a:cubicBezTo>
                <a:cubicBezTo>
                  <a:pt x="23208" y="30709"/>
                  <a:pt x="9618" y="39962"/>
                  <a:pt x="9618" y="51412"/>
                </a:cubicBezTo>
                <a:cubicBezTo>
                  <a:pt x="9618" y="62863"/>
                  <a:pt x="9618" y="66969"/>
                  <a:pt x="5917" y="72116"/>
                </a:cubicBezTo>
                <a:cubicBezTo>
                  <a:pt x="2215" y="77263"/>
                  <a:pt x="-2990" y="85360"/>
                  <a:pt x="2157" y="84781"/>
                </a:cubicBezTo>
                <a:cubicBezTo>
                  <a:pt x="7305" y="84203"/>
                  <a:pt x="13377" y="84203"/>
                  <a:pt x="13377" y="91085"/>
                </a:cubicBezTo>
                <a:cubicBezTo>
                  <a:pt x="13377" y="97967"/>
                  <a:pt x="24943" y="99123"/>
                  <a:pt x="23671" y="109475"/>
                </a:cubicBezTo>
                <a:cubicBezTo>
                  <a:pt x="22399" y="119827"/>
                  <a:pt x="18524" y="146834"/>
                  <a:pt x="39170" y="146256"/>
                </a:cubicBezTo>
                <a:cubicBezTo>
                  <a:pt x="59816" y="145678"/>
                  <a:pt x="71035" y="137639"/>
                  <a:pt x="79652" y="150304"/>
                </a:cubicBezTo>
                <a:cubicBezTo>
                  <a:pt x="88269" y="162970"/>
                  <a:pt x="99315" y="169273"/>
                  <a:pt x="112442" y="167654"/>
                </a:cubicBezTo>
                <a:cubicBezTo>
                  <a:pt x="125570" y="166034"/>
                  <a:pt x="147141" y="162449"/>
                  <a:pt x="140086" y="176271"/>
                </a:cubicBezTo>
                <a:cubicBezTo>
                  <a:pt x="133030" y="190093"/>
                  <a:pt x="128520" y="219355"/>
                  <a:pt x="134303" y="227452"/>
                </a:cubicBezTo>
                <a:cubicBezTo>
                  <a:pt x="140086" y="235548"/>
                  <a:pt x="148356" y="242372"/>
                  <a:pt x="143672" y="248676"/>
                </a:cubicBezTo>
                <a:cubicBezTo>
                  <a:pt x="138987" y="254980"/>
                  <a:pt x="136211" y="263654"/>
                  <a:pt x="142746" y="269380"/>
                </a:cubicBezTo>
                <a:cubicBezTo>
                  <a:pt x="146956" y="272873"/>
                  <a:pt x="148628" y="278569"/>
                  <a:pt x="146968" y="283780"/>
                </a:cubicBezTo>
                <a:cubicBezTo>
                  <a:pt x="146968" y="284300"/>
                  <a:pt x="145580" y="284879"/>
                  <a:pt x="143672" y="286035"/>
                </a:cubicBezTo>
                <a:cubicBezTo>
                  <a:pt x="153040" y="296965"/>
                  <a:pt x="156337" y="309168"/>
                  <a:pt x="161484" y="314199"/>
                </a:cubicBezTo>
                <a:cubicBezTo>
                  <a:pt x="168539" y="321081"/>
                  <a:pt x="170852" y="323973"/>
                  <a:pt x="175537" y="321081"/>
                </a:cubicBezTo>
                <a:cubicBezTo>
                  <a:pt x="180221" y="318189"/>
                  <a:pt x="183980" y="315298"/>
                  <a:pt x="188202" y="318826"/>
                </a:cubicBezTo>
                <a:cubicBezTo>
                  <a:pt x="192424" y="322354"/>
                  <a:pt x="198033" y="315356"/>
                  <a:pt x="204626" y="309052"/>
                </a:cubicBezTo>
                <a:cubicBezTo>
                  <a:pt x="211219" y="302749"/>
                  <a:pt x="218216" y="308474"/>
                  <a:pt x="220067" y="299857"/>
                </a:cubicBezTo>
                <a:cubicBezTo>
                  <a:pt x="221918" y="291240"/>
                  <a:pt x="225850" y="286614"/>
                  <a:pt x="233658" y="284879"/>
                </a:cubicBezTo>
                <a:cubicBezTo>
                  <a:pt x="241465" y="283143"/>
                  <a:pt x="241638" y="273312"/>
                  <a:pt x="236491" y="273312"/>
                </a:cubicBezTo>
                <a:cubicBezTo>
                  <a:pt x="231344" y="273312"/>
                  <a:pt x="224289" y="280773"/>
                  <a:pt x="224289" y="269842"/>
                </a:cubicBezTo>
                <a:cubicBezTo>
                  <a:pt x="224289" y="258912"/>
                  <a:pt x="217754" y="261225"/>
                  <a:pt x="217754" y="252030"/>
                </a:cubicBezTo>
                <a:cubicBezTo>
                  <a:pt x="217754" y="242835"/>
                  <a:pt x="216828" y="237052"/>
                  <a:pt x="208385" y="231327"/>
                </a:cubicBezTo>
                <a:cubicBezTo>
                  <a:pt x="199942" y="225601"/>
                  <a:pt x="219605" y="222710"/>
                  <a:pt x="223826" y="227856"/>
                </a:cubicBezTo>
                <a:cubicBezTo>
                  <a:pt x="228048" y="233004"/>
                  <a:pt x="243026" y="228435"/>
                  <a:pt x="244472" y="236531"/>
                </a:cubicBezTo>
                <a:cubicBezTo>
                  <a:pt x="245918" y="244628"/>
                  <a:pt x="253841" y="246247"/>
                  <a:pt x="253841" y="237052"/>
                </a:cubicBezTo>
                <a:cubicBezTo>
                  <a:pt x="254292" y="230233"/>
                  <a:pt x="260185" y="225069"/>
                  <a:pt x="267003" y="225514"/>
                </a:cubicBezTo>
                <a:cubicBezTo>
                  <a:pt x="268114" y="225590"/>
                  <a:pt x="269213" y="225815"/>
                  <a:pt x="270265" y="226179"/>
                </a:cubicBezTo>
                <a:cubicBezTo>
                  <a:pt x="277263" y="227856"/>
                  <a:pt x="292761" y="215249"/>
                  <a:pt x="299181" y="212936"/>
                </a:cubicBezTo>
                <a:cubicBezTo>
                  <a:pt x="302477" y="211779"/>
                  <a:pt x="303865" y="207153"/>
                  <a:pt x="305774" y="203163"/>
                </a:cubicBezTo>
                <a:cubicBezTo>
                  <a:pt x="301060" y="195378"/>
                  <a:pt x="295885" y="187889"/>
                  <a:pt x="290275" y="180724"/>
                </a:cubicBezTo>
                <a:cubicBezTo>
                  <a:pt x="285128" y="175577"/>
                  <a:pt x="293571" y="172685"/>
                  <a:pt x="292646" y="165803"/>
                </a:cubicBezTo>
                <a:cubicBezTo>
                  <a:pt x="291721" y="158921"/>
                  <a:pt x="292646" y="153716"/>
                  <a:pt x="303403" y="152617"/>
                </a:cubicBezTo>
                <a:cubicBezTo>
                  <a:pt x="314159" y="151519"/>
                  <a:pt x="312771" y="141688"/>
                  <a:pt x="306699" y="137639"/>
                </a:cubicBezTo>
                <a:cubicBezTo>
                  <a:pt x="300626" y="133591"/>
                  <a:pt x="309012" y="122719"/>
                  <a:pt x="315142" y="118670"/>
                </a:cubicBezTo>
                <a:cubicBezTo>
                  <a:pt x="318953" y="114998"/>
                  <a:pt x="321845" y="110482"/>
                  <a:pt x="323586" y="105485"/>
                </a:cubicBezTo>
                <a:cubicBezTo>
                  <a:pt x="312742" y="100500"/>
                  <a:pt x="300731" y="98620"/>
                  <a:pt x="288887" y="10004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2" name="Frihåndsform: figur 431">
            <a:extLst>
              <a:ext uri="{FF2B5EF4-FFF2-40B4-BE49-F238E27FC236}">
                <a16:creationId xmlns:a16="http://schemas.microsoft.com/office/drawing/2014/main" id="{38998D10-7BCD-4363-83F8-0FF0C76AB07C}"/>
              </a:ext>
            </a:extLst>
          </p:cNvPr>
          <p:cNvSpPr/>
          <p:nvPr/>
        </p:nvSpPr>
        <p:spPr>
          <a:xfrm>
            <a:off x="6010318" y="4546289"/>
            <a:ext cx="97445" cy="123701"/>
          </a:xfrm>
          <a:custGeom>
            <a:avLst/>
            <a:gdLst>
              <a:gd name="connsiteX0" fmla="*/ 20761 w 97445"/>
              <a:gd name="connsiteY0" fmla="*/ 24076 h 123701"/>
              <a:gd name="connsiteX1" fmla="*/ 9947 w 97445"/>
              <a:gd name="connsiteY1" fmla="*/ 37319 h 123701"/>
              <a:gd name="connsiteX2" fmla="*/ 578 w 97445"/>
              <a:gd name="connsiteY2" fmla="*/ 61493 h 123701"/>
              <a:gd name="connsiteX3" fmla="*/ 19778 w 97445"/>
              <a:gd name="connsiteY3" fmla="*/ 90756 h 123701"/>
              <a:gd name="connsiteX4" fmla="*/ 33831 w 97445"/>
              <a:gd name="connsiteY4" fmla="*/ 121811 h 123701"/>
              <a:gd name="connsiteX5" fmla="*/ 45397 w 97445"/>
              <a:gd name="connsiteY5" fmla="*/ 122968 h 123701"/>
              <a:gd name="connsiteX6" fmla="*/ 55229 w 97445"/>
              <a:gd name="connsiteY6" fmla="*/ 105156 h 123701"/>
              <a:gd name="connsiteX7" fmla="*/ 81484 w 97445"/>
              <a:gd name="connsiteY7" fmla="*/ 105734 h 123701"/>
              <a:gd name="connsiteX8" fmla="*/ 83856 w 97445"/>
              <a:gd name="connsiteY8" fmla="*/ 109146 h 123701"/>
              <a:gd name="connsiteX9" fmla="*/ 90853 w 97445"/>
              <a:gd name="connsiteY9" fmla="*/ 95960 h 123701"/>
              <a:gd name="connsiteX10" fmla="*/ 88540 w 97445"/>
              <a:gd name="connsiteY10" fmla="*/ 59179 h 123701"/>
              <a:gd name="connsiteX11" fmla="*/ 92762 w 97445"/>
              <a:gd name="connsiteY11" fmla="*/ 25810 h 123701"/>
              <a:gd name="connsiteX12" fmla="*/ 97446 w 97445"/>
              <a:gd name="connsiteY12" fmla="*/ 11468 h 123701"/>
              <a:gd name="connsiteX13" fmla="*/ 73966 w 97445"/>
              <a:gd name="connsiteY13" fmla="*/ 5165 h 123701"/>
              <a:gd name="connsiteX14" fmla="*/ 44010 w 97445"/>
              <a:gd name="connsiteY14" fmla="*/ 5685 h 123701"/>
              <a:gd name="connsiteX15" fmla="*/ 26197 w 97445"/>
              <a:gd name="connsiteY15" fmla="*/ 5165 h 123701"/>
              <a:gd name="connsiteX16" fmla="*/ 23826 w 97445"/>
              <a:gd name="connsiteY16" fmla="*/ 5685 h 123701"/>
              <a:gd name="connsiteX17" fmla="*/ 20761 w 97445"/>
              <a:gd name="connsiteY17" fmla="*/ 24076 h 123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7445" h="123701">
                <a:moveTo>
                  <a:pt x="20761" y="24076"/>
                </a:moveTo>
                <a:cubicBezTo>
                  <a:pt x="24000" y="32172"/>
                  <a:pt x="16540" y="36163"/>
                  <a:pt x="9947" y="37319"/>
                </a:cubicBezTo>
                <a:cubicBezTo>
                  <a:pt x="3354" y="38476"/>
                  <a:pt x="4800" y="56288"/>
                  <a:pt x="578" y="61493"/>
                </a:cubicBezTo>
                <a:cubicBezTo>
                  <a:pt x="-3644" y="66697"/>
                  <a:pt x="16540" y="79305"/>
                  <a:pt x="19778" y="90756"/>
                </a:cubicBezTo>
                <a:cubicBezTo>
                  <a:pt x="23855" y="101374"/>
                  <a:pt x="28551" y="111743"/>
                  <a:pt x="33831" y="121811"/>
                </a:cubicBezTo>
                <a:cubicBezTo>
                  <a:pt x="38515" y="122968"/>
                  <a:pt x="42737" y="124703"/>
                  <a:pt x="45397" y="122968"/>
                </a:cubicBezTo>
                <a:cubicBezTo>
                  <a:pt x="51990" y="118920"/>
                  <a:pt x="45860" y="104577"/>
                  <a:pt x="55229" y="105156"/>
                </a:cubicBezTo>
                <a:cubicBezTo>
                  <a:pt x="64598" y="105734"/>
                  <a:pt x="77725" y="99372"/>
                  <a:pt x="81484" y="105734"/>
                </a:cubicBezTo>
                <a:cubicBezTo>
                  <a:pt x="82080" y="106995"/>
                  <a:pt x="82884" y="108145"/>
                  <a:pt x="83856" y="109146"/>
                </a:cubicBezTo>
                <a:cubicBezTo>
                  <a:pt x="86631" y="103999"/>
                  <a:pt x="89639" y="98274"/>
                  <a:pt x="90853" y="95960"/>
                </a:cubicBezTo>
                <a:cubicBezTo>
                  <a:pt x="92981" y="83688"/>
                  <a:pt x="92189" y="71087"/>
                  <a:pt x="88540" y="59179"/>
                </a:cubicBezTo>
                <a:cubicBezTo>
                  <a:pt x="84318" y="47092"/>
                  <a:pt x="87557" y="31015"/>
                  <a:pt x="92762" y="25810"/>
                </a:cubicBezTo>
                <a:cubicBezTo>
                  <a:pt x="94959" y="21265"/>
                  <a:pt x="96538" y="16436"/>
                  <a:pt x="97446" y="11468"/>
                </a:cubicBezTo>
                <a:cubicBezTo>
                  <a:pt x="90396" y="7143"/>
                  <a:pt x="82236" y="4951"/>
                  <a:pt x="73966" y="5165"/>
                </a:cubicBezTo>
                <a:cubicBezTo>
                  <a:pt x="61359" y="6842"/>
                  <a:pt x="48694" y="13782"/>
                  <a:pt x="44010" y="5685"/>
                </a:cubicBezTo>
                <a:cubicBezTo>
                  <a:pt x="39325" y="-2411"/>
                  <a:pt x="32443" y="-1197"/>
                  <a:pt x="26197" y="5165"/>
                </a:cubicBezTo>
                <a:cubicBezTo>
                  <a:pt x="25272" y="5685"/>
                  <a:pt x="24751" y="6263"/>
                  <a:pt x="23826" y="5685"/>
                </a:cubicBezTo>
                <a:cubicBezTo>
                  <a:pt x="21224" y="13782"/>
                  <a:pt x="18853" y="20085"/>
                  <a:pt x="20761" y="2407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3" name="Frihåndsform: figur 432">
            <a:extLst>
              <a:ext uri="{FF2B5EF4-FFF2-40B4-BE49-F238E27FC236}">
                <a16:creationId xmlns:a16="http://schemas.microsoft.com/office/drawing/2014/main" id="{2C1D2B63-B191-4D41-9E37-6BB103D7B512}"/>
              </a:ext>
            </a:extLst>
          </p:cNvPr>
          <p:cNvSpPr/>
          <p:nvPr/>
        </p:nvSpPr>
        <p:spPr>
          <a:xfrm>
            <a:off x="5932794" y="4482229"/>
            <a:ext cx="112279" cy="202404"/>
          </a:xfrm>
          <a:custGeom>
            <a:avLst/>
            <a:gdLst>
              <a:gd name="connsiteX0" fmla="*/ 26516 w 112279"/>
              <a:gd name="connsiteY0" fmla="*/ 13995 h 202404"/>
              <a:gd name="connsiteX1" fmla="*/ 18072 w 112279"/>
              <a:gd name="connsiteY1" fmla="*/ 32964 h 202404"/>
              <a:gd name="connsiteX2" fmla="*/ 14834 w 112279"/>
              <a:gd name="connsiteY2" fmla="*/ 47942 h 202404"/>
              <a:gd name="connsiteX3" fmla="*/ 4019 w 112279"/>
              <a:gd name="connsiteY3" fmla="*/ 61128 h 202404"/>
              <a:gd name="connsiteX4" fmla="*/ 1706 w 112279"/>
              <a:gd name="connsiteY4" fmla="*/ 76106 h 202404"/>
              <a:gd name="connsiteX5" fmla="*/ 17147 w 112279"/>
              <a:gd name="connsiteY5" fmla="*/ 98487 h 202404"/>
              <a:gd name="connsiteX6" fmla="*/ 25590 w 112279"/>
              <a:gd name="connsiteY6" fmla="*/ 92704 h 202404"/>
              <a:gd name="connsiteX7" fmla="*/ 35422 w 112279"/>
              <a:gd name="connsiteY7" fmla="*/ 116241 h 202404"/>
              <a:gd name="connsiteX8" fmla="*/ 37793 w 112279"/>
              <a:gd name="connsiteY8" fmla="*/ 139837 h 202404"/>
              <a:gd name="connsiteX9" fmla="*/ 42940 w 112279"/>
              <a:gd name="connsiteY9" fmla="*/ 189283 h 202404"/>
              <a:gd name="connsiteX10" fmla="*/ 68270 w 112279"/>
              <a:gd name="connsiteY10" fmla="*/ 199056 h 202404"/>
              <a:gd name="connsiteX11" fmla="*/ 83711 w 112279"/>
              <a:gd name="connsiteY11" fmla="*/ 192117 h 202404"/>
              <a:gd name="connsiteX12" fmla="*/ 95914 w 112279"/>
              <a:gd name="connsiteY12" fmla="*/ 185235 h 202404"/>
              <a:gd name="connsiteX13" fmla="*/ 112280 w 112279"/>
              <a:gd name="connsiteY13" fmla="*/ 185235 h 202404"/>
              <a:gd name="connsiteX14" fmla="*/ 98227 w 112279"/>
              <a:gd name="connsiteY14" fmla="*/ 154179 h 202404"/>
              <a:gd name="connsiteX15" fmla="*/ 79027 w 112279"/>
              <a:gd name="connsiteY15" fmla="*/ 124859 h 202404"/>
              <a:gd name="connsiteX16" fmla="*/ 88395 w 112279"/>
              <a:gd name="connsiteY16" fmla="*/ 100743 h 202404"/>
              <a:gd name="connsiteX17" fmla="*/ 99210 w 112279"/>
              <a:gd name="connsiteY17" fmla="*/ 87557 h 202404"/>
              <a:gd name="connsiteX18" fmla="*/ 101986 w 112279"/>
              <a:gd name="connsiteY18" fmla="*/ 69687 h 202404"/>
              <a:gd name="connsiteX19" fmla="*/ 80415 w 112279"/>
              <a:gd name="connsiteY19" fmla="*/ 46554 h 202404"/>
              <a:gd name="connsiteX20" fmla="*/ 68010 w 112279"/>
              <a:gd name="connsiteY20" fmla="*/ 31553 h 202404"/>
              <a:gd name="connsiteX21" fmla="*/ 68270 w 112279"/>
              <a:gd name="connsiteY21" fmla="*/ 29899 h 202404"/>
              <a:gd name="connsiteX22" fmla="*/ 44791 w 112279"/>
              <a:gd name="connsiteY22" fmla="*/ 6304 h 202404"/>
              <a:gd name="connsiteX23" fmla="*/ 36405 w 112279"/>
              <a:gd name="connsiteY23" fmla="*/ 0 h 202404"/>
              <a:gd name="connsiteX24" fmla="*/ 26516 w 112279"/>
              <a:gd name="connsiteY24" fmla="*/ 13995 h 2024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12279" h="202404">
                <a:moveTo>
                  <a:pt x="26516" y="13995"/>
                </a:moveTo>
                <a:cubicBezTo>
                  <a:pt x="20733" y="18043"/>
                  <a:pt x="12000" y="28974"/>
                  <a:pt x="18072" y="32964"/>
                </a:cubicBezTo>
                <a:cubicBezTo>
                  <a:pt x="24145" y="36955"/>
                  <a:pt x="25590" y="46786"/>
                  <a:pt x="14834" y="47942"/>
                </a:cubicBezTo>
                <a:cubicBezTo>
                  <a:pt x="4077" y="49099"/>
                  <a:pt x="3267" y="53725"/>
                  <a:pt x="4019" y="61128"/>
                </a:cubicBezTo>
                <a:cubicBezTo>
                  <a:pt x="4771" y="68530"/>
                  <a:pt x="-3441" y="70902"/>
                  <a:pt x="1706" y="76106"/>
                </a:cubicBezTo>
                <a:cubicBezTo>
                  <a:pt x="7327" y="83225"/>
                  <a:pt x="12486" y="90703"/>
                  <a:pt x="17147" y="98487"/>
                </a:cubicBezTo>
                <a:cubicBezTo>
                  <a:pt x="18593" y="95075"/>
                  <a:pt x="20906" y="91605"/>
                  <a:pt x="25590" y="92704"/>
                </a:cubicBezTo>
                <a:cubicBezTo>
                  <a:pt x="35422" y="94439"/>
                  <a:pt x="27499" y="112251"/>
                  <a:pt x="35422" y="116241"/>
                </a:cubicBezTo>
                <a:cubicBezTo>
                  <a:pt x="43345" y="120232"/>
                  <a:pt x="43403" y="134632"/>
                  <a:pt x="37793" y="139837"/>
                </a:cubicBezTo>
                <a:cubicBezTo>
                  <a:pt x="32183" y="145042"/>
                  <a:pt x="29812" y="172570"/>
                  <a:pt x="42940" y="189283"/>
                </a:cubicBezTo>
                <a:cubicBezTo>
                  <a:pt x="56068" y="205996"/>
                  <a:pt x="65436" y="203625"/>
                  <a:pt x="68270" y="199056"/>
                </a:cubicBezTo>
                <a:cubicBezTo>
                  <a:pt x="71104" y="194488"/>
                  <a:pt x="80877" y="199056"/>
                  <a:pt x="83711" y="192117"/>
                </a:cubicBezTo>
                <a:cubicBezTo>
                  <a:pt x="86545" y="185177"/>
                  <a:pt x="90304" y="192695"/>
                  <a:pt x="95914" y="185235"/>
                </a:cubicBezTo>
                <a:cubicBezTo>
                  <a:pt x="99210" y="180666"/>
                  <a:pt x="105745" y="182922"/>
                  <a:pt x="112280" y="185235"/>
                </a:cubicBezTo>
                <a:cubicBezTo>
                  <a:pt x="107133" y="174883"/>
                  <a:pt x="100714" y="160541"/>
                  <a:pt x="98227" y="154179"/>
                </a:cubicBezTo>
                <a:cubicBezTo>
                  <a:pt x="94988" y="143307"/>
                  <a:pt x="75094" y="130063"/>
                  <a:pt x="79027" y="124859"/>
                </a:cubicBezTo>
                <a:cubicBezTo>
                  <a:pt x="82960" y="119654"/>
                  <a:pt x="81398" y="101726"/>
                  <a:pt x="88395" y="100743"/>
                </a:cubicBezTo>
                <a:cubicBezTo>
                  <a:pt x="95393" y="99760"/>
                  <a:pt x="102911" y="95596"/>
                  <a:pt x="99210" y="87557"/>
                </a:cubicBezTo>
                <a:cubicBezTo>
                  <a:pt x="97302" y="83509"/>
                  <a:pt x="99673" y="77205"/>
                  <a:pt x="101986" y="69687"/>
                </a:cubicBezTo>
                <a:cubicBezTo>
                  <a:pt x="95451" y="69109"/>
                  <a:pt x="86082" y="46554"/>
                  <a:pt x="80415" y="46554"/>
                </a:cubicBezTo>
                <a:cubicBezTo>
                  <a:pt x="72845" y="45838"/>
                  <a:pt x="67293" y="39123"/>
                  <a:pt x="68010" y="31553"/>
                </a:cubicBezTo>
                <a:cubicBezTo>
                  <a:pt x="68062" y="30998"/>
                  <a:pt x="68149" y="30442"/>
                  <a:pt x="68270" y="29899"/>
                </a:cubicBezTo>
                <a:cubicBezTo>
                  <a:pt x="69658" y="19547"/>
                  <a:pt x="53696" y="18333"/>
                  <a:pt x="44791" y="6304"/>
                </a:cubicBezTo>
                <a:cubicBezTo>
                  <a:pt x="42553" y="3551"/>
                  <a:pt x="39672" y="1388"/>
                  <a:pt x="36405" y="0"/>
                </a:cubicBezTo>
                <a:cubicBezTo>
                  <a:pt x="33970" y="5216"/>
                  <a:pt x="30622" y="9959"/>
                  <a:pt x="26516" y="139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4" name="Frihåndsform: figur 433">
            <a:extLst>
              <a:ext uri="{FF2B5EF4-FFF2-40B4-BE49-F238E27FC236}">
                <a16:creationId xmlns:a16="http://schemas.microsoft.com/office/drawing/2014/main" id="{AB77EDA0-1DF7-467D-9030-7F0B8443B227}"/>
              </a:ext>
            </a:extLst>
          </p:cNvPr>
          <p:cNvSpPr/>
          <p:nvPr/>
        </p:nvSpPr>
        <p:spPr>
          <a:xfrm>
            <a:off x="6093364" y="4558798"/>
            <a:ext cx="66101" cy="104037"/>
          </a:xfrm>
          <a:custGeom>
            <a:avLst/>
            <a:gdLst>
              <a:gd name="connsiteX0" fmla="*/ 62805 w 66101"/>
              <a:gd name="connsiteY0" fmla="*/ 50082 h 104037"/>
              <a:gd name="connsiteX1" fmla="*/ 50198 w 66101"/>
              <a:gd name="connsiteY1" fmla="*/ 32733 h 104037"/>
              <a:gd name="connsiteX2" fmla="*/ 44993 w 66101"/>
              <a:gd name="connsiteY2" fmla="*/ 28106 h 104037"/>
              <a:gd name="connsiteX3" fmla="*/ 44068 w 66101"/>
              <a:gd name="connsiteY3" fmla="*/ 27007 h 104037"/>
              <a:gd name="connsiteX4" fmla="*/ 43605 w 66101"/>
              <a:gd name="connsiteY4" fmla="*/ 26429 h 104037"/>
              <a:gd name="connsiteX5" fmla="*/ 43142 w 66101"/>
              <a:gd name="connsiteY5" fmla="*/ 25851 h 104037"/>
              <a:gd name="connsiteX6" fmla="*/ 35624 w 66101"/>
              <a:gd name="connsiteY6" fmla="*/ 21224 h 104037"/>
              <a:gd name="connsiteX7" fmla="*/ 15036 w 66101"/>
              <a:gd name="connsiteY7" fmla="*/ 1099 h 104037"/>
              <a:gd name="connsiteX8" fmla="*/ 14053 w 66101"/>
              <a:gd name="connsiteY8" fmla="*/ 0 h 104037"/>
              <a:gd name="connsiteX9" fmla="*/ 13590 w 66101"/>
              <a:gd name="connsiteY9" fmla="*/ 0 h 104037"/>
              <a:gd name="connsiteX10" fmla="*/ 8906 w 66101"/>
              <a:gd name="connsiteY10" fmla="*/ 14342 h 104037"/>
              <a:gd name="connsiteX11" fmla="*/ 4684 w 66101"/>
              <a:gd name="connsiteY11" fmla="*/ 47653 h 104037"/>
              <a:gd name="connsiteX12" fmla="*/ 7055 w 66101"/>
              <a:gd name="connsiteY12" fmla="*/ 84492 h 104037"/>
              <a:gd name="connsiteX13" fmla="*/ 0 w 66101"/>
              <a:gd name="connsiteY13" fmla="*/ 97678 h 104037"/>
              <a:gd name="connsiteX14" fmla="*/ 21108 w 66101"/>
              <a:gd name="connsiteY14" fmla="*/ 102304 h 104037"/>
              <a:gd name="connsiteX15" fmla="*/ 45976 w 66101"/>
              <a:gd name="connsiteY15" fmla="*/ 89639 h 104037"/>
              <a:gd name="connsiteX16" fmla="*/ 66102 w 66101"/>
              <a:gd name="connsiteY16" fmla="*/ 54593 h 104037"/>
              <a:gd name="connsiteX17" fmla="*/ 62805 w 66101"/>
              <a:gd name="connsiteY17" fmla="*/ 50082 h 104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101" h="104037">
                <a:moveTo>
                  <a:pt x="62805" y="50082"/>
                </a:moveTo>
                <a:cubicBezTo>
                  <a:pt x="56016" y="46716"/>
                  <a:pt x="51302" y="40234"/>
                  <a:pt x="50198" y="32733"/>
                </a:cubicBezTo>
                <a:cubicBezTo>
                  <a:pt x="48364" y="31310"/>
                  <a:pt x="46624" y="29760"/>
                  <a:pt x="44993" y="28106"/>
                </a:cubicBezTo>
                <a:lnTo>
                  <a:pt x="44068" y="27007"/>
                </a:lnTo>
                <a:lnTo>
                  <a:pt x="43605" y="26429"/>
                </a:lnTo>
                <a:cubicBezTo>
                  <a:pt x="43605" y="26429"/>
                  <a:pt x="43142" y="26429"/>
                  <a:pt x="43142" y="25851"/>
                </a:cubicBezTo>
                <a:cubicBezTo>
                  <a:pt x="40771" y="24116"/>
                  <a:pt x="38458" y="22959"/>
                  <a:pt x="35624" y="21224"/>
                </a:cubicBezTo>
                <a:cubicBezTo>
                  <a:pt x="27412" y="16054"/>
                  <a:pt x="20391" y="9195"/>
                  <a:pt x="15036" y="1099"/>
                </a:cubicBezTo>
                <a:lnTo>
                  <a:pt x="14053" y="0"/>
                </a:lnTo>
                <a:lnTo>
                  <a:pt x="13590" y="0"/>
                </a:lnTo>
                <a:cubicBezTo>
                  <a:pt x="12977" y="5043"/>
                  <a:pt x="11387" y="9912"/>
                  <a:pt x="8906" y="14342"/>
                </a:cubicBezTo>
                <a:cubicBezTo>
                  <a:pt x="3759" y="19489"/>
                  <a:pt x="463" y="35624"/>
                  <a:pt x="4684" y="47653"/>
                </a:cubicBezTo>
                <a:cubicBezTo>
                  <a:pt x="8906" y="59682"/>
                  <a:pt x="8906" y="81022"/>
                  <a:pt x="7055" y="84492"/>
                </a:cubicBezTo>
                <a:cubicBezTo>
                  <a:pt x="6130" y="86169"/>
                  <a:pt x="2834" y="91952"/>
                  <a:pt x="0" y="97678"/>
                </a:cubicBezTo>
                <a:cubicBezTo>
                  <a:pt x="3759" y="102825"/>
                  <a:pt x="9889" y="106295"/>
                  <a:pt x="21108" y="102304"/>
                </a:cubicBezTo>
                <a:cubicBezTo>
                  <a:pt x="34699" y="97099"/>
                  <a:pt x="40771" y="107451"/>
                  <a:pt x="45976" y="89639"/>
                </a:cubicBezTo>
                <a:cubicBezTo>
                  <a:pt x="50620" y="76887"/>
                  <a:pt x="57427" y="65032"/>
                  <a:pt x="66102" y="54593"/>
                </a:cubicBezTo>
                <a:cubicBezTo>
                  <a:pt x="65772" y="52656"/>
                  <a:pt x="64552" y="50984"/>
                  <a:pt x="62805" y="5008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5" name="Frihåndsform: figur 434">
            <a:extLst>
              <a:ext uri="{FF2B5EF4-FFF2-40B4-BE49-F238E27FC236}">
                <a16:creationId xmlns:a16="http://schemas.microsoft.com/office/drawing/2014/main" id="{1F18D51E-E3E9-4F97-BC36-4E0549C46E90}"/>
              </a:ext>
            </a:extLst>
          </p:cNvPr>
          <p:cNvSpPr/>
          <p:nvPr/>
        </p:nvSpPr>
        <p:spPr>
          <a:xfrm>
            <a:off x="5381098" y="4057552"/>
            <a:ext cx="240969" cy="93097"/>
          </a:xfrm>
          <a:custGeom>
            <a:avLst/>
            <a:gdLst>
              <a:gd name="connsiteX0" fmla="*/ 197160 w 240969"/>
              <a:gd name="connsiteY0" fmla="*/ 57041 h 93097"/>
              <a:gd name="connsiteX1" fmla="*/ 83752 w 240969"/>
              <a:gd name="connsiteY1" fmla="*/ 2448 h 93097"/>
              <a:gd name="connsiteX2" fmla="*/ 301 w 240969"/>
              <a:gd name="connsiteY2" fmla="*/ 37147 h 93097"/>
              <a:gd name="connsiteX3" fmla="*/ 40783 w 240969"/>
              <a:gd name="connsiteY3" fmla="*/ 14766 h 93097"/>
              <a:gd name="connsiteX4" fmla="*/ 63916 w 240969"/>
              <a:gd name="connsiteY4" fmla="*/ 25696 h 93097"/>
              <a:gd name="connsiteX5" fmla="*/ 103241 w 240969"/>
              <a:gd name="connsiteY5" fmla="*/ 36569 h 93097"/>
              <a:gd name="connsiteX6" fmla="*/ 153439 w 240969"/>
              <a:gd name="connsiteY6" fmla="*/ 67624 h 93097"/>
              <a:gd name="connsiteX7" fmla="*/ 164658 w 240969"/>
              <a:gd name="connsiteY7" fmla="*/ 90063 h 93097"/>
              <a:gd name="connsiteX8" fmla="*/ 240591 w 240969"/>
              <a:gd name="connsiteY8" fmla="*/ 87750 h 93097"/>
              <a:gd name="connsiteX9" fmla="*/ 197160 w 240969"/>
              <a:gd name="connsiteY9" fmla="*/ 57041 h 930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0969" h="93097">
                <a:moveTo>
                  <a:pt x="197160" y="57041"/>
                </a:moveTo>
                <a:cubicBezTo>
                  <a:pt x="181719" y="57041"/>
                  <a:pt x="130595" y="15113"/>
                  <a:pt x="83752" y="2448"/>
                </a:cubicBezTo>
                <a:cubicBezTo>
                  <a:pt x="36908" y="-10217"/>
                  <a:pt x="-3921" y="30034"/>
                  <a:pt x="301" y="37147"/>
                </a:cubicBezTo>
                <a:cubicBezTo>
                  <a:pt x="6431" y="46921"/>
                  <a:pt x="29217" y="24540"/>
                  <a:pt x="40783" y="14766"/>
                </a:cubicBezTo>
                <a:cubicBezTo>
                  <a:pt x="52349" y="4993"/>
                  <a:pt x="62817" y="19913"/>
                  <a:pt x="63916" y="25696"/>
                </a:cubicBezTo>
                <a:cubicBezTo>
                  <a:pt x="65015" y="31480"/>
                  <a:pt x="79357" y="35470"/>
                  <a:pt x="103241" y="36569"/>
                </a:cubicBezTo>
                <a:cubicBezTo>
                  <a:pt x="127126" y="37668"/>
                  <a:pt x="130422" y="61321"/>
                  <a:pt x="153439" y="67624"/>
                </a:cubicBezTo>
                <a:cubicBezTo>
                  <a:pt x="176456" y="73928"/>
                  <a:pt x="153439" y="84974"/>
                  <a:pt x="164658" y="90063"/>
                </a:cubicBezTo>
                <a:cubicBezTo>
                  <a:pt x="175878" y="95152"/>
                  <a:pt x="236369" y="93475"/>
                  <a:pt x="240591" y="87750"/>
                </a:cubicBezTo>
                <a:cubicBezTo>
                  <a:pt x="244813" y="82024"/>
                  <a:pt x="212659" y="57041"/>
                  <a:pt x="197160" y="5704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6" name="Frihåndsform: figur 435">
            <a:extLst>
              <a:ext uri="{FF2B5EF4-FFF2-40B4-BE49-F238E27FC236}">
                <a16:creationId xmlns:a16="http://schemas.microsoft.com/office/drawing/2014/main" id="{4CA7D04A-891D-40E9-9ED0-6D42ED02C62B}"/>
              </a:ext>
            </a:extLst>
          </p:cNvPr>
          <p:cNvSpPr/>
          <p:nvPr/>
        </p:nvSpPr>
        <p:spPr>
          <a:xfrm>
            <a:off x="5524539" y="4195329"/>
            <a:ext cx="48644" cy="15843"/>
          </a:xfrm>
          <a:custGeom>
            <a:avLst/>
            <a:gdLst>
              <a:gd name="connsiteX0" fmla="*/ 41053 w 48644"/>
              <a:gd name="connsiteY0" fmla="*/ 11795 h 15843"/>
              <a:gd name="connsiteX1" fmla="*/ 48571 w 48644"/>
              <a:gd name="connsiteY1" fmla="*/ 14109 h 15843"/>
              <a:gd name="connsiteX2" fmla="*/ 282 w 48644"/>
              <a:gd name="connsiteY2" fmla="*/ 4913 h 15843"/>
              <a:gd name="connsiteX3" fmla="*/ 19539 w 48644"/>
              <a:gd name="connsiteY3" fmla="*/ 15844 h 15843"/>
              <a:gd name="connsiteX4" fmla="*/ 41053 w 48644"/>
              <a:gd name="connsiteY4" fmla="*/ 11795 h 158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8644" h="15843">
                <a:moveTo>
                  <a:pt x="41053" y="11795"/>
                </a:moveTo>
                <a:cubicBezTo>
                  <a:pt x="43649" y="12223"/>
                  <a:pt x="46183" y="13004"/>
                  <a:pt x="48571" y="14109"/>
                </a:cubicBezTo>
                <a:cubicBezTo>
                  <a:pt x="50942" y="3178"/>
                  <a:pt x="-4403" y="-6017"/>
                  <a:pt x="282" y="4913"/>
                </a:cubicBezTo>
                <a:cubicBezTo>
                  <a:pt x="5486" y="10373"/>
                  <a:pt x="12183" y="14172"/>
                  <a:pt x="19539" y="15844"/>
                </a:cubicBezTo>
                <a:cubicBezTo>
                  <a:pt x="25884" y="11674"/>
                  <a:pt x="33627" y="10216"/>
                  <a:pt x="41053" y="117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7" name="Frihåndsform: figur 436">
            <a:extLst>
              <a:ext uri="{FF2B5EF4-FFF2-40B4-BE49-F238E27FC236}">
                <a16:creationId xmlns:a16="http://schemas.microsoft.com/office/drawing/2014/main" id="{C217A841-C332-4093-9E40-31F71D49F3AA}"/>
              </a:ext>
            </a:extLst>
          </p:cNvPr>
          <p:cNvSpPr/>
          <p:nvPr/>
        </p:nvSpPr>
        <p:spPr>
          <a:xfrm>
            <a:off x="5791798" y="4191232"/>
            <a:ext cx="39833" cy="16469"/>
          </a:xfrm>
          <a:custGeom>
            <a:avLst/>
            <a:gdLst>
              <a:gd name="connsiteX0" fmla="*/ 5352 w 39833"/>
              <a:gd name="connsiteY0" fmla="*/ 16470 h 16469"/>
              <a:gd name="connsiteX1" fmla="*/ 25536 w 39833"/>
              <a:gd name="connsiteY1" fmla="*/ 13058 h 16469"/>
              <a:gd name="connsiteX2" fmla="*/ 34442 w 39833"/>
              <a:gd name="connsiteY2" fmla="*/ 16470 h 16469"/>
              <a:gd name="connsiteX3" fmla="*/ 39589 w 39833"/>
              <a:gd name="connsiteY3" fmla="*/ 11323 h 16469"/>
              <a:gd name="connsiteX4" fmla="*/ 1131 w 39833"/>
              <a:gd name="connsiteY4" fmla="*/ 11323 h 16469"/>
              <a:gd name="connsiteX5" fmla="*/ 5352 w 39833"/>
              <a:gd name="connsiteY5" fmla="*/ 16470 h 164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33" h="16469">
                <a:moveTo>
                  <a:pt x="5352" y="16470"/>
                </a:moveTo>
                <a:cubicBezTo>
                  <a:pt x="11303" y="12555"/>
                  <a:pt x="18625" y="11317"/>
                  <a:pt x="25536" y="13058"/>
                </a:cubicBezTo>
                <a:cubicBezTo>
                  <a:pt x="28601" y="13926"/>
                  <a:pt x="31579" y="15065"/>
                  <a:pt x="34442" y="16470"/>
                </a:cubicBezTo>
                <a:cubicBezTo>
                  <a:pt x="37218" y="14735"/>
                  <a:pt x="39126" y="13058"/>
                  <a:pt x="39589" y="11323"/>
                </a:cubicBezTo>
                <a:cubicBezTo>
                  <a:pt x="43811" y="-1342"/>
                  <a:pt x="-8238" y="-6026"/>
                  <a:pt x="1131" y="11323"/>
                </a:cubicBezTo>
                <a:cubicBezTo>
                  <a:pt x="2108" y="13347"/>
                  <a:pt x="3560" y="15111"/>
                  <a:pt x="5352" y="164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8" name="Frihåndsform: figur 437">
            <a:extLst>
              <a:ext uri="{FF2B5EF4-FFF2-40B4-BE49-F238E27FC236}">
                <a16:creationId xmlns:a16="http://schemas.microsoft.com/office/drawing/2014/main" id="{99AC23D0-D522-4BC5-ABC9-785F45B07C41}"/>
              </a:ext>
            </a:extLst>
          </p:cNvPr>
          <p:cNvSpPr/>
          <p:nvPr/>
        </p:nvSpPr>
        <p:spPr>
          <a:xfrm>
            <a:off x="5463709" y="4678452"/>
            <a:ext cx="135470" cy="182017"/>
          </a:xfrm>
          <a:custGeom>
            <a:avLst/>
            <a:gdLst>
              <a:gd name="connsiteX0" fmla="*/ 125826 w 135470"/>
              <a:gd name="connsiteY0" fmla="*/ 47711 h 182017"/>
              <a:gd name="connsiteX1" fmla="*/ 108939 w 135470"/>
              <a:gd name="connsiteY1" fmla="*/ 32154 h 182017"/>
              <a:gd name="connsiteX2" fmla="*/ 91127 w 135470"/>
              <a:gd name="connsiteY2" fmla="*/ 32154 h 182017"/>
              <a:gd name="connsiteX3" fmla="*/ 76611 w 135470"/>
              <a:gd name="connsiteY3" fmla="*/ 19547 h 182017"/>
              <a:gd name="connsiteX4" fmla="*/ 47695 w 135470"/>
              <a:gd name="connsiteY4" fmla="*/ 0 h 182017"/>
              <a:gd name="connsiteX5" fmla="*/ 47695 w 135470"/>
              <a:gd name="connsiteY5" fmla="*/ 3990 h 182017"/>
              <a:gd name="connsiteX6" fmla="*/ 31792 w 135470"/>
              <a:gd name="connsiteY6" fmla="*/ 13764 h 182017"/>
              <a:gd name="connsiteX7" fmla="*/ 23811 w 135470"/>
              <a:gd name="connsiteY7" fmla="*/ 33889 h 182017"/>
              <a:gd name="connsiteX8" fmla="*/ 13517 w 135470"/>
              <a:gd name="connsiteY8" fmla="*/ 50545 h 182017"/>
              <a:gd name="connsiteX9" fmla="*/ 7386 w 135470"/>
              <a:gd name="connsiteY9" fmla="*/ 65523 h 182017"/>
              <a:gd name="connsiteX10" fmla="*/ 1262 w 135470"/>
              <a:gd name="connsiteY10" fmla="*/ 82792 h 182017"/>
              <a:gd name="connsiteX11" fmla="*/ 2240 w 135470"/>
              <a:gd name="connsiteY11" fmla="*/ 84492 h 182017"/>
              <a:gd name="connsiteX12" fmla="*/ 851 w 135470"/>
              <a:gd name="connsiteY12" fmla="*/ 102882 h 182017"/>
              <a:gd name="connsiteX13" fmla="*/ 14442 w 135470"/>
              <a:gd name="connsiteY13" fmla="*/ 117225 h 182017"/>
              <a:gd name="connsiteX14" fmla="*/ 25661 w 135470"/>
              <a:gd name="connsiteY14" fmla="*/ 120116 h 182017"/>
              <a:gd name="connsiteX15" fmla="*/ 18826 w 135470"/>
              <a:gd name="connsiteY15" fmla="*/ 136581 h 182017"/>
              <a:gd name="connsiteX16" fmla="*/ 15367 w 135470"/>
              <a:gd name="connsiteY16" fmla="*/ 137466 h 182017"/>
              <a:gd name="connsiteX17" fmla="*/ 13517 w 135470"/>
              <a:gd name="connsiteY17" fmla="*/ 138044 h 182017"/>
              <a:gd name="connsiteX18" fmla="*/ 18201 w 135470"/>
              <a:gd name="connsiteY18" fmla="*/ 152386 h 182017"/>
              <a:gd name="connsiteX19" fmla="*/ 18201 w 135470"/>
              <a:gd name="connsiteY19" fmla="*/ 166787 h 182017"/>
              <a:gd name="connsiteX20" fmla="*/ 36013 w 135470"/>
              <a:gd name="connsiteY20" fmla="*/ 172570 h 182017"/>
              <a:gd name="connsiteX21" fmla="*/ 52900 w 135470"/>
              <a:gd name="connsiteY21" fmla="*/ 171413 h 182017"/>
              <a:gd name="connsiteX22" fmla="*/ 73951 w 135470"/>
              <a:gd name="connsiteY22" fmla="*/ 127172 h 182017"/>
              <a:gd name="connsiteX23" fmla="*/ 120216 w 135470"/>
              <a:gd name="connsiteY23" fmla="*/ 97273 h 182017"/>
              <a:gd name="connsiteX24" fmla="*/ 133344 w 135470"/>
              <a:gd name="connsiteY24" fmla="*/ 69109 h 182017"/>
              <a:gd name="connsiteX25" fmla="*/ 125826 w 135470"/>
              <a:gd name="connsiteY25" fmla="*/ 47711 h 182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35470" h="182017">
                <a:moveTo>
                  <a:pt x="125826" y="47711"/>
                </a:moveTo>
                <a:cubicBezTo>
                  <a:pt x="116920" y="36145"/>
                  <a:pt x="111310" y="28743"/>
                  <a:pt x="108939" y="32154"/>
                </a:cubicBezTo>
                <a:cubicBezTo>
                  <a:pt x="106568" y="35567"/>
                  <a:pt x="97719" y="36781"/>
                  <a:pt x="91127" y="32154"/>
                </a:cubicBezTo>
                <a:cubicBezTo>
                  <a:pt x="84534" y="27528"/>
                  <a:pt x="81295" y="19547"/>
                  <a:pt x="76611" y="19547"/>
                </a:cubicBezTo>
                <a:cubicBezTo>
                  <a:pt x="71927" y="19547"/>
                  <a:pt x="56428" y="9195"/>
                  <a:pt x="47695" y="0"/>
                </a:cubicBezTo>
                <a:lnTo>
                  <a:pt x="47695" y="3990"/>
                </a:lnTo>
                <a:cubicBezTo>
                  <a:pt x="48216" y="9774"/>
                  <a:pt x="40235" y="13186"/>
                  <a:pt x="31792" y="13764"/>
                </a:cubicBezTo>
                <a:cubicBezTo>
                  <a:pt x="23348" y="14342"/>
                  <a:pt x="23811" y="26429"/>
                  <a:pt x="23811" y="33889"/>
                </a:cubicBezTo>
                <a:cubicBezTo>
                  <a:pt x="23811" y="41350"/>
                  <a:pt x="16293" y="41928"/>
                  <a:pt x="13517" y="50545"/>
                </a:cubicBezTo>
                <a:cubicBezTo>
                  <a:pt x="10741" y="59162"/>
                  <a:pt x="14442" y="60897"/>
                  <a:pt x="7386" y="65523"/>
                </a:cubicBezTo>
                <a:cubicBezTo>
                  <a:pt x="927" y="68600"/>
                  <a:pt x="-1815" y="76332"/>
                  <a:pt x="1262" y="82792"/>
                </a:cubicBezTo>
                <a:cubicBezTo>
                  <a:pt x="1546" y="83382"/>
                  <a:pt x="1869" y="83948"/>
                  <a:pt x="2240" y="84492"/>
                </a:cubicBezTo>
                <a:cubicBezTo>
                  <a:pt x="6461" y="91952"/>
                  <a:pt x="1777" y="98834"/>
                  <a:pt x="851" y="102882"/>
                </a:cubicBezTo>
                <a:cubicBezTo>
                  <a:pt x="-74" y="106931"/>
                  <a:pt x="6635" y="109186"/>
                  <a:pt x="14442" y="117225"/>
                </a:cubicBezTo>
                <a:cubicBezTo>
                  <a:pt x="22249" y="125264"/>
                  <a:pt x="22886" y="114391"/>
                  <a:pt x="25661" y="120116"/>
                </a:cubicBezTo>
                <a:cubicBezTo>
                  <a:pt x="28321" y="126553"/>
                  <a:pt x="25262" y="133927"/>
                  <a:pt x="18826" y="136581"/>
                </a:cubicBezTo>
                <a:cubicBezTo>
                  <a:pt x="17721" y="137038"/>
                  <a:pt x="16559" y="137339"/>
                  <a:pt x="15367" y="137466"/>
                </a:cubicBezTo>
                <a:cubicBezTo>
                  <a:pt x="14697" y="137385"/>
                  <a:pt x="14020" y="137599"/>
                  <a:pt x="13517" y="138044"/>
                </a:cubicBezTo>
                <a:cubicBezTo>
                  <a:pt x="17739" y="143191"/>
                  <a:pt x="20052" y="148974"/>
                  <a:pt x="18201" y="152386"/>
                </a:cubicBezTo>
                <a:cubicBezTo>
                  <a:pt x="14442" y="158748"/>
                  <a:pt x="11146" y="158748"/>
                  <a:pt x="18201" y="166787"/>
                </a:cubicBezTo>
                <a:cubicBezTo>
                  <a:pt x="25257" y="174825"/>
                  <a:pt x="30404" y="162738"/>
                  <a:pt x="36013" y="172570"/>
                </a:cubicBezTo>
                <a:cubicBezTo>
                  <a:pt x="41623" y="182401"/>
                  <a:pt x="46770" y="188126"/>
                  <a:pt x="52900" y="171413"/>
                </a:cubicBezTo>
                <a:cubicBezTo>
                  <a:pt x="59030" y="154700"/>
                  <a:pt x="63194" y="130642"/>
                  <a:pt x="73951" y="127172"/>
                </a:cubicBezTo>
                <a:cubicBezTo>
                  <a:pt x="84707" y="123702"/>
                  <a:pt x="107262" y="117977"/>
                  <a:pt x="120216" y="97273"/>
                </a:cubicBezTo>
                <a:cubicBezTo>
                  <a:pt x="133170" y="76569"/>
                  <a:pt x="125999" y="75470"/>
                  <a:pt x="133344" y="69109"/>
                </a:cubicBezTo>
                <a:cubicBezTo>
                  <a:pt x="138028" y="63788"/>
                  <a:pt x="134732" y="59162"/>
                  <a:pt x="125826" y="4771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39" name="Frihåndsform: figur 438">
            <a:extLst>
              <a:ext uri="{FF2B5EF4-FFF2-40B4-BE49-F238E27FC236}">
                <a16:creationId xmlns:a16="http://schemas.microsoft.com/office/drawing/2014/main" id="{9B44C273-9386-4AF9-8B58-F4E622206815}"/>
              </a:ext>
            </a:extLst>
          </p:cNvPr>
          <p:cNvSpPr/>
          <p:nvPr/>
        </p:nvSpPr>
        <p:spPr>
          <a:xfrm>
            <a:off x="5661101" y="1521251"/>
            <a:ext cx="1436414" cy="1274708"/>
          </a:xfrm>
          <a:custGeom>
            <a:avLst/>
            <a:gdLst>
              <a:gd name="connsiteX0" fmla="*/ 1358899 w 1436414"/>
              <a:gd name="connsiteY0" fmla="*/ 115546 h 1274708"/>
              <a:gd name="connsiteX1" fmla="*/ 1311130 w 1436414"/>
              <a:gd name="connsiteY1" fmla="*/ 141975 h 1274708"/>
              <a:gd name="connsiteX2" fmla="*/ 1263303 w 1436414"/>
              <a:gd name="connsiteY2" fmla="*/ 145445 h 1274708"/>
              <a:gd name="connsiteX3" fmla="*/ 1242658 w 1436414"/>
              <a:gd name="connsiteY3" fmla="*/ 136250 h 1274708"/>
              <a:gd name="connsiteX4" fmla="*/ 1196739 w 1436414"/>
              <a:gd name="connsiteY4" fmla="*/ 172452 h 1274708"/>
              <a:gd name="connsiteX5" fmla="*/ 1157356 w 1436414"/>
              <a:gd name="connsiteY5" fmla="*/ 202930 h 1274708"/>
              <a:gd name="connsiteX6" fmla="*/ 1196276 w 1436414"/>
              <a:gd name="connsiteY6" fmla="*/ 145445 h 1274708"/>
              <a:gd name="connsiteX7" fmla="*/ 1181761 w 1436414"/>
              <a:gd name="connsiteY7" fmla="*/ 104963 h 1274708"/>
              <a:gd name="connsiteX8" fmla="*/ 1151746 w 1436414"/>
              <a:gd name="connsiteY8" fmla="*/ 127402 h 1274708"/>
              <a:gd name="connsiteX9" fmla="*/ 1076565 w 1436414"/>
              <a:gd name="connsiteY9" fmla="*/ 155566 h 1274708"/>
              <a:gd name="connsiteX10" fmla="*/ 1125317 w 1436414"/>
              <a:gd name="connsiteY10" fmla="*/ 119305 h 1274708"/>
              <a:gd name="connsiteX11" fmla="*/ 1030184 w 1436414"/>
              <a:gd name="connsiteY11" fmla="*/ 115893 h 1274708"/>
              <a:gd name="connsiteX12" fmla="*/ 949220 w 1436414"/>
              <a:gd name="connsiteY12" fmla="*/ 130814 h 1274708"/>
              <a:gd name="connsiteX13" fmla="*/ 1039668 w 1436414"/>
              <a:gd name="connsiteY13" fmla="*/ 102650 h 1274708"/>
              <a:gd name="connsiteX14" fmla="*/ 1150300 w 1436414"/>
              <a:gd name="connsiteY14" fmla="*/ 93454 h 1274708"/>
              <a:gd name="connsiteX15" fmla="*/ 1215419 w 1436414"/>
              <a:gd name="connsiteY15" fmla="*/ 72230 h 1274708"/>
              <a:gd name="connsiteX16" fmla="*/ 1171872 w 1436414"/>
              <a:gd name="connsiteY16" fmla="*/ 51526 h 1274708"/>
              <a:gd name="connsiteX17" fmla="*/ 1140006 w 1436414"/>
              <a:gd name="connsiteY17" fmla="*/ 39960 h 1274708"/>
              <a:gd name="connsiteX18" fmla="*/ 1111091 w 1436414"/>
              <a:gd name="connsiteY18" fmla="*/ 20413 h 1274708"/>
              <a:gd name="connsiteX19" fmla="*/ 1044989 w 1436414"/>
              <a:gd name="connsiteY19" fmla="*/ 10639 h 1274708"/>
              <a:gd name="connsiteX20" fmla="*/ 973278 w 1436414"/>
              <a:gd name="connsiteY20" fmla="*/ 866 h 1274708"/>
              <a:gd name="connsiteX21" fmla="*/ 875311 w 1436414"/>
              <a:gd name="connsiteY21" fmla="*/ 4336 h 1274708"/>
              <a:gd name="connsiteX22" fmla="*/ 842058 w 1436414"/>
              <a:gd name="connsiteY22" fmla="*/ 10639 h 1274708"/>
              <a:gd name="connsiteX23" fmla="*/ 818925 w 1436414"/>
              <a:gd name="connsiteY23" fmla="*/ 23883 h 1274708"/>
              <a:gd name="connsiteX24" fmla="*/ 802038 w 1436414"/>
              <a:gd name="connsiteY24" fmla="*/ 34755 h 1274708"/>
              <a:gd name="connsiteX25" fmla="*/ 765951 w 1436414"/>
              <a:gd name="connsiteY25" fmla="*/ 25560 h 1274708"/>
              <a:gd name="connsiteX26" fmla="*/ 702337 w 1436414"/>
              <a:gd name="connsiteY26" fmla="*/ 25560 h 1274708"/>
              <a:gd name="connsiteX27" fmla="*/ 624495 w 1436414"/>
              <a:gd name="connsiteY27" fmla="*/ 36490 h 1274708"/>
              <a:gd name="connsiteX28" fmla="*/ 647975 w 1436414"/>
              <a:gd name="connsiteY28" fmla="*/ 61820 h 1274708"/>
              <a:gd name="connsiteX29" fmla="*/ 606220 w 1436414"/>
              <a:gd name="connsiteY29" fmla="*/ 76741 h 1274708"/>
              <a:gd name="connsiteX30" fmla="*/ 665787 w 1436414"/>
              <a:gd name="connsiteY30" fmla="*/ 120982 h 1274708"/>
              <a:gd name="connsiteX31" fmla="*/ 635309 w 1436414"/>
              <a:gd name="connsiteY31" fmla="*/ 114100 h 1274708"/>
              <a:gd name="connsiteX32" fmla="*/ 583261 w 1436414"/>
              <a:gd name="connsiteY32" fmla="*/ 90968 h 1274708"/>
              <a:gd name="connsiteX33" fmla="*/ 519993 w 1436414"/>
              <a:gd name="connsiteY33" fmla="*/ 74312 h 1274708"/>
              <a:gd name="connsiteX34" fmla="*/ 548620 w 1436414"/>
              <a:gd name="connsiteY34" fmla="*/ 112828 h 1274708"/>
              <a:gd name="connsiteX35" fmla="*/ 515772 w 1436414"/>
              <a:gd name="connsiteY35" fmla="*/ 114563 h 1274708"/>
              <a:gd name="connsiteX36" fmla="*/ 472687 w 1436414"/>
              <a:gd name="connsiteY36" fmla="*/ 86399 h 1274708"/>
              <a:gd name="connsiteX37" fmla="*/ 470778 w 1436414"/>
              <a:gd name="connsiteY37" fmla="*/ 122023 h 1274708"/>
              <a:gd name="connsiteX38" fmla="*/ 451116 w 1436414"/>
              <a:gd name="connsiteY38" fmla="*/ 140992 h 1274708"/>
              <a:gd name="connsiteX39" fmla="*/ 438451 w 1436414"/>
              <a:gd name="connsiteY39" fmla="*/ 84086 h 1274708"/>
              <a:gd name="connsiteX40" fmla="*/ 366739 w 1436414"/>
              <a:gd name="connsiteY40" fmla="*/ 97329 h 1274708"/>
              <a:gd name="connsiteX41" fmla="*/ 337824 w 1436414"/>
              <a:gd name="connsiteY41" fmla="*/ 115720 h 1274708"/>
              <a:gd name="connsiteX42" fmla="*/ 322383 w 1436414"/>
              <a:gd name="connsiteY42" fmla="*/ 121503 h 1274708"/>
              <a:gd name="connsiteX43" fmla="*/ 269409 w 1436414"/>
              <a:gd name="connsiteY43" fmla="*/ 129541 h 1274708"/>
              <a:gd name="connsiteX44" fmla="*/ 276464 w 1436414"/>
              <a:gd name="connsiteY44" fmla="*/ 171527 h 1274708"/>
              <a:gd name="connsiteX45" fmla="*/ 231471 w 1436414"/>
              <a:gd name="connsiteY45" fmla="*/ 163489 h 1274708"/>
              <a:gd name="connsiteX46" fmla="*/ 125061 w 1436414"/>
              <a:gd name="connsiteY46" fmla="*/ 231845 h 1274708"/>
              <a:gd name="connsiteX47" fmla="*/ 182893 w 1436414"/>
              <a:gd name="connsiteY47" fmla="*/ 242776 h 1274708"/>
              <a:gd name="connsiteX48" fmla="*/ 163172 w 1436414"/>
              <a:gd name="connsiteY48" fmla="*/ 293957 h 1274708"/>
              <a:gd name="connsiteX49" fmla="*/ 89610 w 1436414"/>
              <a:gd name="connsiteY49" fmla="*/ 309456 h 1274708"/>
              <a:gd name="connsiteX50" fmla="*/ 87 w 1436414"/>
              <a:gd name="connsiteY50" fmla="*/ 350863 h 1274708"/>
              <a:gd name="connsiteX51" fmla="*/ 14140 w 1436414"/>
              <a:gd name="connsiteY51" fmla="*/ 371567 h 1274708"/>
              <a:gd name="connsiteX52" fmla="*/ 53061 w 1436414"/>
              <a:gd name="connsiteY52" fmla="*/ 384752 h 1274708"/>
              <a:gd name="connsiteX53" fmla="*/ 116675 w 1436414"/>
              <a:gd name="connsiteY53" fmla="*/ 390536 h 1274708"/>
              <a:gd name="connsiteX54" fmla="*/ 153688 w 1436414"/>
              <a:gd name="connsiteY54" fmla="*/ 407249 h 1274708"/>
              <a:gd name="connsiteX55" fmla="*/ 90420 w 1436414"/>
              <a:gd name="connsiteY55" fmla="*/ 412396 h 1274708"/>
              <a:gd name="connsiteX56" fmla="*/ 32588 w 1436414"/>
              <a:gd name="connsiteY56" fmla="*/ 425639 h 1274708"/>
              <a:gd name="connsiteX57" fmla="*/ 74805 w 1436414"/>
              <a:gd name="connsiteY57" fmla="*/ 438825 h 1274708"/>
              <a:gd name="connsiteX58" fmla="*/ 75268 w 1436414"/>
              <a:gd name="connsiteY58" fmla="*/ 461264 h 1274708"/>
              <a:gd name="connsiteX59" fmla="*/ 102911 w 1436414"/>
              <a:gd name="connsiteY59" fmla="*/ 479654 h 1274708"/>
              <a:gd name="connsiteX60" fmla="*/ 141370 w 1436414"/>
              <a:gd name="connsiteY60" fmla="*/ 484801 h 1274708"/>
              <a:gd name="connsiteX61" fmla="*/ 164791 w 1436414"/>
              <a:gd name="connsiteY61" fmla="*/ 481389 h 1274708"/>
              <a:gd name="connsiteX62" fmla="*/ 196194 w 1436414"/>
              <a:gd name="connsiteY62" fmla="*/ 475028 h 1274708"/>
              <a:gd name="connsiteX63" fmla="*/ 224763 w 1436414"/>
              <a:gd name="connsiteY63" fmla="*/ 468724 h 1274708"/>
              <a:gd name="connsiteX64" fmla="*/ 300696 w 1436414"/>
              <a:gd name="connsiteY64" fmla="*/ 492840 h 1274708"/>
              <a:gd name="connsiteX65" fmla="*/ 338228 w 1436414"/>
              <a:gd name="connsiteY65" fmla="*/ 521756 h 1274708"/>
              <a:gd name="connsiteX66" fmla="*/ 371019 w 1436414"/>
              <a:gd name="connsiteY66" fmla="*/ 559115 h 1274708"/>
              <a:gd name="connsiteX67" fmla="*/ 392590 w 1436414"/>
              <a:gd name="connsiteY67" fmla="*/ 604570 h 1274708"/>
              <a:gd name="connsiteX68" fmla="*/ 409477 w 1436414"/>
              <a:gd name="connsiteY68" fmla="*/ 634990 h 1274708"/>
              <a:gd name="connsiteX69" fmla="*/ 421043 w 1436414"/>
              <a:gd name="connsiteY69" fmla="*/ 663906 h 1274708"/>
              <a:gd name="connsiteX70" fmla="*/ 409477 w 1436414"/>
              <a:gd name="connsiteY70" fmla="*/ 698605 h 1274708"/>
              <a:gd name="connsiteX71" fmla="*/ 420696 w 1436414"/>
              <a:gd name="connsiteY71" fmla="*/ 736542 h 1274708"/>
              <a:gd name="connsiteX72" fmla="*/ 456320 w 1436414"/>
              <a:gd name="connsiteY72" fmla="*/ 718094 h 1274708"/>
              <a:gd name="connsiteX73" fmla="*/ 464764 w 1436414"/>
              <a:gd name="connsiteY73" fmla="*/ 746316 h 1274708"/>
              <a:gd name="connsiteX74" fmla="*/ 509757 w 1436414"/>
              <a:gd name="connsiteY74" fmla="*/ 771588 h 1274708"/>
              <a:gd name="connsiteX75" fmla="*/ 499926 w 1436414"/>
              <a:gd name="connsiteY75" fmla="*/ 783154 h 1274708"/>
              <a:gd name="connsiteX76" fmla="*/ 437583 w 1436414"/>
              <a:gd name="connsiteY76" fmla="*/ 777371 h 1274708"/>
              <a:gd name="connsiteX77" fmla="*/ 500851 w 1436414"/>
              <a:gd name="connsiteY77" fmla="*/ 812070 h 1274708"/>
              <a:gd name="connsiteX78" fmla="*/ 521497 w 1436414"/>
              <a:gd name="connsiteY78" fmla="*/ 840986 h 1274708"/>
              <a:gd name="connsiteX79" fmla="*/ 516755 w 1436414"/>
              <a:gd name="connsiteY79" fmla="*/ 879502 h 1274708"/>
              <a:gd name="connsiteX80" fmla="*/ 486798 w 1436414"/>
              <a:gd name="connsiteY80" fmla="*/ 881237 h 1274708"/>
              <a:gd name="connsiteX81" fmla="*/ 468060 w 1436414"/>
              <a:gd name="connsiteY81" fmla="*/ 900784 h 1274708"/>
              <a:gd name="connsiteX82" fmla="*/ 448340 w 1436414"/>
              <a:gd name="connsiteY82" fmla="*/ 942191 h 1274708"/>
              <a:gd name="connsiteX83" fmla="*/ 471472 w 1436414"/>
              <a:gd name="connsiteY83" fmla="*/ 966307 h 1274708"/>
              <a:gd name="connsiteX84" fmla="*/ 453198 w 1436414"/>
              <a:gd name="connsiteY84" fmla="*/ 991001 h 1274708"/>
              <a:gd name="connsiteX85" fmla="*/ 486046 w 1436414"/>
              <a:gd name="connsiteY85" fmla="*/ 1031484 h 1274708"/>
              <a:gd name="connsiteX86" fmla="*/ 490268 w 1436414"/>
              <a:gd name="connsiteY86" fmla="*/ 1079195 h 1274708"/>
              <a:gd name="connsiteX87" fmla="*/ 504321 w 1436414"/>
              <a:gd name="connsiteY87" fmla="*/ 1094115 h 1274708"/>
              <a:gd name="connsiteX88" fmla="*/ 515887 w 1436414"/>
              <a:gd name="connsiteY88" fmla="*/ 1122279 h 1274708"/>
              <a:gd name="connsiteX89" fmla="*/ 534162 w 1436414"/>
              <a:gd name="connsiteY89" fmla="*/ 1146453 h 1274708"/>
              <a:gd name="connsiteX90" fmla="*/ 545439 w 1436414"/>
              <a:gd name="connsiteY90" fmla="*/ 1180342 h 1274708"/>
              <a:gd name="connsiteX91" fmla="*/ 571695 w 1436414"/>
              <a:gd name="connsiteY91" fmla="*/ 1213133 h 1274708"/>
              <a:gd name="connsiteX92" fmla="*/ 597950 w 1436414"/>
              <a:gd name="connsiteY92" fmla="*/ 1233779 h 1274708"/>
              <a:gd name="connsiteX93" fmla="*/ 621083 w 1436414"/>
              <a:gd name="connsiteY93" fmla="*/ 1241875 h 1274708"/>
              <a:gd name="connsiteX94" fmla="*/ 648726 w 1436414"/>
              <a:gd name="connsiteY94" fmla="*/ 1255639 h 1274708"/>
              <a:gd name="connsiteX95" fmla="*/ 689209 w 1436414"/>
              <a:gd name="connsiteY95" fmla="*/ 1274608 h 1274708"/>
              <a:gd name="connsiteX96" fmla="*/ 706558 w 1436414"/>
              <a:gd name="connsiteY96" fmla="*/ 1253326 h 1274708"/>
              <a:gd name="connsiteX97" fmla="*/ 718124 w 1436414"/>
              <a:gd name="connsiteY97" fmla="*/ 1209663 h 1274708"/>
              <a:gd name="connsiteX98" fmla="*/ 716216 w 1436414"/>
              <a:gd name="connsiteY98" fmla="*/ 1166000 h 1274708"/>
              <a:gd name="connsiteX99" fmla="*/ 727782 w 1436414"/>
              <a:gd name="connsiteY99" fmla="*/ 1152178 h 1274708"/>
              <a:gd name="connsiteX100" fmla="*/ 746057 w 1436414"/>
              <a:gd name="connsiteY100" fmla="*/ 1133210 h 1274708"/>
              <a:gd name="connsiteX101" fmla="*/ 755888 w 1436414"/>
              <a:gd name="connsiteY101" fmla="*/ 1111927 h 1274708"/>
              <a:gd name="connsiteX102" fmla="*/ 756351 w 1436414"/>
              <a:gd name="connsiteY102" fmla="*/ 1092438 h 1274708"/>
              <a:gd name="connsiteX103" fmla="*/ 765257 w 1436414"/>
              <a:gd name="connsiteY103" fmla="*/ 1079195 h 1274708"/>
              <a:gd name="connsiteX104" fmla="*/ 760573 w 1436414"/>
              <a:gd name="connsiteY104" fmla="*/ 1058491 h 1274708"/>
              <a:gd name="connsiteX105" fmla="*/ 763869 w 1436414"/>
              <a:gd name="connsiteY105" fmla="*/ 1047561 h 1274708"/>
              <a:gd name="connsiteX106" fmla="*/ 776997 w 1436414"/>
              <a:gd name="connsiteY106" fmla="*/ 1040101 h 1274708"/>
              <a:gd name="connsiteX107" fmla="*/ 799031 w 1436414"/>
              <a:gd name="connsiteY107" fmla="*/ 1023445 h 1274708"/>
              <a:gd name="connsiteX108" fmla="*/ 818694 w 1436414"/>
              <a:gd name="connsiteY108" fmla="*/ 999329 h 1274708"/>
              <a:gd name="connsiteX109" fmla="*/ 830260 w 1436414"/>
              <a:gd name="connsiteY109" fmla="*/ 998751 h 1274708"/>
              <a:gd name="connsiteX110" fmla="*/ 834944 w 1436414"/>
              <a:gd name="connsiteY110" fmla="*/ 1013671 h 1274708"/>
              <a:gd name="connsiteX111" fmla="*/ 878491 w 1436414"/>
              <a:gd name="connsiteY111" fmla="*/ 1002741 h 1274708"/>
              <a:gd name="connsiteX112" fmla="*/ 930540 w 1436414"/>
              <a:gd name="connsiteY112" fmla="*/ 949305 h 1274708"/>
              <a:gd name="connsiteX113" fmla="*/ 959456 w 1436414"/>
              <a:gd name="connsiteY113" fmla="*/ 914606 h 1274708"/>
              <a:gd name="connsiteX114" fmla="*/ 981432 w 1436414"/>
              <a:gd name="connsiteY114" fmla="*/ 903676 h 1274708"/>
              <a:gd name="connsiteX115" fmla="*/ 1004564 w 1436414"/>
              <a:gd name="connsiteY115" fmla="*/ 897314 h 1274708"/>
              <a:gd name="connsiteX116" fmla="*/ 1039263 w 1436414"/>
              <a:gd name="connsiteY116" fmla="*/ 888119 h 1274708"/>
              <a:gd name="connsiteX117" fmla="*/ 1123177 w 1436414"/>
              <a:gd name="connsiteY117" fmla="*/ 861112 h 1274708"/>
              <a:gd name="connsiteX118" fmla="*/ 1189741 w 1436414"/>
              <a:gd name="connsiteY118" fmla="*/ 819762 h 1274708"/>
              <a:gd name="connsiteX119" fmla="*/ 1198647 w 1436414"/>
              <a:gd name="connsiteY119" fmla="*/ 805940 h 1274708"/>
              <a:gd name="connsiteX120" fmla="*/ 1156951 w 1436414"/>
              <a:gd name="connsiteY120" fmla="*/ 808254 h 1274708"/>
              <a:gd name="connsiteX121" fmla="*/ 1104903 w 1436414"/>
              <a:gd name="connsiteY121" fmla="*/ 800793 h 1274708"/>
              <a:gd name="connsiteX122" fmla="*/ 1111958 w 1436414"/>
              <a:gd name="connsiteY122" fmla="*/ 782403 h 1274708"/>
              <a:gd name="connsiteX123" fmla="*/ 1116180 w 1436414"/>
              <a:gd name="connsiteY123" fmla="*/ 755974 h 1274708"/>
              <a:gd name="connsiteX124" fmla="*/ 1149433 w 1436414"/>
              <a:gd name="connsiteY124" fmla="*/ 769159 h 1274708"/>
              <a:gd name="connsiteX125" fmla="*/ 1200961 w 1436414"/>
              <a:gd name="connsiteY125" fmla="*/ 789863 h 1274708"/>
              <a:gd name="connsiteX126" fmla="*/ 1209404 w 1436414"/>
              <a:gd name="connsiteY126" fmla="*/ 752504 h 1274708"/>
              <a:gd name="connsiteX127" fmla="*/ 1148507 w 1436414"/>
              <a:gd name="connsiteY127" fmla="*/ 688137 h 1274708"/>
              <a:gd name="connsiteX128" fmla="*/ 1183206 w 1436414"/>
              <a:gd name="connsiteY128" fmla="*/ 693284 h 1274708"/>
              <a:gd name="connsiteX129" fmla="*/ 1205240 w 1436414"/>
              <a:gd name="connsiteY129" fmla="*/ 664368 h 1274708"/>
              <a:gd name="connsiteX130" fmla="*/ 1149028 w 1436414"/>
              <a:gd name="connsiteY130" fmla="*/ 663790 h 1274708"/>
              <a:gd name="connsiteX131" fmla="*/ 1138734 w 1436414"/>
              <a:gd name="connsiteY131" fmla="*/ 645400 h 1274708"/>
              <a:gd name="connsiteX132" fmla="*/ 1147640 w 1436414"/>
              <a:gd name="connsiteY132" fmla="*/ 622267 h 1274708"/>
              <a:gd name="connsiteX133" fmla="*/ 1199689 w 1436414"/>
              <a:gd name="connsiteY133" fmla="*/ 640657 h 1274708"/>
              <a:gd name="connsiteX134" fmla="*/ 1239072 w 1436414"/>
              <a:gd name="connsiteY134" fmla="*/ 629091 h 1274708"/>
              <a:gd name="connsiteX135" fmla="*/ 1207669 w 1436414"/>
              <a:gd name="connsiteY135" fmla="*/ 594392 h 1274708"/>
              <a:gd name="connsiteX136" fmla="*/ 1259718 w 1436414"/>
              <a:gd name="connsiteY136" fmla="*/ 588609 h 1274708"/>
              <a:gd name="connsiteX137" fmla="*/ 1265501 w 1436414"/>
              <a:gd name="connsiteY137" fmla="*/ 569640 h 1274708"/>
              <a:gd name="connsiteX138" fmla="*/ 1223284 w 1436414"/>
              <a:gd name="connsiteY138" fmla="*/ 538642 h 1274708"/>
              <a:gd name="connsiteX139" fmla="*/ 1264113 w 1436414"/>
              <a:gd name="connsiteY139" fmla="*/ 530604 h 1274708"/>
              <a:gd name="connsiteX140" fmla="*/ 1252836 w 1436414"/>
              <a:gd name="connsiteY140" fmla="*/ 479423 h 1274708"/>
              <a:gd name="connsiteX141" fmla="*/ 1211139 w 1436414"/>
              <a:gd name="connsiteY141" fmla="*/ 466758 h 1274708"/>
              <a:gd name="connsiteX142" fmla="*/ 1193790 w 1436414"/>
              <a:gd name="connsiteY142" fmla="*/ 445533 h 1274708"/>
              <a:gd name="connsiteX143" fmla="*/ 1225655 w 1436414"/>
              <a:gd name="connsiteY143" fmla="*/ 440329 h 1274708"/>
              <a:gd name="connsiteX144" fmla="*/ 1289270 w 1436414"/>
              <a:gd name="connsiteY144" fmla="*/ 440329 h 1274708"/>
              <a:gd name="connsiteX145" fmla="*/ 1274754 w 1436414"/>
              <a:gd name="connsiteY145" fmla="*/ 410430 h 1274708"/>
              <a:gd name="connsiteX146" fmla="*/ 1235833 w 1436414"/>
              <a:gd name="connsiteY146" fmla="*/ 400656 h 1274708"/>
              <a:gd name="connsiteX147" fmla="*/ 1267698 w 1436414"/>
              <a:gd name="connsiteY147" fmla="*/ 392617 h 1274708"/>
              <a:gd name="connsiteX148" fmla="*/ 1220392 w 1436414"/>
              <a:gd name="connsiteY148" fmla="*/ 380010 h 1274708"/>
              <a:gd name="connsiteX149" fmla="*/ 1201655 w 1436414"/>
              <a:gd name="connsiteY149" fmla="*/ 381687 h 1274708"/>
              <a:gd name="connsiteX150" fmla="*/ 1216171 w 1436414"/>
              <a:gd name="connsiteY150" fmla="*/ 329986 h 1274708"/>
              <a:gd name="connsiteX151" fmla="*/ 1257867 w 1436414"/>
              <a:gd name="connsiteY151" fmla="*/ 292048 h 1274708"/>
              <a:gd name="connsiteX152" fmla="*/ 1296788 w 1436414"/>
              <a:gd name="connsiteY152" fmla="*/ 263884 h 1274708"/>
              <a:gd name="connsiteX153" fmla="*/ 1280826 w 1436414"/>
              <a:gd name="connsiteY153" fmla="*/ 241446 h 1274708"/>
              <a:gd name="connsiteX154" fmla="*/ 1241964 w 1436414"/>
              <a:gd name="connsiteY154" fmla="*/ 256424 h 1274708"/>
              <a:gd name="connsiteX155" fmla="*/ 1273829 w 1436414"/>
              <a:gd name="connsiteY155" fmla="*/ 233291 h 1274708"/>
              <a:gd name="connsiteX156" fmla="*/ 1332875 w 1436414"/>
              <a:gd name="connsiteY156" fmla="*/ 223518 h 1274708"/>
              <a:gd name="connsiteX157" fmla="*/ 1289732 w 1436414"/>
              <a:gd name="connsiteY157" fmla="*/ 210910 h 1274708"/>
              <a:gd name="connsiteX158" fmla="*/ 1301299 w 1436414"/>
              <a:gd name="connsiteY158" fmla="*/ 201715 h 1274708"/>
              <a:gd name="connsiteX159" fmla="*/ 1352827 w 1436414"/>
              <a:gd name="connsiteY159" fmla="*/ 189050 h 1274708"/>
              <a:gd name="connsiteX160" fmla="*/ 1383304 w 1436414"/>
              <a:gd name="connsiteY160" fmla="*/ 173551 h 1274708"/>
              <a:gd name="connsiteX161" fmla="*/ 1436278 w 1436414"/>
              <a:gd name="connsiteY161" fmla="*/ 144635 h 1274708"/>
              <a:gd name="connsiteX162" fmla="*/ 1358899 w 1436414"/>
              <a:gd name="connsiteY162" fmla="*/ 115546 h 1274708"/>
              <a:gd name="connsiteX163" fmla="*/ 493275 w 1436414"/>
              <a:gd name="connsiteY163" fmla="*/ 833410 h 1274708"/>
              <a:gd name="connsiteX164" fmla="*/ 474538 w 1436414"/>
              <a:gd name="connsiteY164" fmla="*/ 812706 h 1274708"/>
              <a:gd name="connsiteX165" fmla="*/ 428619 w 1436414"/>
              <a:gd name="connsiteY165" fmla="*/ 802933 h 1274708"/>
              <a:gd name="connsiteX166" fmla="*/ 425323 w 1436414"/>
              <a:gd name="connsiteY166" fmla="*/ 827107 h 1274708"/>
              <a:gd name="connsiteX167" fmla="*/ 451116 w 1436414"/>
              <a:gd name="connsiteY167" fmla="*/ 845497 h 1274708"/>
              <a:gd name="connsiteX168" fmla="*/ 493275 w 1436414"/>
              <a:gd name="connsiteY168" fmla="*/ 833410 h 1274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1436414" h="1274708">
                <a:moveTo>
                  <a:pt x="1358899" y="115546"/>
                </a:moveTo>
                <a:cubicBezTo>
                  <a:pt x="1333164" y="115546"/>
                  <a:pt x="1312634" y="120693"/>
                  <a:pt x="1311130" y="141975"/>
                </a:cubicBezTo>
                <a:cubicBezTo>
                  <a:pt x="1309626" y="163257"/>
                  <a:pt x="1276894" y="137985"/>
                  <a:pt x="1263303" y="145445"/>
                </a:cubicBezTo>
                <a:cubicBezTo>
                  <a:pt x="1249713" y="152905"/>
                  <a:pt x="1256248" y="128095"/>
                  <a:pt x="1242658" y="136250"/>
                </a:cubicBezTo>
                <a:cubicBezTo>
                  <a:pt x="1229067" y="144404"/>
                  <a:pt x="1213742" y="164414"/>
                  <a:pt x="1196739" y="172452"/>
                </a:cubicBezTo>
                <a:cubicBezTo>
                  <a:pt x="1179737" y="180491"/>
                  <a:pt x="1167823" y="201368"/>
                  <a:pt x="1157356" y="202930"/>
                </a:cubicBezTo>
                <a:cubicBezTo>
                  <a:pt x="1146888" y="204491"/>
                  <a:pt x="1179390" y="164992"/>
                  <a:pt x="1196276" y="145445"/>
                </a:cubicBezTo>
                <a:cubicBezTo>
                  <a:pt x="1213163" y="125898"/>
                  <a:pt x="1203794" y="102303"/>
                  <a:pt x="1181761" y="104963"/>
                </a:cubicBezTo>
                <a:cubicBezTo>
                  <a:pt x="1159727" y="107623"/>
                  <a:pt x="1164411" y="123932"/>
                  <a:pt x="1151746" y="127402"/>
                </a:cubicBezTo>
                <a:cubicBezTo>
                  <a:pt x="1139081" y="130871"/>
                  <a:pt x="1079572" y="165860"/>
                  <a:pt x="1076565" y="155566"/>
                </a:cubicBezTo>
                <a:cubicBezTo>
                  <a:pt x="1073558" y="145272"/>
                  <a:pt x="1125780" y="126650"/>
                  <a:pt x="1125317" y="119305"/>
                </a:cubicBezTo>
                <a:cubicBezTo>
                  <a:pt x="1124855" y="111961"/>
                  <a:pt x="1059273" y="111266"/>
                  <a:pt x="1030184" y="115893"/>
                </a:cubicBezTo>
                <a:cubicBezTo>
                  <a:pt x="1001095" y="120520"/>
                  <a:pt x="949567" y="140587"/>
                  <a:pt x="949220" y="130814"/>
                </a:cubicBezTo>
                <a:cubicBezTo>
                  <a:pt x="948873" y="121040"/>
                  <a:pt x="1008728" y="106698"/>
                  <a:pt x="1039668" y="102650"/>
                </a:cubicBezTo>
                <a:cubicBezTo>
                  <a:pt x="1070608" y="98601"/>
                  <a:pt x="1126416" y="104963"/>
                  <a:pt x="1150300" y="93454"/>
                </a:cubicBezTo>
                <a:cubicBezTo>
                  <a:pt x="1174185" y="81946"/>
                  <a:pt x="1209346" y="80847"/>
                  <a:pt x="1215419" y="72230"/>
                </a:cubicBezTo>
                <a:cubicBezTo>
                  <a:pt x="1221491" y="63613"/>
                  <a:pt x="1188238" y="50948"/>
                  <a:pt x="1171872" y="51526"/>
                </a:cubicBezTo>
                <a:cubicBezTo>
                  <a:pt x="1155505" y="52105"/>
                  <a:pt x="1138561" y="49791"/>
                  <a:pt x="1140006" y="39960"/>
                </a:cubicBezTo>
                <a:cubicBezTo>
                  <a:pt x="1141452" y="30129"/>
                  <a:pt x="1114213" y="27295"/>
                  <a:pt x="1111091" y="20413"/>
                </a:cubicBezTo>
                <a:cubicBezTo>
                  <a:pt x="1107967" y="13531"/>
                  <a:pt x="1056266" y="18678"/>
                  <a:pt x="1044989" y="10639"/>
                </a:cubicBezTo>
                <a:cubicBezTo>
                  <a:pt x="1033712" y="2601"/>
                  <a:pt x="1001442" y="-2026"/>
                  <a:pt x="973278" y="866"/>
                </a:cubicBezTo>
                <a:cubicBezTo>
                  <a:pt x="945114" y="3757"/>
                  <a:pt x="888439" y="2601"/>
                  <a:pt x="875311" y="4336"/>
                </a:cubicBezTo>
                <a:cubicBezTo>
                  <a:pt x="862183" y="6071"/>
                  <a:pt x="853798" y="11796"/>
                  <a:pt x="842058" y="10639"/>
                </a:cubicBezTo>
                <a:cubicBezTo>
                  <a:pt x="830318" y="9483"/>
                  <a:pt x="812043" y="14688"/>
                  <a:pt x="818925" y="23883"/>
                </a:cubicBezTo>
                <a:cubicBezTo>
                  <a:pt x="831590" y="40538"/>
                  <a:pt x="800188" y="47016"/>
                  <a:pt x="802038" y="34755"/>
                </a:cubicBezTo>
                <a:cubicBezTo>
                  <a:pt x="803889" y="22495"/>
                  <a:pt x="774857" y="16365"/>
                  <a:pt x="765951" y="25560"/>
                </a:cubicBezTo>
                <a:cubicBezTo>
                  <a:pt x="755657" y="35912"/>
                  <a:pt x="708756" y="14688"/>
                  <a:pt x="702337" y="25560"/>
                </a:cubicBezTo>
                <a:cubicBezTo>
                  <a:pt x="695917" y="36432"/>
                  <a:pt x="640457" y="33078"/>
                  <a:pt x="624495" y="36490"/>
                </a:cubicBezTo>
                <a:cubicBezTo>
                  <a:pt x="608533" y="39902"/>
                  <a:pt x="649363" y="53840"/>
                  <a:pt x="647975" y="61820"/>
                </a:cubicBezTo>
                <a:cubicBezTo>
                  <a:pt x="646587" y="69801"/>
                  <a:pt x="595926" y="61820"/>
                  <a:pt x="606220" y="76741"/>
                </a:cubicBezTo>
                <a:cubicBezTo>
                  <a:pt x="616514" y="91662"/>
                  <a:pt x="649825" y="102013"/>
                  <a:pt x="665787" y="120982"/>
                </a:cubicBezTo>
                <a:cubicBezTo>
                  <a:pt x="681748" y="139951"/>
                  <a:pt x="653122" y="128442"/>
                  <a:pt x="635309" y="114100"/>
                </a:cubicBezTo>
                <a:cubicBezTo>
                  <a:pt x="617497" y="99758"/>
                  <a:pt x="594827" y="104905"/>
                  <a:pt x="583261" y="90968"/>
                </a:cubicBezTo>
                <a:cubicBezTo>
                  <a:pt x="571695" y="77030"/>
                  <a:pt x="530287" y="66273"/>
                  <a:pt x="519993" y="74312"/>
                </a:cubicBezTo>
                <a:cubicBezTo>
                  <a:pt x="507791" y="84086"/>
                  <a:pt x="548620" y="102476"/>
                  <a:pt x="548620" y="112828"/>
                </a:cubicBezTo>
                <a:cubicBezTo>
                  <a:pt x="548620" y="123180"/>
                  <a:pt x="520919" y="110515"/>
                  <a:pt x="515772" y="114563"/>
                </a:cubicBezTo>
                <a:cubicBezTo>
                  <a:pt x="510624" y="118611"/>
                  <a:pt x="486856" y="86399"/>
                  <a:pt x="472687" y="86399"/>
                </a:cubicBezTo>
                <a:cubicBezTo>
                  <a:pt x="458518" y="86399"/>
                  <a:pt x="470778" y="101320"/>
                  <a:pt x="470778" y="122023"/>
                </a:cubicBezTo>
                <a:cubicBezTo>
                  <a:pt x="470778" y="142727"/>
                  <a:pt x="443597" y="154814"/>
                  <a:pt x="451116" y="140992"/>
                </a:cubicBezTo>
                <a:cubicBezTo>
                  <a:pt x="458634" y="127170"/>
                  <a:pt x="452967" y="90968"/>
                  <a:pt x="438451" y="84086"/>
                </a:cubicBezTo>
                <a:cubicBezTo>
                  <a:pt x="423935" y="77204"/>
                  <a:pt x="386402" y="97907"/>
                  <a:pt x="366739" y="97329"/>
                </a:cubicBezTo>
                <a:cubicBezTo>
                  <a:pt x="347076" y="96751"/>
                  <a:pt x="321746" y="103633"/>
                  <a:pt x="337824" y="115720"/>
                </a:cubicBezTo>
                <a:cubicBezTo>
                  <a:pt x="353901" y="127806"/>
                  <a:pt x="337361" y="134110"/>
                  <a:pt x="322383" y="121503"/>
                </a:cubicBezTo>
                <a:cubicBezTo>
                  <a:pt x="307404" y="108895"/>
                  <a:pt x="260040" y="121503"/>
                  <a:pt x="269409" y="129541"/>
                </a:cubicBezTo>
                <a:cubicBezTo>
                  <a:pt x="278777" y="137580"/>
                  <a:pt x="282536" y="161754"/>
                  <a:pt x="276464" y="171527"/>
                </a:cubicBezTo>
                <a:cubicBezTo>
                  <a:pt x="270392" y="181301"/>
                  <a:pt x="250208" y="161754"/>
                  <a:pt x="231471" y="163489"/>
                </a:cubicBezTo>
                <a:cubicBezTo>
                  <a:pt x="212734" y="165223"/>
                  <a:pt x="119451" y="218082"/>
                  <a:pt x="125061" y="231845"/>
                </a:cubicBezTo>
                <a:cubicBezTo>
                  <a:pt x="130671" y="245609"/>
                  <a:pt x="170054" y="234159"/>
                  <a:pt x="182893" y="242776"/>
                </a:cubicBezTo>
                <a:cubicBezTo>
                  <a:pt x="195731" y="251393"/>
                  <a:pt x="178671" y="281292"/>
                  <a:pt x="163172" y="293957"/>
                </a:cubicBezTo>
                <a:cubicBezTo>
                  <a:pt x="147673" y="306622"/>
                  <a:pt x="90998" y="294535"/>
                  <a:pt x="89610" y="309456"/>
                </a:cubicBezTo>
                <a:cubicBezTo>
                  <a:pt x="88222" y="324376"/>
                  <a:pt x="87" y="326805"/>
                  <a:pt x="87" y="350863"/>
                </a:cubicBezTo>
                <a:cubicBezTo>
                  <a:pt x="-792" y="360238"/>
                  <a:pt x="5101" y="368924"/>
                  <a:pt x="14140" y="371567"/>
                </a:cubicBezTo>
                <a:cubicBezTo>
                  <a:pt x="26805" y="374979"/>
                  <a:pt x="41783" y="369832"/>
                  <a:pt x="53061" y="384752"/>
                </a:cubicBezTo>
                <a:cubicBezTo>
                  <a:pt x="64338" y="399673"/>
                  <a:pt x="95220" y="400251"/>
                  <a:pt x="116675" y="390536"/>
                </a:cubicBezTo>
                <a:cubicBezTo>
                  <a:pt x="138131" y="380820"/>
                  <a:pt x="154150" y="392270"/>
                  <a:pt x="153688" y="407249"/>
                </a:cubicBezTo>
                <a:cubicBezTo>
                  <a:pt x="153225" y="422227"/>
                  <a:pt x="104935" y="401466"/>
                  <a:pt x="90420" y="412396"/>
                </a:cubicBezTo>
                <a:cubicBezTo>
                  <a:pt x="75904" y="423326"/>
                  <a:pt x="30911" y="414131"/>
                  <a:pt x="32588" y="425639"/>
                </a:cubicBezTo>
                <a:cubicBezTo>
                  <a:pt x="34265" y="437148"/>
                  <a:pt x="56993" y="434835"/>
                  <a:pt x="74805" y="438825"/>
                </a:cubicBezTo>
                <a:cubicBezTo>
                  <a:pt x="92617" y="442815"/>
                  <a:pt x="76193" y="452068"/>
                  <a:pt x="75268" y="461264"/>
                </a:cubicBezTo>
                <a:cubicBezTo>
                  <a:pt x="74343" y="470459"/>
                  <a:pt x="85099" y="468724"/>
                  <a:pt x="102911" y="479654"/>
                </a:cubicBezTo>
                <a:cubicBezTo>
                  <a:pt x="120724" y="490584"/>
                  <a:pt x="150738" y="497004"/>
                  <a:pt x="141370" y="484801"/>
                </a:cubicBezTo>
                <a:cubicBezTo>
                  <a:pt x="132001" y="472599"/>
                  <a:pt x="160107" y="473929"/>
                  <a:pt x="164791" y="481389"/>
                </a:cubicBezTo>
                <a:cubicBezTo>
                  <a:pt x="169476" y="488849"/>
                  <a:pt x="183066" y="470459"/>
                  <a:pt x="196194" y="475028"/>
                </a:cubicBezTo>
                <a:cubicBezTo>
                  <a:pt x="209322" y="479596"/>
                  <a:pt x="214469" y="460107"/>
                  <a:pt x="224763" y="468724"/>
                </a:cubicBezTo>
                <a:cubicBezTo>
                  <a:pt x="235057" y="477341"/>
                  <a:pt x="283809" y="481967"/>
                  <a:pt x="300696" y="492840"/>
                </a:cubicBezTo>
                <a:cubicBezTo>
                  <a:pt x="317582" y="503712"/>
                  <a:pt x="340079" y="506083"/>
                  <a:pt x="338228" y="521756"/>
                </a:cubicBezTo>
                <a:cubicBezTo>
                  <a:pt x="336378" y="537428"/>
                  <a:pt x="352281" y="548821"/>
                  <a:pt x="371019" y="559115"/>
                </a:cubicBezTo>
                <a:cubicBezTo>
                  <a:pt x="389756" y="569409"/>
                  <a:pt x="393053" y="590749"/>
                  <a:pt x="392590" y="604570"/>
                </a:cubicBezTo>
                <a:cubicBezTo>
                  <a:pt x="392128" y="618392"/>
                  <a:pt x="412716" y="628686"/>
                  <a:pt x="409477" y="634990"/>
                </a:cubicBezTo>
                <a:cubicBezTo>
                  <a:pt x="406238" y="641294"/>
                  <a:pt x="408956" y="650547"/>
                  <a:pt x="421043" y="663906"/>
                </a:cubicBezTo>
                <a:cubicBezTo>
                  <a:pt x="433130" y="677265"/>
                  <a:pt x="401843" y="687038"/>
                  <a:pt x="409477" y="698605"/>
                </a:cubicBezTo>
                <a:cubicBezTo>
                  <a:pt x="417111" y="710171"/>
                  <a:pt x="398200" y="732494"/>
                  <a:pt x="420696" y="736542"/>
                </a:cubicBezTo>
                <a:cubicBezTo>
                  <a:pt x="443193" y="740590"/>
                  <a:pt x="439434" y="718094"/>
                  <a:pt x="456320" y="718094"/>
                </a:cubicBezTo>
                <a:cubicBezTo>
                  <a:pt x="473208" y="718094"/>
                  <a:pt x="455858" y="735443"/>
                  <a:pt x="464764" y="746316"/>
                </a:cubicBezTo>
                <a:cubicBezTo>
                  <a:pt x="473670" y="757188"/>
                  <a:pt x="492407" y="754354"/>
                  <a:pt x="509757" y="771588"/>
                </a:cubicBezTo>
                <a:cubicBezTo>
                  <a:pt x="527106" y="788822"/>
                  <a:pt x="515540" y="796861"/>
                  <a:pt x="499926" y="783154"/>
                </a:cubicBezTo>
                <a:cubicBezTo>
                  <a:pt x="484311" y="769448"/>
                  <a:pt x="437583" y="772224"/>
                  <a:pt x="437583" y="777371"/>
                </a:cubicBezTo>
                <a:cubicBezTo>
                  <a:pt x="437583" y="782518"/>
                  <a:pt x="489111" y="817044"/>
                  <a:pt x="500851" y="812070"/>
                </a:cubicBezTo>
                <a:cubicBezTo>
                  <a:pt x="512591" y="807097"/>
                  <a:pt x="528495" y="832774"/>
                  <a:pt x="521497" y="840986"/>
                </a:cubicBezTo>
                <a:cubicBezTo>
                  <a:pt x="514499" y="849198"/>
                  <a:pt x="518200" y="869902"/>
                  <a:pt x="516755" y="879502"/>
                </a:cubicBezTo>
                <a:cubicBezTo>
                  <a:pt x="515309" y="889102"/>
                  <a:pt x="498017" y="879502"/>
                  <a:pt x="486798" y="881237"/>
                </a:cubicBezTo>
                <a:cubicBezTo>
                  <a:pt x="475579" y="882972"/>
                  <a:pt x="468060" y="887020"/>
                  <a:pt x="468060" y="900784"/>
                </a:cubicBezTo>
                <a:cubicBezTo>
                  <a:pt x="468060" y="914548"/>
                  <a:pt x="450711" y="924900"/>
                  <a:pt x="448340" y="942191"/>
                </a:cubicBezTo>
                <a:cubicBezTo>
                  <a:pt x="445969" y="959483"/>
                  <a:pt x="462393" y="958847"/>
                  <a:pt x="471472" y="966307"/>
                </a:cubicBezTo>
                <a:cubicBezTo>
                  <a:pt x="480552" y="973768"/>
                  <a:pt x="454643" y="978972"/>
                  <a:pt x="453198" y="991001"/>
                </a:cubicBezTo>
                <a:cubicBezTo>
                  <a:pt x="451752" y="1003030"/>
                  <a:pt x="476619" y="1025700"/>
                  <a:pt x="486046" y="1031484"/>
                </a:cubicBezTo>
                <a:cubicBezTo>
                  <a:pt x="495473" y="1037267"/>
                  <a:pt x="486509" y="1065431"/>
                  <a:pt x="490268" y="1079195"/>
                </a:cubicBezTo>
                <a:cubicBezTo>
                  <a:pt x="494027" y="1092959"/>
                  <a:pt x="505709" y="1075725"/>
                  <a:pt x="504321" y="1094115"/>
                </a:cubicBezTo>
                <a:cubicBezTo>
                  <a:pt x="502933" y="1112506"/>
                  <a:pt x="515540" y="1111465"/>
                  <a:pt x="515887" y="1122279"/>
                </a:cubicBezTo>
                <a:cubicBezTo>
                  <a:pt x="516234" y="1133094"/>
                  <a:pt x="537921" y="1131474"/>
                  <a:pt x="534162" y="1146453"/>
                </a:cubicBezTo>
                <a:cubicBezTo>
                  <a:pt x="530403" y="1161431"/>
                  <a:pt x="540292" y="1171725"/>
                  <a:pt x="545439" y="1180342"/>
                </a:cubicBezTo>
                <a:cubicBezTo>
                  <a:pt x="550586" y="1188959"/>
                  <a:pt x="568572" y="1202781"/>
                  <a:pt x="571695" y="1213133"/>
                </a:cubicBezTo>
                <a:cubicBezTo>
                  <a:pt x="574817" y="1223485"/>
                  <a:pt x="585748" y="1237827"/>
                  <a:pt x="597950" y="1233779"/>
                </a:cubicBezTo>
                <a:cubicBezTo>
                  <a:pt x="610153" y="1229730"/>
                  <a:pt x="611078" y="1243552"/>
                  <a:pt x="621083" y="1241875"/>
                </a:cubicBezTo>
                <a:cubicBezTo>
                  <a:pt x="631088" y="1240198"/>
                  <a:pt x="645893" y="1247022"/>
                  <a:pt x="648726" y="1255639"/>
                </a:cubicBezTo>
                <a:cubicBezTo>
                  <a:pt x="651560" y="1264256"/>
                  <a:pt x="681517" y="1272989"/>
                  <a:pt x="689209" y="1274608"/>
                </a:cubicBezTo>
                <a:cubicBezTo>
                  <a:pt x="696900" y="1276227"/>
                  <a:pt x="699040" y="1257952"/>
                  <a:pt x="706558" y="1253326"/>
                </a:cubicBezTo>
                <a:cubicBezTo>
                  <a:pt x="714076" y="1248699"/>
                  <a:pt x="711242" y="1211976"/>
                  <a:pt x="718124" y="1209663"/>
                </a:cubicBezTo>
                <a:cubicBezTo>
                  <a:pt x="725006" y="1207350"/>
                  <a:pt x="722809" y="1169181"/>
                  <a:pt x="716216" y="1166000"/>
                </a:cubicBezTo>
                <a:cubicBezTo>
                  <a:pt x="709623" y="1162819"/>
                  <a:pt x="711994" y="1149344"/>
                  <a:pt x="727782" y="1152178"/>
                </a:cubicBezTo>
                <a:cubicBezTo>
                  <a:pt x="743571" y="1155012"/>
                  <a:pt x="738076" y="1135523"/>
                  <a:pt x="746057" y="1133210"/>
                </a:cubicBezTo>
                <a:cubicBezTo>
                  <a:pt x="754038" y="1130896"/>
                  <a:pt x="750279" y="1113662"/>
                  <a:pt x="755888" y="1111927"/>
                </a:cubicBezTo>
                <a:cubicBezTo>
                  <a:pt x="761498" y="1110192"/>
                  <a:pt x="760573" y="1098742"/>
                  <a:pt x="756351" y="1092438"/>
                </a:cubicBezTo>
                <a:cubicBezTo>
                  <a:pt x="752129" y="1086135"/>
                  <a:pt x="756814" y="1080872"/>
                  <a:pt x="765257" y="1079195"/>
                </a:cubicBezTo>
                <a:cubicBezTo>
                  <a:pt x="773701" y="1077518"/>
                  <a:pt x="771041" y="1063696"/>
                  <a:pt x="760573" y="1058491"/>
                </a:cubicBezTo>
                <a:cubicBezTo>
                  <a:pt x="750105" y="1053286"/>
                  <a:pt x="753055" y="1038944"/>
                  <a:pt x="763869" y="1047561"/>
                </a:cubicBezTo>
                <a:cubicBezTo>
                  <a:pt x="774684" y="1056178"/>
                  <a:pt x="783532" y="1049874"/>
                  <a:pt x="776997" y="1040101"/>
                </a:cubicBezTo>
                <a:cubicBezTo>
                  <a:pt x="770462" y="1030327"/>
                  <a:pt x="784457" y="1025180"/>
                  <a:pt x="799031" y="1023445"/>
                </a:cubicBezTo>
                <a:cubicBezTo>
                  <a:pt x="813605" y="1021710"/>
                  <a:pt x="821065" y="1012515"/>
                  <a:pt x="818694" y="999329"/>
                </a:cubicBezTo>
                <a:cubicBezTo>
                  <a:pt x="816322" y="986144"/>
                  <a:pt x="835580" y="986664"/>
                  <a:pt x="830260" y="998751"/>
                </a:cubicBezTo>
                <a:cubicBezTo>
                  <a:pt x="824939" y="1010838"/>
                  <a:pt x="828352" y="1021884"/>
                  <a:pt x="834944" y="1013671"/>
                </a:cubicBezTo>
                <a:cubicBezTo>
                  <a:pt x="841537" y="1005459"/>
                  <a:pt x="855070" y="1011358"/>
                  <a:pt x="878491" y="1002741"/>
                </a:cubicBezTo>
                <a:cubicBezTo>
                  <a:pt x="901913" y="994124"/>
                  <a:pt x="924757" y="971165"/>
                  <a:pt x="930540" y="949305"/>
                </a:cubicBezTo>
                <a:cubicBezTo>
                  <a:pt x="936323" y="927444"/>
                  <a:pt x="963331" y="929758"/>
                  <a:pt x="959456" y="914606"/>
                </a:cubicBezTo>
                <a:cubicBezTo>
                  <a:pt x="955581" y="899454"/>
                  <a:pt x="964140" y="893902"/>
                  <a:pt x="981432" y="903676"/>
                </a:cubicBezTo>
                <a:cubicBezTo>
                  <a:pt x="998724" y="913449"/>
                  <a:pt x="984728" y="897314"/>
                  <a:pt x="1004564" y="897314"/>
                </a:cubicBezTo>
                <a:cubicBezTo>
                  <a:pt x="1024401" y="897314"/>
                  <a:pt x="1020468" y="889276"/>
                  <a:pt x="1039263" y="888119"/>
                </a:cubicBezTo>
                <a:cubicBezTo>
                  <a:pt x="1058059" y="886962"/>
                  <a:pt x="1106753" y="877247"/>
                  <a:pt x="1123177" y="861112"/>
                </a:cubicBezTo>
                <a:cubicBezTo>
                  <a:pt x="1139602" y="844976"/>
                  <a:pt x="1175226" y="830692"/>
                  <a:pt x="1189741" y="819762"/>
                </a:cubicBezTo>
                <a:cubicBezTo>
                  <a:pt x="1204257" y="808832"/>
                  <a:pt x="1208016" y="800215"/>
                  <a:pt x="1198647" y="805940"/>
                </a:cubicBezTo>
                <a:cubicBezTo>
                  <a:pt x="1189279" y="811666"/>
                  <a:pt x="1171004" y="812244"/>
                  <a:pt x="1156951" y="808254"/>
                </a:cubicBezTo>
                <a:cubicBezTo>
                  <a:pt x="1142898" y="804263"/>
                  <a:pt x="1120864" y="789863"/>
                  <a:pt x="1104903" y="800793"/>
                </a:cubicBezTo>
                <a:cubicBezTo>
                  <a:pt x="1088941" y="811723"/>
                  <a:pt x="1099119" y="785236"/>
                  <a:pt x="1111958" y="782403"/>
                </a:cubicBezTo>
                <a:cubicBezTo>
                  <a:pt x="1124797" y="779569"/>
                  <a:pt x="1119418" y="772629"/>
                  <a:pt x="1116180" y="755974"/>
                </a:cubicBezTo>
                <a:cubicBezTo>
                  <a:pt x="1112941" y="739318"/>
                  <a:pt x="1138156" y="750191"/>
                  <a:pt x="1149433" y="769159"/>
                </a:cubicBezTo>
                <a:cubicBezTo>
                  <a:pt x="1159553" y="787376"/>
                  <a:pt x="1181049" y="796011"/>
                  <a:pt x="1200961" y="789863"/>
                </a:cubicBezTo>
                <a:cubicBezTo>
                  <a:pt x="1219756" y="783559"/>
                  <a:pt x="1201944" y="765169"/>
                  <a:pt x="1209404" y="752504"/>
                </a:cubicBezTo>
                <a:cubicBezTo>
                  <a:pt x="1216864" y="739839"/>
                  <a:pt x="1151573" y="701323"/>
                  <a:pt x="1148507" y="688137"/>
                </a:cubicBezTo>
                <a:cubicBezTo>
                  <a:pt x="1145443" y="674951"/>
                  <a:pt x="1165337" y="684089"/>
                  <a:pt x="1183206" y="693284"/>
                </a:cubicBezTo>
                <a:cubicBezTo>
                  <a:pt x="1201077" y="702479"/>
                  <a:pt x="1205240" y="675935"/>
                  <a:pt x="1205240" y="664368"/>
                </a:cubicBezTo>
                <a:cubicBezTo>
                  <a:pt x="1205240" y="652802"/>
                  <a:pt x="1166378" y="651761"/>
                  <a:pt x="1149028" y="663790"/>
                </a:cubicBezTo>
                <a:cubicBezTo>
                  <a:pt x="1131679" y="675819"/>
                  <a:pt x="1114792" y="648869"/>
                  <a:pt x="1138734" y="645400"/>
                </a:cubicBezTo>
                <a:cubicBezTo>
                  <a:pt x="1162676" y="641930"/>
                  <a:pt x="1140585" y="630479"/>
                  <a:pt x="1147640" y="622267"/>
                </a:cubicBezTo>
                <a:cubicBezTo>
                  <a:pt x="1154695" y="614055"/>
                  <a:pt x="1184652" y="646383"/>
                  <a:pt x="1199689" y="640657"/>
                </a:cubicBezTo>
                <a:cubicBezTo>
                  <a:pt x="1214725" y="634932"/>
                  <a:pt x="1225944" y="641236"/>
                  <a:pt x="1239072" y="629091"/>
                </a:cubicBezTo>
                <a:cubicBezTo>
                  <a:pt x="1252200" y="616946"/>
                  <a:pt x="1215939" y="604975"/>
                  <a:pt x="1207669" y="594392"/>
                </a:cubicBezTo>
                <a:cubicBezTo>
                  <a:pt x="1199399" y="583809"/>
                  <a:pt x="1245607" y="588031"/>
                  <a:pt x="1259718" y="588609"/>
                </a:cubicBezTo>
                <a:cubicBezTo>
                  <a:pt x="1273829" y="589187"/>
                  <a:pt x="1277067" y="564493"/>
                  <a:pt x="1265501" y="569640"/>
                </a:cubicBezTo>
                <a:cubicBezTo>
                  <a:pt x="1253935" y="574787"/>
                  <a:pt x="1214898" y="552985"/>
                  <a:pt x="1223284" y="538642"/>
                </a:cubicBezTo>
                <a:cubicBezTo>
                  <a:pt x="1231669" y="524300"/>
                  <a:pt x="1246763" y="540898"/>
                  <a:pt x="1264113" y="530604"/>
                </a:cubicBezTo>
                <a:cubicBezTo>
                  <a:pt x="1281462" y="520310"/>
                  <a:pt x="1265501" y="479423"/>
                  <a:pt x="1252836" y="479423"/>
                </a:cubicBezTo>
                <a:cubicBezTo>
                  <a:pt x="1240171" y="479423"/>
                  <a:pt x="1211139" y="474276"/>
                  <a:pt x="1211139" y="466758"/>
                </a:cubicBezTo>
                <a:cubicBezTo>
                  <a:pt x="1211139" y="459240"/>
                  <a:pt x="1186734" y="452994"/>
                  <a:pt x="1193790" y="445533"/>
                </a:cubicBezTo>
                <a:cubicBezTo>
                  <a:pt x="1200845" y="438073"/>
                  <a:pt x="1209693" y="454729"/>
                  <a:pt x="1225655" y="440329"/>
                </a:cubicBezTo>
                <a:cubicBezTo>
                  <a:pt x="1241617" y="425928"/>
                  <a:pt x="1274870" y="443798"/>
                  <a:pt x="1289270" y="440329"/>
                </a:cubicBezTo>
                <a:cubicBezTo>
                  <a:pt x="1303670" y="436859"/>
                  <a:pt x="1283487" y="404704"/>
                  <a:pt x="1274754" y="410430"/>
                </a:cubicBezTo>
                <a:cubicBezTo>
                  <a:pt x="1266021" y="416155"/>
                  <a:pt x="1237742" y="417948"/>
                  <a:pt x="1235833" y="400656"/>
                </a:cubicBezTo>
                <a:cubicBezTo>
                  <a:pt x="1233925" y="383364"/>
                  <a:pt x="1263014" y="400656"/>
                  <a:pt x="1267698" y="392617"/>
                </a:cubicBezTo>
                <a:cubicBezTo>
                  <a:pt x="1272383" y="384579"/>
                  <a:pt x="1227216" y="362719"/>
                  <a:pt x="1220392" y="380010"/>
                </a:cubicBezTo>
                <a:cubicBezTo>
                  <a:pt x="1213568" y="397302"/>
                  <a:pt x="1188527" y="391576"/>
                  <a:pt x="1201655" y="381687"/>
                </a:cubicBezTo>
                <a:cubicBezTo>
                  <a:pt x="1214783" y="371798"/>
                  <a:pt x="1217558" y="343750"/>
                  <a:pt x="1216171" y="329986"/>
                </a:cubicBezTo>
                <a:cubicBezTo>
                  <a:pt x="1214783" y="316222"/>
                  <a:pt x="1263477" y="315065"/>
                  <a:pt x="1257867" y="292048"/>
                </a:cubicBezTo>
                <a:cubicBezTo>
                  <a:pt x="1252257" y="269031"/>
                  <a:pt x="1281000" y="263884"/>
                  <a:pt x="1296788" y="263884"/>
                </a:cubicBezTo>
                <a:cubicBezTo>
                  <a:pt x="1312576" y="263884"/>
                  <a:pt x="1295863" y="239190"/>
                  <a:pt x="1280826" y="241446"/>
                </a:cubicBezTo>
                <a:cubicBezTo>
                  <a:pt x="1265790" y="243701"/>
                  <a:pt x="1249424" y="264578"/>
                  <a:pt x="1241964" y="256424"/>
                </a:cubicBezTo>
                <a:cubicBezTo>
                  <a:pt x="1234503" y="248270"/>
                  <a:pt x="1260238" y="233291"/>
                  <a:pt x="1273829" y="233291"/>
                </a:cubicBezTo>
                <a:cubicBezTo>
                  <a:pt x="1287419" y="233291"/>
                  <a:pt x="1321135" y="231556"/>
                  <a:pt x="1332875" y="223518"/>
                </a:cubicBezTo>
                <a:cubicBezTo>
                  <a:pt x="1344615" y="215479"/>
                  <a:pt x="1312229" y="208019"/>
                  <a:pt x="1289732" y="210910"/>
                </a:cubicBezTo>
                <a:cubicBezTo>
                  <a:pt x="1267236" y="213802"/>
                  <a:pt x="1267698" y="202872"/>
                  <a:pt x="1301299" y="201715"/>
                </a:cubicBezTo>
                <a:cubicBezTo>
                  <a:pt x="1334899" y="200559"/>
                  <a:pt x="1328942" y="192520"/>
                  <a:pt x="1352827" y="189050"/>
                </a:cubicBezTo>
                <a:cubicBezTo>
                  <a:pt x="1376711" y="185580"/>
                  <a:pt x="1368788" y="174130"/>
                  <a:pt x="1383304" y="173551"/>
                </a:cubicBezTo>
                <a:cubicBezTo>
                  <a:pt x="1397820" y="172973"/>
                  <a:pt x="1436278" y="154004"/>
                  <a:pt x="1436278" y="144635"/>
                </a:cubicBezTo>
                <a:cubicBezTo>
                  <a:pt x="1439516" y="133937"/>
                  <a:pt x="1384230" y="115546"/>
                  <a:pt x="1358899" y="115546"/>
                </a:cubicBezTo>
                <a:close/>
                <a:moveTo>
                  <a:pt x="493275" y="833410"/>
                </a:moveTo>
                <a:cubicBezTo>
                  <a:pt x="493738" y="820225"/>
                  <a:pt x="481709" y="828263"/>
                  <a:pt x="474538" y="812706"/>
                </a:cubicBezTo>
                <a:cubicBezTo>
                  <a:pt x="467367" y="797150"/>
                  <a:pt x="432321" y="790326"/>
                  <a:pt x="428619" y="802933"/>
                </a:cubicBezTo>
                <a:cubicBezTo>
                  <a:pt x="427173" y="808138"/>
                  <a:pt x="415954" y="815598"/>
                  <a:pt x="425323" y="827107"/>
                </a:cubicBezTo>
                <a:cubicBezTo>
                  <a:pt x="434692" y="838615"/>
                  <a:pt x="440764" y="833410"/>
                  <a:pt x="451116" y="845497"/>
                </a:cubicBezTo>
                <a:cubicBezTo>
                  <a:pt x="461468" y="857584"/>
                  <a:pt x="492292" y="846654"/>
                  <a:pt x="493275" y="83341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0" name="Frihåndsform: figur 439">
            <a:extLst>
              <a:ext uri="{FF2B5EF4-FFF2-40B4-BE49-F238E27FC236}">
                <a16:creationId xmlns:a16="http://schemas.microsoft.com/office/drawing/2014/main" id="{CE0834F1-2DA9-407D-8884-F675FDCB9EE9}"/>
              </a:ext>
            </a:extLst>
          </p:cNvPr>
          <p:cNvSpPr/>
          <p:nvPr/>
        </p:nvSpPr>
        <p:spPr>
          <a:xfrm>
            <a:off x="5225132" y="1913462"/>
            <a:ext cx="36884" cy="25624"/>
          </a:xfrm>
          <a:custGeom>
            <a:avLst/>
            <a:gdLst>
              <a:gd name="connsiteX0" fmla="*/ 30194 w 36884"/>
              <a:gd name="connsiteY0" fmla="*/ 2835 h 25624"/>
              <a:gd name="connsiteX1" fmla="*/ 7061 w 36884"/>
              <a:gd name="connsiteY1" fmla="*/ 24117 h 25624"/>
              <a:gd name="connsiteX2" fmla="*/ 30194 w 36884"/>
              <a:gd name="connsiteY2" fmla="*/ 2835 h 2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84" h="25624">
                <a:moveTo>
                  <a:pt x="30194" y="2835"/>
                </a:moveTo>
                <a:cubicBezTo>
                  <a:pt x="11456" y="-8095"/>
                  <a:pt x="-11965" y="15501"/>
                  <a:pt x="7061" y="24117"/>
                </a:cubicBezTo>
                <a:cubicBezTo>
                  <a:pt x="24121" y="30826"/>
                  <a:pt x="48931" y="13592"/>
                  <a:pt x="30194" y="28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1" name="Frihåndsform: figur 440">
            <a:extLst>
              <a:ext uri="{FF2B5EF4-FFF2-40B4-BE49-F238E27FC236}">
                <a16:creationId xmlns:a16="http://schemas.microsoft.com/office/drawing/2014/main" id="{3C13C21E-2496-4860-A80A-3921FFF97116}"/>
              </a:ext>
            </a:extLst>
          </p:cNvPr>
          <p:cNvSpPr/>
          <p:nvPr/>
        </p:nvSpPr>
        <p:spPr>
          <a:xfrm>
            <a:off x="4957000" y="2111295"/>
            <a:ext cx="149084" cy="154071"/>
          </a:xfrm>
          <a:custGeom>
            <a:avLst/>
            <a:gdLst>
              <a:gd name="connsiteX0" fmla="*/ 75442 w 149084"/>
              <a:gd name="connsiteY0" fmla="*/ 148522 h 154071"/>
              <a:gd name="connsiteX1" fmla="*/ 117196 w 149084"/>
              <a:gd name="connsiteY1" fmla="*/ 134758 h 154071"/>
              <a:gd name="connsiteX2" fmla="*/ 148599 w 149084"/>
              <a:gd name="connsiteY2" fmla="*/ 66922 h 154071"/>
              <a:gd name="connsiteX3" fmla="*/ 134025 w 149084"/>
              <a:gd name="connsiteY3" fmla="*/ 63452 h 154071"/>
              <a:gd name="connsiteX4" fmla="*/ 130787 w 149084"/>
              <a:gd name="connsiteY4" fmla="*/ 74382 h 154071"/>
              <a:gd name="connsiteX5" fmla="*/ 101871 w 149084"/>
              <a:gd name="connsiteY5" fmla="*/ 60618 h 154071"/>
              <a:gd name="connsiteX6" fmla="*/ 131886 w 149084"/>
              <a:gd name="connsiteY6" fmla="*/ 30719 h 154071"/>
              <a:gd name="connsiteX7" fmla="*/ 114999 w 149084"/>
              <a:gd name="connsiteY7" fmla="*/ 4869 h 154071"/>
              <a:gd name="connsiteX8" fmla="*/ 84984 w 149084"/>
              <a:gd name="connsiteY8" fmla="*/ 13486 h 154071"/>
              <a:gd name="connsiteX9" fmla="*/ 71394 w 149084"/>
              <a:gd name="connsiteY9" fmla="*/ 18633 h 154071"/>
              <a:gd name="connsiteX10" fmla="*/ 30622 w 149084"/>
              <a:gd name="connsiteY10" fmla="*/ 41071 h 154071"/>
              <a:gd name="connsiteX11" fmla="*/ 56878 w 149084"/>
              <a:gd name="connsiteY11" fmla="*/ 65765 h 154071"/>
              <a:gd name="connsiteX12" fmla="*/ 10034 w 149084"/>
              <a:gd name="connsiteY12" fmla="*/ 60618 h 154071"/>
              <a:gd name="connsiteX13" fmla="*/ 27847 w 149084"/>
              <a:gd name="connsiteY13" fmla="*/ 101390 h 154071"/>
              <a:gd name="connsiteX14" fmla="*/ 75442 w 149084"/>
              <a:gd name="connsiteY14" fmla="*/ 148522 h 15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49084" h="154071">
                <a:moveTo>
                  <a:pt x="75442" y="148522"/>
                </a:moveTo>
                <a:cubicBezTo>
                  <a:pt x="98575" y="166913"/>
                  <a:pt x="90941" y="133602"/>
                  <a:pt x="117196" y="134758"/>
                </a:cubicBezTo>
                <a:cubicBezTo>
                  <a:pt x="143452" y="135915"/>
                  <a:pt x="144377" y="85312"/>
                  <a:pt x="148599" y="66922"/>
                </a:cubicBezTo>
                <a:cubicBezTo>
                  <a:pt x="152821" y="48531"/>
                  <a:pt x="127953" y="49572"/>
                  <a:pt x="134025" y="63452"/>
                </a:cubicBezTo>
                <a:cubicBezTo>
                  <a:pt x="140098" y="77332"/>
                  <a:pt x="133100" y="90459"/>
                  <a:pt x="130787" y="74382"/>
                </a:cubicBezTo>
                <a:cubicBezTo>
                  <a:pt x="128474" y="58305"/>
                  <a:pt x="108753" y="73226"/>
                  <a:pt x="101871" y="60618"/>
                </a:cubicBezTo>
                <a:cubicBezTo>
                  <a:pt x="94989" y="48011"/>
                  <a:pt x="125004" y="46796"/>
                  <a:pt x="131886" y="30719"/>
                </a:cubicBezTo>
                <a:cubicBezTo>
                  <a:pt x="138768" y="14642"/>
                  <a:pt x="108001" y="16898"/>
                  <a:pt x="114999" y="4869"/>
                </a:cubicBezTo>
                <a:cubicBezTo>
                  <a:pt x="121996" y="-7160"/>
                  <a:pt x="69081" y="5967"/>
                  <a:pt x="84984" y="13486"/>
                </a:cubicBezTo>
                <a:cubicBezTo>
                  <a:pt x="100888" y="21004"/>
                  <a:pt x="85967" y="30835"/>
                  <a:pt x="71394" y="18633"/>
                </a:cubicBezTo>
                <a:cubicBezTo>
                  <a:pt x="56820" y="6430"/>
                  <a:pt x="16569" y="26671"/>
                  <a:pt x="30622" y="41071"/>
                </a:cubicBezTo>
                <a:cubicBezTo>
                  <a:pt x="42189" y="52001"/>
                  <a:pt x="76888" y="33553"/>
                  <a:pt x="56878" y="65765"/>
                </a:cubicBezTo>
                <a:cubicBezTo>
                  <a:pt x="36868" y="97978"/>
                  <a:pt x="28772" y="57148"/>
                  <a:pt x="10034" y="60618"/>
                </a:cubicBezTo>
                <a:cubicBezTo>
                  <a:pt x="-8703" y="64088"/>
                  <a:pt x="-317" y="91616"/>
                  <a:pt x="27847" y="101390"/>
                </a:cubicBezTo>
                <a:cubicBezTo>
                  <a:pt x="56011" y="111163"/>
                  <a:pt x="52309" y="129554"/>
                  <a:pt x="75442" y="1485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2" name="Frihåndsform: figur 441">
            <a:extLst>
              <a:ext uri="{FF2B5EF4-FFF2-40B4-BE49-F238E27FC236}">
                <a16:creationId xmlns:a16="http://schemas.microsoft.com/office/drawing/2014/main" id="{479EFB23-3F7B-4DA9-972E-60EDB24F74B0}"/>
              </a:ext>
            </a:extLst>
          </p:cNvPr>
          <p:cNvSpPr/>
          <p:nvPr/>
        </p:nvSpPr>
        <p:spPr>
          <a:xfrm>
            <a:off x="4908069" y="2038914"/>
            <a:ext cx="24872" cy="25400"/>
          </a:xfrm>
          <a:custGeom>
            <a:avLst/>
            <a:gdLst>
              <a:gd name="connsiteX0" fmla="*/ 23399 w 24872"/>
              <a:gd name="connsiteY0" fmla="*/ 20343 h 25400"/>
              <a:gd name="connsiteX1" fmla="*/ 1365 w 24872"/>
              <a:gd name="connsiteY1" fmla="*/ 6521 h 25400"/>
              <a:gd name="connsiteX2" fmla="*/ 7264 w 24872"/>
              <a:gd name="connsiteY2" fmla="*/ 24038 h 25400"/>
              <a:gd name="connsiteX3" fmla="*/ 23399 w 24872"/>
              <a:gd name="connsiteY3" fmla="*/ 20343 h 2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872" h="25400">
                <a:moveTo>
                  <a:pt x="23399" y="20343"/>
                </a:moveTo>
                <a:cubicBezTo>
                  <a:pt x="30860" y="10569"/>
                  <a:pt x="7900" y="-10713"/>
                  <a:pt x="1365" y="6521"/>
                </a:cubicBezTo>
                <a:cubicBezTo>
                  <a:pt x="-1844" y="12986"/>
                  <a:pt x="799" y="20828"/>
                  <a:pt x="7264" y="24038"/>
                </a:cubicBezTo>
                <a:cubicBezTo>
                  <a:pt x="12839" y="26802"/>
                  <a:pt x="19588" y="25258"/>
                  <a:pt x="23399" y="203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3" name="Frihåndsform: figur 442">
            <a:extLst>
              <a:ext uri="{FF2B5EF4-FFF2-40B4-BE49-F238E27FC236}">
                <a16:creationId xmlns:a16="http://schemas.microsoft.com/office/drawing/2014/main" id="{6D75C312-4D33-4895-AB2E-89B5B3BA80BC}"/>
              </a:ext>
            </a:extLst>
          </p:cNvPr>
          <p:cNvSpPr/>
          <p:nvPr/>
        </p:nvSpPr>
        <p:spPr>
          <a:xfrm>
            <a:off x="5094124" y="2034514"/>
            <a:ext cx="81790" cy="52402"/>
          </a:xfrm>
          <a:custGeom>
            <a:avLst/>
            <a:gdLst>
              <a:gd name="connsiteX0" fmla="*/ 71678 w 81790"/>
              <a:gd name="connsiteY0" fmla="*/ 52329 h 52402"/>
              <a:gd name="connsiteX1" fmla="*/ 60459 w 81790"/>
              <a:gd name="connsiteY1" fmla="*/ 5196 h 52402"/>
              <a:gd name="connsiteX2" fmla="*/ 892 w 81790"/>
              <a:gd name="connsiteY2" fmla="*/ 32203 h 52402"/>
              <a:gd name="connsiteX3" fmla="*/ 71678 w 81790"/>
              <a:gd name="connsiteY3" fmla="*/ 52329 h 5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790" h="52402">
                <a:moveTo>
                  <a:pt x="71678" y="52329"/>
                </a:moveTo>
                <a:cubicBezTo>
                  <a:pt x="90415" y="51172"/>
                  <a:pt x="81047" y="24165"/>
                  <a:pt x="60459" y="5196"/>
                </a:cubicBezTo>
                <a:cubicBezTo>
                  <a:pt x="39871" y="-13773"/>
                  <a:pt x="-7031" y="24743"/>
                  <a:pt x="892" y="32203"/>
                </a:cubicBezTo>
                <a:cubicBezTo>
                  <a:pt x="10261" y="40820"/>
                  <a:pt x="52941" y="53485"/>
                  <a:pt x="71678" y="523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4" name="Frihåndsform: figur 443">
            <a:extLst>
              <a:ext uri="{FF2B5EF4-FFF2-40B4-BE49-F238E27FC236}">
                <a16:creationId xmlns:a16="http://schemas.microsoft.com/office/drawing/2014/main" id="{D617B238-A10A-4A70-BA73-D10B955C5A6F}"/>
              </a:ext>
            </a:extLst>
          </p:cNvPr>
          <p:cNvSpPr/>
          <p:nvPr/>
        </p:nvSpPr>
        <p:spPr>
          <a:xfrm>
            <a:off x="4567976" y="2132523"/>
            <a:ext cx="427706" cy="271052"/>
          </a:xfrm>
          <a:custGeom>
            <a:avLst/>
            <a:gdLst>
              <a:gd name="connsiteX0" fmla="*/ 394432 w 427706"/>
              <a:gd name="connsiteY0" fmla="*/ 205945 h 271052"/>
              <a:gd name="connsiteX1" fmla="*/ 427686 w 427706"/>
              <a:gd name="connsiteY1" fmla="*/ 204788 h 271052"/>
              <a:gd name="connsiteX2" fmla="*/ 385989 w 427706"/>
              <a:gd name="connsiteY2" fmla="*/ 167429 h 271052"/>
              <a:gd name="connsiteX3" fmla="*/ 348514 w 427706"/>
              <a:gd name="connsiteY3" fmla="*/ 144990 h 271052"/>
              <a:gd name="connsiteX4" fmla="*/ 339087 w 427706"/>
              <a:gd name="connsiteY4" fmla="*/ 105375 h 271052"/>
              <a:gd name="connsiteX5" fmla="*/ 329719 w 427706"/>
              <a:gd name="connsiteY5" fmla="*/ 42108 h 271052"/>
              <a:gd name="connsiteX6" fmla="*/ 333015 w 427706"/>
              <a:gd name="connsiteY6" fmla="*/ 2493 h 271052"/>
              <a:gd name="connsiteX7" fmla="*/ 287097 w 427706"/>
              <a:gd name="connsiteY7" fmla="*/ 15100 h 271052"/>
              <a:gd name="connsiteX8" fmla="*/ 316013 w 427706"/>
              <a:gd name="connsiteY8" fmla="*/ 44999 h 271052"/>
              <a:gd name="connsiteX9" fmla="*/ 283685 w 427706"/>
              <a:gd name="connsiteY9" fmla="*/ 30079 h 271052"/>
              <a:gd name="connsiteX10" fmla="*/ 258875 w 427706"/>
              <a:gd name="connsiteY10" fmla="*/ 30079 h 271052"/>
              <a:gd name="connsiteX11" fmla="*/ 274316 w 427706"/>
              <a:gd name="connsiteY11" fmla="*/ 97857 h 271052"/>
              <a:gd name="connsiteX12" fmla="*/ 259800 w 427706"/>
              <a:gd name="connsiteY12" fmla="*/ 112836 h 271052"/>
              <a:gd name="connsiteX13" fmla="*/ 241988 w 427706"/>
              <a:gd name="connsiteY13" fmla="*/ 64546 h 271052"/>
              <a:gd name="connsiteX14" fmla="*/ 198383 w 427706"/>
              <a:gd name="connsiteY14" fmla="*/ 44999 h 271052"/>
              <a:gd name="connsiteX15" fmla="*/ 216195 w 427706"/>
              <a:gd name="connsiteY15" fmla="*/ 68537 h 271052"/>
              <a:gd name="connsiteX16" fmla="*/ 189014 w 427706"/>
              <a:gd name="connsiteY16" fmla="*/ 70850 h 271052"/>
              <a:gd name="connsiteX17" fmla="*/ 181496 w 427706"/>
              <a:gd name="connsiteY17" fmla="*/ 63390 h 271052"/>
              <a:gd name="connsiteX18" fmla="*/ 144021 w 427706"/>
              <a:gd name="connsiteY18" fmla="*/ 42108 h 271052"/>
              <a:gd name="connsiteX19" fmla="*/ 128522 w 427706"/>
              <a:gd name="connsiteY19" fmla="*/ 68016 h 271052"/>
              <a:gd name="connsiteX20" fmla="*/ 110710 w 427706"/>
              <a:gd name="connsiteY20" fmla="*/ 59341 h 271052"/>
              <a:gd name="connsiteX21" fmla="*/ 114932 w 427706"/>
              <a:gd name="connsiteY21" fmla="*/ 27187 h 271052"/>
              <a:gd name="connsiteX22" fmla="*/ 55423 w 427706"/>
              <a:gd name="connsiteY22" fmla="*/ 43264 h 271052"/>
              <a:gd name="connsiteX23" fmla="*/ 12801 w 427706"/>
              <a:gd name="connsiteY23" fmla="*/ 73163 h 271052"/>
              <a:gd name="connsiteX24" fmla="*/ 5283 w 427706"/>
              <a:gd name="connsiteY24" fmla="*/ 92710 h 271052"/>
              <a:gd name="connsiteX25" fmla="*/ 16502 w 427706"/>
              <a:gd name="connsiteY25" fmla="*/ 116248 h 271052"/>
              <a:gd name="connsiteX26" fmla="*/ 25929 w 427706"/>
              <a:gd name="connsiteY26" fmla="*/ 130070 h 271052"/>
              <a:gd name="connsiteX27" fmla="*/ 81216 w 427706"/>
              <a:gd name="connsiteY27" fmla="*/ 121453 h 271052"/>
              <a:gd name="connsiteX28" fmla="*/ 19799 w 427706"/>
              <a:gd name="connsiteY28" fmla="*/ 149617 h 271052"/>
              <a:gd name="connsiteX29" fmla="*/ 88734 w 427706"/>
              <a:gd name="connsiteY29" fmla="*/ 166966 h 271052"/>
              <a:gd name="connsiteX30" fmla="*/ 168831 w 427706"/>
              <a:gd name="connsiteY30" fmla="*/ 180788 h 271052"/>
              <a:gd name="connsiteX31" fmla="*/ 108397 w 427706"/>
              <a:gd name="connsiteY31" fmla="*/ 185935 h 271052"/>
              <a:gd name="connsiteX32" fmla="*/ 39520 w 427706"/>
              <a:gd name="connsiteY32" fmla="*/ 204325 h 271052"/>
              <a:gd name="connsiteX33" fmla="*/ 71847 w 427706"/>
              <a:gd name="connsiteY33" fmla="*/ 230176 h 271052"/>
              <a:gd name="connsiteX34" fmla="*/ 126209 w 427706"/>
              <a:gd name="connsiteY34" fmla="*/ 243998 h 271052"/>
              <a:gd name="connsiteX35" fmla="*/ 177275 w 427706"/>
              <a:gd name="connsiteY35" fmla="*/ 271005 h 271052"/>
              <a:gd name="connsiteX36" fmla="*/ 248061 w 427706"/>
              <a:gd name="connsiteY36" fmla="*/ 252615 h 271052"/>
              <a:gd name="connsiteX37" fmla="*/ 282297 w 427706"/>
              <a:gd name="connsiteY37" fmla="*/ 235265 h 271052"/>
              <a:gd name="connsiteX38" fmla="*/ 300109 w 427706"/>
              <a:gd name="connsiteY38" fmla="*/ 236422 h 271052"/>
              <a:gd name="connsiteX39" fmla="*/ 330066 w 427706"/>
              <a:gd name="connsiteY39" fmla="*/ 249029 h 271052"/>
              <a:gd name="connsiteX40" fmla="*/ 404148 w 427706"/>
              <a:gd name="connsiteY40" fmla="*/ 250186 h 271052"/>
              <a:gd name="connsiteX41" fmla="*/ 388707 w 427706"/>
              <a:gd name="connsiteY41" fmla="*/ 225492 h 271052"/>
              <a:gd name="connsiteX42" fmla="*/ 370895 w 427706"/>
              <a:gd name="connsiteY42" fmla="*/ 224335 h 271052"/>
              <a:gd name="connsiteX43" fmla="*/ 394432 w 427706"/>
              <a:gd name="connsiteY43" fmla="*/ 205945 h 271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27706" h="271052">
                <a:moveTo>
                  <a:pt x="394432" y="205945"/>
                </a:moveTo>
                <a:cubicBezTo>
                  <a:pt x="400505" y="197328"/>
                  <a:pt x="426760" y="223294"/>
                  <a:pt x="427686" y="204788"/>
                </a:cubicBezTo>
                <a:cubicBezTo>
                  <a:pt x="428611" y="186282"/>
                  <a:pt x="398770" y="177781"/>
                  <a:pt x="385989" y="167429"/>
                </a:cubicBezTo>
                <a:cubicBezTo>
                  <a:pt x="373208" y="157077"/>
                  <a:pt x="368177" y="162224"/>
                  <a:pt x="348514" y="144990"/>
                </a:cubicBezTo>
                <a:cubicBezTo>
                  <a:pt x="328851" y="127756"/>
                  <a:pt x="353661" y="119139"/>
                  <a:pt x="339087" y="105375"/>
                </a:cubicBezTo>
                <a:cubicBezTo>
                  <a:pt x="324514" y="91612"/>
                  <a:pt x="319425" y="54773"/>
                  <a:pt x="329719" y="42108"/>
                </a:cubicBezTo>
                <a:cubicBezTo>
                  <a:pt x="340013" y="29442"/>
                  <a:pt x="351753" y="11110"/>
                  <a:pt x="333015" y="2493"/>
                </a:cubicBezTo>
                <a:cubicBezTo>
                  <a:pt x="314278" y="-6124"/>
                  <a:pt x="284263" y="9953"/>
                  <a:pt x="287097" y="15100"/>
                </a:cubicBezTo>
                <a:cubicBezTo>
                  <a:pt x="289931" y="20247"/>
                  <a:pt x="316013" y="37539"/>
                  <a:pt x="316013" y="44999"/>
                </a:cubicBezTo>
                <a:cubicBezTo>
                  <a:pt x="316013" y="52460"/>
                  <a:pt x="292128" y="23717"/>
                  <a:pt x="283685" y="30079"/>
                </a:cubicBezTo>
                <a:cubicBezTo>
                  <a:pt x="275241" y="36440"/>
                  <a:pt x="265872" y="17414"/>
                  <a:pt x="258875" y="30079"/>
                </a:cubicBezTo>
                <a:cubicBezTo>
                  <a:pt x="251877" y="42744"/>
                  <a:pt x="268244" y="85828"/>
                  <a:pt x="274316" y="97857"/>
                </a:cubicBezTo>
                <a:cubicBezTo>
                  <a:pt x="280388" y="109886"/>
                  <a:pt x="268533" y="110522"/>
                  <a:pt x="259800" y="112836"/>
                </a:cubicBezTo>
                <a:cubicBezTo>
                  <a:pt x="251068" y="115149"/>
                  <a:pt x="250431" y="78137"/>
                  <a:pt x="241988" y="64546"/>
                </a:cubicBezTo>
                <a:cubicBezTo>
                  <a:pt x="233545" y="50956"/>
                  <a:pt x="200234" y="34647"/>
                  <a:pt x="198383" y="44999"/>
                </a:cubicBezTo>
                <a:cubicBezTo>
                  <a:pt x="196532" y="55351"/>
                  <a:pt x="219029" y="54773"/>
                  <a:pt x="216195" y="68537"/>
                </a:cubicBezTo>
                <a:cubicBezTo>
                  <a:pt x="213362" y="82301"/>
                  <a:pt x="200754" y="59920"/>
                  <a:pt x="189014" y="70850"/>
                </a:cubicBezTo>
                <a:cubicBezTo>
                  <a:pt x="177275" y="81780"/>
                  <a:pt x="179646" y="74320"/>
                  <a:pt x="181496" y="63390"/>
                </a:cubicBezTo>
                <a:cubicBezTo>
                  <a:pt x="183347" y="52460"/>
                  <a:pt x="164610" y="39852"/>
                  <a:pt x="144021" y="42108"/>
                </a:cubicBezTo>
                <a:cubicBezTo>
                  <a:pt x="123433" y="44363"/>
                  <a:pt x="134652" y="61655"/>
                  <a:pt x="128522" y="68016"/>
                </a:cubicBezTo>
                <a:cubicBezTo>
                  <a:pt x="122392" y="74378"/>
                  <a:pt x="91047" y="64546"/>
                  <a:pt x="110710" y="59341"/>
                </a:cubicBezTo>
                <a:cubicBezTo>
                  <a:pt x="130373" y="54137"/>
                  <a:pt x="121988" y="40951"/>
                  <a:pt x="114932" y="27187"/>
                </a:cubicBezTo>
                <a:cubicBezTo>
                  <a:pt x="107877" y="13423"/>
                  <a:pt x="87751" y="29500"/>
                  <a:pt x="55423" y="43264"/>
                </a:cubicBezTo>
                <a:cubicBezTo>
                  <a:pt x="23095" y="57028"/>
                  <a:pt x="8580" y="71428"/>
                  <a:pt x="12801" y="73163"/>
                </a:cubicBezTo>
                <a:cubicBezTo>
                  <a:pt x="17023" y="74898"/>
                  <a:pt x="17948" y="80624"/>
                  <a:pt x="5283" y="92710"/>
                </a:cubicBezTo>
                <a:cubicBezTo>
                  <a:pt x="-7382" y="104797"/>
                  <a:pt x="5283" y="116248"/>
                  <a:pt x="16502" y="116248"/>
                </a:cubicBezTo>
                <a:cubicBezTo>
                  <a:pt x="27722" y="116248"/>
                  <a:pt x="17948" y="127178"/>
                  <a:pt x="25929" y="130070"/>
                </a:cubicBezTo>
                <a:cubicBezTo>
                  <a:pt x="33910" y="132961"/>
                  <a:pt x="70922" y="112720"/>
                  <a:pt x="81216" y="121453"/>
                </a:cubicBezTo>
                <a:cubicBezTo>
                  <a:pt x="91510" y="130185"/>
                  <a:pt x="19799" y="135217"/>
                  <a:pt x="19799" y="149617"/>
                </a:cubicBezTo>
                <a:cubicBezTo>
                  <a:pt x="19799" y="164017"/>
                  <a:pt x="59182" y="173154"/>
                  <a:pt x="88734" y="166966"/>
                </a:cubicBezTo>
                <a:cubicBezTo>
                  <a:pt x="118286" y="160778"/>
                  <a:pt x="168831" y="172113"/>
                  <a:pt x="168831" y="180788"/>
                </a:cubicBezTo>
                <a:cubicBezTo>
                  <a:pt x="168831" y="189463"/>
                  <a:pt x="134652" y="187092"/>
                  <a:pt x="108397" y="185935"/>
                </a:cubicBezTo>
                <a:cubicBezTo>
                  <a:pt x="82142" y="184778"/>
                  <a:pt x="37611" y="194552"/>
                  <a:pt x="39520" y="204325"/>
                </a:cubicBezTo>
                <a:cubicBezTo>
                  <a:pt x="41833" y="215256"/>
                  <a:pt x="44666" y="215256"/>
                  <a:pt x="71847" y="230176"/>
                </a:cubicBezTo>
                <a:cubicBezTo>
                  <a:pt x="99028" y="245097"/>
                  <a:pt x="127134" y="222716"/>
                  <a:pt x="126209" y="243998"/>
                </a:cubicBezTo>
                <a:cubicBezTo>
                  <a:pt x="125284" y="265280"/>
                  <a:pt x="140725" y="269849"/>
                  <a:pt x="177275" y="271005"/>
                </a:cubicBezTo>
                <a:cubicBezTo>
                  <a:pt x="213824" y="272162"/>
                  <a:pt x="230248" y="251458"/>
                  <a:pt x="248061" y="252615"/>
                </a:cubicBezTo>
                <a:cubicBezTo>
                  <a:pt x="265872" y="253771"/>
                  <a:pt x="274316" y="250302"/>
                  <a:pt x="282297" y="235265"/>
                </a:cubicBezTo>
                <a:cubicBezTo>
                  <a:pt x="290278" y="220229"/>
                  <a:pt x="297738" y="228904"/>
                  <a:pt x="300109" y="236422"/>
                </a:cubicBezTo>
                <a:cubicBezTo>
                  <a:pt x="302480" y="243940"/>
                  <a:pt x="324919" y="242726"/>
                  <a:pt x="330066" y="249029"/>
                </a:cubicBezTo>
                <a:cubicBezTo>
                  <a:pt x="343194" y="264586"/>
                  <a:pt x="387261" y="259959"/>
                  <a:pt x="404148" y="250186"/>
                </a:cubicBezTo>
                <a:cubicBezTo>
                  <a:pt x="421035" y="240412"/>
                  <a:pt x="396630" y="212827"/>
                  <a:pt x="388707" y="225492"/>
                </a:cubicBezTo>
                <a:cubicBezTo>
                  <a:pt x="380784" y="238157"/>
                  <a:pt x="373208" y="230639"/>
                  <a:pt x="370895" y="224335"/>
                </a:cubicBezTo>
                <a:cubicBezTo>
                  <a:pt x="368581" y="218031"/>
                  <a:pt x="388302" y="214677"/>
                  <a:pt x="394432" y="20594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5" name="Frihåndsform: figur 444">
            <a:extLst>
              <a:ext uri="{FF2B5EF4-FFF2-40B4-BE49-F238E27FC236}">
                <a16:creationId xmlns:a16="http://schemas.microsoft.com/office/drawing/2014/main" id="{F01C2E76-A33B-400E-BB95-955F5F1B79F4}"/>
              </a:ext>
            </a:extLst>
          </p:cNvPr>
          <p:cNvSpPr/>
          <p:nvPr/>
        </p:nvSpPr>
        <p:spPr>
          <a:xfrm>
            <a:off x="5106841" y="1903387"/>
            <a:ext cx="70261" cy="23782"/>
          </a:xfrm>
          <a:custGeom>
            <a:avLst/>
            <a:gdLst>
              <a:gd name="connsiteX0" fmla="*/ 70180 w 70261"/>
              <a:gd name="connsiteY0" fmla="*/ 2385 h 23782"/>
              <a:gd name="connsiteX1" fmla="*/ 1245 w 70261"/>
              <a:gd name="connsiteY1" fmla="*/ 17306 h 23782"/>
              <a:gd name="connsiteX2" fmla="*/ 70180 w 70261"/>
              <a:gd name="connsiteY2" fmla="*/ 2385 h 23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0261" h="23782">
                <a:moveTo>
                  <a:pt x="70180" y="2385"/>
                </a:moveTo>
                <a:cubicBezTo>
                  <a:pt x="68272" y="-5075"/>
                  <a:pt x="-10784" y="6376"/>
                  <a:pt x="1245" y="17306"/>
                </a:cubicBezTo>
                <a:cubicBezTo>
                  <a:pt x="22411" y="35696"/>
                  <a:pt x="72551" y="9845"/>
                  <a:pt x="70180" y="23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6" name="Frihåndsform: figur 445">
            <a:extLst>
              <a:ext uri="{FF2B5EF4-FFF2-40B4-BE49-F238E27FC236}">
                <a16:creationId xmlns:a16="http://schemas.microsoft.com/office/drawing/2014/main" id="{1D396F4F-7E25-4645-94B8-6F734182CEEE}"/>
              </a:ext>
            </a:extLst>
          </p:cNvPr>
          <p:cNvSpPr/>
          <p:nvPr/>
        </p:nvSpPr>
        <p:spPr>
          <a:xfrm>
            <a:off x="5466504" y="2131426"/>
            <a:ext cx="107531" cy="59852"/>
          </a:xfrm>
          <a:custGeom>
            <a:avLst/>
            <a:gdLst>
              <a:gd name="connsiteX0" fmla="*/ 1179 w 107531"/>
              <a:gd name="connsiteY0" fmla="*/ 5962 h 59852"/>
              <a:gd name="connsiteX1" fmla="*/ 15695 w 107531"/>
              <a:gd name="connsiteY1" fmla="*/ 40661 h 59852"/>
              <a:gd name="connsiteX2" fmla="*/ 51319 w 107531"/>
              <a:gd name="connsiteY2" fmla="*/ 54425 h 59852"/>
              <a:gd name="connsiteX3" fmla="*/ 107532 w 107531"/>
              <a:gd name="connsiteY3" fmla="*/ 43494 h 59852"/>
              <a:gd name="connsiteX4" fmla="*/ 48023 w 107531"/>
              <a:gd name="connsiteY4" fmla="*/ 8795 h 59852"/>
              <a:gd name="connsiteX5" fmla="*/ 1179 w 107531"/>
              <a:gd name="connsiteY5" fmla="*/ 5962 h 59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7531" h="59852">
                <a:moveTo>
                  <a:pt x="1179" y="5962"/>
                </a:moveTo>
                <a:cubicBezTo>
                  <a:pt x="-4951" y="22039"/>
                  <a:pt x="14770" y="22039"/>
                  <a:pt x="15695" y="40661"/>
                </a:cubicBezTo>
                <a:cubicBezTo>
                  <a:pt x="16620" y="59282"/>
                  <a:pt x="36283" y="65355"/>
                  <a:pt x="51319" y="54425"/>
                </a:cubicBezTo>
                <a:cubicBezTo>
                  <a:pt x="66356" y="43494"/>
                  <a:pt x="107532" y="57894"/>
                  <a:pt x="107532" y="43494"/>
                </a:cubicBezTo>
                <a:cubicBezTo>
                  <a:pt x="107532" y="29094"/>
                  <a:pt x="63984" y="4978"/>
                  <a:pt x="48023" y="8795"/>
                </a:cubicBezTo>
                <a:cubicBezTo>
                  <a:pt x="32582" y="11745"/>
                  <a:pt x="7714" y="-10116"/>
                  <a:pt x="1179" y="596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7" name="Frihåndsform: figur 446">
            <a:extLst>
              <a:ext uri="{FF2B5EF4-FFF2-40B4-BE49-F238E27FC236}">
                <a16:creationId xmlns:a16="http://schemas.microsoft.com/office/drawing/2014/main" id="{A6360179-3349-47C5-8D68-D686AA203443}"/>
              </a:ext>
            </a:extLst>
          </p:cNvPr>
          <p:cNvSpPr/>
          <p:nvPr/>
        </p:nvSpPr>
        <p:spPr>
          <a:xfrm>
            <a:off x="5061582" y="1838492"/>
            <a:ext cx="77536" cy="61585"/>
          </a:xfrm>
          <a:custGeom>
            <a:avLst/>
            <a:gdLst>
              <a:gd name="connsiteX0" fmla="*/ 31121 w 77536"/>
              <a:gd name="connsiteY0" fmla="*/ 61554 h 61585"/>
              <a:gd name="connsiteX1" fmla="*/ 72818 w 77536"/>
              <a:gd name="connsiteY1" fmla="*/ 52938 h 61585"/>
              <a:gd name="connsiteX2" fmla="*/ 74726 w 77536"/>
              <a:gd name="connsiteY2" fmla="*/ 31656 h 61585"/>
              <a:gd name="connsiteX3" fmla="*/ 49858 w 77536"/>
              <a:gd name="connsiteY3" fmla="*/ 20725 h 61585"/>
              <a:gd name="connsiteX4" fmla="*/ 1106 w 77536"/>
              <a:gd name="connsiteY4" fmla="*/ 2335 h 61585"/>
              <a:gd name="connsiteX5" fmla="*/ 31121 w 77536"/>
              <a:gd name="connsiteY5" fmla="*/ 61554 h 61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7536" h="61585">
                <a:moveTo>
                  <a:pt x="31121" y="61554"/>
                </a:moveTo>
                <a:cubicBezTo>
                  <a:pt x="45498" y="61925"/>
                  <a:pt x="59765" y="58975"/>
                  <a:pt x="72818" y="52938"/>
                </a:cubicBezTo>
                <a:cubicBezTo>
                  <a:pt x="86408" y="46576"/>
                  <a:pt x="65357" y="46576"/>
                  <a:pt x="74726" y="31656"/>
                </a:cubicBezTo>
                <a:cubicBezTo>
                  <a:pt x="84095" y="16735"/>
                  <a:pt x="51593" y="15578"/>
                  <a:pt x="49858" y="20725"/>
                </a:cubicBezTo>
                <a:cubicBezTo>
                  <a:pt x="48123" y="25872"/>
                  <a:pt x="7236" y="-9174"/>
                  <a:pt x="1106" y="2335"/>
                </a:cubicBezTo>
                <a:cubicBezTo>
                  <a:pt x="-5024" y="13843"/>
                  <a:pt x="15622" y="61554"/>
                  <a:pt x="31121" y="615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8" name="Frihåndsform: figur 447">
            <a:extLst>
              <a:ext uri="{FF2B5EF4-FFF2-40B4-BE49-F238E27FC236}">
                <a16:creationId xmlns:a16="http://schemas.microsoft.com/office/drawing/2014/main" id="{F3287657-2F57-4906-BFA9-AC98BC10F577}"/>
              </a:ext>
            </a:extLst>
          </p:cNvPr>
          <p:cNvSpPr/>
          <p:nvPr/>
        </p:nvSpPr>
        <p:spPr>
          <a:xfrm>
            <a:off x="5095270" y="1680460"/>
            <a:ext cx="269543" cy="203768"/>
          </a:xfrm>
          <a:custGeom>
            <a:avLst/>
            <a:gdLst>
              <a:gd name="connsiteX0" fmla="*/ 246340 w 269543"/>
              <a:gd name="connsiteY0" fmla="*/ 116704 h 203768"/>
              <a:gd name="connsiteX1" fmla="*/ 223208 w 269543"/>
              <a:gd name="connsiteY1" fmla="*/ 98314 h 203768"/>
              <a:gd name="connsiteX2" fmla="*/ 212914 w 269543"/>
              <a:gd name="connsiteY2" fmla="*/ 72463 h 203768"/>
              <a:gd name="connsiteX3" fmla="*/ 196027 w 269543"/>
              <a:gd name="connsiteY3" fmla="*/ 67258 h 203768"/>
              <a:gd name="connsiteX4" fmla="*/ 173993 w 269543"/>
              <a:gd name="connsiteY4" fmla="*/ 54593 h 203768"/>
              <a:gd name="connsiteX5" fmla="*/ 99968 w 269543"/>
              <a:gd name="connsiteY5" fmla="*/ 6362 h 203768"/>
              <a:gd name="connsiteX6" fmla="*/ 92450 w 269543"/>
              <a:gd name="connsiteY6" fmla="*/ 0 h 203768"/>
              <a:gd name="connsiteX7" fmla="*/ 70879 w 269543"/>
              <a:gd name="connsiteY7" fmla="*/ 6362 h 203768"/>
              <a:gd name="connsiteX8" fmla="*/ 61510 w 269543"/>
              <a:gd name="connsiteY8" fmla="*/ 12665 h 203768"/>
              <a:gd name="connsiteX9" fmla="*/ 46069 w 269543"/>
              <a:gd name="connsiteY9" fmla="*/ 23595 h 203768"/>
              <a:gd name="connsiteX10" fmla="*/ 26349 w 269543"/>
              <a:gd name="connsiteY10" fmla="*/ 37359 h 203768"/>
              <a:gd name="connsiteX11" fmla="*/ 30571 w 269543"/>
              <a:gd name="connsiteY11" fmla="*/ 68415 h 203768"/>
              <a:gd name="connsiteX12" fmla="*/ 17963 w 269543"/>
              <a:gd name="connsiteY12" fmla="*/ 82237 h 203768"/>
              <a:gd name="connsiteX13" fmla="*/ 9520 w 269543"/>
              <a:gd name="connsiteY13" fmla="*/ 97157 h 203768"/>
              <a:gd name="connsiteX14" fmla="*/ 32652 w 269543"/>
              <a:gd name="connsiteY14" fmla="*/ 127056 h 203768"/>
              <a:gd name="connsiteX15" fmla="*/ 101530 w 269543"/>
              <a:gd name="connsiteY15" fmla="*/ 129312 h 203768"/>
              <a:gd name="connsiteX16" fmla="*/ 59833 w 269543"/>
              <a:gd name="connsiteY16" fmla="*/ 152907 h 203768"/>
              <a:gd name="connsiteX17" fmla="*/ 93087 w 269543"/>
              <a:gd name="connsiteY17" fmla="*/ 182806 h 203768"/>
              <a:gd name="connsiteX18" fmla="*/ 148431 w 269543"/>
              <a:gd name="connsiteY18" fmla="*/ 201196 h 203768"/>
              <a:gd name="connsiteX19" fmla="*/ 181685 w 269543"/>
              <a:gd name="connsiteY19" fmla="*/ 200040 h 203768"/>
              <a:gd name="connsiteX20" fmla="*/ 205569 w 269543"/>
              <a:gd name="connsiteY20" fmla="*/ 168984 h 203768"/>
              <a:gd name="connsiteX21" fmla="*/ 229511 w 269543"/>
              <a:gd name="connsiteY21" fmla="*/ 145447 h 203768"/>
              <a:gd name="connsiteX22" fmla="*/ 269357 w 269543"/>
              <a:gd name="connsiteY22" fmla="*/ 129312 h 203768"/>
              <a:gd name="connsiteX23" fmla="*/ 246340 w 269543"/>
              <a:gd name="connsiteY23" fmla="*/ 116704 h 203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69543" h="203768">
                <a:moveTo>
                  <a:pt x="246340" y="116704"/>
                </a:moveTo>
                <a:cubicBezTo>
                  <a:pt x="227545" y="119018"/>
                  <a:pt x="214880" y="110401"/>
                  <a:pt x="223208" y="98314"/>
                </a:cubicBezTo>
                <a:cubicBezTo>
                  <a:pt x="231535" y="86227"/>
                  <a:pt x="202620" y="82237"/>
                  <a:pt x="212914" y="72463"/>
                </a:cubicBezTo>
                <a:cubicBezTo>
                  <a:pt x="223208" y="62689"/>
                  <a:pt x="193251" y="52916"/>
                  <a:pt x="196027" y="67258"/>
                </a:cubicBezTo>
                <a:cubicBezTo>
                  <a:pt x="198803" y="81600"/>
                  <a:pt x="177289" y="68415"/>
                  <a:pt x="173993" y="54593"/>
                </a:cubicBezTo>
                <a:cubicBezTo>
                  <a:pt x="170696" y="40771"/>
                  <a:pt x="128075" y="36203"/>
                  <a:pt x="99968" y="6362"/>
                </a:cubicBezTo>
                <a:cubicBezTo>
                  <a:pt x="97707" y="3967"/>
                  <a:pt x="95186" y="1833"/>
                  <a:pt x="92450" y="0"/>
                </a:cubicBezTo>
                <a:cubicBezTo>
                  <a:pt x="85429" y="2660"/>
                  <a:pt x="78218" y="4783"/>
                  <a:pt x="70879" y="6362"/>
                </a:cubicBezTo>
                <a:cubicBezTo>
                  <a:pt x="73250" y="9774"/>
                  <a:pt x="69491" y="13243"/>
                  <a:pt x="61510" y="12665"/>
                </a:cubicBezTo>
                <a:cubicBezTo>
                  <a:pt x="47920" y="11509"/>
                  <a:pt x="24036" y="13822"/>
                  <a:pt x="46069" y="23595"/>
                </a:cubicBezTo>
                <a:cubicBezTo>
                  <a:pt x="68103" y="33369"/>
                  <a:pt x="44161" y="37359"/>
                  <a:pt x="26349" y="37359"/>
                </a:cubicBezTo>
                <a:cubicBezTo>
                  <a:pt x="8537" y="37359"/>
                  <a:pt x="7611" y="64367"/>
                  <a:pt x="30571" y="68415"/>
                </a:cubicBezTo>
                <a:cubicBezTo>
                  <a:pt x="53530" y="72463"/>
                  <a:pt x="36701" y="87962"/>
                  <a:pt x="17963" y="82237"/>
                </a:cubicBezTo>
                <a:cubicBezTo>
                  <a:pt x="-774" y="76511"/>
                  <a:pt x="-6905" y="87384"/>
                  <a:pt x="9520" y="97157"/>
                </a:cubicBezTo>
                <a:cubicBezTo>
                  <a:pt x="24961" y="106352"/>
                  <a:pt x="15592" y="118439"/>
                  <a:pt x="32652" y="127056"/>
                </a:cubicBezTo>
                <a:cubicBezTo>
                  <a:pt x="49713" y="135673"/>
                  <a:pt x="97308" y="116126"/>
                  <a:pt x="101530" y="129312"/>
                </a:cubicBezTo>
                <a:cubicBezTo>
                  <a:pt x="105752" y="142497"/>
                  <a:pt x="52778" y="144290"/>
                  <a:pt x="59833" y="152907"/>
                </a:cubicBezTo>
                <a:cubicBezTo>
                  <a:pt x="66889" y="161524"/>
                  <a:pt x="97308" y="175345"/>
                  <a:pt x="93087" y="182806"/>
                </a:cubicBezTo>
                <a:cubicBezTo>
                  <a:pt x="88865" y="190266"/>
                  <a:pt x="143226" y="210970"/>
                  <a:pt x="148431" y="201196"/>
                </a:cubicBezTo>
                <a:cubicBezTo>
                  <a:pt x="153636" y="191423"/>
                  <a:pt x="168094" y="193736"/>
                  <a:pt x="181685" y="200040"/>
                </a:cubicBezTo>
                <a:cubicBezTo>
                  <a:pt x="195275" y="206343"/>
                  <a:pt x="196200" y="161524"/>
                  <a:pt x="205569" y="168984"/>
                </a:cubicBezTo>
                <a:cubicBezTo>
                  <a:pt x="214938" y="176444"/>
                  <a:pt x="214012" y="152907"/>
                  <a:pt x="229511" y="145447"/>
                </a:cubicBezTo>
                <a:cubicBezTo>
                  <a:pt x="245010" y="137986"/>
                  <a:pt x="267449" y="137986"/>
                  <a:pt x="269357" y="129312"/>
                </a:cubicBezTo>
                <a:cubicBezTo>
                  <a:pt x="270687" y="123008"/>
                  <a:pt x="265078" y="114391"/>
                  <a:pt x="246340" y="1167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49" name="Frihåndsform: figur 448">
            <a:extLst>
              <a:ext uri="{FF2B5EF4-FFF2-40B4-BE49-F238E27FC236}">
                <a16:creationId xmlns:a16="http://schemas.microsoft.com/office/drawing/2014/main" id="{96892885-B01E-4850-959C-902FFA2B2181}"/>
              </a:ext>
            </a:extLst>
          </p:cNvPr>
          <p:cNvSpPr/>
          <p:nvPr/>
        </p:nvSpPr>
        <p:spPr>
          <a:xfrm>
            <a:off x="5252073" y="2130366"/>
            <a:ext cx="664383" cy="577762"/>
          </a:xfrm>
          <a:custGeom>
            <a:avLst/>
            <a:gdLst>
              <a:gd name="connsiteX0" fmla="*/ 660393 w 664383"/>
              <a:gd name="connsiteY0" fmla="*/ 364248 h 577762"/>
              <a:gd name="connsiteX1" fmla="*/ 659931 w 664383"/>
              <a:gd name="connsiteY1" fmla="*/ 361414 h 577762"/>
              <a:gd name="connsiteX2" fmla="*/ 656171 w 664383"/>
              <a:gd name="connsiteY2" fmla="*/ 355053 h 577762"/>
              <a:gd name="connsiteX3" fmla="*/ 652412 w 664383"/>
              <a:gd name="connsiteY3" fmla="*/ 348749 h 577762"/>
              <a:gd name="connsiteX4" fmla="*/ 632750 w 664383"/>
              <a:gd name="connsiteY4" fmla="*/ 327467 h 577762"/>
              <a:gd name="connsiteX5" fmla="*/ 590995 w 664383"/>
              <a:gd name="connsiteY5" fmla="*/ 301616 h 577762"/>
              <a:gd name="connsiteX6" fmla="*/ 549299 w 664383"/>
              <a:gd name="connsiteY6" fmla="*/ 284267 h 577762"/>
              <a:gd name="connsiteX7" fmla="*/ 517896 w 664383"/>
              <a:gd name="connsiteY7" fmla="*/ 253211 h 577762"/>
              <a:gd name="connsiteX8" fmla="*/ 550224 w 664383"/>
              <a:gd name="connsiteY8" fmla="*/ 244594 h 577762"/>
              <a:gd name="connsiteX9" fmla="*/ 523043 w 664383"/>
              <a:gd name="connsiteY9" fmla="*/ 228517 h 577762"/>
              <a:gd name="connsiteX10" fmla="*/ 536634 w 664383"/>
              <a:gd name="connsiteY10" fmla="*/ 215852 h 577762"/>
              <a:gd name="connsiteX11" fmla="*/ 523968 w 664383"/>
              <a:gd name="connsiteY11" fmla="*/ 192314 h 577762"/>
              <a:gd name="connsiteX12" fmla="*/ 507139 w 664383"/>
              <a:gd name="connsiteY12" fmla="*/ 202088 h 577762"/>
              <a:gd name="connsiteX13" fmla="*/ 511361 w 664383"/>
              <a:gd name="connsiteY13" fmla="*/ 179649 h 577762"/>
              <a:gd name="connsiteX14" fmla="*/ 474754 w 664383"/>
              <a:gd name="connsiteY14" fmla="*/ 165885 h 577762"/>
              <a:gd name="connsiteX15" fmla="*/ 457924 w 664383"/>
              <a:gd name="connsiteY15" fmla="*/ 152063 h 577762"/>
              <a:gd name="connsiteX16" fmla="*/ 427910 w 664383"/>
              <a:gd name="connsiteY16" fmla="*/ 159524 h 577762"/>
              <a:gd name="connsiteX17" fmla="*/ 419467 w 664383"/>
              <a:gd name="connsiteY17" fmla="*/ 150907 h 577762"/>
              <a:gd name="connsiteX18" fmla="*/ 439187 w 664383"/>
              <a:gd name="connsiteY18" fmla="*/ 128526 h 577762"/>
              <a:gd name="connsiteX19" fmla="*/ 403563 w 664383"/>
              <a:gd name="connsiteY19" fmla="*/ 129625 h 577762"/>
              <a:gd name="connsiteX20" fmla="*/ 376324 w 664383"/>
              <a:gd name="connsiteY20" fmla="*/ 103774 h 577762"/>
              <a:gd name="connsiteX21" fmla="*/ 347408 w 664383"/>
              <a:gd name="connsiteY21" fmla="*/ 84227 h 577762"/>
              <a:gd name="connsiteX22" fmla="*/ 297268 w 664383"/>
              <a:gd name="connsiteY22" fmla="*/ 60689 h 577762"/>
              <a:gd name="connsiteX23" fmla="*/ 271013 w 664383"/>
              <a:gd name="connsiteY23" fmla="*/ 84227 h 577762"/>
              <a:gd name="connsiteX24" fmla="*/ 256497 w 664383"/>
              <a:gd name="connsiteY24" fmla="*/ 77923 h 577762"/>
              <a:gd name="connsiteX25" fmla="*/ 218039 w 664383"/>
              <a:gd name="connsiteY25" fmla="*/ 92844 h 577762"/>
              <a:gd name="connsiteX26" fmla="*/ 218964 w 664383"/>
              <a:gd name="connsiteY26" fmla="*/ 45711 h 577762"/>
              <a:gd name="connsiteX27" fmla="*/ 202135 w 664383"/>
              <a:gd name="connsiteY27" fmla="*/ 12400 h 577762"/>
              <a:gd name="connsiteX28" fmla="*/ 156159 w 664383"/>
              <a:gd name="connsiteY28" fmla="*/ 12400 h 577762"/>
              <a:gd name="connsiteX29" fmla="*/ 106019 w 664383"/>
              <a:gd name="connsiteY29" fmla="*/ 35937 h 577762"/>
              <a:gd name="connsiteX30" fmla="*/ 113537 w 664383"/>
              <a:gd name="connsiteY30" fmla="*/ 76767 h 577762"/>
              <a:gd name="connsiteX31" fmla="*/ 100872 w 664383"/>
              <a:gd name="connsiteY31" fmla="*/ 102617 h 577762"/>
              <a:gd name="connsiteX32" fmla="*/ 125682 w 664383"/>
              <a:gd name="connsiteY32" fmla="*/ 123899 h 577762"/>
              <a:gd name="connsiteX33" fmla="*/ 86356 w 664383"/>
              <a:gd name="connsiteY33" fmla="*/ 105509 h 577762"/>
              <a:gd name="connsiteX34" fmla="*/ 81209 w 664383"/>
              <a:gd name="connsiteY34" fmla="*/ 69885 h 577762"/>
              <a:gd name="connsiteX35" fmla="*/ 93817 w 664383"/>
              <a:gd name="connsiteY35" fmla="*/ 30212 h 577762"/>
              <a:gd name="connsiteX36" fmla="*/ 117759 w 664383"/>
              <a:gd name="connsiteY36" fmla="*/ 5518 h 577762"/>
              <a:gd name="connsiteX37" fmla="*/ 24939 w 664383"/>
              <a:gd name="connsiteY37" fmla="*/ 32525 h 577762"/>
              <a:gd name="connsiteX38" fmla="*/ 2905 w 664383"/>
              <a:gd name="connsiteY38" fmla="*/ 129046 h 577762"/>
              <a:gd name="connsiteX39" fmla="*/ 53045 w 664383"/>
              <a:gd name="connsiteY39" fmla="*/ 139977 h 577762"/>
              <a:gd name="connsiteX40" fmla="*/ 47898 w 664383"/>
              <a:gd name="connsiteY40" fmla="*/ 152642 h 577762"/>
              <a:gd name="connsiteX41" fmla="*/ 12274 w 664383"/>
              <a:gd name="connsiteY41" fmla="*/ 156112 h 577762"/>
              <a:gd name="connsiteX42" fmla="*/ 58192 w 664383"/>
              <a:gd name="connsiteY42" fmla="*/ 183119 h 577762"/>
              <a:gd name="connsiteX43" fmla="*/ 82134 w 664383"/>
              <a:gd name="connsiteY43" fmla="*/ 189423 h 577762"/>
              <a:gd name="connsiteX44" fmla="*/ 128978 w 664383"/>
              <a:gd name="connsiteY44" fmla="*/ 198040 h 577762"/>
              <a:gd name="connsiteX45" fmla="*/ 181027 w 664383"/>
              <a:gd name="connsiteY45" fmla="*/ 208970 h 577762"/>
              <a:gd name="connsiteX46" fmla="*/ 204911 w 664383"/>
              <a:gd name="connsiteY46" fmla="*/ 196305 h 577762"/>
              <a:gd name="connsiteX47" fmla="*/ 218964 w 664383"/>
              <a:gd name="connsiteY47" fmla="*/ 196305 h 577762"/>
              <a:gd name="connsiteX48" fmla="*/ 254126 w 664383"/>
              <a:gd name="connsiteY48" fmla="*/ 197461 h 577762"/>
              <a:gd name="connsiteX49" fmla="*/ 259273 w 664383"/>
              <a:gd name="connsiteY49" fmla="*/ 203244 h 577762"/>
              <a:gd name="connsiteX50" fmla="*/ 263494 w 664383"/>
              <a:gd name="connsiteY50" fmla="*/ 202666 h 577762"/>
              <a:gd name="connsiteX51" fmla="*/ 255051 w 664383"/>
              <a:gd name="connsiteY51" fmla="*/ 187688 h 577762"/>
              <a:gd name="connsiteX52" fmla="*/ 260256 w 664383"/>
              <a:gd name="connsiteY52" fmla="*/ 173924 h 577762"/>
              <a:gd name="connsiteX53" fmla="*/ 288362 w 664383"/>
              <a:gd name="connsiteY53" fmla="*/ 195148 h 577762"/>
              <a:gd name="connsiteX54" fmla="*/ 301027 w 664383"/>
              <a:gd name="connsiteY54" fmla="*/ 208970 h 577762"/>
              <a:gd name="connsiteX55" fmla="*/ 336652 w 664383"/>
              <a:gd name="connsiteY55" fmla="*/ 237886 h 577762"/>
              <a:gd name="connsiteX56" fmla="*/ 313519 w 664383"/>
              <a:gd name="connsiteY56" fmla="*/ 261423 h 577762"/>
              <a:gd name="connsiteX57" fmla="*/ 350126 w 664383"/>
              <a:gd name="connsiteY57" fmla="*/ 248816 h 577762"/>
              <a:gd name="connsiteX58" fmla="*/ 372160 w 664383"/>
              <a:gd name="connsiteY58" fmla="*/ 275823 h 577762"/>
              <a:gd name="connsiteX59" fmla="*/ 407784 w 664383"/>
              <a:gd name="connsiteY59" fmla="*/ 302831 h 577762"/>
              <a:gd name="connsiteX60" fmla="*/ 407784 w 664383"/>
              <a:gd name="connsiteY60" fmla="*/ 351120 h 577762"/>
              <a:gd name="connsiteX61" fmla="*/ 446185 w 664383"/>
              <a:gd name="connsiteY61" fmla="*/ 347650 h 577762"/>
              <a:gd name="connsiteX62" fmla="*/ 482734 w 664383"/>
              <a:gd name="connsiteY62" fmla="*/ 368932 h 577762"/>
              <a:gd name="connsiteX63" fmla="*/ 448556 w 664383"/>
              <a:gd name="connsiteY63" fmla="*/ 388479 h 577762"/>
              <a:gd name="connsiteX64" fmla="*/ 388989 w 664383"/>
              <a:gd name="connsiteY64" fmla="*/ 362628 h 577762"/>
              <a:gd name="connsiteX65" fmla="*/ 383206 w 664383"/>
              <a:gd name="connsiteY65" fmla="*/ 409761 h 577762"/>
              <a:gd name="connsiteX66" fmla="*/ 327919 w 664383"/>
              <a:gd name="connsiteY66" fmla="*/ 423525 h 577762"/>
              <a:gd name="connsiteX67" fmla="*/ 296516 w 664383"/>
              <a:gd name="connsiteY67" fmla="*/ 430985 h 577762"/>
              <a:gd name="connsiteX68" fmla="*/ 282926 w 664383"/>
              <a:gd name="connsiteY68" fmla="*/ 465684 h 577762"/>
              <a:gd name="connsiteX69" fmla="*/ 334975 w 664383"/>
              <a:gd name="connsiteY69" fmla="*/ 467940 h 577762"/>
              <a:gd name="connsiteX70" fmla="*/ 358107 w 664383"/>
              <a:gd name="connsiteY70" fmla="*/ 462793 h 577762"/>
              <a:gd name="connsiteX71" fmla="*/ 393731 w 664383"/>
              <a:gd name="connsiteY71" fmla="*/ 460480 h 577762"/>
              <a:gd name="connsiteX72" fmla="*/ 420912 w 664383"/>
              <a:gd name="connsiteY72" fmla="*/ 488644 h 577762"/>
              <a:gd name="connsiteX73" fmla="*/ 434503 w 664383"/>
              <a:gd name="connsiteY73" fmla="*/ 524268 h 577762"/>
              <a:gd name="connsiteX74" fmla="*/ 490773 w 664383"/>
              <a:gd name="connsiteY74" fmla="*/ 545550 h 577762"/>
              <a:gd name="connsiteX75" fmla="*/ 498753 w 664383"/>
              <a:gd name="connsiteY75" fmla="*/ 553010 h 577762"/>
              <a:gd name="connsiteX76" fmla="*/ 524026 w 664383"/>
              <a:gd name="connsiteY76" fmla="*/ 558793 h 577762"/>
              <a:gd name="connsiteX77" fmla="*/ 534378 w 664383"/>
              <a:gd name="connsiteY77" fmla="*/ 561627 h 577762"/>
              <a:gd name="connsiteX78" fmla="*/ 558725 w 664383"/>
              <a:gd name="connsiteY78" fmla="*/ 573714 h 577762"/>
              <a:gd name="connsiteX79" fmla="*/ 563410 w 664383"/>
              <a:gd name="connsiteY79" fmla="*/ 577762 h 577762"/>
              <a:gd name="connsiteX80" fmla="*/ 501530 w 664383"/>
              <a:gd name="connsiteY80" fmla="*/ 504142 h 577762"/>
              <a:gd name="connsiteX81" fmla="*/ 537154 w 664383"/>
              <a:gd name="connsiteY81" fmla="*/ 511661 h 577762"/>
              <a:gd name="connsiteX82" fmla="*/ 600769 w 664383"/>
              <a:gd name="connsiteY82" fmla="*/ 516808 h 577762"/>
              <a:gd name="connsiteX83" fmla="*/ 602157 w 664383"/>
              <a:gd name="connsiteY83" fmla="*/ 500152 h 577762"/>
              <a:gd name="connsiteX84" fmla="*/ 594638 w 664383"/>
              <a:gd name="connsiteY84" fmla="*/ 494947 h 577762"/>
              <a:gd name="connsiteX85" fmla="*/ 590880 w 664383"/>
              <a:gd name="connsiteY85" fmla="*/ 492113 h 577762"/>
              <a:gd name="connsiteX86" fmla="*/ 580123 w 664383"/>
              <a:gd name="connsiteY86" fmla="*/ 457067 h 577762"/>
              <a:gd name="connsiteX87" fmla="*/ 564161 w 664383"/>
              <a:gd name="connsiteY87" fmla="*/ 446137 h 577762"/>
              <a:gd name="connsiteX88" fmla="*/ 525761 w 664383"/>
              <a:gd name="connsiteY88" fmla="*/ 404152 h 577762"/>
              <a:gd name="connsiteX89" fmla="*/ 531544 w 664383"/>
              <a:gd name="connsiteY89" fmla="*/ 373096 h 577762"/>
              <a:gd name="connsiteX90" fmla="*/ 564855 w 664383"/>
              <a:gd name="connsiteY90" fmla="*/ 386918 h 577762"/>
              <a:gd name="connsiteX91" fmla="*/ 599034 w 664383"/>
              <a:gd name="connsiteY91" fmla="*/ 426590 h 577762"/>
              <a:gd name="connsiteX92" fmla="*/ 603718 w 664383"/>
              <a:gd name="connsiteY92" fmla="*/ 431159 h 577762"/>
              <a:gd name="connsiteX93" fmla="*/ 611236 w 664383"/>
              <a:gd name="connsiteY93" fmla="*/ 427747 h 577762"/>
              <a:gd name="connsiteX94" fmla="*/ 623439 w 664383"/>
              <a:gd name="connsiteY94" fmla="*/ 423120 h 577762"/>
              <a:gd name="connsiteX95" fmla="*/ 624364 w 664383"/>
              <a:gd name="connsiteY95" fmla="*/ 419650 h 577762"/>
              <a:gd name="connsiteX96" fmla="*/ 626215 w 664383"/>
              <a:gd name="connsiteY96" fmla="*/ 416238 h 577762"/>
              <a:gd name="connsiteX97" fmla="*/ 649347 w 664383"/>
              <a:gd name="connsiteY97" fmla="*/ 390388 h 577762"/>
              <a:gd name="connsiteX98" fmla="*/ 649868 w 664383"/>
              <a:gd name="connsiteY98" fmla="*/ 389809 h 577762"/>
              <a:gd name="connsiteX99" fmla="*/ 658774 w 664383"/>
              <a:gd name="connsiteY99" fmla="*/ 382870 h 577762"/>
              <a:gd name="connsiteX100" fmla="*/ 659236 w 664383"/>
              <a:gd name="connsiteY100" fmla="*/ 382349 h 577762"/>
              <a:gd name="connsiteX101" fmla="*/ 664383 w 664383"/>
              <a:gd name="connsiteY101" fmla="*/ 374253 h 577762"/>
              <a:gd name="connsiteX102" fmla="*/ 660393 w 664383"/>
              <a:gd name="connsiteY102" fmla="*/ 364248 h 577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</a:cxnLst>
            <a:rect l="l" t="t" r="r" b="b"/>
            <a:pathLst>
              <a:path w="664383" h="577762">
                <a:moveTo>
                  <a:pt x="660393" y="364248"/>
                </a:moveTo>
                <a:cubicBezTo>
                  <a:pt x="660393" y="363091"/>
                  <a:pt x="659931" y="362571"/>
                  <a:pt x="659931" y="361414"/>
                </a:cubicBezTo>
                <a:lnTo>
                  <a:pt x="656171" y="355053"/>
                </a:lnTo>
                <a:cubicBezTo>
                  <a:pt x="654737" y="353063"/>
                  <a:pt x="653482" y="350958"/>
                  <a:pt x="652412" y="348749"/>
                </a:cubicBezTo>
                <a:cubicBezTo>
                  <a:pt x="635988" y="349905"/>
                  <a:pt x="632750" y="336084"/>
                  <a:pt x="632750" y="327467"/>
                </a:cubicBezTo>
                <a:cubicBezTo>
                  <a:pt x="632750" y="318850"/>
                  <a:pt x="601347" y="297626"/>
                  <a:pt x="590995" y="301616"/>
                </a:cubicBezTo>
                <a:cubicBezTo>
                  <a:pt x="580643" y="305606"/>
                  <a:pt x="562889" y="285539"/>
                  <a:pt x="549299" y="284267"/>
                </a:cubicBezTo>
                <a:cubicBezTo>
                  <a:pt x="535708" y="282994"/>
                  <a:pt x="516045" y="270445"/>
                  <a:pt x="517896" y="253211"/>
                </a:cubicBezTo>
                <a:cubicBezTo>
                  <a:pt x="519746" y="235977"/>
                  <a:pt x="545077" y="258416"/>
                  <a:pt x="550224" y="244594"/>
                </a:cubicBezTo>
                <a:cubicBezTo>
                  <a:pt x="555371" y="230772"/>
                  <a:pt x="523968" y="238290"/>
                  <a:pt x="523043" y="228517"/>
                </a:cubicBezTo>
                <a:cubicBezTo>
                  <a:pt x="522118" y="218743"/>
                  <a:pt x="530561" y="222213"/>
                  <a:pt x="536634" y="215852"/>
                </a:cubicBezTo>
                <a:cubicBezTo>
                  <a:pt x="542706" y="209490"/>
                  <a:pt x="531486" y="197461"/>
                  <a:pt x="523968" y="192314"/>
                </a:cubicBezTo>
                <a:cubicBezTo>
                  <a:pt x="516450" y="187167"/>
                  <a:pt x="514600" y="202088"/>
                  <a:pt x="507139" y="202088"/>
                </a:cubicBezTo>
                <a:cubicBezTo>
                  <a:pt x="499679" y="202088"/>
                  <a:pt x="506156" y="188266"/>
                  <a:pt x="511361" y="179649"/>
                </a:cubicBezTo>
                <a:cubicBezTo>
                  <a:pt x="516566" y="171032"/>
                  <a:pt x="487419" y="161259"/>
                  <a:pt x="474754" y="165885"/>
                </a:cubicBezTo>
                <a:cubicBezTo>
                  <a:pt x="462088" y="170512"/>
                  <a:pt x="457924" y="162415"/>
                  <a:pt x="457924" y="152063"/>
                </a:cubicBezTo>
                <a:cubicBezTo>
                  <a:pt x="457924" y="141712"/>
                  <a:pt x="435891" y="152063"/>
                  <a:pt x="427910" y="159524"/>
                </a:cubicBezTo>
                <a:cubicBezTo>
                  <a:pt x="419929" y="166984"/>
                  <a:pt x="409172" y="152063"/>
                  <a:pt x="419467" y="150907"/>
                </a:cubicBezTo>
                <a:cubicBezTo>
                  <a:pt x="429760" y="149750"/>
                  <a:pt x="442599" y="139977"/>
                  <a:pt x="439187" y="128526"/>
                </a:cubicBezTo>
                <a:cubicBezTo>
                  <a:pt x="435775" y="117075"/>
                  <a:pt x="409172" y="115861"/>
                  <a:pt x="403563" y="129625"/>
                </a:cubicBezTo>
                <a:cubicBezTo>
                  <a:pt x="397953" y="143389"/>
                  <a:pt x="376324" y="114704"/>
                  <a:pt x="376324" y="103774"/>
                </a:cubicBezTo>
                <a:cubicBezTo>
                  <a:pt x="376324" y="92844"/>
                  <a:pt x="343071" y="102617"/>
                  <a:pt x="347408" y="84227"/>
                </a:cubicBezTo>
                <a:cubicBezTo>
                  <a:pt x="351746" y="65836"/>
                  <a:pt x="308950" y="60689"/>
                  <a:pt x="297268" y="60689"/>
                </a:cubicBezTo>
                <a:cubicBezTo>
                  <a:pt x="285586" y="60689"/>
                  <a:pt x="269162" y="71620"/>
                  <a:pt x="271013" y="84227"/>
                </a:cubicBezTo>
                <a:cubicBezTo>
                  <a:pt x="272863" y="96834"/>
                  <a:pt x="258348" y="91745"/>
                  <a:pt x="256497" y="77923"/>
                </a:cubicBezTo>
                <a:cubicBezTo>
                  <a:pt x="254646" y="64102"/>
                  <a:pt x="226482" y="92844"/>
                  <a:pt x="218039" y="92844"/>
                </a:cubicBezTo>
                <a:cubicBezTo>
                  <a:pt x="209595" y="92844"/>
                  <a:pt x="223186" y="57220"/>
                  <a:pt x="218964" y="45711"/>
                </a:cubicBezTo>
                <a:cubicBezTo>
                  <a:pt x="214742" y="34203"/>
                  <a:pt x="208670" y="30790"/>
                  <a:pt x="202135" y="12400"/>
                </a:cubicBezTo>
                <a:cubicBezTo>
                  <a:pt x="195600" y="-5990"/>
                  <a:pt x="164602" y="1470"/>
                  <a:pt x="156159" y="12400"/>
                </a:cubicBezTo>
                <a:cubicBezTo>
                  <a:pt x="147716" y="23330"/>
                  <a:pt x="120535" y="18704"/>
                  <a:pt x="106019" y="35937"/>
                </a:cubicBezTo>
                <a:cubicBezTo>
                  <a:pt x="91503" y="53171"/>
                  <a:pt x="106944" y="70636"/>
                  <a:pt x="113537" y="76767"/>
                </a:cubicBezTo>
                <a:cubicBezTo>
                  <a:pt x="120130" y="82897"/>
                  <a:pt x="91503" y="92844"/>
                  <a:pt x="100872" y="102617"/>
                </a:cubicBezTo>
                <a:cubicBezTo>
                  <a:pt x="110241" y="112391"/>
                  <a:pt x="124756" y="107822"/>
                  <a:pt x="125682" y="123899"/>
                </a:cubicBezTo>
                <a:cubicBezTo>
                  <a:pt x="126607" y="139977"/>
                  <a:pt x="91503" y="118752"/>
                  <a:pt x="86356" y="105509"/>
                </a:cubicBezTo>
                <a:cubicBezTo>
                  <a:pt x="81209" y="92266"/>
                  <a:pt x="88207" y="79658"/>
                  <a:pt x="81209" y="69885"/>
                </a:cubicBezTo>
                <a:cubicBezTo>
                  <a:pt x="74212" y="60111"/>
                  <a:pt x="80226" y="47446"/>
                  <a:pt x="93817" y="30212"/>
                </a:cubicBezTo>
                <a:cubicBezTo>
                  <a:pt x="107407" y="12978"/>
                  <a:pt x="117759" y="15292"/>
                  <a:pt x="117759" y="5518"/>
                </a:cubicBezTo>
                <a:cubicBezTo>
                  <a:pt x="117759" y="-4255"/>
                  <a:pt x="59175" y="-4255"/>
                  <a:pt x="24939" y="32525"/>
                </a:cubicBezTo>
                <a:cubicBezTo>
                  <a:pt x="-9297" y="69306"/>
                  <a:pt x="1054" y="119273"/>
                  <a:pt x="2905" y="129046"/>
                </a:cubicBezTo>
                <a:cubicBezTo>
                  <a:pt x="4756" y="138820"/>
                  <a:pt x="35233" y="134251"/>
                  <a:pt x="53045" y="139977"/>
                </a:cubicBezTo>
                <a:cubicBezTo>
                  <a:pt x="70857" y="145702"/>
                  <a:pt x="61489" y="154955"/>
                  <a:pt x="47898" y="152642"/>
                </a:cubicBezTo>
                <a:cubicBezTo>
                  <a:pt x="34308" y="150329"/>
                  <a:pt x="11349" y="145181"/>
                  <a:pt x="12274" y="156112"/>
                </a:cubicBezTo>
                <a:cubicBezTo>
                  <a:pt x="13199" y="167042"/>
                  <a:pt x="41190" y="188266"/>
                  <a:pt x="58192" y="183119"/>
                </a:cubicBezTo>
                <a:cubicBezTo>
                  <a:pt x="75195" y="177972"/>
                  <a:pt x="75079" y="177914"/>
                  <a:pt x="82134" y="189423"/>
                </a:cubicBezTo>
                <a:cubicBezTo>
                  <a:pt x="89190" y="200931"/>
                  <a:pt x="109315" y="196883"/>
                  <a:pt x="128978" y="198040"/>
                </a:cubicBezTo>
                <a:cubicBezTo>
                  <a:pt x="148641" y="199196"/>
                  <a:pt x="171658" y="207813"/>
                  <a:pt x="181027" y="208970"/>
                </a:cubicBezTo>
                <a:cubicBezTo>
                  <a:pt x="190661" y="209242"/>
                  <a:pt x="199729" y="204430"/>
                  <a:pt x="204911" y="196305"/>
                </a:cubicBezTo>
                <a:cubicBezTo>
                  <a:pt x="205836" y="194049"/>
                  <a:pt x="211504" y="194570"/>
                  <a:pt x="218964" y="196305"/>
                </a:cubicBezTo>
                <a:cubicBezTo>
                  <a:pt x="229073" y="187133"/>
                  <a:pt x="244642" y="187641"/>
                  <a:pt x="254126" y="197461"/>
                </a:cubicBezTo>
                <a:cubicBezTo>
                  <a:pt x="256034" y="199196"/>
                  <a:pt x="257422" y="201509"/>
                  <a:pt x="259273" y="203244"/>
                </a:cubicBezTo>
                <a:cubicBezTo>
                  <a:pt x="260626" y="202776"/>
                  <a:pt x="262060" y="202579"/>
                  <a:pt x="263494" y="202666"/>
                </a:cubicBezTo>
                <a:cubicBezTo>
                  <a:pt x="266328" y="198618"/>
                  <a:pt x="260719" y="190579"/>
                  <a:pt x="255051" y="187688"/>
                </a:cubicBezTo>
                <a:cubicBezTo>
                  <a:pt x="247591" y="184276"/>
                  <a:pt x="250829" y="168141"/>
                  <a:pt x="260256" y="173924"/>
                </a:cubicBezTo>
                <a:cubicBezTo>
                  <a:pt x="269682" y="179707"/>
                  <a:pt x="285066" y="183697"/>
                  <a:pt x="288362" y="195148"/>
                </a:cubicBezTo>
                <a:cubicBezTo>
                  <a:pt x="291138" y="204343"/>
                  <a:pt x="299582" y="200353"/>
                  <a:pt x="301027" y="208970"/>
                </a:cubicBezTo>
                <a:cubicBezTo>
                  <a:pt x="302473" y="217587"/>
                  <a:pt x="335206" y="227360"/>
                  <a:pt x="336652" y="237886"/>
                </a:cubicBezTo>
                <a:cubicBezTo>
                  <a:pt x="338097" y="248411"/>
                  <a:pt x="304266" y="252806"/>
                  <a:pt x="313519" y="261423"/>
                </a:cubicBezTo>
                <a:cubicBezTo>
                  <a:pt x="322772" y="270040"/>
                  <a:pt x="337461" y="250551"/>
                  <a:pt x="350126" y="248816"/>
                </a:cubicBezTo>
                <a:cubicBezTo>
                  <a:pt x="362792" y="247081"/>
                  <a:pt x="362734" y="280970"/>
                  <a:pt x="372160" y="275823"/>
                </a:cubicBezTo>
                <a:cubicBezTo>
                  <a:pt x="384768" y="268941"/>
                  <a:pt x="395293" y="282127"/>
                  <a:pt x="407784" y="302831"/>
                </a:cubicBezTo>
                <a:cubicBezTo>
                  <a:pt x="420276" y="323534"/>
                  <a:pt x="406801" y="343660"/>
                  <a:pt x="407784" y="351120"/>
                </a:cubicBezTo>
                <a:cubicBezTo>
                  <a:pt x="408767" y="358580"/>
                  <a:pt x="432594" y="356267"/>
                  <a:pt x="446185" y="347650"/>
                </a:cubicBezTo>
                <a:cubicBezTo>
                  <a:pt x="459775" y="339033"/>
                  <a:pt x="472440" y="357424"/>
                  <a:pt x="482734" y="368932"/>
                </a:cubicBezTo>
                <a:cubicBezTo>
                  <a:pt x="493028" y="380441"/>
                  <a:pt x="444334" y="398831"/>
                  <a:pt x="448556" y="388479"/>
                </a:cubicBezTo>
                <a:cubicBezTo>
                  <a:pt x="452778" y="378127"/>
                  <a:pt x="419640" y="348807"/>
                  <a:pt x="388989" y="362628"/>
                </a:cubicBezTo>
                <a:cubicBezTo>
                  <a:pt x="358338" y="376450"/>
                  <a:pt x="379620" y="397327"/>
                  <a:pt x="383206" y="409761"/>
                </a:cubicBezTo>
                <a:cubicBezTo>
                  <a:pt x="386792" y="422195"/>
                  <a:pt x="356025" y="434455"/>
                  <a:pt x="327919" y="423525"/>
                </a:cubicBezTo>
                <a:cubicBezTo>
                  <a:pt x="299813" y="412595"/>
                  <a:pt x="308199" y="430985"/>
                  <a:pt x="296516" y="430985"/>
                </a:cubicBezTo>
                <a:cubicBezTo>
                  <a:pt x="284834" y="430985"/>
                  <a:pt x="272574" y="452267"/>
                  <a:pt x="282926" y="465684"/>
                </a:cubicBezTo>
                <a:cubicBezTo>
                  <a:pt x="293278" y="479101"/>
                  <a:pt x="316179" y="466841"/>
                  <a:pt x="334975" y="467940"/>
                </a:cubicBezTo>
                <a:cubicBezTo>
                  <a:pt x="353770" y="469039"/>
                  <a:pt x="355620" y="475458"/>
                  <a:pt x="358107" y="462793"/>
                </a:cubicBezTo>
                <a:cubicBezTo>
                  <a:pt x="360594" y="450128"/>
                  <a:pt x="380141" y="456489"/>
                  <a:pt x="393731" y="460480"/>
                </a:cubicBezTo>
                <a:cubicBezTo>
                  <a:pt x="407322" y="464470"/>
                  <a:pt x="404083" y="486330"/>
                  <a:pt x="420912" y="488644"/>
                </a:cubicBezTo>
                <a:cubicBezTo>
                  <a:pt x="437741" y="490957"/>
                  <a:pt x="424209" y="511082"/>
                  <a:pt x="434503" y="524268"/>
                </a:cubicBezTo>
                <a:cubicBezTo>
                  <a:pt x="444797" y="537454"/>
                  <a:pt x="478108" y="530629"/>
                  <a:pt x="490773" y="545550"/>
                </a:cubicBezTo>
                <a:cubicBezTo>
                  <a:pt x="493219" y="548256"/>
                  <a:pt x="495891" y="550749"/>
                  <a:pt x="498753" y="553010"/>
                </a:cubicBezTo>
                <a:cubicBezTo>
                  <a:pt x="507614" y="550610"/>
                  <a:pt x="517092" y="552779"/>
                  <a:pt x="524026" y="558793"/>
                </a:cubicBezTo>
                <a:cubicBezTo>
                  <a:pt x="527675" y="558759"/>
                  <a:pt x="531255" y="559742"/>
                  <a:pt x="534378" y="561627"/>
                </a:cubicBezTo>
                <a:cubicBezTo>
                  <a:pt x="542960" y="564646"/>
                  <a:pt x="551138" y="568706"/>
                  <a:pt x="558725" y="573714"/>
                </a:cubicBezTo>
                <a:cubicBezTo>
                  <a:pt x="560397" y="574934"/>
                  <a:pt x="561964" y="576287"/>
                  <a:pt x="563410" y="577762"/>
                </a:cubicBezTo>
                <a:cubicBezTo>
                  <a:pt x="569193" y="563940"/>
                  <a:pt x="517144" y="509347"/>
                  <a:pt x="501530" y="504142"/>
                </a:cubicBezTo>
                <a:cubicBezTo>
                  <a:pt x="485915" y="498938"/>
                  <a:pt x="517028" y="493270"/>
                  <a:pt x="537154" y="511661"/>
                </a:cubicBezTo>
                <a:cubicBezTo>
                  <a:pt x="557279" y="530051"/>
                  <a:pt x="585906" y="538668"/>
                  <a:pt x="600769" y="516808"/>
                </a:cubicBezTo>
                <a:cubicBezTo>
                  <a:pt x="606841" y="507612"/>
                  <a:pt x="605453" y="503564"/>
                  <a:pt x="602157" y="500152"/>
                </a:cubicBezTo>
                <a:cubicBezTo>
                  <a:pt x="599265" y="499047"/>
                  <a:pt x="596686" y="497266"/>
                  <a:pt x="594638" y="494947"/>
                </a:cubicBezTo>
                <a:cubicBezTo>
                  <a:pt x="593251" y="493848"/>
                  <a:pt x="592325" y="493270"/>
                  <a:pt x="590880" y="492113"/>
                </a:cubicBezTo>
                <a:cubicBezTo>
                  <a:pt x="579608" y="484335"/>
                  <a:pt x="575155" y="469831"/>
                  <a:pt x="580123" y="457067"/>
                </a:cubicBezTo>
                <a:cubicBezTo>
                  <a:pt x="577017" y="450937"/>
                  <a:pt x="570997" y="446820"/>
                  <a:pt x="564161" y="446137"/>
                </a:cubicBezTo>
                <a:cubicBezTo>
                  <a:pt x="549646" y="446137"/>
                  <a:pt x="512113" y="411438"/>
                  <a:pt x="525761" y="404152"/>
                </a:cubicBezTo>
                <a:cubicBezTo>
                  <a:pt x="539409" y="396865"/>
                  <a:pt x="521539" y="386802"/>
                  <a:pt x="531544" y="373096"/>
                </a:cubicBezTo>
                <a:cubicBezTo>
                  <a:pt x="541549" y="359390"/>
                  <a:pt x="552190" y="385761"/>
                  <a:pt x="564855" y="386918"/>
                </a:cubicBezTo>
                <a:cubicBezTo>
                  <a:pt x="577521" y="388074"/>
                  <a:pt x="579371" y="406465"/>
                  <a:pt x="599034" y="426590"/>
                </a:cubicBezTo>
                <a:cubicBezTo>
                  <a:pt x="600722" y="427978"/>
                  <a:pt x="602284" y="429511"/>
                  <a:pt x="603718" y="431159"/>
                </a:cubicBezTo>
                <a:cubicBezTo>
                  <a:pt x="605933" y="429470"/>
                  <a:pt x="608507" y="428302"/>
                  <a:pt x="611236" y="427747"/>
                </a:cubicBezTo>
                <a:cubicBezTo>
                  <a:pt x="614995" y="426590"/>
                  <a:pt x="619217" y="424855"/>
                  <a:pt x="623439" y="423120"/>
                </a:cubicBezTo>
                <a:cubicBezTo>
                  <a:pt x="623901" y="421964"/>
                  <a:pt x="623901" y="420807"/>
                  <a:pt x="624364" y="419650"/>
                </a:cubicBezTo>
                <a:cubicBezTo>
                  <a:pt x="624572" y="418332"/>
                  <a:pt x="625226" y="417129"/>
                  <a:pt x="626215" y="416238"/>
                </a:cubicBezTo>
                <a:cubicBezTo>
                  <a:pt x="626799" y="403221"/>
                  <a:pt x="636474" y="392412"/>
                  <a:pt x="649347" y="390388"/>
                </a:cubicBezTo>
                <a:lnTo>
                  <a:pt x="649868" y="389809"/>
                </a:lnTo>
                <a:cubicBezTo>
                  <a:pt x="652534" y="387132"/>
                  <a:pt x="655524" y="384801"/>
                  <a:pt x="658774" y="382870"/>
                </a:cubicBezTo>
                <a:lnTo>
                  <a:pt x="659236" y="382349"/>
                </a:lnTo>
                <a:cubicBezTo>
                  <a:pt x="660283" y="379278"/>
                  <a:pt x="662047" y="376502"/>
                  <a:pt x="664383" y="374253"/>
                </a:cubicBezTo>
                <a:cubicBezTo>
                  <a:pt x="662296" y="371274"/>
                  <a:pt x="660931" y="367845"/>
                  <a:pt x="660393" y="3642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0" name="Frihåndsform: figur 449">
            <a:extLst>
              <a:ext uri="{FF2B5EF4-FFF2-40B4-BE49-F238E27FC236}">
                <a16:creationId xmlns:a16="http://schemas.microsoft.com/office/drawing/2014/main" id="{6B863210-5998-404F-AD96-E021F5F3793A}"/>
              </a:ext>
            </a:extLst>
          </p:cNvPr>
          <p:cNvSpPr/>
          <p:nvPr/>
        </p:nvSpPr>
        <p:spPr>
          <a:xfrm>
            <a:off x="5547553" y="2412349"/>
            <a:ext cx="59421" cy="54421"/>
          </a:xfrm>
          <a:custGeom>
            <a:avLst/>
            <a:gdLst>
              <a:gd name="connsiteX0" fmla="*/ 50425 w 59421"/>
              <a:gd name="connsiteY0" fmla="*/ 46352 h 54421"/>
              <a:gd name="connsiteX1" fmla="*/ 53663 w 59421"/>
              <a:gd name="connsiteY1" fmla="*/ 8992 h 54421"/>
              <a:gd name="connsiteX2" fmla="*/ 23706 w 59421"/>
              <a:gd name="connsiteY2" fmla="*/ 375 h 54421"/>
              <a:gd name="connsiteX3" fmla="*/ 3060 w 59421"/>
              <a:gd name="connsiteY3" fmla="*/ 43460 h 54421"/>
              <a:gd name="connsiteX4" fmla="*/ 50425 w 59421"/>
              <a:gd name="connsiteY4" fmla="*/ 46352 h 54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421" h="54421">
                <a:moveTo>
                  <a:pt x="50425" y="46352"/>
                </a:moveTo>
                <a:cubicBezTo>
                  <a:pt x="63032" y="44038"/>
                  <a:pt x="60719" y="21079"/>
                  <a:pt x="53663" y="8992"/>
                </a:cubicBezTo>
                <a:cubicBezTo>
                  <a:pt x="48516" y="375"/>
                  <a:pt x="34926" y="-781"/>
                  <a:pt x="23706" y="375"/>
                </a:cubicBezTo>
                <a:cubicBezTo>
                  <a:pt x="12487" y="1532"/>
                  <a:pt x="-7696" y="22814"/>
                  <a:pt x="3060" y="43460"/>
                </a:cubicBezTo>
                <a:cubicBezTo>
                  <a:pt x="12892" y="64915"/>
                  <a:pt x="38222" y="48665"/>
                  <a:pt x="50425" y="463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1" name="Frihåndsform: figur 450">
            <a:extLst>
              <a:ext uri="{FF2B5EF4-FFF2-40B4-BE49-F238E27FC236}">
                <a16:creationId xmlns:a16="http://schemas.microsoft.com/office/drawing/2014/main" id="{FDC5C35A-194E-4BB5-8175-9C59BABA5B39}"/>
              </a:ext>
            </a:extLst>
          </p:cNvPr>
          <p:cNvSpPr/>
          <p:nvPr/>
        </p:nvSpPr>
        <p:spPr>
          <a:xfrm>
            <a:off x="5095035" y="1947565"/>
            <a:ext cx="399771" cy="145164"/>
          </a:xfrm>
          <a:custGeom>
            <a:avLst/>
            <a:gdLst>
              <a:gd name="connsiteX0" fmla="*/ 388495 w 399771"/>
              <a:gd name="connsiteY0" fmla="*/ 118574 h 145164"/>
              <a:gd name="connsiteX1" fmla="*/ 389420 w 399771"/>
              <a:gd name="connsiteY1" fmla="*/ 114006 h 145164"/>
              <a:gd name="connsiteX2" fmla="*/ 396475 w 399771"/>
              <a:gd name="connsiteY2" fmla="*/ 101919 h 145164"/>
              <a:gd name="connsiteX3" fmla="*/ 399772 w 399771"/>
              <a:gd name="connsiteY3" fmla="*/ 88675 h 145164"/>
              <a:gd name="connsiteX4" fmla="*/ 270865 w 399771"/>
              <a:gd name="connsiteY4" fmla="*/ 81793 h 145164"/>
              <a:gd name="connsiteX5" fmla="*/ 204301 w 399771"/>
              <a:gd name="connsiteY5" fmla="*/ 85263 h 145164"/>
              <a:gd name="connsiteX6" fmla="*/ 165843 w 399771"/>
              <a:gd name="connsiteY6" fmla="*/ 71442 h 145164"/>
              <a:gd name="connsiteX7" fmla="*/ 173361 w 399771"/>
              <a:gd name="connsiteY7" fmla="*/ 45591 h 145164"/>
              <a:gd name="connsiteX8" fmla="*/ 111019 w 399771"/>
              <a:gd name="connsiteY8" fmla="*/ 23152 h 145164"/>
              <a:gd name="connsiteX9" fmla="*/ 60878 w 399771"/>
              <a:gd name="connsiteY9" fmla="*/ 5803 h 145164"/>
              <a:gd name="connsiteX10" fmla="*/ 1370 w 399771"/>
              <a:gd name="connsiteY10" fmla="*/ 15576 h 145164"/>
              <a:gd name="connsiteX11" fmla="*/ 75394 w 399771"/>
              <a:gd name="connsiteY11" fmla="*/ 41427 h 145164"/>
              <a:gd name="connsiteX12" fmla="*/ 106797 w 399771"/>
              <a:gd name="connsiteY12" fmla="*/ 69591 h 145164"/>
              <a:gd name="connsiteX13" fmla="*/ 107722 w 399771"/>
              <a:gd name="connsiteY13" fmla="*/ 112733 h 145164"/>
              <a:gd name="connsiteX14" fmla="*/ 134961 w 399771"/>
              <a:gd name="connsiteY14" fmla="*/ 130083 h 145164"/>
              <a:gd name="connsiteX15" fmla="*/ 173361 w 399771"/>
              <a:gd name="connsiteY15" fmla="*/ 136387 h 145164"/>
              <a:gd name="connsiteX16" fmla="*/ 190248 w 399771"/>
              <a:gd name="connsiteY16" fmla="*/ 127770 h 145164"/>
              <a:gd name="connsiteX17" fmla="*/ 268494 w 399771"/>
              <a:gd name="connsiteY17" fmla="*/ 145119 h 145164"/>
              <a:gd name="connsiteX18" fmla="*/ 320542 w 399771"/>
              <a:gd name="connsiteY18" fmla="*/ 130198 h 145164"/>
              <a:gd name="connsiteX19" fmla="*/ 364610 w 399771"/>
              <a:gd name="connsiteY19" fmla="*/ 138815 h 145164"/>
              <a:gd name="connsiteX20" fmla="*/ 388495 w 399771"/>
              <a:gd name="connsiteY20" fmla="*/ 118574 h 145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99771" h="145164">
                <a:moveTo>
                  <a:pt x="388495" y="118574"/>
                </a:moveTo>
                <a:cubicBezTo>
                  <a:pt x="388957" y="116839"/>
                  <a:pt x="388957" y="115683"/>
                  <a:pt x="389420" y="114006"/>
                </a:cubicBezTo>
                <a:cubicBezTo>
                  <a:pt x="390525" y="109368"/>
                  <a:pt x="392977" y="105157"/>
                  <a:pt x="396475" y="101919"/>
                </a:cubicBezTo>
                <a:cubicBezTo>
                  <a:pt x="396591" y="97315"/>
                  <a:pt x="397719" y="92799"/>
                  <a:pt x="399772" y="88675"/>
                </a:cubicBezTo>
                <a:cubicBezTo>
                  <a:pt x="380514" y="77109"/>
                  <a:pt x="288677" y="69128"/>
                  <a:pt x="270865" y="81793"/>
                </a:cubicBezTo>
                <a:cubicBezTo>
                  <a:pt x="251144" y="95615"/>
                  <a:pt x="219742" y="75490"/>
                  <a:pt x="204301" y="85263"/>
                </a:cubicBezTo>
                <a:cubicBezTo>
                  <a:pt x="188860" y="95037"/>
                  <a:pt x="194007" y="72598"/>
                  <a:pt x="165843" y="71442"/>
                </a:cubicBezTo>
                <a:cubicBezTo>
                  <a:pt x="137679" y="70285"/>
                  <a:pt x="167751" y="53051"/>
                  <a:pt x="173361" y="45591"/>
                </a:cubicBezTo>
                <a:cubicBezTo>
                  <a:pt x="178971" y="38131"/>
                  <a:pt x="130739" y="18583"/>
                  <a:pt x="111019" y="23152"/>
                </a:cubicBezTo>
                <a:cubicBezTo>
                  <a:pt x="91298" y="27721"/>
                  <a:pt x="79616" y="15692"/>
                  <a:pt x="60878" y="5803"/>
                </a:cubicBezTo>
                <a:cubicBezTo>
                  <a:pt x="42141" y="-4087"/>
                  <a:pt x="-8982" y="-1658"/>
                  <a:pt x="1370" y="15576"/>
                </a:cubicBezTo>
                <a:cubicBezTo>
                  <a:pt x="8830" y="28241"/>
                  <a:pt x="68859" y="54092"/>
                  <a:pt x="75394" y="41427"/>
                </a:cubicBezTo>
                <a:cubicBezTo>
                  <a:pt x="81929" y="28762"/>
                  <a:pt x="97428" y="56405"/>
                  <a:pt x="106797" y="69591"/>
                </a:cubicBezTo>
                <a:cubicBezTo>
                  <a:pt x="116165" y="82777"/>
                  <a:pt x="101013" y="87981"/>
                  <a:pt x="107722" y="112733"/>
                </a:cubicBezTo>
                <a:cubicBezTo>
                  <a:pt x="114430" y="137485"/>
                  <a:pt x="123221" y="120194"/>
                  <a:pt x="134961" y="130083"/>
                </a:cubicBezTo>
                <a:cubicBezTo>
                  <a:pt x="146701" y="139972"/>
                  <a:pt x="163876" y="146160"/>
                  <a:pt x="173361" y="136387"/>
                </a:cubicBezTo>
                <a:cubicBezTo>
                  <a:pt x="182845" y="126613"/>
                  <a:pt x="186951" y="119037"/>
                  <a:pt x="190248" y="127770"/>
                </a:cubicBezTo>
                <a:cubicBezTo>
                  <a:pt x="195395" y="141591"/>
                  <a:pt x="218354" y="143847"/>
                  <a:pt x="268494" y="145119"/>
                </a:cubicBezTo>
                <a:cubicBezTo>
                  <a:pt x="318634" y="146391"/>
                  <a:pt x="306027" y="120425"/>
                  <a:pt x="320542" y="130198"/>
                </a:cubicBezTo>
                <a:cubicBezTo>
                  <a:pt x="330374" y="137080"/>
                  <a:pt x="349111" y="138815"/>
                  <a:pt x="364610" y="138815"/>
                </a:cubicBezTo>
                <a:cubicBezTo>
                  <a:pt x="366490" y="127104"/>
                  <a:pt x="376633" y="118511"/>
                  <a:pt x="388495" y="1185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2" name="Frihåndsform: figur 451">
            <a:extLst>
              <a:ext uri="{FF2B5EF4-FFF2-40B4-BE49-F238E27FC236}">
                <a16:creationId xmlns:a16="http://schemas.microsoft.com/office/drawing/2014/main" id="{01500CAB-2D2F-4A6B-A151-28B0EF253A68}"/>
              </a:ext>
            </a:extLst>
          </p:cNvPr>
          <p:cNvSpPr/>
          <p:nvPr/>
        </p:nvSpPr>
        <p:spPr>
          <a:xfrm>
            <a:off x="5217041" y="1559707"/>
            <a:ext cx="721774" cy="437608"/>
          </a:xfrm>
          <a:custGeom>
            <a:avLst/>
            <a:gdLst>
              <a:gd name="connsiteX0" fmla="*/ 701961 w 721774"/>
              <a:gd name="connsiteY0" fmla="*/ 39730 h 437608"/>
              <a:gd name="connsiteX1" fmla="*/ 666336 w 721774"/>
              <a:gd name="connsiteY1" fmla="*/ 27644 h 437608"/>
              <a:gd name="connsiteX2" fmla="*/ 665874 w 721774"/>
              <a:gd name="connsiteY2" fmla="*/ 27065 h 437608"/>
              <a:gd name="connsiteX3" fmla="*/ 660090 w 721774"/>
              <a:gd name="connsiteY3" fmla="*/ 21918 h 437608"/>
              <a:gd name="connsiteX4" fmla="*/ 659628 w 721774"/>
              <a:gd name="connsiteY4" fmla="*/ 21340 h 437608"/>
              <a:gd name="connsiteX5" fmla="*/ 657777 w 721774"/>
              <a:gd name="connsiteY5" fmla="*/ 20183 h 437608"/>
              <a:gd name="connsiteX6" fmla="*/ 651647 w 721774"/>
              <a:gd name="connsiteY6" fmla="*/ 16135 h 437608"/>
              <a:gd name="connsiteX7" fmla="*/ 650259 w 721774"/>
              <a:gd name="connsiteY7" fmla="*/ 15557 h 437608"/>
              <a:gd name="connsiteX8" fmla="*/ 638693 w 721774"/>
              <a:gd name="connsiteY8" fmla="*/ 13301 h 437608"/>
              <a:gd name="connsiteX9" fmla="*/ 621864 w 721774"/>
              <a:gd name="connsiteY9" fmla="*/ 10410 h 437608"/>
              <a:gd name="connsiteX10" fmla="*/ 610298 w 721774"/>
              <a:gd name="connsiteY10" fmla="*/ 13301 h 437608"/>
              <a:gd name="connsiteX11" fmla="*/ 608389 w 721774"/>
              <a:gd name="connsiteY11" fmla="*/ 13301 h 437608"/>
              <a:gd name="connsiteX12" fmla="*/ 585256 w 721774"/>
              <a:gd name="connsiteY12" fmla="*/ 21918 h 437608"/>
              <a:gd name="connsiteX13" fmla="*/ 582018 w 721774"/>
              <a:gd name="connsiteY13" fmla="*/ 13301 h 437608"/>
              <a:gd name="connsiteX14" fmla="*/ 563222 w 721774"/>
              <a:gd name="connsiteY14" fmla="*/ 1735 h 437608"/>
              <a:gd name="connsiteX15" fmla="*/ 538413 w 721774"/>
              <a:gd name="connsiteY15" fmla="*/ 0 h 437608"/>
              <a:gd name="connsiteX16" fmla="*/ 534654 w 721774"/>
              <a:gd name="connsiteY16" fmla="*/ 5783 h 437608"/>
              <a:gd name="connsiteX17" fmla="*/ 512620 w 721774"/>
              <a:gd name="connsiteY17" fmla="*/ 19027 h 437608"/>
              <a:gd name="connsiteX18" fmla="*/ 477921 w 721774"/>
              <a:gd name="connsiteY18" fmla="*/ 5783 h 437608"/>
              <a:gd name="connsiteX19" fmla="*/ 447964 w 721774"/>
              <a:gd name="connsiteY19" fmla="*/ 16713 h 437608"/>
              <a:gd name="connsiteX20" fmla="*/ 380937 w 721774"/>
              <a:gd name="connsiteY20" fmla="*/ 15557 h 437608"/>
              <a:gd name="connsiteX21" fmla="*/ 352773 w 721774"/>
              <a:gd name="connsiteY21" fmla="*/ 2371 h 437608"/>
              <a:gd name="connsiteX22" fmla="*/ 317669 w 721774"/>
              <a:gd name="connsiteY22" fmla="*/ 10988 h 437608"/>
              <a:gd name="connsiteX23" fmla="*/ 274989 w 721774"/>
              <a:gd name="connsiteY23" fmla="*/ 8675 h 437608"/>
              <a:gd name="connsiteX24" fmla="*/ 262325 w 721774"/>
              <a:gd name="connsiteY24" fmla="*/ 16135 h 437608"/>
              <a:gd name="connsiteX25" fmla="*/ 247809 w 721774"/>
              <a:gd name="connsiteY25" fmla="*/ 29957 h 437608"/>
              <a:gd name="connsiteX26" fmla="*/ 209351 w 721774"/>
              <a:gd name="connsiteY26" fmla="*/ 39730 h 437608"/>
              <a:gd name="connsiteX27" fmla="*/ 181245 w 721774"/>
              <a:gd name="connsiteY27" fmla="*/ 48347 h 437608"/>
              <a:gd name="connsiteX28" fmla="*/ 140762 w 721774"/>
              <a:gd name="connsiteY28" fmla="*/ 43200 h 437608"/>
              <a:gd name="connsiteX29" fmla="*/ 117630 w 721774"/>
              <a:gd name="connsiteY29" fmla="*/ 59277 h 437608"/>
              <a:gd name="connsiteX30" fmla="*/ 102131 w 721774"/>
              <a:gd name="connsiteY30" fmla="*/ 73041 h 437608"/>
              <a:gd name="connsiteX31" fmla="*/ 65581 w 721774"/>
              <a:gd name="connsiteY31" fmla="*/ 66738 h 437608"/>
              <a:gd name="connsiteX32" fmla="*/ 46844 w 721774"/>
              <a:gd name="connsiteY32" fmla="*/ 84087 h 437608"/>
              <a:gd name="connsiteX33" fmla="*/ 10757 w 721774"/>
              <a:gd name="connsiteY33" fmla="*/ 84087 h 437608"/>
              <a:gd name="connsiteX34" fmla="*/ 0 w 721774"/>
              <a:gd name="connsiteY34" fmla="*/ 100743 h 437608"/>
              <a:gd name="connsiteX35" fmla="*/ 14516 w 721774"/>
              <a:gd name="connsiteY35" fmla="*/ 95596 h 437608"/>
              <a:gd name="connsiteX36" fmla="*/ 28106 w 721774"/>
              <a:gd name="connsiteY36" fmla="*/ 99066 h 437608"/>
              <a:gd name="connsiteX37" fmla="*/ 37475 w 721774"/>
              <a:gd name="connsiteY37" fmla="*/ 109938 h 437608"/>
              <a:gd name="connsiteX38" fmla="*/ 29957 w 721774"/>
              <a:gd name="connsiteY38" fmla="*/ 128328 h 437608"/>
              <a:gd name="connsiteX39" fmla="*/ 51991 w 721774"/>
              <a:gd name="connsiteY39" fmla="*/ 145678 h 437608"/>
              <a:gd name="connsiteX40" fmla="*/ 111500 w 721774"/>
              <a:gd name="connsiteY40" fmla="*/ 147933 h 437608"/>
              <a:gd name="connsiteX41" fmla="*/ 119018 w 721774"/>
              <a:gd name="connsiteY41" fmla="*/ 161755 h 437608"/>
              <a:gd name="connsiteX42" fmla="*/ 185582 w 721774"/>
              <a:gd name="connsiteY42" fmla="*/ 168059 h 437608"/>
              <a:gd name="connsiteX43" fmla="*/ 210449 w 721774"/>
              <a:gd name="connsiteY43" fmla="*/ 164589 h 437608"/>
              <a:gd name="connsiteX44" fmla="*/ 285631 w 721774"/>
              <a:gd name="connsiteY44" fmla="*/ 136483 h 437608"/>
              <a:gd name="connsiteX45" fmla="*/ 285631 w 721774"/>
              <a:gd name="connsiteY45" fmla="*/ 160020 h 437608"/>
              <a:gd name="connsiteX46" fmla="*/ 208310 w 721774"/>
              <a:gd name="connsiteY46" fmla="*/ 179567 h 437608"/>
              <a:gd name="connsiteX47" fmla="*/ 237226 w 721774"/>
              <a:gd name="connsiteY47" fmla="*/ 216927 h 437608"/>
              <a:gd name="connsiteX48" fmla="*/ 197842 w 721774"/>
              <a:gd name="connsiteY48" fmla="*/ 203105 h 437608"/>
              <a:gd name="connsiteX49" fmla="*/ 123760 w 721774"/>
              <a:gd name="connsiteY49" fmla="*/ 183615 h 437608"/>
              <a:gd name="connsiteX50" fmla="*/ 124685 w 721774"/>
              <a:gd name="connsiteY50" fmla="*/ 227857 h 437608"/>
              <a:gd name="connsiteX51" fmla="*/ 168290 w 721774"/>
              <a:gd name="connsiteY51" fmla="*/ 261168 h 437608"/>
              <a:gd name="connsiteX52" fmla="*/ 214209 w 721774"/>
              <a:gd name="connsiteY52" fmla="*/ 294537 h 437608"/>
              <a:gd name="connsiteX53" fmla="*/ 150594 w 721774"/>
              <a:gd name="connsiteY53" fmla="*/ 279558 h 437608"/>
              <a:gd name="connsiteX54" fmla="*/ 90160 w 721774"/>
              <a:gd name="connsiteY54" fmla="*/ 311770 h 437608"/>
              <a:gd name="connsiteX55" fmla="*/ 146372 w 721774"/>
              <a:gd name="connsiteY55" fmla="*/ 312927 h 437608"/>
              <a:gd name="connsiteX56" fmla="*/ 141225 w 721774"/>
              <a:gd name="connsiteY56" fmla="*/ 330277 h 437608"/>
              <a:gd name="connsiteX57" fmla="*/ 168406 w 721774"/>
              <a:gd name="connsiteY57" fmla="*/ 367636 h 437608"/>
              <a:gd name="connsiteX58" fmla="*/ 137003 w 721774"/>
              <a:gd name="connsiteY58" fmla="*/ 364166 h 437608"/>
              <a:gd name="connsiteX59" fmla="*/ 96521 w 721774"/>
              <a:gd name="connsiteY59" fmla="*/ 339472 h 437608"/>
              <a:gd name="connsiteX60" fmla="*/ 93225 w 721774"/>
              <a:gd name="connsiteY60" fmla="*/ 366479 h 437608"/>
              <a:gd name="connsiteX61" fmla="*/ 92299 w 721774"/>
              <a:gd name="connsiteY61" fmla="*/ 383829 h 437608"/>
              <a:gd name="connsiteX62" fmla="*/ 44473 w 721774"/>
              <a:gd name="connsiteY62" fmla="*/ 411993 h 437608"/>
              <a:gd name="connsiteX63" fmla="*/ 121851 w 721774"/>
              <a:gd name="connsiteY63" fmla="*/ 421766 h 437608"/>
              <a:gd name="connsiteX64" fmla="*/ 163548 w 721774"/>
              <a:gd name="connsiteY64" fmla="*/ 424079 h 437608"/>
              <a:gd name="connsiteX65" fmla="*/ 211375 w 721774"/>
              <a:gd name="connsiteY65" fmla="*/ 417776 h 437608"/>
              <a:gd name="connsiteX66" fmla="*/ 246999 w 721774"/>
              <a:gd name="connsiteY66" fmla="*/ 431540 h 437608"/>
              <a:gd name="connsiteX67" fmla="*/ 284474 w 721774"/>
              <a:gd name="connsiteY67" fmla="*/ 428070 h 437608"/>
              <a:gd name="connsiteX68" fmla="*/ 310730 w 721774"/>
              <a:gd name="connsiteY68" fmla="*/ 418296 h 437608"/>
              <a:gd name="connsiteX69" fmla="*/ 319173 w 721774"/>
              <a:gd name="connsiteY69" fmla="*/ 416619 h 437608"/>
              <a:gd name="connsiteX70" fmla="*/ 321949 w 721774"/>
              <a:gd name="connsiteY70" fmla="*/ 409101 h 437608"/>
              <a:gd name="connsiteX71" fmla="*/ 324783 w 721774"/>
              <a:gd name="connsiteY71" fmla="*/ 405111 h 437608"/>
              <a:gd name="connsiteX72" fmla="*/ 321024 w 721774"/>
              <a:gd name="connsiteY72" fmla="*/ 393544 h 437608"/>
              <a:gd name="connsiteX73" fmla="*/ 292917 w 721774"/>
              <a:gd name="connsiteY73" fmla="*/ 393544 h 437608"/>
              <a:gd name="connsiteX74" fmla="*/ 244165 w 721774"/>
              <a:gd name="connsiteY74" fmla="*/ 382614 h 437608"/>
              <a:gd name="connsiteX75" fmla="*/ 245091 w 721774"/>
              <a:gd name="connsiteY75" fmla="*/ 366537 h 437608"/>
              <a:gd name="connsiteX76" fmla="*/ 306508 w 721774"/>
              <a:gd name="connsiteY76" fmla="*/ 364224 h 437608"/>
              <a:gd name="connsiteX77" fmla="*/ 310730 w 721774"/>
              <a:gd name="connsiteY77" fmla="*/ 337216 h 437608"/>
              <a:gd name="connsiteX78" fmla="*/ 354335 w 721774"/>
              <a:gd name="connsiteY78" fmla="*/ 333746 h 437608"/>
              <a:gd name="connsiteX79" fmla="*/ 365554 w 721774"/>
              <a:gd name="connsiteY79" fmla="*/ 330334 h 437608"/>
              <a:gd name="connsiteX80" fmla="*/ 381978 w 721774"/>
              <a:gd name="connsiteY80" fmla="*/ 300435 h 437608"/>
              <a:gd name="connsiteX81" fmla="*/ 381978 w 721774"/>
              <a:gd name="connsiteY81" fmla="*/ 296966 h 437608"/>
              <a:gd name="connsiteX82" fmla="*/ 394643 w 721774"/>
              <a:gd name="connsiteY82" fmla="*/ 273428 h 437608"/>
              <a:gd name="connsiteX83" fmla="*/ 399790 w 721774"/>
              <a:gd name="connsiteY83" fmla="*/ 270536 h 437608"/>
              <a:gd name="connsiteX84" fmla="*/ 338836 w 721774"/>
              <a:gd name="connsiteY84" fmla="*/ 260763 h 437608"/>
              <a:gd name="connsiteX85" fmla="*/ 391809 w 721774"/>
              <a:gd name="connsiteY85" fmla="*/ 244686 h 437608"/>
              <a:gd name="connsiteX86" fmla="*/ 420725 w 721774"/>
              <a:gd name="connsiteY86" fmla="*/ 218835 h 437608"/>
              <a:gd name="connsiteX87" fmla="*/ 458721 w 721774"/>
              <a:gd name="connsiteY87" fmla="*/ 223404 h 437608"/>
              <a:gd name="connsiteX88" fmla="*/ 474682 w 721774"/>
              <a:gd name="connsiteY88" fmla="*/ 202700 h 437608"/>
              <a:gd name="connsiteX89" fmla="*/ 499492 w 721774"/>
              <a:gd name="connsiteY89" fmla="*/ 182632 h 437608"/>
              <a:gd name="connsiteX90" fmla="*/ 507010 w 721774"/>
              <a:gd name="connsiteY90" fmla="*/ 178006 h 437608"/>
              <a:gd name="connsiteX91" fmla="*/ 526210 w 721774"/>
              <a:gd name="connsiteY91" fmla="*/ 174536 h 437608"/>
              <a:gd name="connsiteX92" fmla="*/ 559984 w 721774"/>
              <a:gd name="connsiteY92" fmla="*/ 151403 h 437608"/>
              <a:gd name="connsiteX93" fmla="*/ 638230 w 721774"/>
              <a:gd name="connsiteY93" fmla="*/ 111731 h 437608"/>
              <a:gd name="connsiteX94" fmla="*/ 568370 w 721774"/>
              <a:gd name="connsiteY94" fmla="*/ 106584 h 437608"/>
              <a:gd name="connsiteX95" fmla="*/ 623714 w 721774"/>
              <a:gd name="connsiteY95" fmla="*/ 91605 h 437608"/>
              <a:gd name="connsiteX96" fmla="*/ 695426 w 721774"/>
              <a:gd name="connsiteY96" fmla="*/ 66911 h 437608"/>
              <a:gd name="connsiteX97" fmla="*/ 701961 w 721774"/>
              <a:gd name="connsiteY97" fmla="*/ 39730 h 437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721774" h="437608">
                <a:moveTo>
                  <a:pt x="701961" y="39730"/>
                </a:moveTo>
                <a:cubicBezTo>
                  <a:pt x="686982" y="43200"/>
                  <a:pt x="670095" y="37995"/>
                  <a:pt x="666336" y="27644"/>
                </a:cubicBezTo>
                <a:cubicBezTo>
                  <a:pt x="666336" y="27644"/>
                  <a:pt x="665874" y="27644"/>
                  <a:pt x="665874" y="27065"/>
                </a:cubicBezTo>
                <a:lnTo>
                  <a:pt x="660090" y="21918"/>
                </a:lnTo>
                <a:cubicBezTo>
                  <a:pt x="659628" y="21918"/>
                  <a:pt x="659628" y="21340"/>
                  <a:pt x="659628" y="21340"/>
                </a:cubicBezTo>
                <a:cubicBezTo>
                  <a:pt x="659159" y="20756"/>
                  <a:pt x="658506" y="20345"/>
                  <a:pt x="657777" y="20183"/>
                </a:cubicBezTo>
                <a:cubicBezTo>
                  <a:pt x="655869" y="19027"/>
                  <a:pt x="653555" y="17292"/>
                  <a:pt x="651647" y="16135"/>
                </a:cubicBezTo>
                <a:cubicBezTo>
                  <a:pt x="651185" y="16135"/>
                  <a:pt x="650722" y="15557"/>
                  <a:pt x="650259" y="15557"/>
                </a:cubicBezTo>
                <a:cubicBezTo>
                  <a:pt x="644476" y="16135"/>
                  <a:pt x="638982" y="16713"/>
                  <a:pt x="638693" y="13301"/>
                </a:cubicBezTo>
                <a:cubicBezTo>
                  <a:pt x="638404" y="9889"/>
                  <a:pt x="631695" y="8675"/>
                  <a:pt x="621864" y="10410"/>
                </a:cubicBezTo>
                <a:cubicBezTo>
                  <a:pt x="618267" y="12208"/>
                  <a:pt x="614317" y="13197"/>
                  <a:pt x="610298" y="13301"/>
                </a:cubicBezTo>
                <a:lnTo>
                  <a:pt x="608389" y="13301"/>
                </a:lnTo>
                <a:cubicBezTo>
                  <a:pt x="601391" y="15557"/>
                  <a:pt x="593411" y="18448"/>
                  <a:pt x="585256" y="21918"/>
                </a:cubicBezTo>
                <a:cubicBezTo>
                  <a:pt x="566519" y="30535"/>
                  <a:pt x="572649" y="21340"/>
                  <a:pt x="582018" y="13301"/>
                </a:cubicBezTo>
                <a:cubicBezTo>
                  <a:pt x="574291" y="12578"/>
                  <a:pt x="567346" y="8305"/>
                  <a:pt x="563222" y="1735"/>
                </a:cubicBezTo>
                <a:cubicBezTo>
                  <a:pt x="554837" y="1157"/>
                  <a:pt x="546394" y="1157"/>
                  <a:pt x="538413" y="0"/>
                </a:cubicBezTo>
                <a:cubicBezTo>
                  <a:pt x="537042" y="1845"/>
                  <a:pt x="535781" y="3776"/>
                  <a:pt x="534654" y="5783"/>
                </a:cubicBezTo>
                <a:cubicBezTo>
                  <a:pt x="530449" y="14053"/>
                  <a:pt x="521896" y="19194"/>
                  <a:pt x="512620" y="19027"/>
                </a:cubicBezTo>
                <a:cubicBezTo>
                  <a:pt x="500030" y="18015"/>
                  <a:pt x="487989" y="13417"/>
                  <a:pt x="477921" y="5783"/>
                </a:cubicBezTo>
                <a:cubicBezTo>
                  <a:pt x="469038" y="11931"/>
                  <a:pt x="458721" y="15696"/>
                  <a:pt x="447964" y="16713"/>
                </a:cubicBezTo>
                <a:cubicBezTo>
                  <a:pt x="425467" y="19027"/>
                  <a:pt x="403434" y="9831"/>
                  <a:pt x="380937" y="15557"/>
                </a:cubicBezTo>
                <a:cubicBezTo>
                  <a:pt x="369579" y="18737"/>
                  <a:pt x="357602" y="13134"/>
                  <a:pt x="352773" y="2371"/>
                </a:cubicBezTo>
                <a:cubicBezTo>
                  <a:pt x="332648" y="58"/>
                  <a:pt x="341207" y="23075"/>
                  <a:pt x="317669" y="10988"/>
                </a:cubicBezTo>
                <a:cubicBezTo>
                  <a:pt x="294132" y="-1099"/>
                  <a:pt x="267471" y="4684"/>
                  <a:pt x="274989" y="8675"/>
                </a:cubicBezTo>
                <a:cubicBezTo>
                  <a:pt x="282508" y="12665"/>
                  <a:pt x="273139" y="19605"/>
                  <a:pt x="262325" y="16135"/>
                </a:cubicBezTo>
                <a:cubicBezTo>
                  <a:pt x="251510" y="12665"/>
                  <a:pt x="242662" y="17292"/>
                  <a:pt x="247809" y="29957"/>
                </a:cubicBezTo>
                <a:cubicBezTo>
                  <a:pt x="252956" y="42622"/>
                  <a:pt x="209351" y="26487"/>
                  <a:pt x="209351" y="39730"/>
                </a:cubicBezTo>
                <a:cubicBezTo>
                  <a:pt x="209351" y="52974"/>
                  <a:pt x="193910" y="61012"/>
                  <a:pt x="181245" y="48347"/>
                </a:cubicBezTo>
                <a:cubicBezTo>
                  <a:pt x="168579" y="35682"/>
                  <a:pt x="129196" y="32270"/>
                  <a:pt x="140762" y="43200"/>
                </a:cubicBezTo>
                <a:cubicBezTo>
                  <a:pt x="152329" y="54130"/>
                  <a:pt x="105138" y="48347"/>
                  <a:pt x="117630" y="59277"/>
                </a:cubicBezTo>
                <a:cubicBezTo>
                  <a:pt x="130121" y="70208"/>
                  <a:pt x="102131" y="78825"/>
                  <a:pt x="102131" y="73041"/>
                </a:cubicBezTo>
                <a:cubicBezTo>
                  <a:pt x="102131" y="67258"/>
                  <a:pt x="75933" y="55692"/>
                  <a:pt x="65581" y="66738"/>
                </a:cubicBezTo>
                <a:cubicBezTo>
                  <a:pt x="55229" y="77784"/>
                  <a:pt x="51991" y="91432"/>
                  <a:pt x="46844" y="84087"/>
                </a:cubicBezTo>
                <a:cubicBezTo>
                  <a:pt x="42622" y="78304"/>
                  <a:pt x="27644" y="78304"/>
                  <a:pt x="10757" y="84087"/>
                </a:cubicBezTo>
                <a:cubicBezTo>
                  <a:pt x="6998" y="89292"/>
                  <a:pt x="3239" y="96174"/>
                  <a:pt x="0" y="100743"/>
                </a:cubicBezTo>
                <a:cubicBezTo>
                  <a:pt x="5164" y="100147"/>
                  <a:pt x="10132" y="98389"/>
                  <a:pt x="14516" y="95596"/>
                </a:cubicBezTo>
                <a:cubicBezTo>
                  <a:pt x="29032" y="84666"/>
                  <a:pt x="40771" y="92126"/>
                  <a:pt x="28106" y="99066"/>
                </a:cubicBezTo>
                <a:cubicBezTo>
                  <a:pt x="15441" y="106005"/>
                  <a:pt x="19663" y="111673"/>
                  <a:pt x="37475" y="109938"/>
                </a:cubicBezTo>
                <a:cubicBezTo>
                  <a:pt x="55287" y="108203"/>
                  <a:pt x="29957" y="116299"/>
                  <a:pt x="29957" y="128328"/>
                </a:cubicBezTo>
                <a:cubicBezTo>
                  <a:pt x="29957" y="140357"/>
                  <a:pt x="50603" y="133533"/>
                  <a:pt x="51991" y="145678"/>
                </a:cubicBezTo>
                <a:cubicBezTo>
                  <a:pt x="53379" y="157823"/>
                  <a:pt x="97909" y="163027"/>
                  <a:pt x="111500" y="147933"/>
                </a:cubicBezTo>
                <a:cubicBezTo>
                  <a:pt x="125090" y="132839"/>
                  <a:pt x="119943" y="151403"/>
                  <a:pt x="119018" y="161755"/>
                </a:cubicBezTo>
                <a:cubicBezTo>
                  <a:pt x="118092" y="172107"/>
                  <a:pt x="182632" y="180146"/>
                  <a:pt x="185582" y="168059"/>
                </a:cubicBezTo>
                <a:cubicBezTo>
                  <a:pt x="188531" y="155972"/>
                  <a:pt x="198247" y="160598"/>
                  <a:pt x="210449" y="164589"/>
                </a:cubicBezTo>
                <a:cubicBezTo>
                  <a:pt x="222652" y="168579"/>
                  <a:pt x="284474" y="150825"/>
                  <a:pt x="285631" y="136483"/>
                </a:cubicBezTo>
                <a:cubicBezTo>
                  <a:pt x="286787" y="122140"/>
                  <a:pt x="305351" y="143943"/>
                  <a:pt x="285631" y="160020"/>
                </a:cubicBezTo>
                <a:cubicBezTo>
                  <a:pt x="265910" y="176097"/>
                  <a:pt x="226122" y="173842"/>
                  <a:pt x="208310" y="179567"/>
                </a:cubicBezTo>
                <a:cubicBezTo>
                  <a:pt x="190497" y="185293"/>
                  <a:pt x="219876" y="200849"/>
                  <a:pt x="237226" y="216927"/>
                </a:cubicBezTo>
                <a:cubicBezTo>
                  <a:pt x="254575" y="233004"/>
                  <a:pt x="214093" y="224387"/>
                  <a:pt x="197842" y="203105"/>
                </a:cubicBezTo>
                <a:cubicBezTo>
                  <a:pt x="181592" y="181823"/>
                  <a:pt x="143480" y="181880"/>
                  <a:pt x="123760" y="183615"/>
                </a:cubicBezTo>
                <a:cubicBezTo>
                  <a:pt x="104039" y="185350"/>
                  <a:pt x="110169" y="227857"/>
                  <a:pt x="124685" y="227857"/>
                </a:cubicBezTo>
                <a:cubicBezTo>
                  <a:pt x="139201" y="227857"/>
                  <a:pt x="153601" y="234160"/>
                  <a:pt x="168290" y="261168"/>
                </a:cubicBezTo>
                <a:cubicBezTo>
                  <a:pt x="182979" y="288175"/>
                  <a:pt x="214209" y="282450"/>
                  <a:pt x="214209" y="294537"/>
                </a:cubicBezTo>
                <a:cubicBezTo>
                  <a:pt x="214209" y="306623"/>
                  <a:pt x="173726" y="284763"/>
                  <a:pt x="150594" y="279558"/>
                </a:cubicBezTo>
                <a:cubicBezTo>
                  <a:pt x="127461" y="274353"/>
                  <a:pt x="91085" y="292223"/>
                  <a:pt x="90160" y="311770"/>
                </a:cubicBezTo>
                <a:cubicBezTo>
                  <a:pt x="89234" y="331318"/>
                  <a:pt x="123413" y="329120"/>
                  <a:pt x="146372" y="312927"/>
                </a:cubicBezTo>
                <a:cubicBezTo>
                  <a:pt x="169331" y="296734"/>
                  <a:pt x="152502" y="318074"/>
                  <a:pt x="141225" y="330277"/>
                </a:cubicBezTo>
                <a:cubicBezTo>
                  <a:pt x="129948" y="342479"/>
                  <a:pt x="168406" y="352657"/>
                  <a:pt x="168406" y="367636"/>
                </a:cubicBezTo>
                <a:cubicBezTo>
                  <a:pt x="168406" y="382614"/>
                  <a:pt x="140300" y="377409"/>
                  <a:pt x="137003" y="364166"/>
                </a:cubicBezTo>
                <a:cubicBezTo>
                  <a:pt x="133707" y="350922"/>
                  <a:pt x="123413" y="337158"/>
                  <a:pt x="96521" y="339472"/>
                </a:cubicBezTo>
                <a:cubicBezTo>
                  <a:pt x="69630" y="341785"/>
                  <a:pt x="76858" y="364166"/>
                  <a:pt x="93225" y="366479"/>
                </a:cubicBezTo>
                <a:cubicBezTo>
                  <a:pt x="109591" y="368792"/>
                  <a:pt x="111037" y="383829"/>
                  <a:pt x="92299" y="383829"/>
                </a:cubicBezTo>
                <a:cubicBezTo>
                  <a:pt x="73562" y="383829"/>
                  <a:pt x="31345" y="397650"/>
                  <a:pt x="44473" y="411993"/>
                </a:cubicBezTo>
                <a:cubicBezTo>
                  <a:pt x="59046" y="428070"/>
                  <a:pt x="112483" y="411993"/>
                  <a:pt x="121851" y="421766"/>
                </a:cubicBezTo>
                <a:cubicBezTo>
                  <a:pt x="131220" y="431540"/>
                  <a:pt x="157476" y="435588"/>
                  <a:pt x="163548" y="424079"/>
                </a:cubicBezTo>
                <a:cubicBezTo>
                  <a:pt x="169620" y="412571"/>
                  <a:pt x="190729" y="417776"/>
                  <a:pt x="211375" y="417776"/>
                </a:cubicBezTo>
                <a:cubicBezTo>
                  <a:pt x="232021" y="417776"/>
                  <a:pt x="237630" y="421188"/>
                  <a:pt x="246999" y="431540"/>
                </a:cubicBezTo>
                <a:cubicBezTo>
                  <a:pt x="256368" y="441892"/>
                  <a:pt x="273255" y="437843"/>
                  <a:pt x="284474" y="428070"/>
                </a:cubicBezTo>
                <a:cubicBezTo>
                  <a:pt x="295693" y="418296"/>
                  <a:pt x="296040" y="418296"/>
                  <a:pt x="310730" y="418296"/>
                </a:cubicBezTo>
                <a:cubicBezTo>
                  <a:pt x="313633" y="418389"/>
                  <a:pt x="316524" y="417816"/>
                  <a:pt x="319173" y="416619"/>
                </a:cubicBezTo>
                <a:cubicBezTo>
                  <a:pt x="319589" y="413953"/>
                  <a:pt x="320532" y="411397"/>
                  <a:pt x="321949" y="409101"/>
                </a:cubicBezTo>
                <a:cubicBezTo>
                  <a:pt x="322787" y="407702"/>
                  <a:pt x="323736" y="406366"/>
                  <a:pt x="324783" y="405111"/>
                </a:cubicBezTo>
                <a:cubicBezTo>
                  <a:pt x="324332" y="401039"/>
                  <a:pt x="323053" y="397101"/>
                  <a:pt x="321024" y="393544"/>
                </a:cubicBezTo>
                <a:cubicBezTo>
                  <a:pt x="313563" y="379780"/>
                  <a:pt x="294768" y="403318"/>
                  <a:pt x="292917" y="393544"/>
                </a:cubicBezTo>
                <a:cubicBezTo>
                  <a:pt x="290546" y="381458"/>
                  <a:pt x="273255" y="377467"/>
                  <a:pt x="244165" y="382614"/>
                </a:cubicBezTo>
                <a:cubicBezTo>
                  <a:pt x="215076" y="387761"/>
                  <a:pt x="227278" y="360233"/>
                  <a:pt x="245091" y="366537"/>
                </a:cubicBezTo>
                <a:cubicBezTo>
                  <a:pt x="262903" y="372841"/>
                  <a:pt x="286845" y="370007"/>
                  <a:pt x="306508" y="364224"/>
                </a:cubicBezTo>
                <a:cubicBezTo>
                  <a:pt x="326171" y="358441"/>
                  <a:pt x="310730" y="346874"/>
                  <a:pt x="310730" y="337216"/>
                </a:cubicBezTo>
                <a:cubicBezTo>
                  <a:pt x="310730" y="327558"/>
                  <a:pt x="335539" y="333746"/>
                  <a:pt x="354335" y="333746"/>
                </a:cubicBezTo>
                <a:cubicBezTo>
                  <a:pt x="358319" y="333683"/>
                  <a:pt x="362211" y="332503"/>
                  <a:pt x="365554" y="330334"/>
                </a:cubicBezTo>
                <a:cubicBezTo>
                  <a:pt x="368596" y="319213"/>
                  <a:pt x="374223" y="308971"/>
                  <a:pt x="381978" y="300435"/>
                </a:cubicBezTo>
                <a:lnTo>
                  <a:pt x="381978" y="296966"/>
                </a:lnTo>
                <a:cubicBezTo>
                  <a:pt x="381874" y="287464"/>
                  <a:pt x="386657" y="278575"/>
                  <a:pt x="394643" y="273428"/>
                </a:cubicBezTo>
                <a:cubicBezTo>
                  <a:pt x="396471" y="272676"/>
                  <a:pt x="398200" y="271705"/>
                  <a:pt x="399790" y="270536"/>
                </a:cubicBezTo>
                <a:cubicBezTo>
                  <a:pt x="392272" y="257351"/>
                  <a:pt x="357110" y="260763"/>
                  <a:pt x="338836" y="260763"/>
                </a:cubicBezTo>
                <a:cubicBezTo>
                  <a:pt x="318248" y="260763"/>
                  <a:pt x="352426" y="242372"/>
                  <a:pt x="391809" y="244686"/>
                </a:cubicBezTo>
                <a:cubicBezTo>
                  <a:pt x="431193" y="246999"/>
                  <a:pt x="413843" y="226295"/>
                  <a:pt x="420725" y="218835"/>
                </a:cubicBezTo>
                <a:cubicBezTo>
                  <a:pt x="427318" y="212473"/>
                  <a:pt x="442297" y="223404"/>
                  <a:pt x="458721" y="223404"/>
                </a:cubicBezTo>
                <a:cubicBezTo>
                  <a:pt x="466701" y="215943"/>
                  <a:pt x="474162" y="207905"/>
                  <a:pt x="474682" y="202700"/>
                </a:cubicBezTo>
                <a:cubicBezTo>
                  <a:pt x="476070" y="191828"/>
                  <a:pt x="489661" y="182632"/>
                  <a:pt x="499492" y="182632"/>
                </a:cubicBezTo>
                <a:cubicBezTo>
                  <a:pt x="499029" y="186623"/>
                  <a:pt x="501863" y="184888"/>
                  <a:pt x="507010" y="178006"/>
                </a:cubicBezTo>
                <a:cubicBezTo>
                  <a:pt x="512545" y="173981"/>
                  <a:pt x="519618" y="172703"/>
                  <a:pt x="526210" y="174536"/>
                </a:cubicBezTo>
                <a:cubicBezTo>
                  <a:pt x="535579" y="168232"/>
                  <a:pt x="546856" y="160194"/>
                  <a:pt x="559984" y="151403"/>
                </a:cubicBezTo>
                <a:cubicBezTo>
                  <a:pt x="602606" y="123239"/>
                  <a:pt x="635917" y="127808"/>
                  <a:pt x="638230" y="111731"/>
                </a:cubicBezTo>
                <a:cubicBezTo>
                  <a:pt x="640543" y="95654"/>
                  <a:pt x="578721" y="111731"/>
                  <a:pt x="568370" y="106584"/>
                </a:cubicBezTo>
                <a:cubicBezTo>
                  <a:pt x="558017" y="101437"/>
                  <a:pt x="611049" y="88193"/>
                  <a:pt x="623714" y="91605"/>
                </a:cubicBezTo>
                <a:cubicBezTo>
                  <a:pt x="636380" y="95017"/>
                  <a:pt x="652630" y="91605"/>
                  <a:pt x="695426" y="66911"/>
                </a:cubicBezTo>
                <a:cubicBezTo>
                  <a:pt x="738568" y="42044"/>
                  <a:pt x="719773" y="35682"/>
                  <a:pt x="701961" y="3973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3" name="Frihåndsform: figur 452">
            <a:extLst>
              <a:ext uri="{FF2B5EF4-FFF2-40B4-BE49-F238E27FC236}">
                <a16:creationId xmlns:a16="http://schemas.microsoft.com/office/drawing/2014/main" id="{3458F44E-249D-4DCE-BACE-BFEF3E53AD90}"/>
              </a:ext>
            </a:extLst>
          </p:cNvPr>
          <p:cNvSpPr/>
          <p:nvPr/>
        </p:nvSpPr>
        <p:spPr>
          <a:xfrm>
            <a:off x="5397761" y="2661736"/>
            <a:ext cx="43817" cy="35980"/>
          </a:xfrm>
          <a:custGeom>
            <a:avLst/>
            <a:gdLst>
              <a:gd name="connsiteX0" fmla="*/ 4284 w 43817"/>
              <a:gd name="connsiteY0" fmla="*/ 33207 h 35980"/>
              <a:gd name="connsiteX1" fmla="*/ 43667 w 43817"/>
              <a:gd name="connsiteY1" fmla="*/ 2151 h 35980"/>
              <a:gd name="connsiteX2" fmla="*/ 4284 w 43817"/>
              <a:gd name="connsiteY2" fmla="*/ 33207 h 35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3817" h="35980">
                <a:moveTo>
                  <a:pt x="4284" y="33207"/>
                </a:moveTo>
                <a:cubicBezTo>
                  <a:pt x="21171" y="45814"/>
                  <a:pt x="45980" y="11924"/>
                  <a:pt x="43667" y="2151"/>
                </a:cubicBezTo>
                <a:cubicBezTo>
                  <a:pt x="41354" y="-7623"/>
                  <a:pt x="-15842" y="18228"/>
                  <a:pt x="4284" y="3320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4" name="Frihåndsform: figur 453">
            <a:extLst>
              <a:ext uri="{FF2B5EF4-FFF2-40B4-BE49-F238E27FC236}">
                <a16:creationId xmlns:a16="http://schemas.microsoft.com/office/drawing/2014/main" id="{9D1F24A9-EC58-4BCF-B44E-C642004A7469}"/>
              </a:ext>
            </a:extLst>
          </p:cNvPr>
          <p:cNvSpPr/>
          <p:nvPr/>
        </p:nvSpPr>
        <p:spPr>
          <a:xfrm>
            <a:off x="5484293" y="2690863"/>
            <a:ext cx="22070" cy="31200"/>
          </a:xfrm>
          <a:custGeom>
            <a:avLst/>
            <a:gdLst>
              <a:gd name="connsiteX0" fmla="*/ 9588 w 22070"/>
              <a:gd name="connsiteY0" fmla="*/ 31087 h 31200"/>
              <a:gd name="connsiteX1" fmla="*/ 12885 w 22070"/>
              <a:gd name="connsiteY1" fmla="*/ 32 h 31200"/>
              <a:gd name="connsiteX2" fmla="*/ 9588 w 22070"/>
              <a:gd name="connsiteY2" fmla="*/ 31087 h 3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2070" h="31200">
                <a:moveTo>
                  <a:pt x="9588" y="31087"/>
                </a:moveTo>
                <a:cubicBezTo>
                  <a:pt x="17107" y="29930"/>
                  <a:pt x="31622" y="-1125"/>
                  <a:pt x="12885" y="32"/>
                </a:cubicBezTo>
                <a:cubicBezTo>
                  <a:pt x="-5853" y="1188"/>
                  <a:pt x="-1631" y="33343"/>
                  <a:pt x="9588" y="310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5" name="Frihåndsform: figur 454">
            <a:extLst>
              <a:ext uri="{FF2B5EF4-FFF2-40B4-BE49-F238E27FC236}">
                <a16:creationId xmlns:a16="http://schemas.microsoft.com/office/drawing/2014/main" id="{7F823ECA-7C16-4267-A386-C17A286792A3}"/>
              </a:ext>
            </a:extLst>
          </p:cNvPr>
          <p:cNvSpPr/>
          <p:nvPr/>
        </p:nvSpPr>
        <p:spPr>
          <a:xfrm>
            <a:off x="5317789" y="2531296"/>
            <a:ext cx="159331" cy="122294"/>
          </a:xfrm>
          <a:custGeom>
            <a:avLst/>
            <a:gdLst>
              <a:gd name="connsiteX0" fmla="*/ 159263 w 159331"/>
              <a:gd name="connsiteY0" fmla="*/ 95810 h 122294"/>
              <a:gd name="connsiteX1" fmla="*/ 126935 w 159331"/>
              <a:gd name="connsiteY1" fmla="*/ 64754 h 122294"/>
              <a:gd name="connsiteX2" fmla="*/ 80959 w 159331"/>
              <a:gd name="connsiteY2" fmla="*/ 32600 h 122294"/>
              <a:gd name="connsiteX3" fmla="*/ 52043 w 159331"/>
              <a:gd name="connsiteY3" fmla="*/ 6749 h 122294"/>
              <a:gd name="connsiteX4" fmla="*/ 25787 w 159331"/>
              <a:gd name="connsiteY4" fmla="*/ 25140 h 122294"/>
              <a:gd name="connsiteX5" fmla="*/ 20004 w 159331"/>
              <a:gd name="connsiteY5" fmla="*/ 63598 h 122294"/>
              <a:gd name="connsiteX6" fmla="*/ 283 w 159331"/>
              <a:gd name="connsiteY6" fmla="*/ 100957 h 122294"/>
              <a:gd name="connsiteX7" fmla="*/ 29199 w 159331"/>
              <a:gd name="connsiteY7" fmla="*/ 99858 h 122294"/>
              <a:gd name="connsiteX8" fmla="*/ 41807 w 159331"/>
              <a:gd name="connsiteY8" fmla="*/ 122239 h 122294"/>
              <a:gd name="connsiteX9" fmla="*/ 81190 w 159331"/>
              <a:gd name="connsiteY9" fmla="*/ 96388 h 122294"/>
              <a:gd name="connsiteX10" fmla="*/ 111205 w 159331"/>
              <a:gd name="connsiteY10" fmla="*/ 95232 h 122294"/>
              <a:gd name="connsiteX11" fmla="*/ 159263 w 159331"/>
              <a:gd name="connsiteY11" fmla="*/ 95810 h 122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59331" h="122294">
                <a:moveTo>
                  <a:pt x="159263" y="95810"/>
                </a:moveTo>
                <a:cubicBezTo>
                  <a:pt x="161113" y="83145"/>
                  <a:pt x="125026" y="78460"/>
                  <a:pt x="126935" y="64754"/>
                </a:cubicBezTo>
                <a:cubicBezTo>
                  <a:pt x="128843" y="51048"/>
                  <a:pt x="92698" y="40060"/>
                  <a:pt x="80959" y="32600"/>
                </a:cubicBezTo>
                <a:cubicBezTo>
                  <a:pt x="69219" y="25140"/>
                  <a:pt x="52043" y="21670"/>
                  <a:pt x="52043" y="6749"/>
                </a:cubicBezTo>
                <a:cubicBezTo>
                  <a:pt x="52043" y="-8171"/>
                  <a:pt x="27175" y="3279"/>
                  <a:pt x="25787" y="25140"/>
                </a:cubicBezTo>
                <a:cubicBezTo>
                  <a:pt x="24399" y="47000"/>
                  <a:pt x="14510" y="42489"/>
                  <a:pt x="20004" y="63598"/>
                </a:cubicBezTo>
                <a:cubicBezTo>
                  <a:pt x="25498" y="84706"/>
                  <a:pt x="-3129" y="89506"/>
                  <a:pt x="283" y="100957"/>
                </a:cubicBezTo>
                <a:cubicBezTo>
                  <a:pt x="3695" y="112408"/>
                  <a:pt x="17170" y="99858"/>
                  <a:pt x="29199" y="99858"/>
                </a:cubicBezTo>
                <a:cubicBezTo>
                  <a:pt x="41228" y="99858"/>
                  <a:pt x="25903" y="120504"/>
                  <a:pt x="41807" y="122239"/>
                </a:cubicBezTo>
                <a:cubicBezTo>
                  <a:pt x="54472" y="123396"/>
                  <a:pt x="76043" y="106162"/>
                  <a:pt x="81190" y="96388"/>
                </a:cubicBezTo>
                <a:cubicBezTo>
                  <a:pt x="86337" y="86615"/>
                  <a:pt x="96689" y="82566"/>
                  <a:pt x="111205" y="95232"/>
                </a:cubicBezTo>
                <a:cubicBezTo>
                  <a:pt x="125952" y="106740"/>
                  <a:pt x="157354" y="107897"/>
                  <a:pt x="159263" y="9581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6" name="Frihåndsform: figur 455">
            <a:extLst>
              <a:ext uri="{FF2B5EF4-FFF2-40B4-BE49-F238E27FC236}">
                <a16:creationId xmlns:a16="http://schemas.microsoft.com/office/drawing/2014/main" id="{C1021CF5-FA89-48B9-9392-C80C905752DB}"/>
              </a:ext>
            </a:extLst>
          </p:cNvPr>
          <p:cNvSpPr/>
          <p:nvPr/>
        </p:nvSpPr>
        <p:spPr>
          <a:xfrm>
            <a:off x="4407663" y="2088786"/>
            <a:ext cx="246275" cy="192601"/>
          </a:xfrm>
          <a:custGeom>
            <a:avLst/>
            <a:gdLst>
              <a:gd name="connsiteX0" fmla="*/ 214927 w 246275"/>
              <a:gd name="connsiteY0" fmla="*/ 29921 h 192601"/>
              <a:gd name="connsiteX1" fmla="*/ 167100 w 246275"/>
              <a:gd name="connsiteY1" fmla="*/ 23618 h 192601"/>
              <a:gd name="connsiteX2" fmla="*/ 152584 w 246275"/>
              <a:gd name="connsiteY2" fmla="*/ 17314 h 192601"/>
              <a:gd name="connsiteX3" fmla="*/ 105683 w 246275"/>
              <a:gd name="connsiteY3" fmla="*/ 1179 h 192601"/>
              <a:gd name="connsiteX4" fmla="*/ 65895 w 246275"/>
              <a:gd name="connsiteY4" fmla="*/ 7541 h 192601"/>
              <a:gd name="connsiteX5" fmla="*/ 62598 w 246275"/>
              <a:gd name="connsiteY5" fmla="*/ 23618 h 192601"/>
              <a:gd name="connsiteX6" fmla="*/ 43861 w 246275"/>
              <a:gd name="connsiteY6" fmla="*/ 36283 h 192601"/>
              <a:gd name="connsiteX7" fmla="*/ 42878 w 246275"/>
              <a:gd name="connsiteY7" fmla="*/ 36861 h 192601"/>
              <a:gd name="connsiteX8" fmla="*/ 42415 w 246275"/>
              <a:gd name="connsiteY8" fmla="*/ 41430 h 192601"/>
              <a:gd name="connsiteX9" fmla="*/ 25066 w 246275"/>
              <a:gd name="connsiteY9" fmla="*/ 82837 h 192601"/>
              <a:gd name="connsiteX10" fmla="*/ 4478 w 246275"/>
              <a:gd name="connsiteY10" fmla="*/ 124765 h 192601"/>
              <a:gd name="connsiteX11" fmla="*/ 33393 w 246275"/>
              <a:gd name="connsiteY11" fmla="*/ 148361 h 192601"/>
              <a:gd name="connsiteX12" fmla="*/ 66704 w 246275"/>
              <a:gd name="connsiteY12" fmla="*/ 192602 h 192601"/>
              <a:gd name="connsiteX13" fmla="*/ 82145 w 246275"/>
              <a:gd name="connsiteY13" fmla="*/ 179937 h 192601"/>
              <a:gd name="connsiteX14" fmla="*/ 105278 w 246275"/>
              <a:gd name="connsiteY14" fmla="*/ 172476 h 192601"/>
              <a:gd name="connsiteX15" fmla="*/ 128411 w 246275"/>
              <a:gd name="connsiteY15" fmla="*/ 151194 h 192601"/>
              <a:gd name="connsiteX16" fmla="*/ 150387 w 246275"/>
              <a:gd name="connsiteY16" fmla="*/ 124187 h 192601"/>
              <a:gd name="connsiteX17" fmla="*/ 169182 w 246275"/>
              <a:gd name="connsiteY17" fmla="*/ 97180 h 192601"/>
              <a:gd name="connsiteX18" fmla="*/ 244363 w 246275"/>
              <a:gd name="connsiteY18" fmla="*/ 59820 h 192601"/>
              <a:gd name="connsiteX19" fmla="*/ 214927 w 246275"/>
              <a:gd name="connsiteY19" fmla="*/ 29921 h 192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6275" h="192601">
                <a:moveTo>
                  <a:pt x="214927" y="29921"/>
                </a:moveTo>
                <a:cubicBezTo>
                  <a:pt x="196190" y="16158"/>
                  <a:pt x="181616" y="12572"/>
                  <a:pt x="167100" y="23618"/>
                </a:cubicBezTo>
                <a:cubicBezTo>
                  <a:pt x="152584" y="34664"/>
                  <a:pt x="163804" y="10953"/>
                  <a:pt x="152584" y="17314"/>
                </a:cubicBezTo>
                <a:cubicBezTo>
                  <a:pt x="141365" y="23676"/>
                  <a:pt x="109904" y="7541"/>
                  <a:pt x="105683" y="1179"/>
                </a:cubicBezTo>
                <a:cubicBezTo>
                  <a:pt x="103370" y="-2233"/>
                  <a:pt x="84632" y="2336"/>
                  <a:pt x="65895" y="7541"/>
                </a:cubicBezTo>
                <a:cubicBezTo>
                  <a:pt x="66485" y="13110"/>
                  <a:pt x="65334" y="18731"/>
                  <a:pt x="62598" y="23618"/>
                </a:cubicBezTo>
                <a:cubicBezTo>
                  <a:pt x="59036" y="30858"/>
                  <a:pt x="51911" y="35676"/>
                  <a:pt x="43861" y="36283"/>
                </a:cubicBezTo>
                <a:cubicBezTo>
                  <a:pt x="43398" y="37960"/>
                  <a:pt x="42878" y="39695"/>
                  <a:pt x="42878" y="36861"/>
                </a:cubicBezTo>
                <a:cubicBezTo>
                  <a:pt x="42878" y="38538"/>
                  <a:pt x="42415" y="40273"/>
                  <a:pt x="42415" y="41430"/>
                </a:cubicBezTo>
                <a:cubicBezTo>
                  <a:pt x="49471" y="50625"/>
                  <a:pt x="19282" y="76476"/>
                  <a:pt x="25066" y="82837"/>
                </a:cubicBezTo>
                <a:cubicBezTo>
                  <a:pt x="30849" y="89199"/>
                  <a:pt x="19282" y="105218"/>
                  <a:pt x="4478" y="124765"/>
                </a:cubicBezTo>
                <a:cubicBezTo>
                  <a:pt x="-10327" y="144312"/>
                  <a:pt x="14772" y="143156"/>
                  <a:pt x="33393" y="148361"/>
                </a:cubicBezTo>
                <a:cubicBezTo>
                  <a:pt x="52015" y="153566"/>
                  <a:pt x="54039" y="192602"/>
                  <a:pt x="66704" y="192602"/>
                </a:cubicBezTo>
                <a:cubicBezTo>
                  <a:pt x="75148" y="192602"/>
                  <a:pt x="68555" y="179937"/>
                  <a:pt x="82145" y="179937"/>
                </a:cubicBezTo>
                <a:cubicBezTo>
                  <a:pt x="95736" y="179937"/>
                  <a:pt x="92497" y="171320"/>
                  <a:pt x="105278" y="172476"/>
                </a:cubicBezTo>
                <a:cubicBezTo>
                  <a:pt x="118059" y="173633"/>
                  <a:pt x="128411" y="169006"/>
                  <a:pt x="128411" y="151194"/>
                </a:cubicBezTo>
                <a:cubicBezTo>
                  <a:pt x="128411" y="133382"/>
                  <a:pt x="137779" y="127657"/>
                  <a:pt x="150387" y="124187"/>
                </a:cubicBezTo>
                <a:cubicBezTo>
                  <a:pt x="162994" y="120717"/>
                  <a:pt x="151370" y="101806"/>
                  <a:pt x="169182" y="97180"/>
                </a:cubicBezTo>
                <a:cubicBezTo>
                  <a:pt x="186994" y="92553"/>
                  <a:pt x="235746" y="67281"/>
                  <a:pt x="244363" y="59820"/>
                </a:cubicBezTo>
                <a:cubicBezTo>
                  <a:pt x="252402" y="53054"/>
                  <a:pt x="233664" y="43454"/>
                  <a:pt x="214927" y="299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7" name="Frihåndsform: figur 456">
            <a:extLst>
              <a:ext uri="{FF2B5EF4-FFF2-40B4-BE49-F238E27FC236}">
                <a16:creationId xmlns:a16="http://schemas.microsoft.com/office/drawing/2014/main" id="{89B7027D-6EFF-40A3-9A12-88F338047E51}"/>
              </a:ext>
            </a:extLst>
          </p:cNvPr>
          <p:cNvSpPr/>
          <p:nvPr/>
        </p:nvSpPr>
        <p:spPr>
          <a:xfrm>
            <a:off x="4912470" y="1960388"/>
            <a:ext cx="168687" cy="109765"/>
          </a:xfrm>
          <a:custGeom>
            <a:avLst/>
            <a:gdLst>
              <a:gd name="connsiteX0" fmla="*/ 136628 w 168687"/>
              <a:gd name="connsiteY0" fmla="*/ 12642 h 109765"/>
              <a:gd name="connsiteX1" fmla="*/ 93023 w 168687"/>
              <a:gd name="connsiteY1" fmla="*/ 1712 h 109765"/>
              <a:gd name="connsiteX2" fmla="*/ 100541 w 168687"/>
              <a:gd name="connsiteY2" fmla="*/ 33924 h 109765"/>
              <a:gd name="connsiteX3" fmla="*/ 73360 w 168687"/>
              <a:gd name="connsiteY3" fmla="*/ 25307 h 109765"/>
              <a:gd name="connsiteX4" fmla="*/ 64916 w 168687"/>
              <a:gd name="connsiteY4" fmla="*/ 44796 h 109765"/>
              <a:gd name="connsiteX5" fmla="*/ 50400 w 168687"/>
              <a:gd name="connsiteY5" fmla="*/ 45953 h 109765"/>
              <a:gd name="connsiteX6" fmla="*/ 11943 w 168687"/>
              <a:gd name="connsiteY6" fmla="*/ 4025 h 109765"/>
              <a:gd name="connsiteX7" fmla="*/ 8704 w 168687"/>
              <a:gd name="connsiteY7" fmla="*/ 38724 h 109765"/>
              <a:gd name="connsiteX8" fmla="*/ 46179 w 168687"/>
              <a:gd name="connsiteY8" fmla="*/ 69780 h 109765"/>
              <a:gd name="connsiteX9" fmla="*/ 102449 w 168687"/>
              <a:gd name="connsiteY9" fmla="*/ 68623 h 109765"/>
              <a:gd name="connsiteX10" fmla="*/ 97244 w 168687"/>
              <a:gd name="connsiteY10" fmla="*/ 103322 h 109765"/>
              <a:gd name="connsiteX11" fmla="*/ 145996 w 168687"/>
              <a:gd name="connsiteY11" fmla="*/ 105635 h 109765"/>
              <a:gd name="connsiteX12" fmla="*/ 165717 w 168687"/>
              <a:gd name="connsiteY12" fmla="*/ 83197 h 109765"/>
              <a:gd name="connsiteX13" fmla="*/ 163809 w 168687"/>
              <a:gd name="connsiteY13" fmla="*/ 55033 h 109765"/>
              <a:gd name="connsiteX14" fmla="*/ 136628 w 168687"/>
              <a:gd name="connsiteY14" fmla="*/ 12642 h 109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68687" h="109765">
                <a:moveTo>
                  <a:pt x="136628" y="12642"/>
                </a:moveTo>
                <a:cubicBezTo>
                  <a:pt x="135702" y="25307"/>
                  <a:pt x="111818" y="10329"/>
                  <a:pt x="93023" y="1712"/>
                </a:cubicBezTo>
                <a:cubicBezTo>
                  <a:pt x="74227" y="-6905"/>
                  <a:pt x="85562" y="19061"/>
                  <a:pt x="100541" y="33924"/>
                </a:cubicBezTo>
                <a:cubicBezTo>
                  <a:pt x="115519" y="48787"/>
                  <a:pt x="93023" y="41384"/>
                  <a:pt x="73360" y="25307"/>
                </a:cubicBezTo>
                <a:cubicBezTo>
                  <a:pt x="53697" y="9230"/>
                  <a:pt x="55548" y="36179"/>
                  <a:pt x="64916" y="44796"/>
                </a:cubicBezTo>
                <a:cubicBezTo>
                  <a:pt x="74285" y="53413"/>
                  <a:pt x="63066" y="66078"/>
                  <a:pt x="50400" y="45953"/>
                </a:cubicBezTo>
                <a:cubicBezTo>
                  <a:pt x="37736" y="25828"/>
                  <a:pt x="31663" y="5471"/>
                  <a:pt x="11943" y="4025"/>
                </a:cubicBezTo>
                <a:cubicBezTo>
                  <a:pt x="-7778" y="2579"/>
                  <a:pt x="1186" y="27158"/>
                  <a:pt x="8704" y="38724"/>
                </a:cubicBezTo>
                <a:cubicBezTo>
                  <a:pt x="18998" y="54801"/>
                  <a:pt x="29292" y="58271"/>
                  <a:pt x="46179" y="69780"/>
                </a:cubicBezTo>
                <a:cubicBezTo>
                  <a:pt x="63066" y="81288"/>
                  <a:pt x="89784" y="64575"/>
                  <a:pt x="102449" y="68623"/>
                </a:cubicBezTo>
                <a:cubicBezTo>
                  <a:pt x="115114" y="72671"/>
                  <a:pt x="88801" y="91062"/>
                  <a:pt x="97244" y="103322"/>
                </a:cubicBezTo>
                <a:cubicBezTo>
                  <a:pt x="105688" y="115582"/>
                  <a:pt x="128647" y="106792"/>
                  <a:pt x="145996" y="105635"/>
                </a:cubicBezTo>
                <a:cubicBezTo>
                  <a:pt x="163346" y="104479"/>
                  <a:pt x="155365" y="91871"/>
                  <a:pt x="165717" y="83197"/>
                </a:cubicBezTo>
                <a:cubicBezTo>
                  <a:pt x="176069" y="74522"/>
                  <a:pt x="155365" y="75736"/>
                  <a:pt x="163809" y="55033"/>
                </a:cubicBezTo>
                <a:cubicBezTo>
                  <a:pt x="172252" y="34329"/>
                  <a:pt x="137322" y="-23"/>
                  <a:pt x="136628" y="1264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8" name="Frihåndsform: figur 457">
            <a:extLst>
              <a:ext uri="{FF2B5EF4-FFF2-40B4-BE49-F238E27FC236}">
                <a16:creationId xmlns:a16="http://schemas.microsoft.com/office/drawing/2014/main" id="{FF020F6D-7A4A-4E17-89F5-D3BE6840A492}"/>
              </a:ext>
            </a:extLst>
          </p:cNvPr>
          <p:cNvSpPr/>
          <p:nvPr/>
        </p:nvSpPr>
        <p:spPr>
          <a:xfrm>
            <a:off x="4347002" y="3153194"/>
            <a:ext cx="126959" cy="91718"/>
          </a:xfrm>
          <a:custGeom>
            <a:avLst/>
            <a:gdLst>
              <a:gd name="connsiteX0" fmla="*/ 111982 w 126959"/>
              <a:gd name="connsiteY0" fmla="*/ 67091 h 91718"/>
              <a:gd name="connsiteX1" fmla="*/ 84801 w 126959"/>
              <a:gd name="connsiteY1" fmla="*/ 52112 h 91718"/>
              <a:gd name="connsiteX2" fmla="*/ 57158 w 126959"/>
              <a:gd name="connsiteY2" fmla="*/ 15910 h 91718"/>
              <a:gd name="connsiteX3" fmla="*/ 26218 w 126959"/>
              <a:gd name="connsiteY3" fmla="*/ 7871 h 91718"/>
              <a:gd name="connsiteX4" fmla="*/ 1871 w 126959"/>
              <a:gd name="connsiteY4" fmla="*/ 3244 h 91718"/>
              <a:gd name="connsiteX5" fmla="*/ 9331 w 126959"/>
              <a:gd name="connsiteY5" fmla="*/ 16488 h 91718"/>
              <a:gd name="connsiteX6" fmla="*/ 16809 w 126959"/>
              <a:gd name="connsiteY6" fmla="*/ 25481 h 91718"/>
              <a:gd name="connsiteX7" fmla="*/ 20146 w 126959"/>
              <a:gd name="connsiteY7" fmla="*/ 25105 h 91718"/>
              <a:gd name="connsiteX8" fmla="*/ 36049 w 126959"/>
              <a:gd name="connsiteY8" fmla="*/ 40025 h 91718"/>
              <a:gd name="connsiteX9" fmla="*/ 51085 w 126959"/>
              <a:gd name="connsiteY9" fmla="*/ 52112 h 91718"/>
              <a:gd name="connsiteX10" fmla="*/ 89486 w 126959"/>
              <a:gd name="connsiteY10" fmla="*/ 90050 h 91718"/>
              <a:gd name="connsiteX11" fmla="*/ 123722 w 126959"/>
              <a:gd name="connsiteY11" fmla="*/ 89471 h 91718"/>
              <a:gd name="connsiteX12" fmla="*/ 126035 w 126959"/>
              <a:gd name="connsiteY12" fmla="*/ 77905 h 91718"/>
              <a:gd name="connsiteX13" fmla="*/ 111982 w 126959"/>
              <a:gd name="connsiteY13" fmla="*/ 67091 h 91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6959" h="91718">
                <a:moveTo>
                  <a:pt x="111982" y="67091"/>
                </a:moveTo>
                <a:cubicBezTo>
                  <a:pt x="105447" y="58474"/>
                  <a:pt x="87635" y="60151"/>
                  <a:pt x="84801" y="52112"/>
                </a:cubicBezTo>
                <a:cubicBezTo>
                  <a:pt x="81968" y="44074"/>
                  <a:pt x="66064" y="14753"/>
                  <a:pt x="57158" y="15910"/>
                </a:cubicBezTo>
                <a:cubicBezTo>
                  <a:pt x="46170" y="17737"/>
                  <a:pt x="34927" y="14817"/>
                  <a:pt x="26218" y="7871"/>
                </a:cubicBezTo>
                <a:cubicBezTo>
                  <a:pt x="15924" y="-1324"/>
                  <a:pt x="8868" y="-1903"/>
                  <a:pt x="1871" y="3244"/>
                </a:cubicBezTo>
                <a:cubicBezTo>
                  <a:pt x="-5127" y="8391"/>
                  <a:pt x="9794" y="10184"/>
                  <a:pt x="9331" y="16488"/>
                </a:cubicBezTo>
                <a:cubicBezTo>
                  <a:pt x="8915" y="21033"/>
                  <a:pt x="12257" y="25064"/>
                  <a:pt x="16809" y="25481"/>
                </a:cubicBezTo>
                <a:cubicBezTo>
                  <a:pt x="17936" y="25585"/>
                  <a:pt x="19070" y="25458"/>
                  <a:pt x="20146" y="25105"/>
                </a:cubicBezTo>
                <a:cubicBezTo>
                  <a:pt x="25929" y="23948"/>
                  <a:pt x="29977" y="39505"/>
                  <a:pt x="36049" y="40025"/>
                </a:cubicBezTo>
                <a:cubicBezTo>
                  <a:pt x="42122" y="40546"/>
                  <a:pt x="44493" y="51592"/>
                  <a:pt x="51085" y="52112"/>
                </a:cubicBezTo>
                <a:cubicBezTo>
                  <a:pt x="73119" y="53847"/>
                  <a:pt x="84339" y="69924"/>
                  <a:pt x="89486" y="90050"/>
                </a:cubicBezTo>
                <a:cubicBezTo>
                  <a:pt x="102613" y="91785"/>
                  <a:pt x="113891" y="92941"/>
                  <a:pt x="123722" y="89471"/>
                </a:cubicBezTo>
                <a:cubicBezTo>
                  <a:pt x="123763" y="85504"/>
                  <a:pt x="124543" y="81583"/>
                  <a:pt x="126035" y="77905"/>
                </a:cubicBezTo>
                <a:cubicBezTo>
                  <a:pt x="130257" y="70098"/>
                  <a:pt x="119038" y="75881"/>
                  <a:pt x="111982" y="6709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9" name="Frihåndsform: figur 458">
            <a:extLst>
              <a:ext uri="{FF2B5EF4-FFF2-40B4-BE49-F238E27FC236}">
                <a16:creationId xmlns:a16="http://schemas.microsoft.com/office/drawing/2014/main" id="{CE0562F3-EC54-4175-9AAF-9B0510A1D614}"/>
              </a:ext>
            </a:extLst>
          </p:cNvPr>
          <p:cNvSpPr/>
          <p:nvPr/>
        </p:nvSpPr>
        <p:spPr>
          <a:xfrm>
            <a:off x="4565035" y="2004399"/>
            <a:ext cx="37870" cy="30293"/>
          </a:xfrm>
          <a:custGeom>
            <a:avLst/>
            <a:gdLst>
              <a:gd name="connsiteX0" fmla="*/ 1284 w 37870"/>
              <a:gd name="connsiteY0" fmla="*/ 30106 h 30293"/>
              <a:gd name="connsiteX1" fmla="*/ 37833 w 37870"/>
              <a:gd name="connsiteY1" fmla="*/ 1942 h 30293"/>
              <a:gd name="connsiteX2" fmla="*/ 1284 w 37870"/>
              <a:gd name="connsiteY2" fmla="*/ 30106 h 3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7870" h="30293">
                <a:moveTo>
                  <a:pt x="1284" y="30106"/>
                </a:moveTo>
                <a:cubicBezTo>
                  <a:pt x="20022" y="32419"/>
                  <a:pt x="38817" y="12757"/>
                  <a:pt x="37833" y="1942"/>
                </a:cubicBezTo>
                <a:cubicBezTo>
                  <a:pt x="36850" y="-8872"/>
                  <a:pt x="-8085" y="28950"/>
                  <a:pt x="1284" y="301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0" name="Frihåndsform: figur 459">
            <a:extLst>
              <a:ext uri="{FF2B5EF4-FFF2-40B4-BE49-F238E27FC236}">
                <a16:creationId xmlns:a16="http://schemas.microsoft.com/office/drawing/2014/main" id="{7FC53EFE-3B29-4057-B087-F746D2507481}"/>
              </a:ext>
            </a:extLst>
          </p:cNvPr>
          <p:cNvSpPr/>
          <p:nvPr/>
        </p:nvSpPr>
        <p:spPr>
          <a:xfrm>
            <a:off x="5863078" y="3188131"/>
            <a:ext cx="51527" cy="26428"/>
          </a:xfrm>
          <a:custGeom>
            <a:avLst/>
            <a:gdLst>
              <a:gd name="connsiteX0" fmla="*/ 42622 w 51527"/>
              <a:gd name="connsiteY0" fmla="*/ 23595 h 26428"/>
              <a:gd name="connsiteX1" fmla="*/ 51528 w 51527"/>
              <a:gd name="connsiteY1" fmla="*/ 26429 h 26428"/>
              <a:gd name="connsiteX2" fmla="*/ 46381 w 51527"/>
              <a:gd name="connsiteY2" fmla="*/ 16655 h 26428"/>
              <a:gd name="connsiteX3" fmla="*/ 45918 w 51527"/>
              <a:gd name="connsiteY3" fmla="*/ 13822 h 26428"/>
              <a:gd name="connsiteX4" fmla="*/ 0 w 51527"/>
              <a:gd name="connsiteY4" fmla="*/ 0 h 26428"/>
              <a:gd name="connsiteX5" fmla="*/ 1851 w 51527"/>
              <a:gd name="connsiteY5" fmla="*/ 8617 h 26428"/>
              <a:gd name="connsiteX6" fmla="*/ 29494 w 51527"/>
              <a:gd name="connsiteY6" fmla="*/ 24116 h 26428"/>
              <a:gd name="connsiteX7" fmla="*/ 42622 w 51527"/>
              <a:gd name="connsiteY7" fmla="*/ 23595 h 2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527" h="26428">
                <a:moveTo>
                  <a:pt x="42622" y="23595"/>
                </a:moveTo>
                <a:cubicBezTo>
                  <a:pt x="45658" y="24306"/>
                  <a:pt x="48636" y="25255"/>
                  <a:pt x="51528" y="26429"/>
                </a:cubicBezTo>
                <a:cubicBezTo>
                  <a:pt x="49330" y="23451"/>
                  <a:pt x="47595" y="20154"/>
                  <a:pt x="46381" y="16655"/>
                </a:cubicBezTo>
                <a:cubicBezTo>
                  <a:pt x="45959" y="15776"/>
                  <a:pt x="45803" y="14793"/>
                  <a:pt x="45918" y="13822"/>
                </a:cubicBezTo>
                <a:cubicBezTo>
                  <a:pt x="31524" y="6599"/>
                  <a:pt x="15991" y="1926"/>
                  <a:pt x="0" y="0"/>
                </a:cubicBezTo>
                <a:cubicBezTo>
                  <a:pt x="839" y="2822"/>
                  <a:pt x="1457" y="5702"/>
                  <a:pt x="1851" y="8617"/>
                </a:cubicBezTo>
                <a:cubicBezTo>
                  <a:pt x="10329" y="14996"/>
                  <a:pt x="19628" y="20212"/>
                  <a:pt x="29494" y="24116"/>
                </a:cubicBezTo>
                <a:cubicBezTo>
                  <a:pt x="33698" y="22520"/>
                  <a:pt x="38308" y="22340"/>
                  <a:pt x="42622" y="235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1" name="Frihåndsform: figur 460">
            <a:extLst>
              <a:ext uri="{FF2B5EF4-FFF2-40B4-BE49-F238E27FC236}">
                <a16:creationId xmlns:a16="http://schemas.microsoft.com/office/drawing/2014/main" id="{A3A1C704-2D83-402B-9A52-05119F82EBEE}"/>
              </a:ext>
            </a:extLst>
          </p:cNvPr>
          <p:cNvSpPr/>
          <p:nvPr/>
        </p:nvSpPr>
        <p:spPr>
          <a:xfrm>
            <a:off x="5979828" y="3126157"/>
            <a:ext cx="154604" cy="168130"/>
          </a:xfrm>
          <a:custGeom>
            <a:avLst/>
            <a:gdLst>
              <a:gd name="connsiteX0" fmla="*/ 143088 w 154604"/>
              <a:gd name="connsiteY0" fmla="*/ 137213 h 168130"/>
              <a:gd name="connsiteX1" fmla="*/ 141700 w 154604"/>
              <a:gd name="connsiteY1" fmla="*/ 122234 h 168130"/>
              <a:gd name="connsiteX2" fmla="*/ 131810 w 154604"/>
              <a:gd name="connsiteY2" fmla="*/ 115931 h 168130"/>
              <a:gd name="connsiteX3" fmla="*/ 133256 w 154604"/>
              <a:gd name="connsiteY3" fmla="*/ 88923 h 168130"/>
              <a:gd name="connsiteX4" fmla="*/ 114519 w 154604"/>
              <a:gd name="connsiteY4" fmla="*/ 83140 h 168130"/>
              <a:gd name="connsiteX5" fmla="*/ 93873 w 154604"/>
              <a:gd name="connsiteY5" fmla="*/ 77935 h 168130"/>
              <a:gd name="connsiteX6" fmla="*/ 83579 w 154604"/>
              <a:gd name="connsiteY6" fmla="*/ 61280 h 168130"/>
              <a:gd name="connsiteX7" fmla="*/ 65304 w 154604"/>
              <a:gd name="connsiteY7" fmla="*/ 61858 h 168130"/>
              <a:gd name="connsiteX8" fmla="*/ 67155 w 154604"/>
              <a:gd name="connsiteY8" fmla="*/ 42311 h 168130"/>
              <a:gd name="connsiteX9" fmla="*/ 84041 w 154604"/>
              <a:gd name="connsiteY9" fmla="*/ 10677 h 168130"/>
              <a:gd name="connsiteX10" fmla="*/ 72475 w 154604"/>
              <a:gd name="connsiteY10" fmla="*/ 1482 h 168130"/>
              <a:gd name="connsiteX11" fmla="*/ 34075 w 154604"/>
              <a:gd name="connsiteY11" fmla="*/ 64171 h 168130"/>
              <a:gd name="connsiteX12" fmla="*/ 23723 w 154604"/>
              <a:gd name="connsiteY12" fmla="*/ 90601 h 168130"/>
              <a:gd name="connsiteX13" fmla="*/ 10595 w 154604"/>
              <a:gd name="connsiteY13" fmla="*/ 107256 h 168130"/>
              <a:gd name="connsiteX14" fmla="*/ 3598 w 154604"/>
              <a:gd name="connsiteY14" fmla="*/ 141203 h 168130"/>
              <a:gd name="connsiteX15" fmla="*/ 9381 w 154604"/>
              <a:gd name="connsiteY15" fmla="*/ 142880 h 168130"/>
              <a:gd name="connsiteX16" fmla="*/ 27193 w 154604"/>
              <a:gd name="connsiteY16" fmla="*/ 133685 h 168130"/>
              <a:gd name="connsiteX17" fmla="*/ 36562 w 154604"/>
              <a:gd name="connsiteY17" fmla="*/ 131950 h 168130"/>
              <a:gd name="connsiteX18" fmla="*/ 51135 w 154604"/>
              <a:gd name="connsiteY18" fmla="*/ 126803 h 168130"/>
              <a:gd name="connsiteX19" fmla="*/ 56282 w 154604"/>
              <a:gd name="connsiteY19" fmla="*/ 126803 h 168130"/>
              <a:gd name="connsiteX20" fmla="*/ 58596 w 154604"/>
              <a:gd name="connsiteY20" fmla="*/ 125647 h 168130"/>
              <a:gd name="connsiteX21" fmla="*/ 87511 w 154604"/>
              <a:gd name="connsiteY21" fmla="*/ 130273 h 168130"/>
              <a:gd name="connsiteX22" fmla="*/ 96880 w 154604"/>
              <a:gd name="connsiteY22" fmla="*/ 140047 h 168130"/>
              <a:gd name="connsiteX23" fmla="*/ 97522 w 154604"/>
              <a:gd name="connsiteY23" fmla="*/ 140793 h 168130"/>
              <a:gd name="connsiteX24" fmla="*/ 97343 w 154604"/>
              <a:gd name="connsiteY24" fmla="*/ 141203 h 168130"/>
              <a:gd name="connsiteX25" fmla="*/ 97805 w 154604"/>
              <a:gd name="connsiteY25" fmla="*/ 141724 h 168130"/>
              <a:gd name="connsiteX26" fmla="*/ 98731 w 154604"/>
              <a:gd name="connsiteY26" fmla="*/ 142302 h 168130"/>
              <a:gd name="connsiteX27" fmla="*/ 107174 w 154604"/>
              <a:gd name="connsiteY27" fmla="*/ 150398 h 168130"/>
              <a:gd name="connsiteX28" fmla="*/ 108562 w 154604"/>
              <a:gd name="connsiteY28" fmla="*/ 149820 h 168130"/>
              <a:gd name="connsiteX29" fmla="*/ 123136 w 154604"/>
              <a:gd name="connsiteY29" fmla="*/ 157859 h 168130"/>
              <a:gd name="connsiteX30" fmla="*/ 152051 w 154604"/>
              <a:gd name="connsiteY30" fmla="*/ 161271 h 168130"/>
              <a:gd name="connsiteX31" fmla="*/ 143088 w 154604"/>
              <a:gd name="connsiteY31" fmla="*/ 137213 h 168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54604" h="168130">
                <a:moveTo>
                  <a:pt x="143088" y="137213"/>
                </a:moveTo>
                <a:cubicBezTo>
                  <a:pt x="138866" y="146408"/>
                  <a:pt x="132794" y="130909"/>
                  <a:pt x="141700" y="122234"/>
                </a:cubicBezTo>
                <a:cubicBezTo>
                  <a:pt x="150606" y="113560"/>
                  <a:pt x="140254" y="110668"/>
                  <a:pt x="131810" y="115931"/>
                </a:cubicBezTo>
                <a:cubicBezTo>
                  <a:pt x="123367" y="121194"/>
                  <a:pt x="125738" y="93550"/>
                  <a:pt x="133256" y="88923"/>
                </a:cubicBezTo>
                <a:cubicBezTo>
                  <a:pt x="140774" y="84297"/>
                  <a:pt x="114519" y="74003"/>
                  <a:pt x="114519" y="83140"/>
                </a:cubicBezTo>
                <a:cubicBezTo>
                  <a:pt x="114519" y="92278"/>
                  <a:pt x="95723" y="86552"/>
                  <a:pt x="93873" y="77935"/>
                </a:cubicBezTo>
                <a:cubicBezTo>
                  <a:pt x="92022" y="69319"/>
                  <a:pt x="78432" y="67005"/>
                  <a:pt x="83579" y="61280"/>
                </a:cubicBezTo>
                <a:cubicBezTo>
                  <a:pt x="88726" y="55555"/>
                  <a:pt x="67617" y="52085"/>
                  <a:pt x="65304" y="61858"/>
                </a:cubicBezTo>
                <a:cubicBezTo>
                  <a:pt x="62991" y="71632"/>
                  <a:pt x="56861" y="55555"/>
                  <a:pt x="67155" y="42311"/>
                </a:cubicBezTo>
                <a:cubicBezTo>
                  <a:pt x="77449" y="29068"/>
                  <a:pt x="74210" y="17617"/>
                  <a:pt x="84041" y="10677"/>
                </a:cubicBezTo>
                <a:cubicBezTo>
                  <a:pt x="93873" y="3738"/>
                  <a:pt x="83579" y="-3087"/>
                  <a:pt x="72475" y="1482"/>
                </a:cubicBezTo>
                <a:cubicBezTo>
                  <a:pt x="61371" y="6051"/>
                  <a:pt x="34075" y="52085"/>
                  <a:pt x="34075" y="64171"/>
                </a:cubicBezTo>
                <a:cubicBezTo>
                  <a:pt x="34075" y="76258"/>
                  <a:pt x="33612" y="91179"/>
                  <a:pt x="23723" y="90601"/>
                </a:cubicBezTo>
                <a:cubicBezTo>
                  <a:pt x="13834" y="90022"/>
                  <a:pt x="3135" y="100374"/>
                  <a:pt x="10595" y="107256"/>
                </a:cubicBezTo>
                <a:cubicBezTo>
                  <a:pt x="18056" y="114138"/>
                  <a:pt x="-9530" y="132529"/>
                  <a:pt x="3598" y="141203"/>
                </a:cubicBezTo>
                <a:cubicBezTo>
                  <a:pt x="5344" y="142262"/>
                  <a:pt x="7339" y="142840"/>
                  <a:pt x="9381" y="142880"/>
                </a:cubicBezTo>
                <a:cubicBezTo>
                  <a:pt x="13926" y="137652"/>
                  <a:pt x="20299" y="134362"/>
                  <a:pt x="27193" y="133685"/>
                </a:cubicBezTo>
                <a:cubicBezTo>
                  <a:pt x="30258" y="132835"/>
                  <a:pt x="33392" y="132251"/>
                  <a:pt x="36562" y="131950"/>
                </a:cubicBezTo>
                <a:cubicBezTo>
                  <a:pt x="41026" y="129278"/>
                  <a:pt x="45982" y="127526"/>
                  <a:pt x="51135" y="126803"/>
                </a:cubicBezTo>
                <a:lnTo>
                  <a:pt x="56282" y="126803"/>
                </a:lnTo>
                <a:cubicBezTo>
                  <a:pt x="57208" y="126225"/>
                  <a:pt x="58133" y="126225"/>
                  <a:pt x="58596" y="125647"/>
                </a:cubicBezTo>
                <a:cubicBezTo>
                  <a:pt x="68462" y="123148"/>
                  <a:pt x="78918" y="124820"/>
                  <a:pt x="87511" y="130273"/>
                </a:cubicBezTo>
                <a:cubicBezTo>
                  <a:pt x="91606" y="132436"/>
                  <a:pt x="94891" y="135865"/>
                  <a:pt x="96880" y="140047"/>
                </a:cubicBezTo>
                <a:cubicBezTo>
                  <a:pt x="97262" y="140076"/>
                  <a:pt x="97551" y="140411"/>
                  <a:pt x="97522" y="140793"/>
                </a:cubicBezTo>
                <a:cubicBezTo>
                  <a:pt x="97511" y="140943"/>
                  <a:pt x="97447" y="141088"/>
                  <a:pt x="97343" y="141203"/>
                </a:cubicBezTo>
                <a:cubicBezTo>
                  <a:pt x="97343" y="141203"/>
                  <a:pt x="97343" y="141724"/>
                  <a:pt x="97805" y="141724"/>
                </a:cubicBezTo>
                <a:cubicBezTo>
                  <a:pt x="98268" y="141724"/>
                  <a:pt x="98731" y="142302"/>
                  <a:pt x="98731" y="142302"/>
                </a:cubicBezTo>
                <a:cubicBezTo>
                  <a:pt x="102016" y="144465"/>
                  <a:pt x="104873" y="147212"/>
                  <a:pt x="107174" y="150398"/>
                </a:cubicBezTo>
                <a:cubicBezTo>
                  <a:pt x="107498" y="149970"/>
                  <a:pt x="108030" y="149751"/>
                  <a:pt x="108562" y="149820"/>
                </a:cubicBezTo>
                <a:cubicBezTo>
                  <a:pt x="117005" y="144615"/>
                  <a:pt x="127357" y="149820"/>
                  <a:pt x="123136" y="157859"/>
                </a:cubicBezTo>
                <a:cubicBezTo>
                  <a:pt x="118914" y="165897"/>
                  <a:pt x="146268" y="174514"/>
                  <a:pt x="152051" y="161271"/>
                </a:cubicBezTo>
                <a:cubicBezTo>
                  <a:pt x="159974" y="148721"/>
                  <a:pt x="147309" y="128018"/>
                  <a:pt x="143088" y="1372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2" name="Frihåndsform: figur 461">
            <a:extLst>
              <a:ext uri="{FF2B5EF4-FFF2-40B4-BE49-F238E27FC236}">
                <a16:creationId xmlns:a16="http://schemas.microsoft.com/office/drawing/2014/main" id="{6B3DEB50-DCE7-4A87-8F93-604FB72811EB}"/>
              </a:ext>
            </a:extLst>
          </p:cNvPr>
          <p:cNvSpPr/>
          <p:nvPr/>
        </p:nvSpPr>
        <p:spPr>
          <a:xfrm>
            <a:off x="4042365" y="2110144"/>
            <a:ext cx="2022191" cy="1344127"/>
          </a:xfrm>
          <a:custGeom>
            <a:avLst/>
            <a:gdLst>
              <a:gd name="connsiteX0" fmla="*/ 2015895 w 2022191"/>
              <a:gd name="connsiteY0" fmla="*/ 983663 h 1344127"/>
              <a:gd name="connsiteX1" fmla="*/ 2009303 w 2022191"/>
              <a:gd name="connsiteY1" fmla="*/ 975625 h 1344127"/>
              <a:gd name="connsiteX2" fmla="*/ 2020869 w 2022191"/>
              <a:gd name="connsiteY2" fmla="*/ 965273 h 1344127"/>
              <a:gd name="connsiteX3" fmla="*/ 2010054 w 2022191"/>
              <a:gd name="connsiteY3" fmla="*/ 954343 h 1344127"/>
              <a:gd name="connsiteX4" fmla="*/ 2006816 w 2022191"/>
              <a:gd name="connsiteY4" fmla="*/ 941157 h 1344127"/>
              <a:gd name="connsiteX5" fmla="*/ 2000686 w 2022191"/>
              <a:gd name="connsiteY5" fmla="*/ 931962 h 1344127"/>
              <a:gd name="connsiteX6" fmla="*/ 1985245 w 2022191"/>
              <a:gd name="connsiteY6" fmla="*/ 940579 h 1344127"/>
              <a:gd name="connsiteX7" fmla="*/ 1983799 w 2022191"/>
              <a:gd name="connsiteY7" fmla="*/ 918140 h 1344127"/>
              <a:gd name="connsiteX8" fmla="*/ 1947249 w 2022191"/>
              <a:gd name="connsiteY8" fmla="*/ 928492 h 1344127"/>
              <a:gd name="connsiteX9" fmla="*/ 1924753 w 2022191"/>
              <a:gd name="connsiteY9" fmla="*/ 940058 h 1344127"/>
              <a:gd name="connsiteX10" fmla="*/ 1918970 w 2022191"/>
              <a:gd name="connsiteY10" fmla="*/ 929128 h 1344127"/>
              <a:gd name="connsiteX11" fmla="*/ 1932560 w 2022191"/>
              <a:gd name="connsiteY11" fmla="*/ 922246 h 1344127"/>
              <a:gd name="connsiteX12" fmla="*/ 1954131 w 2022191"/>
              <a:gd name="connsiteY12" fmla="*/ 913051 h 1344127"/>
              <a:gd name="connsiteX13" fmla="*/ 1976628 w 2022191"/>
              <a:gd name="connsiteY13" fmla="*/ 904434 h 1344127"/>
              <a:gd name="connsiteX14" fmla="*/ 1972869 w 2022191"/>
              <a:gd name="connsiteY14" fmla="*/ 897552 h 1344127"/>
              <a:gd name="connsiteX15" fmla="*/ 1972406 w 2022191"/>
              <a:gd name="connsiteY15" fmla="*/ 896395 h 1344127"/>
              <a:gd name="connsiteX16" fmla="*/ 1965351 w 2022191"/>
              <a:gd name="connsiteY16" fmla="*/ 888877 h 1344127"/>
              <a:gd name="connsiteX17" fmla="*/ 1960666 w 2022191"/>
              <a:gd name="connsiteY17" fmla="*/ 889456 h 1344127"/>
              <a:gd name="connsiteX18" fmla="*/ 1959278 w 2022191"/>
              <a:gd name="connsiteY18" fmla="*/ 889456 h 1344127"/>
              <a:gd name="connsiteX19" fmla="*/ 1948521 w 2022191"/>
              <a:gd name="connsiteY19" fmla="*/ 886622 h 1344127"/>
              <a:gd name="connsiteX20" fmla="*/ 1935394 w 2022191"/>
              <a:gd name="connsiteY20" fmla="*/ 890612 h 1344127"/>
              <a:gd name="connsiteX21" fmla="*/ 1917119 w 2022191"/>
              <a:gd name="connsiteY21" fmla="*/ 882574 h 1344127"/>
              <a:gd name="connsiteX22" fmla="*/ 1912897 w 2022191"/>
              <a:gd name="connsiteY22" fmla="*/ 876791 h 1344127"/>
              <a:gd name="connsiteX23" fmla="*/ 1911914 w 2022191"/>
              <a:gd name="connsiteY23" fmla="*/ 876791 h 1344127"/>
              <a:gd name="connsiteX24" fmla="*/ 1891326 w 2022191"/>
              <a:gd name="connsiteY24" fmla="*/ 865224 h 1344127"/>
              <a:gd name="connsiteX25" fmla="*/ 1879760 w 2022191"/>
              <a:gd name="connsiteY25" fmla="*/ 850304 h 1344127"/>
              <a:gd name="connsiteX26" fmla="*/ 1878834 w 2022191"/>
              <a:gd name="connsiteY26" fmla="*/ 845677 h 1344127"/>
              <a:gd name="connsiteX27" fmla="*/ 1878372 w 2022191"/>
              <a:gd name="connsiteY27" fmla="*/ 841108 h 1344127"/>
              <a:gd name="connsiteX28" fmla="*/ 1878834 w 2022191"/>
              <a:gd name="connsiteY28" fmla="*/ 836482 h 1344127"/>
              <a:gd name="connsiteX29" fmla="*/ 1879760 w 2022191"/>
              <a:gd name="connsiteY29" fmla="*/ 831913 h 1344127"/>
              <a:gd name="connsiteX30" fmla="*/ 1864781 w 2022191"/>
              <a:gd name="connsiteY30" fmla="*/ 823238 h 1344127"/>
              <a:gd name="connsiteX31" fmla="*/ 1867615 w 2022191"/>
              <a:gd name="connsiteY31" fmla="*/ 815778 h 1344127"/>
              <a:gd name="connsiteX32" fmla="*/ 1886352 w 2022191"/>
              <a:gd name="connsiteY32" fmla="*/ 803171 h 1344127"/>
              <a:gd name="connsiteX33" fmla="*/ 1876984 w 2022191"/>
              <a:gd name="connsiteY33" fmla="*/ 790506 h 1344127"/>
              <a:gd name="connsiteX34" fmla="*/ 1873225 w 2022191"/>
              <a:gd name="connsiteY34" fmla="*/ 782467 h 1344127"/>
              <a:gd name="connsiteX35" fmla="*/ 1862873 w 2022191"/>
              <a:gd name="connsiteY35" fmla="*/ 774428 h 1344127"/>
              <a:gd name="connsiteX36" fmla="*/ 1854487 w 2022191"/>
              <a:gd name="connsiteY36" fmla="*/ 768645 h 1344127"/>
              <a:gd name="connsiteX37" fmla="*/ 1850266 w 2022191"/>
              <a:gd name="connsiteY37" fmla="*/ 762342 h 1344127"/>
              <a:gd name="connsiteX38" fmla="*/ 1849283 w 2022191"/>
              <a:gd name="connsiteY38" fmla="*/ 761763 h 1344127"/>
              <a:gd name="connsiteX39" fmla="*/ 1842285 w 2022191"/>
              <a:gd name="connsiteY39" fmla="*/ 754881 h 1344127"/>
              <a:gd name="connsiteX40" fmla="*/ 1838063 w 2022191"/>
              <a:gd name="connsiteY40" fmla="*/ 746843 h 1344127"/>
              <a:gd name="connsiteX41" fmla="*/ 1835692 w 2022191"/>
              <a:gd name="connsiteY41" fmla="*/ 740481 h 1344127"/>
              <a:gd name="connsiteX42" fmla="*/ 1834767 w 2022191"/>
              <a:gd name="connsiteY42" fmla="*/ 734178 h 1344127"/>
              <a:gd name="connsiteX43" fmla="*/ 1831470 w 2022191"/>
              <a:gd name="connsiteY43" fmla="*/ 721513 h 1344127"/>
              <a:gd name="connsiteX44" fmla="*/ 1831470 w 2022191"/>
              <a:gd name="connsiteY44" fmla="*/ 720934 h 1344127"/>
              <a:gd name="connsiteX45" fmla="*/ 1830082 w 2022191"/>
              <a:gd name="connsiteY45" fmla="*/ 718679 h 1344127"/>
              <a:gd name="connsiteX46" fmla="*/ 1826786 w 2022191"/>
              <a:gd name="connsiteY46" fmla="*/ 708905 h 1344127"/>
              <a:gd name="connsiteX47" fmla="*/ 1817417 w 2022191"/>
              <a:gd name="connsiteY47" fmla="*/ 670968 h 1344127"/>
              <a:gd name="connsiteX48" fmla="*/ 1812733 w 2022191"/>
              <a:gd name="connsiteY48" fmla="*/ 661194 h 1344127"/>
              <a:gd name="connsiteX49" fmla="*/ 1802439 w 2022191"/>
              <a:gd name="connsiteY49" fmla="*/ 670389 h 1344127"/>
              <a:gd name="connsiteX50" fmla="*/ 1791682 w 2022191"/>
              <a:gd name="connsiteY50" fmla="*/ 689358 h 1344127"/>
              <a:gd name="connsiteX51" fmla="*/ 1788386 w 2022191"/>
              <a:gd name="connsiteY51" fmla="*/ 706014 h 1344127"/>
              <a:gd name="connsiteX52" fmla="*/ 1783701 w 2022191"/>
              <a:gd name="connsiteY52" fmla="*/ 721513 h 1344127"/>
              <a:gd name="connsiteX53" fmla="*/ 1775258 w 2022191"/>
              <a:gd name="connsiteY53" fmla="*/ 731864 h 1344127"/>
              <a:gd name="connsiteX54" fmla="*/ 1761205 w 2022191"/>
              <a:gd name="connsiteY54" fmla="*/ 734178 h 1344127"/>
              <a:gd name="connsiteX55" fmla="*/ 1737725 w 2022191"/>
              <a:gd name="connsiteY55" fmla="*/ 750255 h 1344127"/>
              <a:gd name="connsiteX56" fmla="*/ 1725118 w 2022191"/>
              <a:gd name="connsiteY56" fmla="*/ 737648 h 1344127"/>
              <a:gd name="connsiteX57" fmla="*/ 1711528 w 2022191"/>
              <a:gd name="connsiteY57" fmla="*/ 723826 h 1344127"/>
              <a:gd name="connsiteX58" fmla="*/ 1698862 w 2022191"/>
              <a:gd name="connsiteY58" fmla="*/ 714052 h 1344127"/>
              <a:gd name="connsiteX59" fmla="*/ 1688569 w 2022191"/>
              <a:gd name="connsiteY59" fmla="*/ 696703 h 1344127"/>
              <a:gd name="connsiteX60" fmla="*/ 1683826 w 2022191"/>
              <a:gd name="connsiteY60" fmla="*/ 690399 h 1344127"/>
              <a:gd name="connsiteX61" fmla="*/ 1681050 w 2022191"/>
              <a:gd name="connsiteY61" fmla="*/ 669695 h 1344127"/>
              <a:gd name="connsiteX62" fmla="*/ 1684809 w 2022191"/>
              <a:gd name="connsiteY62" fmla="*/ 661078 h 1344127"/>
              <a:gd name="connsiteX63" fmla="*/ 1685272 w 2022191"/>
              <a:gd name="connsiteY63" fmla="*/ 658765 h 1344127"/>
              <a:gd name="connsiteX64" fmla="*/ 1687585 w 2022191"/>
              <a:gd name="connsiteY64" fmla="*/ 652982 h 1344127"/>
              <a:gd name="connsiteX65" fmla="*/ 1688048 w 2022191"/>
              <a:gd name="connsiteY65" fmla="*/ 652404 h 1344127"/>
              <a:gd name="connsiteX66" fmla="*/ 1694641 w 2022191"/>
              <a:gd name="connsiteY66" fmla="*/ 639160 h 1344127"/>
              <a:gd name="connsiteX67" fmla="*/ 1694178 w 2022191"/>
              <a:gd name="connsiteY67" fmla="*/ 636847 h 1344127"/>
              <a:gd name="connsiteX68" fmla="*/ 1690419 w 2022191"/>
              <a:gd name="connsiteY68" fmla="*/ 636847 h 1344127"/>
              <a:gd name="connsiteX69" fmla="*/ 1685272 w 2022191"/>
              <a:gd name="connsiteY69" fmla="*/ 635690 h 1344127"/>
              <a:gd name="connsiteX70" fmla="*/ 1681976 w 2022191"/>
              <a:gd name="connsiteY70" fmla="*/ 638004 h 1344127"/>
              <a:gd name="connsiteX71" fmla="*/ 1677754 w 2022191"/>
              <a:gd name="connsiteY71" fmla="*/ 638582 h 1344127"/>
              <a:gd name="connsiteX72" fmla="*/ 1673995 w 2022191"/>
              <a:gd name="connsiteY72" fmla="*/ 640317 h 1344127"/>
              <a:gd name="connsiteX73" fmla="*/ 1654332 w 2022191"/>
              <a:gd name="connsiteY73" fmla="*/ 637425 h 1344127"/>
              <a:gd name="connsiteX74" fmla="*/ 1653870 w 2022191"/>
              <a:gd name="connsiteY74" fmla="*/ 636847 h 1344127"/>
              <a:gd name="connsiteX75" fmla="*/ 1649185 w 2022191"/>
              <a:gd name="connsiteY75" fmla="*/ 637425 h 1344127"/>
              <a:gd name="connsiteX76" fmla="*/ 1629002 w 2022191"/>
              <a:gd name="connsiteY76" fmla="*/ 626495 h 1344127"/>
              <a:gd name="connsiteX77" fmla="*/ 1601358 w 2022191"/>
              <a:gd name="connsiteY77" fmla="*/ 600644 h 1344127"/>
              <a:gd name="connsiteX78" fmla="*/ 1577011 w 2022191"/>
              <a:gd name="connsiteY78" fmla="*/ 577107 h 1344127"/>
              <a:gd name="connsiteX79" fmla="*/ 1568568 w 2022191"/>
              <a:gd name="connsiteY79" fmla="*/ 582254 h 1344127"/>
              <a:gd name="connsiteX80" fmla="*/ 1546996 w 2022191"/>
              <a:gd name="connsiteY80" fmla="*/ 577685 h 1344127"/>
              <a:gd name="connsiteX81" fmla="*/ 1528259 w 2022191"/>
              <a:gd name="connsiteY81" fmla="*/ 570167 h 1344127"/>
              <a:gd name="connsiteX82" fmla="*/ 1496857 w 2022191"/>
              <a:gd name="connsiteY82" fmla="*/ 570167 h 1344127"/>
              <a:gd name="connsiteX83" fmla="*/ 1486967 w 2022191"/>
              <a:gd name="connsiteY83" fmla="*/ 590293 h 1344127"/>
              <a:gd name="connsiteX84" fmla="*/ 1502004 w 2022191"/>
              <a:gd name="connsiteY84" fmla="*/ 609261 h 1344127"/>
              <a:gd name="connsiteX85" fmla="*/ 1496220 w 2022191"/>
              <a:gd name="connsiteY85" fmla="*/ 623083 h 1344127"/>
              <a:gd name="connsiteX86" fmla="*/ 1488702 w 2022191"/>
              <a:gd name="connsiteY86" fmla="*/ 636269 h 1344127"/>
              <a:gd name="connsiteX87" fmla="*/ 1496220 w 2022191"/>
              <a:gd name="connsiteY87" fmla="*/ 651825 h 1344127"/>
              <a:gd name="connsiteX88" fmla="*/ 1505589 w 2022191"/>
              <a:gd name="connsiteY88" fmla="*/ 677098 h 1344127"/>
              <a:gd name="connsiteX89" fmla="*/ 1496220 w 2022191"/>
              <a:gd name="connsiteY89" fmla="*/ 690920 h 1344127"/>
              <a:gd name="connsiteX90" fmla="*/ 1491015 w 2022191"/>
              <a:gd name="connsiteY90" fmla="*/ 707575 h 1344127"/>
              <a:gd name="connsiteX91" fmla="*/ 1509811 w 2022191"/>
              <a:gd name="connsiteY91" fmla="*/ 748057 h 1344127"/>
              <a:gd name="connsiteX92" fmla="*/ 1514032 w 2022191"/>
              <a:gd name="connsiteY92" fmla="*/ 764192 h 1344127"/>
              <a:gd name="connsiteX93" fmla="*/ 1517271 w 2022191"/>
              <a:gd name="connsiteY93" fmla="*/ 769339 h 1344127"/>
              <a:gd name="connsiteX94" fmla="*/ 1522418 w 2022191"/>
              <a:gd name="connsiteY94" fmla="*/ 830872 h 1344127"/>
              <a:gd name="connsiteX95" fmla="*/ 1489165 w 2022191"/>
              <a:gd name="connsiteY95" fmla="*/ 869909 h 1344127"/>
              <a:gd name="connsiteX96" fmla="*/ 1456374 w 2022191"/>
              <a:gd name="connsiteY96" fmla="*/ 884309 h 1344127"/>
              <a:gd name="connsiteX97" fmla="*/ 1462158 w 2022191"/>
              <a:gd name="connsiteY97" fmla="*/ 911316 h 1344127"/>
              <a:gd name="connsiteX98" fmla="*/ 1467941 w 2022191"/>
              <a:gd name="connsiteY98" fmla="*/ 938902 h 1344127"/>
              <a:gd name="connsiteX99" fmla="*/ 1474534 w 2022191"/>
              <a:gd name="connsiteY99" fmla="*/ 972213 h 1344127"/>
              <a:gd name="connsiteX100" fmla="*/ 1469386 w 2022191"/>
              <a:gd name="connsiteY100" fmla="*/ 995808 h 1344127"/>
              <a:gd name="connsiteX101" fmla="*/ 1473146 w 2022191"/>
              <a:gd name="connsiteY101" fmla="*/ 1010150 h 1344127"/>
              <a:gd name="connsiteX102" fmla="*/ 1462794 w 2022191"/>
              <a:gd name="connsiteY102" fmla="*/ 1008994 h 1344127"/>
              <a:gd name="connsiteX103" fmla="*/ 1449666 w 2022191"/>
              <a:gd name="connsiteY103" fmla="*/ 1026343 h 1344127"/>
              <a:gd name="connsiteX104" fmla="*/ 1430003 w 2022191"/>
              <a:gd name="connsiteY104" fmla="*/ 1017726 h 1344127"/>
              <a:gd name="connsiteX105" fmla="*/ 1421560 w 2022191"/>
              <a:gd name="connsiteY105" fmla="*/ 998757 h 1344127"/>
              <a:gd name="connsiteX106" fmla="*/ 1404673 w 2022191"/>
              <a:gd name="connsiteY106" fmla="*/ 979789 h 1344127"/>
              <a:gd name="connsiteX107" fmla="*/ 1388769 w 2022191"/>
              <a:gd name="connsiteY107" fmla="*/ 955037 h 1344127"/>
              <a:gd name="connsiteX108" fmla="*/ 1387323 w 2022191"/>
              <a:gd name="connsiteY108" fmla="*/ 912530 h 1344127"/>
              <a:gd name="connsiteX109" fmla="*/ 1390157 w 2022191"/>
              <a:gd name="connsiteY109" fmla="*/ 890092 h 1344127"/>
              <a:gd name="connsiteX110" fmla="*/ 1377029 w 2022191"/>
              <a:gd name="connsiteY110" fmla="*/ 872742 h 1344127"/>
              <a:gd name="connsiteX111" fmla="*/ 1341405 w 2022191"/>
              <a:gd name="connsiteY111" fmla="*/ 870429 h 1344127"/>
              <a:gd name="connsiteX112" fmla="*/ 1322205 w 2022191"/>
              <a:gd name="connsiteY112" fmla="*/ 868694 h 1344127"/>
              <a:gd name="connsiteX113" fmla="*/ 1314687 w 2022191"/>
              <a:gd name="connsiteY113" fmla="*/ 867595 h 1344127"/>
              <a:gd name="connsiteX114" fmla="*/ 1296412 w 2022191"/>
              <a:gd name="connsiteY114" fmla="*/ 854352 h 1344127"/>
              <a:gd name="connsiteX115" fmla="*/ 1296586 w 2022191"/>
              <a:gd name="connsiteY115" fmla="*/ 854352 h 1344127"/>
              <a:gd name="connsiteX116" fmla="*/ 1269405 w 2022191"/>
              <a:gd name="connsiteY116" fmla="*/ 844578 h 1344127"/>
              <a:gd name="connsiteX117" fmla="*/ 1229558 w 2022191"/>
              <a:gd name="connsiteY117" fmla="*/ 811846 h 1344127"/>
              <a:gd name="connsiteX118" fmla="*/ 1228633 w 2022191"/>
              <a:gd name="connsiteY118" fmla="*/ 805484 h 1344127"/>
              <a:gd name="connsiteX119" fmla="*/ 1213597 w 2022191"/>
              <a:gd name="connsiteY119" fmla="*/ 803749 h 1344127"/>
              <a:gd name="connsiteX120" fmla="*/ 1182194 w 2022191"/>
              <a:gd name="connsiteY120" fmla="*/ 788829 h 1344127"/>
              <a:gd name="connsiteX121" fmla="*/ 1147495 w 2022191"/>
              <a:gd name="connsiteY121" fmla="*/ 801494 h 1344127"/>
              <a:gd name="connsiteX122" fmla="*/ 1150734 w 2022191"/>
              <a:gd name="connsiteY122" fmla="*/ 787672 h 1344127"/>
              <a:gd name="connsiteX123" fmla="*/ 1140440 w 2022191"/>
              <a:gd name="connsiteY123" fmla="*/ 752626 h 1344127"/>
              <a:gd name="connsiteX124" fmla="*/ 1123091 w 2022191"/>
              <a:gd name="connsiteY124" fmla="*/ 728510 h 1344127"/>
              <a:gd name="connsiteX125" fmla="*/ 1096835 w 2022191"/>
              <a:gd name="connsiteY125" fmla="*/ 720992 h 1344127"/>
              <a:gd name="connsiteX126" fmla="*/ 1095910 w 2022191"/>
              <a:gd name="connsiteY126" fmla="*/ 668944 h 1344127"/>
              <a:gd name="connsiteX127" fmla="*/ 1102503 w 2022191"/>
              <a:gd name="connsiteY127" fmla="*/ 649975 h 1344127"/>
              <a:gd name="connsiteX128" fmla="*/ 1101520 w 2022191"/>
              <a:gd name="connsiteY128" fmla="*/ 646505 h 1344127"/>
              <a:gd name="connsiteX129" fmla="*/ 1104353 w 2022191"/>
              <a:gd name="connsiteY129" fmla="*/ 630428 h 1344127"/>
              <a:gd name="connsiteX130" fmla="*/ 1120777 w 2022191"/>
              <a:gd name="connsiteY130" fmla="*/ 599372 h 1344127"/>
              <a:gd name="connsiteX131" fmla="*/ 1137144 w 2022191"/>
              <a:gd name="connsiteY131" fmla="*/ 584451 h 1344127"/>
              <a:gd name="connsiteX132" fmla="*/ 1143737 w 2022191"/>
              <a:gd name="connsiteY132" fmla="*/ 583295 h 1344127"/>
              <a:gd name="connsiteX133" fmla="*/ 1147958 w 2022191"/>
              <a:gd name="connsiteY133" fmla="*/ 572943 h 1344127"/>
              <a:gd name="connsiteX134" fmla="*/ 1153741 w 2022191"/>
              <a:gd name="connsiteY134" fmla="*/ 564326 h 1344127"/>
              <a:gd name="connsiteX135" fmla="*/ 1164498 w 2022191"/>
              <a:gd name="connsiteY135" fmla="*/ 556287 h 1344127"/>
              <a:gd name="connsiteX136" fmla="*/ 1191679 w 2022191"/>
              <a:gd name="connsiteY136" fmla="*/ 537319 h 1344127"/>
              <a:gd name="connsiteX137" fmla="*/ 1157963 w 2022191"/>
              <a:gd name="connsiteY137" fmla="*/ 521820 h 1344127"/>
              <a:gd name="connsiteX138" fmla="*/ 1120951 w 2022191"/>
              <a:gd name="connsiteY138" fmla="*/ 502851 h 1344127"/>
              <a:gd name="connsiteX139" fmla="*/ 1173867 w 2022191"/>
              <a:gd name="connsiteY139" fmla="*/ 513781 h 1344127"/>
              <a:gd name="connsiteX140" fmla="*/ 1202031 w 2022191"/>
              <a:gd name="connsiteY140" fmla="*/ 518928 h 1344127"/>
              <a:gd name="connsiteX141" fmla="*/ 1207814 w 2022191"/>
              <a:gd name="connsiteY141" fmla="*/ 494812 h 1344127"/>
              <a:gd name="connsiteX142" fmla="*/ 1242513 w 2022191"/>
              <a:gd name="connsiteY142" fmla="*/ 501694 h 1344127"/>
              <a:gd name="connsiteX143" fmla="*/ 1275766 w 2022191"/>
              <a:gd name="connsiteY143" fmla="*/ 460865 h 1344127"/>
              <a:gd name="connsiteX144" fmla="*/ 1257491 w 2022191"/>
              <a:gd name="connsiteY144" fmla="*/ 447101 h 1344127"/>
              <a:gd name="connsiteX145" fmla="*/ 1217009 w 2022191"/>
              <a:gd name="connsiteY145" fmla="*/ 430966 h 1344127"/>
              <a:gd name="connsiteX146" fmla="*/ 1218397 w 2022191"/>
              <a:gd name="connsiteY146" fmla="*/ 415467 h 1344127"/>
              <a:gd name="connsiteX147" fmla="*/ 1265299 w 2022191"/>
              <a:gd name="connsiteY147" fmla="*/ 442475 h 1344127"/>
              <a:gd name="connsiteX148" fmla="*/ 1300923 w 2022191"/>
              <a:gd name="connsiteY148" fmla="*/ 411998 h 1344127"/>
              <a:gd name="connsiteX149" fmla="*/ 1287333 w 2022191"/>
              <a:gd name="connsiteY149" fmla="*/ 395920 h 1344127"/>
              <a:gd name="connsiteX150" fmla="*/ 1305607 w 2022191"/>
              <a:gd name="connsiteY150" fmla="*/ 386725 h 1344127"/>
              <a:gd name="connsiteX151" fmla="*/ 1320586 w 2022191"/>
              <a:gd name="connsiteY151" fmla="*/ 399969 h 1344127"/>
              <a:gd name="connsiteX152" fmla="*/ 1345453 w 2022191"/>
              <a:gd name="connsiteY152" fmla="*/ 397077 h 1344127"/>
              <a:gd name="connsiteX153" fmla="*/ 1332325 w 2022191"/>
              <a:gd name="connsiteY153" fmla="*/ 377530 h 1344127"/>
              <a:gd name="connsiteX154" fmla="*/ 1336547 w 2022191"/>
              <a:gd name="connsiteY154" fmla="*/ 370070 h 1344127"/>
              <a:gd name="connsiteX155" fmla="*/ 1352451 w 2022191"/>
              <a:gd name="connsiteY155" fmla="*/ 386725 h 1344127"/>
              <a:gd name="connsiteX156" fmla="*/ 1371709 w 2022191"/>
              <a:gd name="connsiteY156" fmla="*/ 387882 h 1344127"/>
              <a:gd name="connsiteX157" fmla="*/ 1392297 w 2022191"/>
              <a:gd name="connsiteY157" fmla="*/ 362609 h 1344127"/>
              <a:gd name="connsiteX158" fmla="*/ 1406350 w 2022191"/>
              <a:gd name="connsiteY158" fmla="*/ 356248 h 1344127"/>
              <a:gd name="connsiteX159" fmla="*/ 1408721 w 2022191"/>
              <a:gd name="connsiteY159" fmla="*/ 355091 h 1344127"/>
              <a:gd name="connsiteX160" fmla="*/ 1396056 w 2022191"/>
              <a:gd name="connsiteY160" fmla="*/ 326927 h 1344127"/>
              <a:gd name="connsiteX161" fmla="*/ 1388075 w 2022191"/>
              <a:gd name="connsiteY161" fmla="*/ 307380 h 1344127"/>
              <a:gd name="connsiteX162" fmla="*/ 1388538 w 2022191"/>
              <a:gd name="connsiteY162" fmla="*/ 295814 h 1344127"/>
              <a:gd name="connsiteX163" fmla="*/ 1412018 w 2022191"/>
              <a:gd name="connsiteY163" fmla="*/ 286040 h 1344127"/>
              <a:gd name="connsiteX164" fmla="*/ 1405887 w 2022191"/>
              <a:gd name="connsiteY164" fmla="*/ 269385 h 1344127"/>
              <a:gd name="connsiteX165" fmla="*/ 1397907 w 2022191"/>
              <a:gd name="connsiteY165" fmla="*/ 257298 h 1344127"/>
              <a:gd name="connsiteX166" fmla="*/ 1380094 w 2022191"/>
              <a:gd name="connsiteY166" fmla="*/ 242320 h 1344127"/>
              <a:gd name="connsiteX167" fmla="*/ 1353376 w 2022191"/>
              <a:gd name="connsiteY167" fmla="*/ 233703 h 1344127"/>
              <a:gd name="connsiteX168" fmla="*/ 1316364 w 2022191"/>
              <a:gd name="connsiteY168" fmla="*/ 230291 h 1344127"/>
              <a:gd name="connsiteX169" fmla="*/ 1318272 w 2022191"/>
              <a:gd name="connsiteY169" fmla="*/ 256720 h 1344127"/>
              <a:gd name="connsiteX170" fmla="*/ 1325733 w 2022191"/>
              <a:gd name="connsiteY170" fmla="*/ 270541 h 1344127"/>
              <a:gd name="connsiteX171" fmla="*/ 1321511 w 2022191"/>
              <a:gd name="connsiteY171" fmla="*/ 282570 h 1344127"/>
              <a:gd name="connsiteX172" fmla="*/ 1306532 w 2022191"/>
              <a:gd name="connsiteY172" fmla="*/ 295236 h 1344127"/>
              <a:gd name="connsiteX173" fmla="*/ 1294966 w 2022191"/>
              <a:gd name="connsiteY173" fmla="*/ 322821 h 1344127"/>
              <a:gd name="connsiteX174" fmla="*/ 1284672 w 2022191"/>
              <a:gd name="connsiteY174" fmla="*/ 305472 h 1344127"/>
              <a:gd name="connsiteX175" fmla="*/ 1281376 w 2022191"/>
              <a:gd name="connsiteY175" fmla="*/ 327274 h 1344127"/>
              <a:gd name="connsiteX176" fmla="*/ 1290282 w 2022191"/>
              <a:gd name="connsiteY176" fmla="*/ 344624 h 1344127"/>
              <a:gd name="connsiteX177" fmla="*/ 1273453 w 2022191"/>
              <a:gd name="connsiteY177" fmla="*/ 358388 h 1344127"/>
              <a:gd name="connsiteX178" fmla="*/ 1260325 w 2022191"/>
              <a:gd name="connsiteY178" fmla="*/ 345722 h 1344127"/>
              <a:gd name="connsiteX179" fmla="*/ 1244826 w 2022191"/>
              <a:gd name="connsiteY179" fmla="*/ 316402 h 1344127"/>
              <a:gd name="connsiteX180" fmla="*/ 1254658 w 2022191"/>
              <a:gd name="connsiteY180" fmla="*/ 303795 h 1344127"/>
              <a:gd name="connsiteX181" fmla="*/ 1254195 w 2022191"/>
              <a:gd name="connsiteY181" fmla="*/ 285404 h 1344127"/>
              <a:gd name="connsiteX182" fmla="*/ 1238754 w 2022191"/>
              <a:gd name="connsiteY182" fmla="*/ 266435 h 1344127"/>
              <a:gd name="connsiteX183" fmla="*/ 1216720 w 2022191"/>
              <a:gd name="connsiteY183" fmla="*/ 260132 h 1344127"/>
              <a:gd name="connsiteX184" fmla="*/ 1207814 w 2022191"/>
              <a:gd name="connsiteY184" fmla="*/ 279679 h 1344127"/>
              <a:gd name="connsiteX185" fmla="*/ 1197520 w 2022191"/>
              <a:gd name="connsiteY185" fmla="*/ 302060 h 1344127"/>
              <a:gd name="connsiteX186" fmla="*/ 1189539 w 2022191"/>
              <a:gd name="connsiteY186" fmla="*/ 268749 h 1344127"/>
              <a:gd name="connsiteX187" fmla="*/ 1192836 w 2022191"/>
              <a:gd name="connsiteY187" fmla="*/ 257182 h 1344127"/>
              <a:gd name="connsiteX188" fmla="*/ 1198619 w 2022191"/>
              <a:gd name="connsiteY188" fmla="*/ 246252 h 1344127"/>
              <a:gd name="connsiteX189" fmla="*/ 1175197 w 2022191"/>
              <a:gd name="connsiteY189" fmla="*/ 235322 h 1344127"/>
              <a:gd name="connsiteX190" fmla="*/ 1157385 w 2022191"/>
              <a:gd name="connsiteY190" fmla="*/ 241105 h 1344127"/>
              <a:gd name="connsiteX191" fmla="*/ 1158310 w 2022191"/>
              <a:gd name="connsiteY191" fmla="*/ 216931 h 1344127"/>
              <a:gd name="connsiteX192" fmla="*/ 1171901 w 2022191"/>
              <a:gd name="connsiteY192" fmla="*/ 211148 h 1344127"/>
              <a:gd name="connsiteX193" fmla="*/ 1157385 w 2022191"/>
              <a:gd name="connsiteY193" fmla="*/ 193336 h 1344127"/>
              <a:gd name="connsiteX194" fmla="*/ 1136739 w 2022191"/>
              <a:gd name="connsiteY194" fmla="*/ 178358 h 1344127"/>
              <a:gd name="connsiteX195" fmla="*/ 1137664 w 2022191"/>
              <a:gd name="connsiteY195" fmla="*/ 153664 h 1344127"/>
              <a:gd name="connsiteX196" fmla="*/ 1107708 w 2022191"/>
              <a:gd name="connsiteY196" fmla="*/ 128970 h 1344127"/>
              <a:gd name="connsiteX197" fmla="*/ 1101924 w 2022191"/>
              <a:gd name="connsiteY197" fmla="*/ 116304 h 1344127"/>
              <a:gd name="connsiteX198" fmla="*/ 1119274 w 2022191"/>
              <a:gd name="connsiteY198" fmla="*/ 101384 h 1344127"/>
              <a:gd name="connsiteX199" fmla="*/ 1123033 w 2022191"/>
              <a:gd name="connsiteY199" fmla="*/ 83514 h 1344127"/>
              <a:gd name="connsiteX200" fmla="*/ 1124421 w 2022191"/>
              <a:gd name="connsiteY200" fmla="*/ 74319 h 1344127"/>
              <a:gd name="connsiteX201" fmla="*/ 1161028 w 2022191"/>
              <a:gd name="connsiteY201" fmla="*/ 77789 h 1344127"/>
              <a:gd name="connsiteX202" fmla="*/ 1194744 w 2022191"/>
              <a:gd name="connsiteY202" fmla="*/ 22617 h 1344127"/>
              <a:gd name="connsiteX203" fmla="*/ 1170397 w 2022191"/>
              <a:gd name="connsiteY203" fmla="*/ 9952 h 1344127"/>
              <a:gd name="connsiteX204" fmla="*/ 1131939 w 2022191"/>
              <a:gd name="connsiteY204" fmla="*/ 178 h 1344127"/>
              <a:gd name="connsiteX205" fmla="*/ 1083187 w 2022191"/>
              <a:gd name="connsiteY205" fmla="*/ 9374 h 1344127"/>
              <a:gd name="connsiteX206" fmla="*/ 1088970 w 2022191"/>
              <a:gd name="connsiteY206" fmla="*/ 26087 h 1344127"/>
              <a:gd name="connsiteX207" fmla="*/ 1073992 w 2022191"/>
              <a:gd name="connsiteY207" fmla="*/ 24352 h 1344127"/>
              <a:gd name="connsiteX208" fmla="*/ 1073992 w 2022191"/>
              <a:gd name="connsiteY208" fmla="*/ 56506 h 1344127"/>
              <a:gd name="connsiteX209" fmla="*/ 1082898 w 2022191"/>
              <a:gd name="connsiteY209" fmla="*/ 87562 h 1344127"/>
              <a:gd name="connsiteX210" fmla="*/ 1087119 w 2022191"/>
              <a:gd name="connsiteY210" fmla="*/ 119774 h 1344127"/>
              <a:gd name="connsiteX211" fmla="*/ 1072604 w 2022191"/>
              <a:gd name="connsiteY211" fmla="*/ 135852 h 1344127"/>
              <a:gd name="connsiteX212" fmla="*/ 1080122 w 2022191"/>
              <a:gd name="connsiteY212" fmla="*/ 152507 h 1344127"/>
              <a:gd name="connsiteX213" fmla="*/ 1060864 w 2022191"/>
              <a:gd name="connsiteY213" fmla="*/ 150194 h 1344127"/>
              <a:gd name="connsiteX214" fmla="*/ 1056179 w 2022191"/>
              <a:gd name="connsiteY214" fmla="*/ 180671 h 1344127"/>
              <a:gd name="connsiteX215" fmla="*/ 1060401 w 2022191"/>
              <a:gd name="connsiteY215" fmla="*/ 194493 h 1344127"/>
              <a:gd name="connsiteX216" fmla="*/ 1061789 w 2022191"/>
              <a:gd name="connsiteY216" fmla="*/ 226069 h 1344127"/>
              <a:gd name="connsiteX217" fmla="*/ 1109153 w 2022191"/>
              <a:gd name="connsiteY217" fmla="*/ 245616 h 1344127"/>
              <a:gd name="connsiteX218" fmla="*/ 1108691 w 2022191"/>
              <a:gd name="connsiteY218" fmla="*/ 260016 h 1344127"/>
              <a:gd name="connsiteX219" fmla="*/ 1101173 w 2022191"/>
              <a:gd name="connsiteY219" fmla="*/ 282397 h 1344127"/>
              <a:gd name="connsiteX220" fmla="*/ 1112739 w 2022191"/>
              <a:gd name="connsiteY220" fmla="*/ 272623 h 1344127"/>
              <a:gd name="connsiteX221" fmla="*/ 1123033 w 2022191"/>
              <a:gd name="connsiteY221" fmla="*/ 288180 h 1344127"/>
              <a:gd name="connsiteX222" fmla="*/ 1107071 w 2022191"/>
              <a:gd name="connsiteY222" fmla="*/ 304836 h 1344127"/>
              <a:gd name="connsiteX223" fmla="*/ 1083938 w 2022191"/>
              <a:gd name="connsiteY223" fmla="*/ 315766 h 1344127"/>
              <a:gd name="connsiteX224" fmla="*/ 1083938 w 2022191"/>
              <a:gd name="connsiteY224" fmla="*/ 342773 h 1344127"/>
              <a:gd name="connsiteX225" fmla="*/ 1071331 w 2022191"/>
              <a:gd name="connsiteY225" fmla="*/ 353125 h 1344127"/>
              <a:gd name="connsiteX226" fmla="*/ 1058666 w 2022191"/>
              <a:gd name="connsiteY226" fmla="*/ 329992 h 1344127"/>
              <a:gd name="connsiteX227" fmla="*/ 1061905 w 2022191"/>
              <a:gd name="connsiteY227" fmla="*/ 308132 h 1344127"/>
              <a:gd name="connsiteX228" fmla="*/ 1034724 w 2022191"/>
              <a:gd name="connsiteY228" fmla="*/ 298937 h 1344127"/>
              <a:gd name="connsiteX229" fmla="*/ 1052073 w 2022191"/>
              <a:gd name="connsiteY229" fmla="*/ 296103 h 1344127"/>
              <a:gd name="connsiteX230" fmla="*/ 1064391 w 2022191"/>
              <a:gd name="connsiteY230" fmla="*/ 286156 h 1344127"/>
              <a:gd name="connsiteX231" fmla="*/ 1091572 w 2022191"/>
              <a:gd name="connsiteY231" fmla="*/ 283843 h 1344127"/>
              <a:gd name="connsiteX232" fmla="*/ 1078445 w 2022191"/>
              <a:gd name="connsiteY232" fmla="*/ 259727 h 1344127"/>
              <a:gd name="connsiteX233" fmla="*/ 1059707 w 2022191"/>
              <a:gd name="connsiteY233" fmla="*/ 257992 h 1344127"/>
              <a:gd name="connsiteX234" fmla="*/ 1078907 w 2022191"/>
              <a:gd name="connsiteY234" fmla="*/ 253365 h 1344127"/>
              <a:gd name="connsiteX235" fmla="*/ 1064854 w 2022191"/>
              <a:gd name="connsiteY235" fmla="*/ 243592 h 1344127"/>
              <a:gd name="connsiteX236" fmla="*/ 1038599 w 2022191"/>
              <a:gd name="connsiteY236" fmla="*/ 236710 h 1344127"/>
              <a:gd name="connsiteX237" fmla="*/ 1011418 w 2022191"/>
              <a:gd name="connsiteY237" fmla="*/ 244170 h 1344127"/>
              <a:gd name="connsiteX238" fmla="*/ 987533 w 2022191"/>
              <a:gd name="connsiteY238" fmla="*/ 263139 h 1344127"/>
              <a:gd name="connsiteX239" fmla="*/ 1008121 w 2022191"/>
              <a:gd name="connsiteY239" fmla="*/ 277539 h 1344127"/>
              <a:gd name="connsiteX240" fmla="*/ 1025933 w 2022191"/>
              <a:gd name="connsiteY240" fmla="*/ 293616 h 1344127"/>
              <a:gd name="connsiteX241" fmla="*/ 1015177 w 2022191"/>
              <a:gd name="connsiteY241" fmla="*/ 301076 h 1344127"/>
              <a:gd name="connsiteX242" fmla="*/ 1005808 w 2022191"/>
              <a:gd name="connsiteY242" fmla="*/ 308537 h 1344127"/>
              <a:gd name="connsiteX243" fmla="*/ 1004420 w 2022191"/>
              <a:gd name="connsiteY243" fmla="*/ 326407 h 1344127"/>
              <a:gd name="connsiteX244" fmla="*/ 982386 w 2022191"/>
              <a:gd name="connsiteY244" fmla="*/ 325828 h 1344127"/>
              <a:gd name="connsiteX245" fmla="*/ 936410 w 2022191"/>
              <a:gd name="connsiteY245" fmla="*/ 332710 h 1344127"/>
              <a:gd name="connsiteX246" fmla="*/ 899398 w 2022191"/>
              <a:gd name="connsiteY246" fmla="*/ 322359 h 1344127"/>
              <a:gd name="connsiteX247" fmla="*/ 874415 w 2022191"/>
              <a:gd name="connsiteY247" fmla="*/ 315072 h 1344127"/>
              <a:gd name="connsiteX248" fmla="*/ 853769 w 2022191"/>
              <a:gd name="connsiteY248" fmla="*/ 302407 h 1344127"/>
              <a:gd name="connsiteX249" fmla="*/ 841566 w 2022191"/>
              <a:gd name="connsiteY249" fmla="*/ 280026 h 1344127"/>
              <a:gd name="connsiteX250" fmla="*/ 803166 w 2022191"/>
              <a:gd name="connsiteY250" fmla="*/ 281703 h 1344127"/>
              <a:gd name="connsiteX251" fmla="*/ 768930 w 2022191"/>
              <a:gd name="connsiteY251" fmla="*/ 299515 h 1344127"/>
              <a:gd name="connsiteX252" fmla="*/ 779224 w 2022191"/>
              <a:gd name="connsiteY252" fmla="*/ 311081 h 1344127"/>
              <a:gd name="connsiteX253" fmla="*/ 801257 w 2022191"/>
              <a:gd name="connsiteY253" fmla="*/ 302465 h 1344127"/>
              <a:gd name="connsiteX254" fmla="*/ 832660 w 2022191"/>
              <a:gd name="connsiteY254" fmla="*/ 292113 h 1344127"/>
              <a:gd name="connsiteX255" fmla="*/ 794260 w 2022191"/>
              <a:gd name="connsiteY255" fmla="*/ 316286 h 1344127"/>
              <a:gd name="connsiteX256" fmla="*/ 797036 w 2022191"/>
              <a:gd name="connsiteY256" fmla="*/ 354802 h 1344127"/>
              <a:gd name="connsiteX257" fmla="*/ 791253 w 2022191"/>
              <a:gd name="connsiteY257" fmla="*/ 376026 h 1344127"/>
              <a:gd name="connsiteX258" fmla="*/ 776737 w 2022191"/>
              <a:gd name="connsiteY258" fmla="*/ 368566 h 1344127"/>
              <a:gd name="connsiteX259" fmla="*/ 773903 w 2022191"/>
              <a:gd name="connsiteY259" fmla="*/ 345433 h 1344127"/>
              <a:gd name="connsiteX260" fmla="*/ 761759 w 2022191"/>
              <a:gd name="connsiteY260" fmla="*/ 337337 h 1344127"/>
              <a:gd name="connsiteX261" fmla="*/ 746260 w 2022191"/>
              <a:gd name="connsiteY261" fmla="*/ 331033 h 1344127"/>
              <a:gd name="connsiteX262" fmla="*/ 725614 w 2022191"/>
              <a:gd name="connsiteY262" fmla="*/ 324730 h 1344127"/>
              <a:gd name="connsiteX263" fmla="*/ 682529 w 2022191"/>
              <a:gd name="connsiteY263" fmla="*/ 333347 h 1344127"/>
              <a:gd name="connsiteX264" fmla="*/ 613131 w 2022191"/>
              <a:gd name="connsiteY264" fmla="*/ 327563 h 1344127"/>
              <a:gd name="connsiteX265" fmla="*/ 639849 w 2022191"/>
              <a:gd name="connsiteY265" fmla="*/ 305761 h 1344127"/>
              <a:gd name="connsiteX266" fmla="*/ 630943 w 2022191"/>
              <a:gd name="connsiteY266" fmla="*/ 284479 h 1344127"/>
              <a:gd name="connsiteX267" fmla="*/ 593006 w 2022191"/>
              <a:gd name="connsiteY267" fmla="*/ 273549 h 1344127"/>
              <a:gd name="connsiteX268" fmla="*/ 558769 w 2022191"/>
              <a:gd name="connsiteY268" fmla="*/ 270137 h 1344127"/>
              <a:gd name="connsiteX269" fmla="*/ 524591 w 2022191"/>
              <a:gd name="connsiteY269" fmla="*/ 256893 h 1344127"/>
              <a:gd name="connsiteX270" fmla="*/ 478326 w 2022191"/>
              <a:gd name="connsiteY270" fmla="*/ 238503 h 1344127"/>
              <a:gd name="connsiteX271" fmla="*/ 425352 w 2022191"/>
              <a:gd name="connsiteY271" fmla="*/ 240816 h 1344127"/>
              <a:gd name="connsiteX272" fmla="*/ 398171 w 2022191"/>
              <a:gd name="connsiteY272" fmla="*/ 252382 h 1344127"/>
              <a:gd name="connsiteX273" fmla="*/ 399154 w 2022191"/>
              <a:gd name="connsiteY273" fmla="*/ 234570 h 1344127"/>
              <a:gd name="connsiteX274" fmla="*/ 391173 w 2022191"/>
              <a:gd name="connsiteY274" fmla="*/ 212768 h 1344127"/>
              <a:gd name="connsiteX275" fmla="*/ 359308 w 2022191"/>
              <a:gd name="connsiteY275" fmla="*/ 252382 h 1344127"/>
              <a:gd name="connsiteX276" fmla="*/ 323684 w 2022191"/>
              <a:gd name="connsiteY276" fmla="*/ 196632 h 1344127"/>
              <a:gd name="connsiteX277" fmla="*/ 309631 w 2022191"/>
              <a:gd name="connsiteY277" fmla="*/ 201837 h 1344127"/>
              <a:gd name="connsiteX278" fmla="*/ 301187 w 2022191"/>
              <a:gd name="connsiteY278" fmla="*/ 217915 h 1344127"/>
              <a:gd name="connsiteX279" fmla="*/ 283838 w 2022191"/>
              <a:gd name="connsiteY279" fmla="*/ 235727 h 1344127"/>
              <a:gd name="connsiteX280" fmla="*/ 260705 w 2022191"/>
              <a:gd name="connsiteY280" fmla="*/ 240353 h 1344127"/>
              <a:gd name="connsiteX281" fmla="*/ 238209 w 2022191"/>
              <a:gd name="connsiteY281" fmla="*/ 248970 h 1344127"/>
              <a:gd name="connsiteX282" fmla="*/ 201659 w 2022191"/>
              <a:gd name="connsiteY282" fmla="*/ 272508 h 1344127"/>
              <a:gd name="connsiteX283" fmla="*/ 186160 w 2022191"/>
              <a:gd name="connsiteY283" fmla="*/ 285173 h 1344127"/>
              <a:gd name="connsiteX284" fmla="*/ 191943 w 2022191"/>
              <a:gd name="connsiteY284" fmla="*/ 269674 h 1344127"/>
              <a:gd name="connsiteX285" fmla="*/ 237399 w 2022191"/>
              <a:gd name="connsiteY285" fmla="*/ 238618 h 1344127"/>
              <a:gd name="connsiteX286" fmla="*/ 273023 w 2022191"/>
              <a:gd name="connsiteY286" fmla="*/ 220228 h 1344127"/>
              <a:gd name="connsiteX287" fmla="*/ 272965 w 2022191"/>
              <a:gd name="connsiteY287" fmla="*/ 220228 h 1344127"/>
              <a:gd name="connsiteX288" fmla="*/ 212994 w 2022191"/>
              <a:gd name="connsiteY288" fmla="*/ 233414 h 1344127"/>
              <a:gd name="connsiteX289" fmla="*/ 207211 w 2022191"/>
              <a:gd name="connsiteY289" fmla="*/ 235148 h 1344127"/>
              <a:gd name="connsiteX290" fmla="*/ 192637 w 2022191"/>
              <a:gd name="connsiteY290" fmla="*/ 239775 h 1344127"/>
              <a:gd name="connsiteX291" fmla="*/ 191712 w 2022191"/>
              <a:gd name="connsiteY291" fmla="*/ 246079 h 1344127"/>
              <a:gd name="connsiteX292" fmla="*/ 174825 w 2022191"/>
              <a:gd name="connsiteY292" fmla="*/ 251862 h 1344127"/>
              <a:gd name="connsiteX293" fmla="*/ 169678 w 2022191"/>
              <a:gd name="connsiteY293" fmla="*/ 247293 h 1344127"/>
              <a:gd name="connsiteX294" fmla="*/ 170603 w 2022191"/>
              <a:gd name="connsiteY294" fmla="*/ 246136 h 1344127"/>
              <a:gd name="connsiteX295" fmla="*/ 150478 w 2022191"/>
              <a:gd name="connsiteY295" fmla="*/ 249606 h 1344127"/>
              <a:gd name="connsiteX296" fmla="*/ 141572 w 2022191"/>
              <a:gd name="connsiteY296" fmla="*/ 250763 h 1344127"/>
              <a:gd name="connsiteX297" fmla="*/ 124685 w 2022191"/>
              <a:gd name="connsiteY297" fmla="*/ 268575 h 1344127"/>
              <a:gd name="connsiteX298" fmla="*/ 134054 w 2022191"/>
              <a:gd name="connsiteY298" fmla="*/ 284652 h 1344127"/>
              <a:gd name="connsiteX299" fmla="*/ 98430 w 2022191"/>
              <a:gd name="connsiteY299" fmla="*/ 273722 h 1344127"/>
              <a:gd name="connsiteX300" fmla="*/ 43605 w 2022191"/>
              <a:gd name="connsiteY300" fmla="*/ 243245 h 1344127"/>
              <a:gd name="connsiteX301" fmla="*/ 0 w 2022191"/>
              <a:gd name="connsiteY301" fmla="*/ 239255 h 1344127"/>
              <a:gd name="connsiteX302" fmla="*/ 0 w 2022191"/>
              <a:gd name="connsiteY302" fmla="*/ 666862 h 1344127"/>
              <a:gd name="connsiteX303" fmla="*/ 12665 w 2022191"/>
              <a:gd name="connsiteY303" fmla="*/ 669753 h 1344127"/>
              <a:gd name="connsiteX304" fmla="*/ 34236 w 2022191"/>
              <a:gd name="connsiteY304" fmla="*/ 664548 h 1344127"/>
              <a:gd name="connsiteX305" fmla="*/ 50140 w 2022191"/>
              <a:gd name="connsiteY305" fmla="*/ 678370 h 1344127"/>
              <a:gd name="connsiteX306" fmla="*/ 73620 w 2022191"/>
              <a:gd name="connsiteY306" fmla="*/ 706534 h 1344127"/>
              <a:gd name="connsiteX307" fmla="*/ 91895 w 2022191"/>
              <a:gd name="connsiteY307" fmla="*/ 720298 h 1344127"/>
              <a:gd name="connsiteX308" fmla="*/ 113466 w 2022191"/>
              <a:gd name="connsiteY308" fmla="*/ 700751 h 1344127"/>
              <a:gd name="connsiteX309" fmla="*/ 145331 w 2022191"/>
              <a:gd name="connsiteY309" fmla="*/ 702486 h 1344127"/>
              <a:gd name="connsiteX310" fmla="*/ 195934 w 2022191"/>
              <a:gd name="connsiteY310" fmla="*/ 770901 h 1344127"/>
              <a:gd name="connsiteX311" fmla="*/ 237630 w 2022191"/>
              <a:gd name="connsiteY311" fmla="*/ 829542 h 1344127"/>
              <a:gd name="connsiteX312" fmla="*/ 259664 w 2022191"/>
              <a:gd name="connsiteY312" fmla="*/ 859441 h 1344127"/>
              <a:gd name="connsiteX313" fmla="*/ 264349 w 2022191"/>
              <a:gd name="connsiteY313" fmla="*/ 884713 h 1344127"/>
              <a:gd name="connsiteX314" fmla="*/ 248445 w 2022191"/>
              <a:gd name="connsiteY314" fmla="*/ 897899 h 1344127"/>
              <a:gd name="connsiteX315" fmla="*/ 258276 w 2022191"/>
              <a:gd name="connsiteY315" fmla="*/ 912299 h 1344127"/>
              <a:gd name="connsiteX316" fmla="*/ 254517 w 2022191"/>
              <a:gd name="connsiteY316" fmla="*/ 919181 h 1344127"/>
              <a:gd name="connsiteX317" fmla="*/ 254980 w 2022191"/>
              <a:gd name="connsiteY317" fmla="*/ 919181 h 1344127"/>
              <a:gd name="connsiteX318" fmla="*/ 280773 w 2022191"/>
              <a:gd name="connsiteY318" fmla="*/ 943355 h 1344127"/>
              <a:gd name="connsiteX319" fmla="*/ 282623 w 2022191"/>
              <a:gd name="connsiteY319" fmla="*/ 945610 h 1344127"/>
              <a:gd name="connsiteX320" fmla="*/ 288406 w 2022191"/>
              <a:gd name="connsiteY320" fmla="*/ 958275 h 1344127"/>
              <a:gd name="connsiteX321" fmla="*/ 292166 w 2022191"/>
              <a:gd name="connsiteY321" fmla="*/ 968627 h 1344127"/>
              <a:gd name="connsiteX322" fmla="*/ 310903 w 2022191"/>
              <a:gd name="connsiteY322" fmla="*/ 983548 h 1344127"/>
              <a:gd name="connsiteX323" fmla="*/ 312291 w 2022191"/>
              <a:gd name="connsiteY323" fmla="*/ 996213 h 1344127"/>
              <a:gd name="connsiteX324" fmla="*/ 311366 w 2022191"/>
              <a:gd name="connsiteY324" fmla="*/ 1012868 h 1344127"/>
              <a:gd name="connsiteX325" fmla="*/ 316513 w 2022191"/>
              <a:gd name="connsiteY325" fmla="*/ 1027847 h 1344127"/>
              <a:gd name="connsiteX326" fmla="*/ 341322 w 2022191"/>
              <a:gd name="connsiteY326" fmla="*/ 1038719 h 1344127"/>
              <a:gd name="connsiteX327" fmla="*/ 357284 w 2022191"/>
              <a:gd name="connsiteY327" fmla="*/ 1050285 h 1344127"/>
              <a:gd name="connsiteX328" fmla="*/ 377467 w 2022191"/>
              <a:gd name="connsiteY328" fmla="*/ 1057746 h 1344127"/>
              <a:gd name="connsiteX329" fmla="*/ 386373 w 2022191"/>
              <a:gd name="connsiteY329" fmla="*/ 1074459 h 1344127"/>
              <a:gd name="connsiteX330" fmla="*/ 404185 w 2022191"/>
              <a:gd name="connsiteY330" fmla="*/ 1077293 h 1344127"/>
              <a:gd name="connsiteX331" fmla="*/ 418238 w 2022191"/>
              <a:gd name="connsiteY331" fmla="*/ 1085331 h 1344127"/>
              <a:gd name="connsiteX332" fmla="*/ 436051 w 2022191"/>
              <a:gd name="connsiteY332" fmla="*/ 1111240 h 1344127"/>
              <a:gd name="connsiteX333" fmla="*/ 1083765 w 2022191"/>
              <a:gd name="connsiteY333" fmla="*/ 1107192 h 1344127"/>
              <a:gd name="connsiteX334" fmla="*/ 1091746 w 2022191"/>
              <a:gd name="connsiteY334" fmla="*/ 1094527 h 1344127"/>
              <a:gd name="connsiteX335" fmla="*/ 1101577 w 2022191"/>
              <a:gd name="connsiteY335" fmla="*/ 1115809 h 1344127"/>
              <a:gd name="connsiteX336" fmla="*/ 1121761 w 2022191"/>
              <a:gd name="connsiteY336" fmla="*/ 1123847 h 1344127"/>
              <a:gd name="connsiteX337" fmla="*/ 1143332 w 2022191"/>
              <a:gd name="connsiteY337" fmla="*/ 1124426 h 1344127"/>
              <a:gd name="connsiteX338" fmla="*/ 1162995 w 2022191"/>
              <a:gd name="connsiteY338" fmla="*/ 1133621 h 1344127"/>
              <a:gd name="connsiteX339" fmla="*/ 1183178 w 2022191"/>
              <a:gd name="connsiteY339" fmla="*/ 1137669 h 1344127"/>
              <a:gd name="connsiteX340" fmla="*/ 1216893 w 2022191"/>
              <a:gd name="connsiteY340" fmla="*/ 1143452 h 1344127"/>
              <a:gd name="connsiteX341" fmla="*/ 1247371 w 2022191"/>
              <a:gd name="connsiteY341" fmla="*/ 1109563 h 1344127"/>
              <a:gd name="connsiteX342" fmla="*/ 1297511 w 2022191"/>
              <a:gd name="connsiteY342" fmla="*/ 1134257 h 1344127"/>
              <a:gd name="connsiteX343" fmla="*/ 1322379 w 2022191"/>
              <a:gd name="connsiteY343" fmla="*/ 1155539 h 1344127"/>
              <a:gd name="connsiteX344" fmla="*/ 1335506 w 2022191"/>
              <a:gd name="connsiteY344" fmla="*/ 1194633 h 1344127"/>
              <a:gd name="connsiteX345" fmla="*/ 1349097 w 2022191"/>
              <a:gd name="connsiteY345" fmla="*/ 1205563 h 1344127"/>
              <a:gd name="connsiteX346" fmla="*/ 1385184 w 2022191"/>
              <a:gd name="connsiteY346" fmla="*/ 1211347 h 1344127"/>
              <a:gd name="connsiteX347" fmla="*/ 1428731 w 2022191"/>
              <a:gd name="connsiteY347" fmla="*/ 1225110 h 1344127"/>
              <a:gd name="connsiteX348" fmla="*/ 1437174 w 2022191"/>
              <a:gd name="connsiteY348" fmla="*/ 1263626 h 1344127"/>
              <a:gd name="connsiteX349" fmla="*/ 1407217 w 2022191"/>
              <a:gd name="connsiteY349" fmla="*/ 1255009 h 1344127"/>
              <a:gd name="connsiteX350" fmla="*/ 1399699 w 2022191"/>
              <a:gd name="connsiteY350" fmla="*/ 1279761 h 1344127"/>
              <a:gd name="connsiteX351" fmla="*/ 1382812 w 2022191"/>
              <a:gd name="connsiteY351" fmla="*/ 1322846 h 1344127"/>
              <a:gd name="connsiteX352" fmla="*/ 1382350 w 2022191"/>
              <a:gd name="connsiteY352" fmla="*/ 1322268 h 1344127"/>
              <a:gd name="connsiteX353" fmla="*/ 1386109 w 2022191"/>
              <a:gd name="connsiteY353" fmla="*/ 1344128 h 1344127"/>
              <a:gd name="connsiteX354" fmla="*/ 1415025 w 2022191"/>
              <a:gd name="connsiteY354" fmla="*/ 1326316 h 1344127"/>
              <a:gd name="connsiteX355" fmla="*/ 1445039 w 2022191"/>
              <a:gd name="connsiteY355" fmla="*/ 1329728 h 1344127"/>
              <a:gd name="connsiteX356" fmla="*/ 1459555 w 2022191"/>
              <a:gd name="connsiteY356" fmla="*/ 1323424 h 1344127"/>
              <a:gd name="connsiteX357" fmla="*/ 1459092 w 2022191"/>
              <a:gd name="connsiteY357" fmla="*/ 1326316 h 1344127"/>
              <a:gd name="connsiteX358" fmla="*/ 1466148 w 2022191"/>
              <a:gd name="connsiteY358" fmla="*/ 1319376 h 1344127"/>
              <a:gd name="connsiteX359" fmla="*/ 1464702 w 2022191"/>
              <a:gd name="connsiteY359" fmla="*/ 1308504 h 1344127"/>
              <a:gd name="connsiteX360" fmla="*/ 1447873 w 2022191"/>
              <a:gd name="connsiteY360" fmla="*/ 1302721 h 1344127"/>
              <a:gd name="connsiteX361" fmla="*/ 1495642 w 2022191"/>
              <a:gd name="connsiteY361" fmla="*/ 1280340 h 1344127"/>
              <a:gd name="connsiteX362" fmla="*/ 1528028 w 2022191"/>
              <a:gd name="connsiteY362" fmla="*/ 1277448 h 1344127"/>
              <a:gd name="connsiteX363" fmla="*/ 1559430 w 2022191"/>
              <a:gd name="connsiteY363" fmla="*/ 1249284 h 1344127"/>
              <a:gd name="connsiteX364" fmla="*/ 1640048 w 2022191"/>
              <a:gd name="connsiteY364" fmla="*/ 1248706 h 1344127"/>
              <a:gd name="connsiteX365" fmla="*/ 1668964 w 2022191"/>
              <a:gd name="connsiteY365" fmla="*/ 1212503 h 1344127"/>
              <a:gd name="connsiteX366" fmla="*/ 1698978 w 2022191"/>
              <a:gd name="connsiteY366" fmla="*/ 1163057 h 1344127"/>
              <a:gd name="connsiteX367" fmla="*/ 1730381 w 2022191"/>
              <a:gd name="connsiteY367" fmla="*/ 1173987 h 1344127"/>
              <a:gd name="connsiteX368" fmla="*/ 1750043 w 2022191"/>
              <a:gd name="connsiteY368" fmla="*/ 1251597 h 1344127"/>
              <a:gd name="connsiteX369" fmla="*/ 1774911 w 2022191"/>
              <a:gd name="connsiteY369" fmla="*/ 1239511 h 1344127"/>
              <a:gd name="connsiteX370" fmla="*/ 1802554 w 2022191"/>
              <a:gd name="connsiteY370" fmla="*/ 1215915 h 1344127"/>
              <a:gd name="connsiteX371" fmla="*/ 1803942 w 2022191"/>
              <a:gd name="connsiteY371" fmla="*/ 1227482 h 1344127"/>
              <a:gd name="connsiteX372" fmla="*/ 1825514 w 2022191"/>
              <a:gd name="connsiteY372" fmla="*/ 1237255 h 1344127"/>
              <a:gd name="connsiteX373" fmla="*/ 1807702 w 2022191"/>
              <a:gd name="connsiteY373" fmla="*/ 1243038 h 1344127"/>
              <a:gd name="connsiteX374" fmla="*/ 1777687 w 2022191"/>
              <a:gd name="connsiteY374" fmla="*/ 1261429 h 1344127"/>
              <a:gd name="connsiteX375" fmla="*/ 1774911 w 2022191"/>
              <a:gd name="connsiteY375" fmla="*/ 1292427 h 1344127"/>
              <a:gd name="connsiteX376" fmla="*/ 1805851 w 2022191"/>
              <a:gd name="connsiteY376" fmla="*/ 1285545 h 1344127"/>
              <a:gd name="connsiteX377" fmla="*/ 1828348 w 2022191"/>
              <a:gd name="connsiteY377" fmla="*/ 1262412 h 1344127"/>
              <a:gd name="connsiteX378" fmla="*/ 1848010 w 2022191"/>
              <a:gd name="connsiteY378" fmla="*/ 1258364 h 1344127"/>
              <a:gd name="connsiteX379" fmla="*/ 1850844 w 2022191"/>
              <a:gd name="connsiteY379" fmla="*/ 1254894 h 1344127"/>
              <a:gd name="connsiteX380" fmla="*/ 1858304 w 2022191"/>
              <a:gd name="connsiteY380" fmla="*/ 1248590 h 1344127"/>
              <a:gd name="connsiteX381" fmla="*/ 1861601 w 2022191"/>
              <a:gd name="connsiteY381" fmla="*/ 1245699 h 1344127"/>
              <a:gd name="connsiteX382" fmla="*/ 1879875 w 2022191"/>
              <a:gd name="connsiteY382" fmla="*/ 1237660 h 1344127"/>
              <a:gd name="connsiteX383" fmla="*/ 1884560 w 2022191"/>
              <a:gd name="connsiteY383" fmla="*/ 1238238 h 1344127"/>
              <a:gd name="connsiteX384" fmla="*/ 1887856 w 2022191"/>
              <a:gd name="connsiteY384" fmla="*/ 1234190 h 1344127"/>
              <a:gd name="connsiteX385" fmla="*/ 1887393 w 2022191"/>
              <a:gd name="connsiteY385" fmla="*/ 1231935 h 1344127"/>
              <a:gd name="connsiteX386" fmla="*/ 1900059 w 2022191"/>
              <a:gd name="connsiteY386" fmla="*/ 1224995 h 1344127"/>
              <a:gd name="connsiteX387" fmla="*/ 1900984 w 2022191"/>
              <a:gd name="connsiteY387" fmla="*/ 1224474 h 1344127"/>
              <a:gd name="connsiteX388" fmla="*/ 1916888 w 2022191"/>
              <a:gd name="connsiteY388" fmla="*/ 1207761 h 1344127"/>
              <a:gd name="connsiteX389" fmla="*/ 1909890 w 2022191"/>
              <a:gd name="connsiteY389" fmla="*/ 1207183 h 1344127"/>
              <a:gd name="connsiteX390" fmla="*/ 1909427 w 2022191"/>
              <a:gd name="connsiteY390" fmla="*/ 1188214 h 1344127"/>
              <a:gd name="connsiteX391" fmla="*/ 1893466 w 2022191"/>
              <a:gd name="connsiteY391" fmla="*/ 1199144 h 1344127"/>
              <a:gd name="connsiteX392" fmla="*/ 1881321 w 2022191"/>
              <a:gd name="connsiteY392" fmla="*/ 1215279 h 1344127"/>
              <a:gd name="connsiteX393" fmla="*/ 1871432 w 2022191"/>
              <a:gd name="connsiteY393" fmla="*/ 1226845 h 1344127"/>
              <a:gd name="connsiteX394" fmla="*/ 1829735 w 2022191"/>
              <a:gd name="connsiteY394" fmla="*/ 1218229 h 1344127"/>
              <a:gd name="connsiteX395" fmla="*/ 1804405 w 2022191"/>
              <a:gd name="connsiteY395" fmla="*/ 1193534 h 1344127"/>
              <a:gd name="connsiteX396" fmla="*/ 1803942 w 2022191"/>
              <a:gd name="connsiteY396" fmla="*/ 1191799 h 1344127"/>
              <a:gd name="connsiteX397" fmla="*/ 1794574 w 2022191"/>
              <a:gd name="connsiteY397" fmla="*/ 1170517 h 1344127"/>
              <a:gd name="connsiteX398" fmla="*/ 1798796 w 2022191"/>
              <a:gd name="connsiteY398" fmla="*/ 1152127 h 1344127"/>
              <a:gd name="connsiteX399" fmla="*/ 1797870 w 2022191"/>
              <a:gd name="connsiteY399" fmla="*/ 1150970 h 1344127"/>
              <a:gd name="connsiteX400" fmla="*/ 1790815 w 2022191"/>
              <a:gd name="connsiteY400" fmla="*/ 1155597 h 1344127"/>
              <a:gd name="connsiteX401" fmla="*/ 1788964 w 2022191"/>
              <a:gd name="connsiteY401" fmla="*/ 1144667 h 1344127"/>
              <a:gd name="connsiteX402" fmla="*/ 1793649 w 2022191"/>
              <a:gd name="connsiteY402" fmla="*/ 1142932 h 1344127"/>
              <a:gd name="connsiteX403" fmla="*/ 1793649 w 2022191"/>
              <a:gd name="connsiteY403" fmla="*/ 1142064 h 1344127"/>
              <a:gd name="connsiteX404" fmla="*/ 1787576 w 2022191"/>
              <a:gd name="connsiteY404" fmla="*/ 1130498 h 1344127"/>
              <a:gd name="connsiteX405" fmla="*/ 1788501 w 2022191"/>
              <a:gd name="connsiteY405" fmla="*/ 1113148 h 1344127"/>
              <a:gd name="connsiteX406" fmla="*/ 1772540 w 2022191"/>
              <a:gd name="connsiteY406" fmla="*/ 1101582 h 1344127"/>
              <a:gd name="connsiteX407" fmla="*/ 1710198 w 2022191"/>
              <a:gd name="connsiteY407" fmla="*/ 1128011 h 1344127"/>
              <a:gd name="connsiteX408" fmla="*/ 1659132 w 2022191"/>
              <a:gd name="connsiteY408" fmla="*/ 1179713 h 1344127"/>
              <a:gd name="connsiteX409" fmla="*/ 1680703 w 2022191"/>
              <a:gd name="connsiteY409" fmla="*/ 1150392 h 1344127"/>
              <a:gd name="connsiteX410" fmla="*/ 1685388 w 2022191"/>
              <a:gd name="connsiteY410" fmla="*/ 1137206 h 1344127"/>
              <a:gd name="connsiteX411" fmla="*/ 1718178 w 2022191"/>
              <a:gd name="connsiteY411" fmla="*/ 1101004 h 1344127"/>
              <a:gd name="connsiteX412" fmla="*/ 1742583 w 2022191"/>
              <a:gd name="connsiteY412" fmla="*/ 1092387 h 1344127"/>
              <a:gd name="connsiteX413" fmla="*/ 1759933 w 2022191"/>
              <a:gd name="connsiteY413" fmla="*/ 1067635 h 1344127"/>
              <a:gd name="connsiteX414" fmla="*/ 1782429 w 2022191"/>
              <a:gd name="connsiteY414" fmla="*/ 1061852 h 1344127"/>
              <a:gd name="connsiteX415" fmla="*/ 1793996 w 2022191"/>
              <a:gd name="connsiteY415" fmla="*/ 1058960 h 1344127"/>
              <a:gd name="connsiteX416" fmla="*/ 1801051 w 2022191"/>
              <a:gd name="connsiteY416" fmla="*/ 1060117 h 1344127"/>
              <a:gd name="connsiteX417" fmla="*/ 1883056 w 2022191"/>
              <a:gd name="connsiteY417" fmla="*/ 1058382 h 1344127"/>
              <a:gd name="connsiteX418" fmla="*/ 1892887 w 2022191"/>
              <a:gd name="connsiteY418" fmla="*/ 1058382 h 1344127"/>
              <a:gd name="connsiteX419" fmla="*/ 1906941 w 2022191"/>
              <a:gd name="connsiteY419" fmla="*/ 1058960 h 1344127"/>
              <a:gd name="connsiteX420" fmla="*/ 1949158 w 2022191"/>
              <a:gd name="connsiteY420" fmla="*/ 1027905 h 1344127"/>
              <a:gd name="connsiteX421" fmla="*/ 1981486 w 2022191"/>
              <a:gd name="connsiteY421" fmla="*/ 1017032 h 1344127"/>
              <a:gd name="connsiteX422" fmla="*/ 2014276 w 2022191"/>
              <a:gd name="connsiteY422" fmla="*/ 993437 h 1344127"/>
              <a:gd name="connsiteX423" fmla="*/ 2015895 w 2022191"/>
              <a:gd name="connsiteY423" fmla="*/ 983663 h 1344127"/>
              <a:gd name="connsiteX424" fmla="*/ 558191 w 2022191"/>
              <a:gd name="connsiteY424" fmla="*/ 406619 h 1344127"/>
              <a:gd name="connsiteX425" fmla="*/ 525863 w 2022191"/>
              <a:gd name="connsiteY425" fmla="*/ 426745 h 1344127"/>
              <a:gd name="connsiteX426" fmla="*/ 509901 w 2022191"/>
              <a:gd name="connsiteY426" fmla="*/ 438311 h 1344127"/>
              <a:gd name="connsiteX427" fmla="*/ 502904 w 2022191"/>
              <a:gd name="connsiteY427" fmla="*/ 453232 h 1344127"/>
              <a:gd name="connsiteX428" fmla="*/ 472889 w 2022191"/>
              <a:gd name="connsiteY428" fmla="*/ 468730 h 1344127"/>
              <a:gd name="connsiteX429" fmla="*/ 489776 w 2022191"/>
              <a:gd name="connsiteY429" fmla="*/ 434031 h 1344127"/>
              <a:gd name="connsiteX430" fmla="*/ 462133 w 2022191"/>
              <a:gd name="connsiteY430" fmla="*/ 454157 h 1344127"/>
              <a:gd name="connsiteX431" fmla="*/ 441024 w 2022191"/>
              <a:gd name="connsiteY431" fmla="*/ 462774 h 1344127"/>
              <a:gd name="connsiteX432" fmla="*/ 430672 w 2022191"/>
              <a:gd name="connsiteY432" fmla="*/ 452422 h 1344127"/>
              <a:gd name="connsiteX433" fmla="*/ 443800 w 2022191"/>
              <a:gd name="connsiteY433" fmla="*/ 436345 h 1344127"/>
              <a:gd name="connsiteX434" fmla="*/ 445246 w 2022191"/>
              <a:gd name="connsiteY434" fmla="*/ 418533 h 1344127"/>
              <a:gd name="connsiteX435" fmla="*/ 470981 w 2022191"/>
              <a:gd name="connsiteY435" fmla="*/ 413906 h 1344127"/>
              <a:gd name="connsiteX436" fmla="*/ 441487 w 2022191"/>
              <a:gd name="connsiteY436" fmla="*/ 401819 h 1344127"/>
              <a:gd name="connsiteX437" fmla="*/ 396031 w 2022191"/>
              <a:gd name="connsiteY437" fmla="*/ 410494 h 1344127"/>
              <a:gd name="connsiteX438" fmla="*/ 458374 w 2022191"/>
              <a:gd name="connsiteY438" fmla="*/ 388634 h 1344127"/>
              <a:gd name="connsiteX439" fmla="*/ 516494 w 2022191"/>
              <a:gd name="connsiteY439" fmla="*/ 375390 h 1344127"/>
              <a:gd name="connsiteX440" fmla="*/ 505680 w 2022191"/>
              <a:gd name="connsiteY440" fmla="*/ 400720 h 1344127"/>
              <a:gd name="connsiteX441" fmla="*/ 545526 w 2022191"/>
              <a:gd name="connsiteY441" fmla="*/ 394359 h 1344127"/>
              <a:gd name="connsiteX442" fmla="*/ 558191 w 2022191"/>
              <a:gd name="connsiteY442" fmla="*/ 406619 h 1344127"/>
              <a:gd name="connsiteX443" fmla="*/ 689874 w 2022191"/>
              <a:gd name="connsiteY443" fmla="*/ 605502 h 1344127"/>
              <a:gd name="connsiteX444" fmla="*/ 660958 w 2022191"/>
              <a:gd name="connsiteY444" fmla="*/ 620423 h 1344127"/>
              <a:gd name="connsiteX445" fmla="*/ 641295 w 2022191"/>
              <a:gd name="connsiteY445" fmla="*/ 641705 h 1344127"/>
              <a:gd name="connsiteX446" fmla="*/ 577680 w 2022191"/>
              <a:gd name="connsiteY446" fmla="*/ 633666 h 1344127"/>
              <a:gd name="connsiteX447" fmla="*/ 601623 w 2022191"/>
              <a:gd name="connsiteY447" fmla="*/ 624471 h 1344127"/>
              <a:gd name="connsiteX448" fmla="*/ 620360 w 2022191"/>
              <a:gd name="connsiteY448" fmla="*/ 602611 h 1344127"/>
              <a:gd name="connsiteX449" fmla="*/ 612842 w 2022191"/>
              <a:gd name="connsiteY449" fmla="*/ 576760 h 1344127"/>
              <a:gd name="connsiteX450" fmla="*/ 646616 w 2022191"/>
              <a:gd name="connsiteY450" fmla="*/ 576182 h 1344127"/>
              <a:gd name="connsiteX451" fmla="*/ 682702 w 2022191"/>
              <a:gd name="connsiteY451" fmla="*/ 591680 h 1344127"/>
              <a:gd name="connsiteX452" fmla="*/ 746317 w 2022191"/>
              <a:gd name="connsiteY452" fmla="*/ 563516 h 1344127"/>
              <a:gd name="connsiteX453" fmla="*/ 689874 w 2022191"/>
              <a:gd name="connsiteY453" fmla="*/ 605502 h 1344127"/>
              <a:gd name="connsiteX454" fmla="*/ 1052652 w 2022191"/>
              <a:gd name="connsiteY454" fmla="*/ 1054970 h 1344127"/>
              <a:gd name="connsiteX455" fmla="*/ 1032989 w 2022191"/>
              <a:gd name="connsiteY455" fmla="*/ 1005524 h 1344127"/>
              <a:gd name="connsiteX456" fmla="*/ 997365 w 2022191"/>
              <a:gd name="connsiteY456" fmla="*/ 943470 h 1344127"/>
              <a:gd name="connsiteX457" fmla="*/ 1026280 w 2022191"/>
              <a:gd name="connsiteY457" fmla="*/ 932540 h 1344127"/>
              <a:gd name="connsiteX458" fmla="*/ 1054387 w 2022191"/>
              <a:gd name="connsiteY458" fmla="*/ 1011827 h 1344127"/>
              <a:gd name="connsiteX459" fmla="*/ 1052652 w 2022191"/>
              <a:gd name="connsiteY459" fmla="*/ 1054970 h 13441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</a:cxnLst>
            <a:rect l="l" t="t" r="r" b="b"/>
            <a:pathLst>
              <a:path w="2022191" h="1344127">
                <a:moveTo>
                  <a:pt x="2015895" y="983663"/>
                </a:moveTo>
                <a:cubicBezTo>
                  <a:pt x="2008377" y="981928"/>
                  <a:pt x="2001785" y="976203"/>
                  <a:pt x="2009303" y="975625"/>
                </a:cubicBezTo>
                <a:cubicBezTo>
                  <a:pt x="2015022" y="975104"/>
                  <a:pt x="2019718" y="970900"/>
                  <a:pt x="2020869" y="965273"/>
                </a:cubicBezTo>
                <a:cubicBezTo>
                  <a:pt x="2016509" y="962462"/>
                  <a:pt x="2012819" y="958732"/>
                  <a:pt x="2010054" y="954343"/>
                </a:cubicBezTo>
                <a:cubicBezTo>
                  <a:pt x="2007834" y="950306"/>
                  <a:pt x="2006718" y="945760"/>
                  <a:pt x="2006816" y="941157"/>
                </a:cubicBezTo>
                <a:cubicBezTo>
                  <a:pt x="2004497" y="938283"/>
                  <a:pt x="2002444" y="935206"/>
                  <a:pt x="2000686" y="931962"/>
                </a:cubicBezTo>
                <a:cubicBezTo>
                  <a:pt x="1996001" y="934275"/>
                  <a:pt x="1991780" y="941735"/>
                  <a:pt x="1985245" y="940579"/>
                </a:cubicBezTo>
                <a:cubicBezTo>
                  <a:pt x="1975413" y="939422"/>
                  <a:pt x="1991780" y="924502"/>
                  <a:pt x="1983799" y="918140"/>
                </a:cubicBezTo>
                <a:cubicBezTo>
                  <a:pt x="1975818" y="911779"/>
                  <a:pt x="1959915" y="916405"/>
                  <a:pt x="1947249" y="928492"/>
                </a:cubicBezTo>
                <a:cubicBezTo>
                  <a:pt x="1934584" y="940579"/>
                  <a:pt x="1936030" y="927914"/>
                  <a:pt x="1924753" y="940058"/>
                </a:cubicBezTo>
                <a:cubicBezTo>
                  <a:pt x="1913476" y="952203"/>
                  <a:pt x="1913996" y="933755"/>
                  <a:pt x="1918970" y="929128"/>
                </a:cubicBezTo>
                <a:cubicBezTo>
                  <a:pt x="1923943" y="924502"/>
                  <a:pt x="1927876" y="929706"/>
                  <a:pt x="1932560" y="922246"/>
                </a:cubicBezTo>
                <a:cubicBezTo>
                  <a:pt x="1937245" y="914786"/>
                  <a:pt x="1941929" y="922246"/>
                  <a:pt x="1954131" y="913051"/>
                </a:cubicBezTo>
                <a:cubicBezTo>
                  <a:pt x="1963500" y="905591"/>
                  <a:pt x="1971944" y="906747"/>
                  <a:pt x="1976628" y="904434"/>
                </a:cubicBezTo>
                <a:cubicBezTo>
                  <a:pt x="1975211" y="902236"/>
                  <a:pt x="1973956" y="899935"/>
                  <a:pt x="1972869" y="897552"/>
                </a:cubicBezTo>
                <a:cubicBezTo>
                  <a:pt x="1972869" y="896974"/>
                  <a:pt x="1972406" y="896974"/>
                  <a:pt x="1972406" y="896395"/>
                </a:cubicBezTo>
                <a:cubicBezTo>
                  <a:pt x="1969659" y="894290"/>
                  <a:pt x="1967277" y="891752"/>
                  <a:pt x="1965351" y="888877"/>
                </a:cubicBezTo>
                <a:cubicBezTo>
                  <a:pt x="1963847" y="889392"/>
                  <a:pt x="1962251" y="889589"/>
                  <a:pt x="1960666" y="889456"/>
                </a:cubicBezTo>
                <a:lnTo>
                  <a:pt x="1959278" y="889456"/>
                </a:lnTo>
                <a:cubicBezTo>
                  <a:pt x="1955514" y="889398"/>
                  <a:pt x="1951824" y="888426"/>
                  <a:pt x="1948521" y="886622"/>
                </a:cubicBezTo>
                <a:cubicBezTo>
                  <a:pt x="1944577" y="889091"/>
                  <a:pt x="1940043" y="890468"/>
                  <a:pt x="1935394" y="890612"/>
                </a:cubicBezTo>
                <a:cubicBezTo>
                  <a:pt x="1928454" y="890583"/>
                  <a:pt x="1921832" y="887669"/>
                  <a:pt x="1917119" y="882574"/>
                </a:cubicBezTo>
                <a:cubicBezTo>
                  <a:pt x="1915569" y="880758"/>
                  <a:pt x="1914158" y="878820"/>
                  <a:pt x="1912897" y="876791"/>
                </a:cubicBezTo>
                <a:lnTo>
                  <a:pt x="1911914" y="876791"/>
                </a:lnTo>
                <a:cubicBezTo>
                  <a:pt x="1903401" y="877190"/>
                  <a:pt x="1895409" y="872702"/>
                  <a:pt x="1891326" y="865224"/>
                </a:cubicBezTo>
                <a:cubicBezTo>
                  <a:pt x="1885659" y="861963"/>
                  <a:pt x="1881506" y="856602"/>
                  <a:pt x="1879760" y="850304"/>
                </a:cubicBezTo>
                <a:cubicBezTo>
                  <a:pt x="1879228" y="848811"/>
                  <a:pt x="1878921" y="847256"/>
                  <a:pt x="1878834" y="845677"/>
                </a:cubicBezTo>
                <a:cubicBezTo>
                  <a:pt x="1878834" y="843942"/>
                  <a:pt x="1878372" y="842207"/>
                  <a:pt x="1878372" y="841108"/>
                </a:cubicBezTo>
                <a:cubicBezTo>
                  <a:pt x="1878268" y="839553"/>
                  <a:pt x="1878424" y="837986"/>
                  <a:pt x="1878834" y="836482"/>
                </a:cubicBezTo>
                <a:cubicBezTo>
                  <a:pt x="1879297" y="834747"/>
                  <a:pt x="1879297" y="833590"/>
                  <a:pt x="1879760" y="831913"/>
                </a:cubicBezTo>
                <a:cubicBezTo>
                  <a:pt x="1875243" y="828270"/>
                  <a:pt x="1870189" y="825344"/>
                  <a:pt x="1864781" y="823238"/>
                </a:cubicBezTo>
                <a:cubicBezTo>
                  <a:pt x="1851191" y="818091"/>
                  <a:pt x="1860097" y="809474"/>
                  <a:pt x="1867615" y="815778"/>
                </a:cubicBezTo>
                <a:cubicBezTo>
                  <a:pt x="1875133" y="822082"/>
                  <a:pt x="1883056" y="809474"/>
                  <a:pt x="1886352" y="803171"/>
                </a:cubicBezTo>
                <a:cubicBezTo>
                  <a:pt x="1889649" y="796867"/>
                  <a:pt x="1881206" y="791604"/>
                  <a:pt x="1876984" y="790506"/>
                </a:cubicBezTo>
                <a:cubicBezTo>
                  <a:pt x="1874150" y="789927"/>
                  <a:pt x="1873225" y="786458"/>
                  <a:pt x="1873225" y="782467"/>
                </a:cubicBezTo>
                <a:cubicBezTo>
                  <a:pt x="1869159" y="780686"/>
                  <a:pt x="1865603" y="777927"/>
                  <a:pt x="1862873" y="774428"/>
                </a:cubicBezTo>
                <a:cubicBezTo>
                  <a:pt x="1859692" y="773133"/>
                  <a:pt x="1856830" y="771155"/>
                  <a:pt x="1854487" y="768645"/>
                </a:cubicBezTo>
                <a:cubicBezTo>
                  <a:pt x="1852631" y="766881"/>
                  <a:pt x="1851191" y="764730"/>
                  <a:pt x="1850266" y="762342"/>
                </a:cubicBezTo>
                <a:cubicBezTo>
                  <a:pt x="1849803" y="762342"/>
                  <a:pt x="1849803" y="762342"/>
                  <a:pt x="1849283" y="761763"/>
                </a:cubicBezTo>
                <a:cubicBezTo>
                  <a:pt x="1846478" y="760005"/>
                  <a:pt x="1844089" y="757657"/>
                  <a:pt x="1842285" y="754881"/>
                </a:cubicBezTo>
                <a:cubicBezTo>
                  <a:pt x="1840400" y="752481"/>
                  <a:pt x="1838965" y="749758"/>
                  <a:pt x="1838063" y="746843"/>
                </a:cubicBezTo>
                <a:cubicBezTo>
                  <a:pt x="1836976" y="744842"/>
                  <a:pt x="1836178" y="742702"/>
                  <a:pt x="1835692" y="740481"/>
                </a:cubicBezTo>
                <a:cubicBezTo>
                  <a:pt x="1835230" y="738226"/>
                  <a:pt x="1835230" y="735913"/>
                  <a:pt x="1834767" y="734178"/>
                </a:cubicBezTo>
                <a:cubicBezTo>
                  <a:pt x="1832812" y="730228"/>
                  <a:pt x="1831690" y="725913"/>
                  <a:pt x="1831470" y="721513"/>
                </a:cubicBezTo>
                <a:lnTo>
                  <a:pt x="1831470" y="720934"/>
                </a:lnTo>
                <a:cubicBezTo>
                  <a:pt x="1830892" y="720258"/>
                  <a:pt x="1830424" y="719500"/>
                  <a:pt x="1830082" y="718679"/>
                </a:cubicBezTo>
                <a:cubicBezTo>
                  <a:pt x="1828295" y="715695"/>
                  <a:pt x="1827174" y="712364"/>
                  <a:pt x="1826786" y="708905"/>
                </a:cubicBezTo>
                <a:cubicBezTo>
                  <a:pt x="1814179" y="701965"/>
                  <a:pt x="1810882" y="683575"/>
                  <a:pt x="1817417" y="670968"/>
                </a:cubicBezTo>
                <a:cubicBezTo>
                  <a:pt x="1815480" y="667903"/>
                  <a:pt x="1813907" y="664624"/>
                  <a:pt x="1812733" y="661194"/>
                </a:cubicBezTo>
                <a:cubicBezTo>
                  <a:pt x="1809494" y="650842"/>
                  <a:pt x="1805273" y="655411"/>
                  <a:pt x="1802439" y="670389"/>
                </a:cubicBezTo>
                <a:cubicBezTo>
                  <a:pt x="1799605" y="685368"/>
                  <a:pt x="1788386" y="684732"/>
                  <a:pt x="1791682" y="689358"/>
                </a:cubicBezTo>
                <a:cubicBezTo>
                  <a:pt x="1798217" y="699710"/>
                  <a:pt x="1793070" y="699710"/>
                  <a:pt x="1788386" y="706014"/>
                </a:cubicBezTo>
                <a:cubicBezTo>
                  <a:pt x="1783701" y="712317"/>
                  <a:pt x="1791682" y="721513"/>
                  <a:pt x="1783701" y="721513"/>
                </a:cubicBezTo>
                <a:cubicBezTo>
                  <a:pt x="1775721" y="721513"/>
                  <a:pt x="1779480" y="740481"/>
                  <a:pt x="1775258" y="731864"/>
                </a:cubicBezTo>
                <a:cubicBezTo>
                  <a:pt x="1771036" y="723247"/>
                  <a:pt x="1761205" y="725561"/>
                  <a:pt x="1761205" y="734178"/>
                </a:cubicBezTo>
                <a:cubicBezTo>
                  <a:pt x="1761205" y="742795"/>
                  <a:pt x="1744318" y="750833"/>
                  <a:pt x="1737725" y="750255"/>
                </a:cubicBezTo>
                <a:cubicBezTo>
                  <a:pt x="1731133" y="749677"/>
                  <a:pt x="1731190" y="732905"/>
                  <a:pt x="1725118" y="737648"/>
                </a:cubicBezTo>
                <a:cubicBezTo>
                  <a:pt x="1719046" y="742390"/>
                  <a:pt x="1720433" y="723247"/>
                  <a:pt x="1711528" y="723826"/>
                </a:cubicBezTo>
                <a:cubicBezTo>
                  <a:pt x="1702622" y="724404"/>
                  <a:pt x="1696491" y="723247"/>
                  <a:pt x="1698862" y="714052"/>
                </a:cubicBezTo>
                <a:cubicBezTo>
                  <a:pt x="1701176" y="706014"/>
                  <a:pt x="1688048" y="701387"/>
                  <a:pt x="1688569" y="696703"/>
                </a:cubicBezTo>
                <a:cubicBezTo>
                  <a:pt x="1686724" y="694817"/>
                  <a:pt x="1685127" y="692695"/>
                  <a:pt x="1683826" y="690399"/>
                </a:cubicBezTo>
                <a:cubicBezTo>
                  <a:pt x="1680617" y="684003"/>
                  <a:pt x="1679639" y="676710"/>
                  <a:pt x="1681050" y="669695"/>
                </a:cubicBezTo>
                <a:cubicBezTo>
                  <a:pt x="1682074" y="666729"/>
                  <a:pt x="1683329" y="663849"/>
                  <a:pt x="1684809" y="661078"/>
                </a:cubicBezTo>
                <a:cubicBezTo>
                  <a:pt x="1684740" y="660280"/>
                  <a:pt x="1684896" y="659477"/>
                  <a:pt x="1685272" y="658765"/>
                </a:cubicBezTo>
                <a:cubicBezTo>
                  <a:pt x="1685723" y="656724"/>
                  <a:pt x="1686504" y="654769"/>
                  <a:pt x="1687585" y="652982"/>
                </a:cubicBezTo>
                <a:cubicBezTo>
                  <a:pt x="1687585" y="652982"/>
                  <a:pt x="1687585" y="652404"/>
                  <a:pt x="1688048" y="652404"/>
                </a:cubicBezTo>
                <a:cubicBezTo>
                  <a:pt x="1690419" y="646042"/>
                  <a:pt x="1694641" y="643787"/>
                  <a:pt x="1694641" y="639160"/>
                </a:cubicBezTo>
                <a:cubicBezTo>
                  <a:pt x="1694641" y="638004"/>
                  <a:pt x="1694641" y="637425"/>
                  <a:pt x="1694178" y="636847"/>
                </a:cubicBezTo>
                <a:lnTo>
                  <a:pt x="1690419" y="636847"/>
                </a:lnTo>
                <a:cubicBezTo>
                  <a:pt x="1688649" y="636737"/>
                  <a:pt x="1686914" y="636350"/>
                  <a:pt x="1685272" y="635690"/>
                </a:cubicBezTo>
                <a:cubicBezTo>
                  <a:pt x="1684046" y="636263"/>
                  <a:pt x="1682930" y="637044"/>
                  <a:pt x="1681976" y="638004"/>
                </a:cubicBezTo>
                <a:cubicBezTo>
                  <a:pt x="1680940" y="639276"/>
                  <a:pt x="1679096" y="639530"/>
                  <a:pt x="1677754" y="638582"/>
                </a:cubicBezTo>
                <a:cubicBezTo>
                  <a:pt x="1676366" y="639160"/>
                  <a:pt x="1675441" y="639739"/>
                  <a:pt x="1673995" y="640317"/>
                </a:cubicBezTo>
                <a:cubicBezTo>
                  <a:pt x="1667332" y="642266"/>
                  <a:pt x="1660150" y="641208"/>
                  <a:pt x="1654332" y="637425"/>
                </a:cubicBezTo>
                <a:cubicBezTo>
                  <a:pt x="1654332" y="637425"/>
                  <a:pt x="1653870" y="637425"/>
                  <a:pt x="1653870" y="636847"/>
                </a:cubicBezTo>
                <a:cubicBezTo>
                  <a:pt x="1652424" y="636847"/>
                  <a:pt x="1651036" y="637425"/>
                  <a:pt x="1649185" y="637425"/>
                </a:cubicBezTo>
                <a:cubicBezTo>
                  <a:pt x="1640979" y="637697"/>
                  <a:pt x="1633258" y="633516"/>
                  <a:pt x="1629002" y="626495"/>
                </a:cubicBezTo>
                <a:cubicBezTo>
                  <a:pt x="1620466" y="617179"/>
                  <a:pt x="1611224" y="608538"/>
                  <a:pt x="1601358" y="600644"/>
                </a:cubicBezTo>
                <a:cubicBezTo>
                  <a:pt x="1588259" y="600563"/>
                  <a:pt x="1577537" y="590194"/>
                  <a:pt x="1577011" y="577107"/>
                </a:cubicBezTo>
                <a:cubicBezTo>
                  <a:pt x="1573715" y="578842"/>
                  <a:pt x="1570418" y="581097"/>
                  <a:pt x="1568568" y="582254"/>
                </a:cubicBezTo>
                <a:cubicBezTo>
                  <a:pt x="1563883" y="584567"/>
                  <a:pt x="1551681" y="573637"/>
                  <a:pt x="1546996" y="577685"/>
                </a:cubicBezTo>
                <a:cubicBezTo>
                  <a:pt x="1542312" y="581733"/>
                  <a:pt x="1541213" y="574794"/>
                  <a:pt x="1528259" y="570167"/>
                </a:cubicBezTo>
                <a:cubicBezTo>
                  <a:pt x="1515305" y="565541"/>
                  <a:pt x="1498244" y="564384"/>
                  <a:pt x="1496857" y="570167"/>
                </a:cubicBezTo>
                <a:cubicBezTo>
                  <a:pt x="1495469" y="575950"/>
                  <a:pt x="1485579" y="577685"/>
                  <a:pt x="1486967" y="590293"/>
                </a:cubicBezTo>
                <a:cubicBezTo>
                  <a:pt x="1488355" y="602900"/>
                  <a:pt x="1499632" y="600644"/>
                  <a:pt x="1502004" y="609261"/>
                </a:cubicBezTo>
                <a:cubicBezTo>
                  <a:pt x="1504375" y="617878"/>
                  <a:pt x="1496857" y="615044"/>
                  <a:pt x="1496220" y="623083"/>
                </a:cubicBezTo>
                <a:cubicBezTo>
                  <a:pt x="1495584" y="631122"/>
                  <a:pt x="1488702" y="630543"/>
                  <a:pt x="1488702" y="636269"/>
                </a:cubicBezTo>
                <a:cubicBezTo>
                  <a:pt x="1488702" y="641994"/>
                  <a:pt x="1493387" y="640895"/>
                  <a:pt x="1496220" y="651825"/>
                </a:cubicBezTo>
                <a:cubicBezTo>
                  <a:pt x="1499054" y="662756"/>
                  <a:pt x="1504143" y="662177"/>
                  <a:pt x="1505589" y="677098"/>
                </a:cubicBezTo>
                <a:cubicBezTo>
                  <a:pt x="1507035" y="692018"/>
                  <a:pt x="1501367" y="688664"/>
                  <a:pt x="1496220" y="690920"/>
                </a:cubicBezTo>
                <a:cubicBezTo>
                  <a:pt x="1491073" y="693175"/>
                  <a:pt x="1495700" y="698958"/>
                  <a:pt x="1491015" y="707575"/>
                </a:cubicBezTo>
                <a:cubicBezTo>
                  <a:pt x="1506445" y="714550"/>
                  <a:pt x="1514437" y="731772"/>
                  <a:pt x="1509811" y="748057"/>
                </a:cubicBezTo>
                <a:cubicBezTo>
                  <a:pt x="1512500" y="753019"/>
                  <a:pt x="1513946" y="758554"/>
                  <a:pt x="1514032" y="764192"/>
                </a:cubicBezTo>
                <a:cubicBezTo>
                  <a:pt x="1515288" y="765788"/>
                  <a:pt x="1516375" y="767518"/>
                  <a:pt x="1517271" y="769339"/>
                </a:cubicBezTo>
                <a:cubicBezTo>
                  <a:pt x="1525714" y="785995"/>
                  <a:pt x="1525252" y="811903"/>
                  <a:pt x="1522418" y="830872"/>
                </a:cubicBezTo>
                <a:cubicBezTo>
                  <a:pt x="1519584" y="849841"/>
                  <a:pt x="1502293" y="854005"/>
                  <a:pt x="1489165" y="869909"/>
                </a:cubicBezTo>
                <a:cubicBezTo>
                  <a:pt x="1476037" y="885812"/>
                  <a:pt x="1462447" y="883730"/>
                  <a:pt x="1456374" y="884309"/>
                </a:cubicBezTo>
                <a:cubicBezTo>
                  <a:pt x="1450302" y="884887"/>
                  <a:pt x="1453541" y="899807"/>
                  <a:pt x="1462158" y="911316"/>
                </a:cubicBezTo>
                <a:cubicBezTo>
                  <a:pt x="1470774" y="922824"/>
                  <a:pt x="1463545" y="926815"/>
                  <a:pt x="1467941" y="938902"/>
                </a:cubicBezTo>
                <a:cubicBezTo>
                  <a:pt x="1472336" y="950988"/>
                  <a:pt x="1467941" y="961340"/>
                  <a:pt x="1474534" y="972213"/>
                </a:cubicBezTo>
                <a:cubicBezTo>
                  <a:pt x="1481126" y="983085"/>
                  <a:pt x="1477309" y="987769"/>
                  <a:pt x="1469386" y="995808"/>
                </a:cubicBezTo>
                <a:cubicBezTo>
                  <a:pt x="1461464" y="1003847"/>
                  <a:pt x="1472625" y="999278"/>
                  <a:pt x="1473146" y="1010150"/>
                </a:cubicBezTo>
                <a:cubicBezTo>
                  <a:pt x="1473666" y="1021023"/>
                  <a:pt x="1469386" y="1014777"/>
                  <a:pt x="1462794" y="1008994"/>
                </a:cubicBezTo>
                <a:cubicBezTo>
                  <a:pt x="1456201" y="1003210"/>
                  <a:pt x="1449666" y="1019345"/>
                  <a:pt x="1449666" y="1026343"/>
                </a:cubicBezTo>
                <a:cubicBezTo>
                  <a:pt x="1449666" y="1033341"/>
                  <a:pt x="1433762" y="1017148"/>
                  <a:pt x="1430003" y="1017726"/>
                </a:cubicBezTo>
                <a:cubicBezTo>
                  <a:pt x="1426244" y="1018305"/>
                  <a:pt x="1430928" y="1007374"/>
                  <a:pt x="1421560" y="998757"/>
                </a:cubicBezTo>
                <a:cubicBezTo>
                  <a:pt x="1412191" y="990141"/>
                  <a:pt x="1404673" y="988406"/>
                  <a:pt x="1404673" y="979789"/>
                </a:cubicBezTo>
                <a:cubicBezTo>
                  <a:pt x="1404673" y="971172"/>
                  <a:pt x="1388769" y="964810"/>
                  <a:pt x="1388769" y="955037"/>
                </a:cubicBezTo>
                <a:cubicBezTo>
                  <a:pt x="1388769" y="945263"/>
                  <a:pt x="1390620" y="919991"/>
                  <a:pt x="1387323" y="912530"/>
                </a:cubicBezTo>
                <a:cubicBezTo>
                  <a:pt x="1384027" y="905070"/>
                  <a:pt x="1386861" y="897032"/>
                  <a:pt x="1390157" y="890092"/>
                </a:cubicBezTo>
                <a:cubicBezTo>
                  <a:pt x="1393454" y="883152"/>
                  <a:pt x="1386398" y="872742"/>
                  <a:pt x="1377029" y="872742"/>
                </a:cubicBezTo>
                <a:cubicBezTo>
                  <a:pt x="1367660" y="872742"/>
                  <a:pt x="1354533" y="869272"/>
                  <a:pt x="1341405" y="870429"/>
                </a:cubicBezTo>
                <a:cubicBezTo>
                  <a:pt x="1334957" y="871204"/>
                  <a:pt x="1328410" y="870614"/>
                  <a:pt x="1322205" y="868694"/>
                </a:cubicBezTo>
                <a:cubicBezTo>
                  <a:pt x="1319666" y="868578"/>
                  <a:pt x="1317151" y="868214"/>
                  <a:pt x="1314687" y="867595"/>
                </a:cubicBezTo>
                <a:cubicBezTo>
                  <a:pt x="1307429" y="865068"/>
                  <a:pt x="1301073" y="860465"/>
                  <a:pt x="1296412" y="854352"/>
                </a:cubicBezTo>
                <a:lnTo>
                  <a:pt x="1296586" y="854352"/>
                </a:lnTo>
                <a:cubicBezTo>
                  <a:pt x="1286361" y="857359"/>
                  <a:pt x="1275367" y="853409"/>
                  <a:pt x="1269405" y="844578"/>
                </a:cubicBezTo>
                <a:cubicBezTo>
                  <a:pt x="1251130" y="843422"/>
                  <a:pt x="1234706" y="834805"/>
                  <a:pt x="1229558" y="811846"/>
                </a:cubicBezTo>
                <a:cubicBezTo>
                  <a:pt x="1228980" y="809775"/>
                  <a:pt x="1228674" y="807635"/>
                  <a:pt x="1228633" y="805484"/>
                </a:cubicBezTo>
                <a:cubicBezTo>
                  <a:pt x="1223787" y="803917"/>
                  <a:pt x="1218675" y="803327"/>
                  <a:pt x="1213597" y="803749"/>
                </a:cubicBezTo>
                <a:cubicBezTo>
                  <a:pt x="1207814" y="804906"/>
                  <a:pt x="1191563" y="788250"/>
                  <a:pt x="1182194" y="788829"/>
                </a:cubicBezTo>
                <a:cubicBezTo>
                  <a:pt x="1172826" y="789407"/>
                  <a:pt x="1150792" y="800395"/>
                  <a:pt x="1147495" y="801494"/>
                </a:cubicBezTo>
                <a:cubicBezTo>
                  <a:pt x="1144199" y="802592"/>
                  <a:pt x="1147958" y="792298"/>
                  <a:pt x="1150734" y="787672"/>
                </a:cubicBezTo>
                <a:cubicBezTo>
                  <a:pt x="1153510" y="783045"/>
                  <a:pt x="1142811" y="764539"/>
                  <a:pt x="1140440" y="752626"/>
                </a:cubicBezTo>
                <a:cubicBezTo>
                  <a:pt x="1138069" y="740713"/>
                  <a:pt x="1134368" y="726775"/>
                  <a:pt x="1123091" y="728510"/>
                </a:cubicBezTo>
                <a:cubicBezTo>
                  <a:pt x="1113745" y="728984"/>
                  <a:pt x="1104509" y="726336"/>
                  <a:pt x="1096835" y="720992"/>
                </a:cubicBezTo>
                <a:cubicBezTo>
                  <a:pt x="1093597" y="718737"/>
                  <a:pt x="1093076" y="683055"/>
                  <a:pt x="1095910" y="668944"/>
                </a:cubicBezTo>
                <a:cubicBezTo>
                  <a:pt x="1097338" y="662380"/>
                  <a:pt x="1099547" y="656007"/>
                  <a:pt x="1102503" y="649975"/>
                </a:cubicBezTo>
                <a:cubicBezTo>
                  <a:pt x="1101982" y="648818"/>
                  <a:pt x="1101982" y="647662"/>
                  <a:pt x="1101520" y="646505"/>
                </a:cubicBezTo>
                <a:cubicBezTo>
                  <a:pt x="1100843" y="640982"/>
                  <a:pt x="1101826" y="635384"/>
                  <a:pt x="1104353" y="630428"/>
                </a:cubicBezTo>
                <a:cubicBezTo>
                  <a:pt x="1101982" y="617184"/>
                  <a:pt x="1107650" y="602842"/>
                  <a:pt x="1120777" y="599372"/>
                </a:cubicBezTo>
                <a:cubicBezTo>
                  <a:pt x="1122975" y="591704"/>
                  <a:pt x="1129308" y="585932"/>
                  <a:pt x="1137144" y="584451"/>
                </a:cubicBezTo>
                <a:cubicBezTo>
                  <a:pt x="1139295" y="583827"/>
                  <a:pt x="1141504" y="583439"/>
                  <a:pt x="1143737" y="583295"/>
                </a:cubicBezTo>
                <a:cubicBezTo>
                  <a:pt x="1146206" y="580380"/>
                  <a:pt x="1147686" y="576754"/>
                  <a:pt x="1147958" y="572943"/>
                </a:cubicBezTo>
                <a:cubicBezTo>
                  <a:pt x="1149346" y="565483"/>
                  <a:pt x="1158715" y="570630"/>
                  <a:pt x="1153741" y="564326"/>
                </a:cubicBezTo>
                <a:cubicBezTo>
                  <a:pt x="1148768" y="558023"/>
                  <a:pt x="1152816" y="556287"/>
                  <a:pt x="1164498" y="556287"/>
                </a:cubicBezTo>
                <a:cubicBezTo>
                  <a:pt x="1176180" y="556287"/>
                  <a:pt x="1194050" y="551083"/>
                  <a:pt x="1191679" y="537319"/>
                </a:cubicBezTo>
                <a:cubicBezTo>
                  <a:pt x="1189308" y="523555"/>
                  <a:pt x="1157963" y="533849"/>
                  <a:pt x="1157963" y="521820"/>
                </a:cubicBezTo>
                <a:cubicBezTo>
                  <a:pt x="1157963" y="509791"/>
                  <a:pt x="1118580" y="509155"/>
                  <a:pt x="1120951" y="502851"/>
                </a:cubicBezTo>
                <a:cubicBezTo>
                  <a:pt x="1123322" y="496547"/>
                  <a:pt x="1160797" y="507998"/>
                  <a:pt x="1173867" y="513781"/>
                </a:cubicBezTo>
                <a:cubicBezTo>
                  <a:pt x="1182426" y="518570"/>
                  <a:pt x="1192333" y="520380"/>
                  <a:pt x="1202031" y="518928"/>
                </a:cubicBezTo>
                <a:cubicBezTo>
                  <a:pt x="1212788" y="518350"/>
                  <a:pt x="1205790" y="501579"/>
                  <a:pt x="1207814" y="494812"/>
                </a:cubicBezTo>
                <a:cubicBezTo>
                  <a:pt x="1209838" y="488046"/>
                  <a:pt x="1230947" y="505106"/>
                  <a:pt x="1242513" y="501694"/>
                </a:cubicBezTo>
                <a:cubicBezTo>
                  <a:pt x="1254079" y="498282"/>
                  <a:pt x="1265646" y="468904"/>
                  <a:pt x="1275766" y="460865"/>
                </a:cubicBezTo>
                <a:cubicBezTo>
                  <a:pt x="1285887" y="452827"/>
                  <a:pt x="1276691" y="445366"/>
                  <a:pt x="1257491" y="447101"/>
                </a:cubicBezTo>
                <a:cubicBezTo>
                  <a:pt x="1238291" y="448836"/>
                  <a:pt x="1227477" y="440162"/>
                  <a:pt x="1217009" y="430966"/>
                </a:cubicBezTo>
                <a:cubicBezTo>
                  <a:pt x="1206542" y="421771"/>
                  <a:pt x="1207640" y="414311"/>
                  <a:pt x="1218397" y="415467"/>
                </a:cubicBezTo>
                <a:cubicBezTo>
                  <a:pt x="1229154" y="416624"/>
                  <a:pt x="1255467" y="441896"/>
                  <a:pt x="1265299" y="442475"/>
                </a:cubicBezTo>
                <a:cubicBezTo>
                  <a:pt x="1275130" y="443053"/>
                  <a:pt x="1292479" y="419342"/>
                  <a:pt x="1300923" y="411998"/>
                </a:cubicBezTo>
                <a:cubicBezTo>
                  <a:pt x="1309366" y="404653"/>
                  <a:pt x="1292942" y="401646"/>
                  <a:pt x="1287333" y="395920"/>
                </a:cubicBezTo>
                <a:cubicBezTo>
                  <a:pt x="1281723" y="390195"/>
                  <a:pt x="1297164" y="386725"/>
                  <a:pt x="1305607" y="386725"/>
                </a:cubicBezTo>
                <a:cubicBezTo>
                  <a:pt x="1314051" y="386725"/>
                  <a:pt x="1317752" y="395342"/>
                  <a:pt x="1320586" y="399969"/>
                </a:cubicBezTo>
                <a:cubicBezTo>
                  <a:pt x="1323419" y="404595"/>
                  <a:pt x="1338398" y="397077"/>
                  <a:pt x="1345453" y="397077"/>
                </a:cubicBezTo>
                <a:cubicBezTo>
                  <a:pt x="1352509" y="397077"/>
                  <a:pt x="1344470" y="382677"/>
                  <a:pt x="1332325" y="377530"/>
                </a:cubicBezTo>
                <a:cubicBezTo>
                  <a:pt x="1320181" y="372383"/>
                  <a:pt x="1332788" y="361453"/>
                  <a:pt x="1336547" y="370070"/>
                </a:cubicBezTo>
                <a:cubicBezTo>
                  <a:pt x="1340306" y="378687"/>
                  <a:pt x="1348692" y="376952"/>
                  <a:pt x="1352451" y="386725"/>
                </a:cubicBezTo>
                <a:cubicBezTo>
                  <a:pt x="1358234" y="400547"/>
                  <a:pt x="1362282" y="392508"/>
                  <a:pt x="1371709" y="387882"/>
                </a:cubicBezTo>
                <a:cubicBezTo>
                  <a:pt x="1375543" y="377385"/>
                  <a:pt x="1382795" y="368485"/>
                  <a:pt x="1392297" y="362609"/>
                </a:cubicBezTo>
                <a:cubicBezTo>
                  <a:pt x="1396709" y="359932"/>
                  <a:pt x="1401429" y="357792"/>
                  <a:pt x="1406350" y="356248"/>
                </a:cubicBezTo>
                <a:cubicBezTo>
                  <a:pt x="1407206" y="356011"/>
                  <a:pt x="1408010" y="355623"/>
                  <a:pt x="1408721" y="355091"/>
                </a:cubicBezTo>
                <a:cubicBezTo>
                  <a:pt x="1413406" y="344219"/>
                  <a:pt x="1404037" y="333867"/>
                  <a:pt x="1396056" y="326927"/>
                </a:cubicBezTo>
                <a:cubicBezTo>
                  <a:pt x="1388075" y="319987"/>
                  <a:pt x="1396519" y="312007"/>
                  <a:pt x="1388075" y="307380"/>
                </a:cubicBezTo>
                <a:cubicBezTo>
                  <a:pt x="1379632" y="302754"/>
                  <a:pt x="1378244" y="293038"/>
                  <a:pt x="1388538" y="295814"/>
                </a:cubicBezTo>
                <a:cubicBezTo>
                  <a:pt x="1397698" y="298636"/>
                  <a:pt x="1407564" y="294530"/>
                  <a:pt x="1412018" y="286040"/>
                </a:cubicBezTo>
                <a:cubicBezTo>
                  <a:pt x="1416702" y="277423"/>
                  <a:pt x="1396519" y="275688"/>
                  <a:pt x="1405887" y="269385"/>
                </a:cubicBezTo>
                <a:cubicBezTo>
                  <a:pt x="1415256" y="263081"/>
                  <a:pt x="1407275" y="257298"/>
                  <a:pt x="1397907" y="257298"/>
                </a:cubicBezTo>
                <a:cubicBezTo>
                  <a:pt x="1388867" y="258032"/>
                  <a:pt x="1380921" y="251353"/>
                  <a:pt x="1380094" y="242320"/>
                </a:cubicBezTo>
                <a:cubicBezTo>
                  <a:pt x="1379632" y="233124"/>
                  <a:pt x="1363266" y="239486"/>
                  <a:pt x="1353376" y="233703"/>
                </a:cubicBezTo>
                <a:cubicBezTo>
                  <a:pt x="1343487" y="227919"/>
                  <a:pt x="1321511" y="229134"/>
                  <a:pt x="1316364" y="230291"/>
                </a:cubicBezTo>
                <a:cubicBezTo>
                  <a:pt x="1311217" y="231447"/>
                  <a:pt x="1310581" y="256141"/>
                  <a:pt x="1318272" y="256720"/>
                </a:cubicBezTo>
                <a:cubicBezTo>
                  <a:pt x="1325964" y="257298"/>
                  <a:pt x="1332325" y="267072"/>
                  <a:pt x="1325733" y="270541"/>
                </a:cubicBezTo>
                <a:cubicBezTo>
                  <a:pt x="1319140" y="274011"/>
                  <a:pt x="1326658" y="283727"/>
                  <a:pt x="1321511" y="282570"/>
                </a:cubicBezTo>
                <a:cubicBezTo>
                  <a:pt x="1316364" y="281414"/>
                  <a:pt x="1307921" y="279158"/>
                  <a:pt x="1306532" y="295236"/>
                </a:cubicBezTo>
                <a:cubicBezTo>
                  <a:pt x="1305144" y="311313"/>
                  <a:pt x="1303699" y="317616"/>
                  <a:pt x="1294966" y="322821"/>
                </a:cubicBezTo>
                <a:cubicBezTo>
                  <a:pt x="1286234" y="328026"/>
                  <a:pt x="1293116" y="305009"/>
                  <a:pt x="1284672" y="305472"/>
                </a:cubicBezTo>
                <a:cubicBezTo>
                  <a:pt x="1276229" y="305934"/>
                  <a:pt x="1275304" y="325019"/>
                  <a:pt x="1281376" y="327274"/>
                </a:cubicBezTo>
                <a:cubicBezTo>
                  <a:pt x="1287448" y="329530"/>
                  <a:pt x="1288894" y="335371"/>
                  <a:pt x="1290282" y="344624"/>
                </a:cubicBezTo>
                <a:cubicBezTo>
                  <a:pt x="1291670" y="353877"/>
                  <a:pt x="1279062" y="346879"/>
                  <a:pt x="1273453" y="358388"/>
                </a:cubicBezTo>
                <a:cubicBezTo>
                  <a:pt x="1267843" y="369896"/>
                  <a:pt x="1267670" y="353241"/>
                  <a:pt x="1260325" y="345722"/>
                </a:cubicBezTo>
                <a:cubicBezTo>
                  <a:pt x="1252981" y="338204"/>
                  <a:pt x="1244363" y="326176"/>
                  <a:pt x="1244826" y="316402"/>
                </a:cubicBezTo>
                <a:cubicBezTo>
                  <a:pt x="1244485" y="310330"/>
                  <a:pt x="1248683" y="304945"/>
                  <a:pt x="1254658" y="303795"/>
                </a:cubicBezTo>
                <a:cubicBezTo>
                  <a:pt x="1260441" y="302638"/>
                  <a:pt x="1254658" y="296334"/>
                  <a:pt x="1254195" y="285404"/>
                </a:cubicBezTo>
                <a:cubicBezTo>
                  <a:pt x="1253732" y="274474"/>
                  <a:pt x="1246735" y="277944"/>
                  <a:pt x="1238754" y="266435"/>
                </a:cubicBezTo>
                <a:cubicBezTo>
                  <a:pt x="1230773" y="254927"/>
                  <a:pt x="1221404" y="254869"/>
                  <a:pt x="1216720" y="260132"/>
                </a:cubicBezTo>
                <a:cubicBezTo>
                  <a:pt x="1212036" y="265394"/>
                  <a:pt x="1215332" y="276209"/>
                  <a:pt x="1207814" y="279679"/>
                </a:cubicBezTo>
                <a:cubicBezTo>
                  <a:pt x="1200296" y="283149"/>
                  <a:pt x="1203592" y="300903"/>
                  <a:pt x="1197520" y="302060"/>
                </a:cubicBezTo>
                <a:cubicBezTo>
                  <a:pt x="1191448" y="303216"/>
                  <a:pt x="1194686" y="271582"/>
                  <a:pt x="1189539" y="268749"/>
                </a:cubicBezTo>
                <a:cubicBezTo>
                  <a:pt x="1184392" y="265915"/>
                  <a:pt x="1184855" y="258397"/>
                  <a:pt x="1192836" y="257182"/>
                </a:cubicBezTo>
                <a:cubicBezTo>
                  <a:pt x="1200816" y="255968"/>
                  <a:pt x="1205443" y="246252"/>
                  <a:pt x="1198619" y="246252"/>
                </a:cubicBezTo>
                <a:cubicBezTo>
                  <a:pt x="1191795" y="246252"/>
                  <a:pt x="1179881" y="237635"/>
                  <a:pt x="1175197" y="235322"/>
                </a:cubicBezTo>
                <a:cubicBezTo>
                  <a:pt x="1170513" y="233009"/>
                  <a:pt x="1162532" y="245674"/>
                  <a:pt x="1157385" y="241105"/>
                </a:cubicBezTo>
                <a:cubicBezTo>
                  <a:pt x="1152238" y="236536"/>
                  <a:pt x="1157847" y="223756"/>
                  <a:pt x="1158310" y="216931"/>
                </a:cubicBezTo>
                <a:cubicBezTo>
                  <a:pt x="1158773" y="210107"/>
                  <a:pt x="1166753" y="219823"/>
                  <a:pt x="1171901" y="211148"/>
                </a:cubicBezTo>
                <a:cubicBezTo>
                  <a:pt x="1177048" y="202474"/>
                  <a:pt x="1157385" y="202531"/>
                  <a:pt x="1157385" y="193336"/>
                </a:cubicBezTo>
                <a:cubicBezTo>
                  <a:pt x="1157385" y="184141"/>
                  <a:pt x="1141886" y="181770"/>
                  <a:pt x="1136739" y="178358"/>
                </a:cubicBezTo>
                <a:cubicBezTo>
                  <a:pt x="1131592" y="174946"/>
                  <a:pt x="1140498" y="159967"/>
                  <a:pt x="1137664" y="153664"/>
                </a:cubicBezTo>
                <a:cubicBezTo>
                  <a:pt x="1134831" y="147360"/>
                  <a:pt x="1115630" y="127235"/>
                  <a:pt x="1107708" y="128970"/>
                </a:cubicBezTo>
                <a:cubicBezTo>
                  <a:pt x="1099784" y="130704"/>
                  <a:pt x="1097355" y="115726"/>
                  <a:pt x="1101924" y="116304"/>
                </a:cubicBezTo>
                <a:cubicBezTo>
                  <a:pt x="1106493" y="116883"/>
                  <a:pt x="1110368" y="113413"/>
                  <a:pt x="1119274" y="101384"/>
                </a:cubicBezTo>
                <a:cubicBezTo>
                  <a:pt x="1128180" y="89355"/>
                  <a:pt x="1129105" y="85827"/>
                  <a:pt x="1123033" y="83514"/>
                </a:cubicBezTo>
                <a:cubicBezTo>
                  <a:pt x="1116960" y="81201"/>
                  <a:pt x="1113664" y="73740"/>
                  <a:pt x="1124421" y="74319"/>
                </a:cubicBezTo>
                <a:cubicBezTo>
                  <a:pt x="1135178" y="74897"/>
                  <a:pt x="1154435" y="83514"/>
                  <a:pt x="1161028" y="77789"/>
                </a:cubicBezTo>
                <a:cubicBezTo>
                  <a:pt x="1167621" y="72063"/>
                  <a:pt x="1187226" y="35861"/>
                  <a:pt x="1194744" y="22617"/>
                </a:cubicBezTo>
                <a:cubicBezTo>
                  <a:pt x="1202262" y="9374"/>
                  <a:pt x="1188961" y="8217"/>
                  <a:pt x="1170397" y="9952"/>
                </a:cubicBezTo>
                <a:cubicBezTo>
                  <a:pt x="1151833" y="11687"/>
                  <a:pt x="1147264" y="1335"/>
                  <a:pt x="1131939" y="178"/>
                </a:cubicBezTo>
                <a:cubicBezTo>
                  <a:pt x="1116613" y="-978"/>
                  <a:pt x="1086946" y="3648"/>
                  <a:pt x="1083187" y="9374"/>
                </a:cubicBezTo>
                <a:cubicBezTo>
                  <a:pt x="1079428" y="15099"/>
                  <a:pt x="1091167" y="19726"/>
                  <a:pt x="1088970" y="26087"/>
                </a:cubicBezTo>
                <a:cubicBezTo>
                  <a:pt x="1086772" y="32449"/>
                  <a:pt x="1078213" y="21460"/>
                  <a:pt x="1073992" y="24352"/>
                </a:cubicBezTo>
                <a:cubicBezTo>
                  <a:pt x="1069770" y="27244"/>
                  <a:pt x="1075379" y="34704"/>
                  <a:pt x="1073992" y="56506"/>
                </a:cubicBezTo>
                <a:cubicBezTo>
                  <a:pt x="1072604" y="78309"/>
                  <a:pt x="1077750" y="79639"/>
                  <a:pt x="1082898" y="87562"/>
                </a:cubicBezTo>
                <a:cubicBezTo>
                  <a:pt x="1088045" y="95485"/>
                  <a:pt x="1087119" y="105953"/>
                  <a:pt x="1087119" y="119774"/>
                </a:cubicBezTo>
                <a:cubicBezTo>
                  <a:pt x="1087119" y="133596"/>
                  <a:pt x="1076363" y="132960"/>
                  <a:pt x="1072604" y="135852"/>
                </a:cubicBezTo>
                <a:cubicBezTo>
                  <a:pt x="1068844" y="138743"/>
                  <a:pt x="1081972" y="143890"/>
                  <a:pt x="1080122" y="152507"/>
                </a:cubicBezTo>
                <a:cubicBezTo>
                  <a:pt x="1078271" y="161124"/>
                  <a:pt x="1066994" y="147360"/>
                  <a:pt x="1060864" y="150194"/>
                </a:cubicBezTo>
                <a:cubicBezTo>
                  <a:pt x="1054734" y="153028"/>
                  <a:pt x="1049644" y="173789"/>
                  <a:pt x="1056179" y="180671"/>
                </a:cubicBezTo>
                <a:cubicBezTo>
                  <a:pt x="1062714" y="187553"/>
                  <a:pt x="1065548" y="186454"/>
                  <a:pt x="1060401" y="194493"/>
                </a:cubicBezTo>
                <a:cubicBezTo>
                  <a:pt x="1055254" y="202531"/>
                  <a:pt x="1049644" y="213982"/>
                  <a:pt x="1061789" y="226069"/>
                </a:cubicBezTo>
                <a:cubicBezTo>
                  <a:pt x="1073934" y="238156"/>
                  <a:pt x="1097413" y="236421"/>
                  <a:pt x="1109153" y="245616"/>
                </a:cubicBezTo>
                <a:cubicBezTo>
                  <a:pt x="1120893" y="254811"/>
                  <a:pt x="1104006" y="249086"/>
                  <a:pt x="1108691" y="260016"/>
                </a:cubicBezTo>
                <a:cubicBezTo>
                  <a:pt x="1113375" y="270946"/>
                  <a:pt x="1100710" y="274358"/>
                  <a:pt x="1101173" y="282397"/>
                </a:cubicBezTo>
                <a:cubicBezTo>
                  <a:pt x="1101635" y="290435"/>
                  <a:pt x="1106319" y="285867"/>
                  <a:pt x="1112739" y="272623"/>
                </a:cubicBezTo>
                <a:cubicBezTo>
                  <a:pt x="1119158" y="259380"/>
                  <a:pt x="1123495" y="276093"/>
                  <a:pt x="1123033" y="288180"/>
                </a:cubicBezTo>
                <a:cubicBezTo>
                  <a:pt x="1122570" y="300267"/>
                  <a:pt x="1113664" y="293327"/>
                  <a:pt x="1107071" y="304836"/>
                </a:cubicBezTo>
                <a:cubicBezTo>
                  <a:pt x="1100479" y="316344"/>
                  <a:pt x="1094001" y="318599"/>
                  <a:pt x="1083938" y="315766"/>
                </a:cubicBezTo>
                <a:cubicBezTo>
                  <a:pt x="1073876" y="312932"/>
                  <a:pt x="1079717" y="332421"/>
                  <a:pt x="1083938" y="342773"/>
                </a:cubicBezTo>
                <a:cubicBezTo>
                  <a:pt x="1088160" y="353125"/>
                  <a:pt x="1083013" y="357115"/>
                  <a:pt x="1071331" y="353125"/>
                </a:cubicBezTo>
                <a:cubicBezTo>
                  <a:pt x="1059649" y="349135"/>
                  <a:pt x="1052999" y="340460"/>
                  <a:pt x="1058666" y="329992"/>
                </a:cubicBezTo>
                <a:cubicBezTo>
                  <a:pt x="1064334" y="319525"/>
                  <a:pt x="1068498" y="306860"/>
                  <a:pt x="1061905" y="308132"/>
                </a:cubicBezTo>
                <a:cubicBezTo>
                  <a:pt x="1055312" y="309404"/>
                  <a:pt x="1039408" y="307554"/>
                  <a:pt x="1034724" y="298937"/>
                </a:cubicBezTo>
                <a:cubicBezTo>
                  <a:pt x="1030039" y="290320"/>
                  <a:pt x="1038020" y="293790"/>
                  <a:pt x="1052073" y="296103"/>
                </a:cubicBezTo>
                <a:cubicBezTo>
                  <a:pt x="1066127" y="298416"/>
                  <a:pt x="1053693" y="286156"/>
                  <a:pt x="1064391" y="286156"/>
                </a:cubicBezTo>
                <a:cubicBezTo>
                  <a:pt x="1075090" y="286156"/>
                  <a:pt x="1082666" y="293038"/>
                  <a:pt x="1091572" y="283843"/>
                </a:cubicBezTo>
                <a:cubicBezTo>
                  <a:pt x="1100479" y="274647"/>
                  <a:pt x="1085789" y="256835"/>
                  <a:pt x="1078445" y="259727"/>
                </a:cubicBezTo>
                <a:cubicBezTo>
                  <a:pt x="1071100" y="262618"/>
                  <a:pt x="1059707" y="266609"/>
                  <a:pt x="1059707" y="257992"/>
                </a:cubicBezTo>
                <a:cubicBezTo>
                  <a:pt x="1059707" y="249375"/>
                  <a:pt x="1072372" y="255679"/>
                  <a:pt x="1078907" y="253365"/>
                </a:cubicBezTo>
                <a:cubicBezTo>
                  <a:pt x="1085442" y="251052"/>
                  <a:pt x="1075148" y="240180"/>
                  <a:pt x="1064854" y="243592"/>
                </a:cubicBezTo>
                <a:cubicBezTo>
                  <a:pt x="1054560" y="247004"/>
                  <a:pt x="1047042" y="247062"/>
                  <a:pt x="1038599" y="236710"/>
                </a:cubicBezTo>
                <a:cubicBezTo>
                  <a:pt x="1030155" y="226358"/>
                  <a:pt x="1015466" y="220054"/>
                  <a:pt x="1011418" y="244170"/>
                </a:cubicBezTo>
                <a:cubicBezTo>
                  <a:pt x="1007369" y="268286"/>
                  <a:pt x="993143" y="255100"/>
                  <a:pt x="987533" y="263139"/>
                </a:cubicBezTo>
                <a:cubicBezTo>
                  <a:pt x="981924" y="271178"/>
                  <a:pt x="994068" y="276961"/>
                  <a:pt x="1008121" y="277539"/>
                </a:cubicBezTo>
                <a:cubicBezTo>
                  <a:pt x="1022174" y="278117"/>
                  <a:pt x="1032526" y="293616"/>
                  <a:pt x="1025933" y="293616"/>
                </a:cubicBezTo>
                <a:cubicBezTo>
                  <a:pt x="1019341" y="293616"/>
                  <a:pt x="1022232" y="305183"/>
                  <a:pt x="1015177" y="301076"/>
                </a:cubicBezTo>
                <a:cubicBezTo>
                  <a:pt x="1008121" y="296970"/>
                  <a:pt x="1000661" y="301076"/>
                  <a:pt x="1005808" y="308537"/>
                </a:cubicBezTo>
                <a:cubicBezTo>
                  <a:pt x="1010955" y="315997"/>
                  <a:pt x="1003958" y="318889"/>
                  <a:pt x="1004420" y="326407"/>
                </a:cubicBezTo>
                <a:cubicBezTo>
                  <a:pt x="1004883" y="333925"/>
                  <a:pt x="993605" y="326927"/>
                  <a:pt x="982386" y="325828"/>
                </a:cubicBezTo>
                <a:cubicBezTo>
                  <a:pt x="971167" y="324730"/>
                  <a:pt x="950984" y="328662"/>
                  <a:pt x="936410" y="332710"/>
                </a:cubicBezTo>
                <a:cubicBezTo>
                  <a:pt x="921837" y="336759"/>
                  <a:pt x="905528" y="330397"/>
                  <a:pt x="899398" y="322359"/>
                </a:cubicBezTo>
                <a:cubicBezTo>
                  <a:pt x="893268" y="314320"/>
                  <a:pt x="884882" y="315072"/>
                  <a:pt x="874415" y="315072"/>
                </a:cubicBezTo>
                <a:cubicBezTo>
                  <a:pt x="863947" y="315072"/>
                  <a:pt x="866896" y="303505"/>
                  <a:pt x="853769" y="302407"/>
                </a:cubicBezTo>
                <a:cubicBezTo>
                  <a:pt x="840641" y="301308"/>
                  <a:pt x="843475" y="288064"/>
                  <a:pt x="841566" y="280026"/>
                </a:cubicBezTo>
                <a:cubicBezTo>
                  <a:pt x="839658" y="271987"/>
                  <a:pt x="812997" y="274243"/>
                  <a:pt x="803166" y="281703"/>
                </a:cubicBezTo>
                <a:cubicBezTo>
                  <a:pt x="793334" y="289163"/>
                  <a:pt x="774250" y="286329"/>
                  <a:pt x="768930" y="299515"/>
                </a:cubicBezTo>
                <a:cubicBezTo>
                  <a:pt x="763609" y="312701"/>
                  <a:pt x="773614" y="311081"/>
                  <a:pt x="779224" y="311081"/>
                </a:cubicBezTo>
                <a:cubicBezTo>
                  <a:pt x="787204" y="311081"/>
                  <a:pt x="786742" y="300151"/>
                  <a:pt x="801257" y="302465"/>
                </a:cubicBezTo>
                <a:cubicBezTo>
                  <a:pt x="815773" y="304778"/>
                  <a:pt x="826125" y="284652"/>
                  <a:pt x="832660" y="292113"/>
                </a:cubicBezTo>
                <a:cubicBezTo>
                  <a:pt x="839195" y="299573"/>
                  <a:pt x="807850" y="313973"/>
                  <a:pt x="794260" y="316286"/>
                </a:cubicBezTo>
                <a:cubicBezTo>
                  <a:pt x="780669" y="318599"/>
                  <a:pt x="783908" y="331785"/>
                  <a:pt x="797036" y="354802"/>
                </a:cubicBezTo>
                <a:cubicBezTo>
                  <a:pt x="810164" y="377819"/>
                  <a:pt x="791253" y="364518"/>
                  <a:pt x="791253" y="376026"/>
                </a:cubicBezTo>
                <a:cubicBezTo>
                  <a:pt x="791253" y="387535"/>
                  <a:pt x="766905" y="372614"/>
                  <a:pt x="776737" y="368566"/>
                </a:cubicBezTo>
                <a:cubicBezTo>
                  <a:pt x="786568" y="364518"/>
                  <a:pt x="781884" y="353067"/>
                  <a:pt x="773903" y="345433"/>
                </a:cubicBezTo>
                <a:cubicBezTo>
                  <a:pt x="765922" y="337800"/>
                  <a:pt x="760775" y="345433"/>
                  <a:pt x="761759" y="337337"/>
                </a:cubicBezTo>
                <a:cubicBezTo>
                  <a:pt x="762742" y="329241"/>
                  <a:pt x="753315" y="337915"/>
                  <a:pt x="746260" y="331033"/>
                </a:cubicBezTo>
                <a:cubicBezTo>
                  <a:pt x="739204" y="324151"/>
                  <a:pt x="735503" y="318368"/>
                  <a:pt x="725614" y="324730"/>
                </a:cubicBezTo>
                <a:cubicBezTo>
                  <a:pt x="715724" y="331091"/>
                  <a:pt x="704100" y="329298"/>
                  <a:pt x="682529" y="333347"/>
                </a:cubicBezTo>
                <a:cubicBezTo>
                  <a:pt x="660958" y="337395"/>
                  <a:pt x="620649" y="336180"/>
                  <a:pt x="613131" y="327563"/>
                </a:cubicBezTo>
                <a:cubicBezTo>
                  <a:pt x="605613" y="318947"/>
                  <a:pt x="631926" y="303448"/>
                  <a:pt x="639849" y="305761"/>
                </a:cubicBezTo>
                <a:cubicBezTo>
                  <a:pt x="647772" y="308074"/>
                  <a:pt x="643146" y="295987"/>
                  <a:pt x="630943" y="284479"/>
                </a:cubicBezTo>
                <a:cubicBezTo>
                  <a:pt x="618741" y="272970"/>
                  <a:pt x="592543" y="266667"/>
                  <a:pt x="593006" y="273549"/>
                </a:cubicBezTo>
                <a:cubicBezTo>
                  <a:pt x="593468" y="280431"/>
                  <a:pt x="577969" y="274127"/>
                  <a:pt x="558769" y="270137"/>
                </a:cubicBezTo>
                <a:cubicBezTo>
                  <a:pt x="539569" y="266146"/>
                  <a:pt x="536735" y="257471"/>
                  <a:pt x="524591" y="256893"/>
                </a:cubicBezTo>
                <a:cubicBezTo>
                  <a:pt x="507554" y="256072"/>
                  <a:pt x="491274" y="249606"/>
                  <a:pt x="478326" y="238503"/>
                </a:cubicBezTo>
                <a:cubicBezTo>
                  <a:pt x="463810" y="224681"/>
                  <a:pt x="429574" y="228729"/>
                  <a:pt x="425352" y="240816"/>
                </a:cubicBezTo>
                <a:cubicBezTo>
                  <a:pt x="421130" y="252903"/>
                  <a:pt x="409911" y="252382"/>
                  <a:pt x="398171" y="252382"/>
                </a:cubicBezTo>
                <a:cubicBezTo>
                  <a:pt x="386431" y="252382"/>
                  <a:pt x="403376" y="236883"/>
                  <a:pt x="399154" y="234570"/>
                </a:cubicBezTo>
                <a:cubicBezTo>
                  <a:pt x="393371" y="231158"/>
                  <a:pt x="399617" y="213924"/>
                  <a:pt x="391173" y="212768"/>
                </a:cubicBezTo>
                <a:cubicBezTo>
                  <a:pt x="382730" y="211611"/>
                  <a:pt x="375212" y="253539"/>
                  <a:pt x="359308" y="252382"/>
                </a:cubicBezTo>
                <a:cubicBezTo>
                  <a:pt x="343404" y="251226"/>
                  <a:pt x="336811" y="208141"/>
                  <a:pt x="323684" y="196632"/>
                </a:cubicBezTo>
                <a:cubicBezTo>
                  <a:pt x="310556" y="185124"/>
                  <a:pt x="298816" y="185066"/>
                  <a:pt x="309631" y="201837"/>
                </a:cubicBezTo>
                <a:cubicBezTo>
                  <a:pt x="320445" y="218609"/>
                  <a:pt x="300204" y="206984"/>
                  <a:pt x="301187" y="217915"/>
                </a:cubicBezTo>
                <a:cubicBezTo>
                  <a:pt x="302170" y="228845"/>
                  <a:pt x="283375" y="242030"/>
                  <a:pt x="283838" y="235727"/>
                </a:cubicBezTo>
                <a:cubicBezTo>
                  <a:pt x="284301" y="229423"/>
                  <a:pt x="273544" y="222541"/>
                  <a:pt x="260705" y="240353"/>
                </a:cubicBezTo>
                <a:cubicBezTo>
                  <a:pt x="247866" y="258165"/>
                  <a:pt x="239134" y="255274"/>
                  <a:pt x="238209" y="248970"/>
                </a:cubicBezTo>
                <a:cubicBezTo>
                  <a:pt x="237283" y="242667"/>
                  <a:pt x="200213" y="265047"/>
                  <a:pt x="201659" y="272508"/>
                </a:cubicBezTo>
                <a:cubicBezTo>
                  <a:pt x="203105" y="279968"/>
                  <a:pt x="195876" y="285751"/>
                  <a:pt x="186160" y="285173"/>
                </a:cubicBezTo>
                <a:cubicBezTo>
                  <a:pt x="176444" y="284595"/>
                  <a:pt x="184309" y="274821"/>
                  <a:pt x="191943" y="269674"/>
                </a:cubicBezTo>
                <a:cubicBezTo>
                  <a:pt x="200850" y="263891"/>
                  <a:pt x="224792" y="241510"/>
                  <a:pt x="237399" y="238618"/>
                </a:cubicBezTo>
                <a:cubicBezTo>
                  <a:pt x="248213" y="236305"/>
                  <a:pt x="267876" y="227052"/>
                  <a:pt x="273023" y="220228"/>
                </a:cubicBezTo>
                <a:lnTo>
                  <a:pt x="272965" y="220228"/>
                </a:lnTo>
                <a:cubicBezTo>
                  <a:pt x="252406" y="221442"/>
                  <a:pt x="232165" y="225895"/>
                  <a:pt x="212994" y="233414"/>
                </a:cubicBezTo>
                <a:lnTo>
                  <a:pt x="207211" y="235148"/>
                </a:lnTo>
                <a:cubicBezTo>
                  <a:pt x="202440" y="236953"/>
                  <a:pt x="197576" y="238497"/>
                  <a:pt x="192637" y="239775"/>
                </a:cubicBezTo>
                <a:cubicBezTo>
                  <a:pt x="190787" y="240932"/>
                  <a:pt x="190324" y="243187"/>
                  <a:pt x="191712" y="246079"/>
                </a:cubicBezTo>
                <a:cubicBezTo>
                  <a:pt x="195934" y="255852"/>
                  <a:pt x="178584" y="244922"/>
                  <a:pt x="174825" y="251862"/>
                </a:cubicBezTo>
                <a:cubicBezTo>
                  <a:pt x="171066" y="258802"/>
                  <a:pt x="164531" y="251341"/>
                  <a:pt x="169678" y="247293"/>
                </a:cubicBezTo>
                <a:cubicBezTo>
                  <a:pt x="170141" y="246715"/>
                  <a:pt x="170603" y="246715"/>
                  <a:pt x="170603" y="246136"/>
                </a:cubicBezTo>
                <a:cubicBezTo>
                  <a:pt x="164010" y="247889"/>
                  <a:pt x="157279" y="249051"/>
                  <a:pt x="150478" y="249606"/>
                </a:cubicBezTo>
                <a:cubicBezTo>
                  <a:pt x="147569" y="250370"/>
                  <a:pt x="144579" y="250757"/>
                  <a:pt x="141572" y="250763"/>
                </a:cubicBezTo>
                <a:cubicBezTo>
                  <a:pt x="128907" y="250763"/>
                  <a:pt x="116704" y="261115"/>
                  <a:pt x="124685" y="268575"/>
                </a:cubicBezTo>
                <a:cubicBezTo>
                  <a:pt x="132666" y="276035"/>
                  <a:pt x="138276" y="279505"/>
                  <a:pt x="134054" y="284652"/>
                </a:cubicBezTo>
                <a:cubicBezTo>
                  <a:pt x="129832" y="289799"/>
                  <a:pt x="116704" y="271409"/>
                  <a:pt x="98430" y="273722"/>
                </a:cubicBezTo>
                <a:cubicBezTo>
                  <a:pt x="80155" y="276035"/>
                  <a:pt x="43605" y="249606"/>
                  <a:pt x="43605" y="243245"/>
                </a:cubicBezTo>
                <a:cubicBezTo>
                  <a:pt x="43605" y="238098"/>
                  <a:pt x="17812" y="241568"/>
                  <a:pt x="0" y="239255"/>
                </a:cubicBezTo>
                <a:lnTo>
                  <a:pt x="0" y="666862"/>
                </a:lnTo>
                <a:cubicBezTo>
                  <a:pt x="0" y="666862"/>
                  <a:pt x="8906" y="674900"/>
                  <a:pt x="12665" y="669753"/>
                </a:cubicBezTo>
                <a:cubicBezTo>
                  <a:pt x="16424" y="664606"/>
                  <a:pt x="22497" y="671488"/>
                  <a:pt x="34236" y="664548"/>
                </a:cubicBezTo>
                <a:cubicBezTo>
                  <a:pt x="45976" y="657609"/>
                  <a:pt x="50140" y="672067"/>
                  <a:pt x="50140" y="678370"/>
                </a:cubicBezTo>
                <a:cubicBezTo>
                  <a:pt x="50140" y="684674"/>
                  <a:pt x="67027" y="695720"/>
                  <a:pt x="73620" y="706534"/>
                </a:cubicBezTo>
                <a:cubicBezTo>
                  <a:pt x="80212" y="717349"/>
                  <a:pt x="83914" y="726081"/>
                  <a:pt x="91895" y="720298"/>
                </a:cubicBezTo>
                <a:cubicBezTo>
                  <a:pt x="99875" y="714515"/>
                  <a:pt x="113466" y="711103"/>
                  <a:pt x="113466" y="700751"/>
                </a:cubicBezTo>
                <a:cubicBezTo>
                  <a:pt x="113466" y="690399"/>
                  <a:pt x="145331" y="688722"/>
                  <a:pt x="145331" y="702486"/>
                </a:cubicBezTo>
                <a:cubicBezTo>
                  <a:pt x="145331" y="716250"/>
                  <a:pt x="178121" y="732963"/>
                  <a:pt x="195934" y="770901"/>
                </a:cubicBezTo>
                <a:cubicBezTo>
                  <a:pt x="213746" y="808838"/>
                  <a:pt x="211375" y="817166"/>
                  <a:pt x="237630" y="829542"/>
                </a:cubicBezTo>
                <a:cubicBezTo>
                  <a:pt x="263886" y="841918"/>
                  <a:pt x="263423" y="848511"/>
                  <a:pt x="259664" y="859441"/>
                </a:cubicBezTo>
                <a:cubicBezTo>
                  <a:pt x="255905" y="870371"/>
                  <a:pt x="275626" y="876097"/>
                  <a:pt x="264349" y="884713"/>
                </a:cubicBezTo>
                <a:cubicBezTo>
                  <a:pt x="260127" y="888183"/>
                  <a:pt x="254054" y="893330"/>
                  <a:pt x="248445" y="897899"/>
                </a:cubicBezTo>
                <a:cubicBezTo>
                  <a:pt x="248908" y="903104"/>
                  <a:pt x="253129" y="907094"/>
                  <a:pt x="258276" y="912299"/>
                </a:cubicBezTo>
                <a:cubicBezTo>
                  <a:pt x="262035" y="915769"/>
                  <a:pt x="257814" y="917446"/>
                  <a:pt x="254517" y="919181"/>
                </a:cubicBezTo>
                <a:lnTo>
                  <a:pt x="254980" y="919181"/>
                </a:lnTo>
                <a:cubicBezTo>
                  <a:pt x="268351" y="919806"/>
                  <a:pt x="279281" y="930053"/>
                  <a:pt x="280773" y="943355"/>
                </a:cubicBezTo>
                <a:cubicBezTo>
                  <a:pt x="281646" y="943852"/>
                  <a:pt x="282311" y="944656"/>
                  <a:pt x="282623" y="945610"/>
                </a:cubicBezTo>
                <a:cubicBezTo>
                  <a:pt x="285897" y="949074"/>
                  <a:pt x="287932" y="953533"/>
                  <a:pt x="288406" y="958275"/>
                </a:cubicBezTo>
                <a:cubicBezTo>
                  <a:pt x="290327" y="961444"/>
                  <a:pt x="291605" y="964961"/>
                  <a:pt x="292166" y="968627"/>
                </a:cubicBezTo>
                <a:cubicBezTo>
                  <a:pt x="296850" y="964001"/>
                  <a:pt x="306219" y="980714"/>
                  <a:pt x="310903" y="983548"/>
                </a:cubicBezTo>
                <a:cubicBezTo>
                  <a:pt x="315587" y="986381"/>
                  <a:pt x="320272" y="996213"/>
                  <a:pt x="312291" y="996213"/>
                </a:cubicBezTo>
                <a:cubicBezTo>
                  <a:pt x="304310" y="996213"/>
                  <a:pt x="305756" y="1012290"/>
                  <a:pt x="311366" y="1012868"/>
                </a:cubicBezTo>
                <a:cubicBezTo>
                  <a:pt x="316975" y="1013447"/>
                  <a:pt x="316513" y="1022064"/>
                  <a:pt x="316513" y="1027847"/>
                </a:cubicBezTo>
                <a:cubicBezTo>
                  <a:pt x="316513" y="1033630"/>
                  <a:pt x="334787" y="1041611"/>
                  <a:pt x="341322" y="1038719"/>
                </a:cubicBezTo>
                <a:cubicBezTo>
                  <a:pt x="347857" y="1035828"/>
                  <a:pt x="354450" y="1043924"/>
                  <a:pt x="357284" y="1050285"/>
                </a:cubicBezTo>
                <a:cubicBezTo>
                  <a:pt x="360118" y="1056647"/>
                  <a:pt x="372783" y="1061852"/>
                  <a:pt x="377467" y="1057746"/>
                </a:cubicBezTo>
                <a:cubicBezTo>
                  <a:pt x="382152" y="1053640"/>
                  <a:pt x="385390" y="1065842"/>
                  <a:pt x="386373" y="1074459"/>
                </a:cubicBezTo>
                <a:cubicBezTo>
                  <a:pt x="387357" y="1083076"/>
                  <a:pt x="397593" y="1077871"/>
                  <a:pt x="404185" y="1077293"/>
                </a:cubicBezTo>
                <a:cubicBezTo>
                  <a:pt x="410778" y="1076715"/>
                  <a:pt x="414017" y="1087066"/>
                  <a:pt x="418238" y="1085331"/>
                </a:cubicBezTo>
                <a:cubicBezTo>
                  <a:pt x="427607" y="1081341"/>
                  <a:pt x="429805" y="1100310"/>
                  <a:pt x="436051" y="1111240"/>
                </a:cubicBezTo>
                <a:lnTo>
                  <a:pt x="1083765" y="1107192"/>
                </a:lnTo>
                <a:cubicBezTo>
                  <a:pt x="1083765" y="1107192"/>
                  <a:pt x="1084228" y="1088223"/>
                  <a:pt x="1091746" y="1094527"/>
                </a:cubicBezTo>
                <a:cubicBezTo>
                  <a:pt x="1099264" y="1100830"/>
                  <a:pt x="1092208" y="1111876"/>
                  <a:pt x="1101577" y="1115809"/>
                </a:cubicBezTo>
                <a:cubicBezTo>
                  <a:pt x="1110946" y="1119741"/>
                  <a:pt x="1117076" y="1126739"/>
                  <a:pt x="1121761" y="1123847"/>
                </a:cubicBezTo>
                <a:cubicBezTo>
                  <a:pt x="1126445" y="1120956"/>
                  <a:pt x="1134888" y="1112917"/>
                  <a:pt x="1143332" y="1124426"/>
                </a:cubicBezTo>
                <a:cubicBezTo>
                  <a:pt x="1151775" y="1135934"/>
                  <a:pt x="1157847" y="1126161"/>
                  <a:pt x="1162995" y="1133621"/>
                </a:cubicBezTo>
                <a:cubicBezTo>
                  <a:pt x="1168141" y="1141081"/>
                  <a:pt x="1177048" y="1146864"/>
                  <a:pt x="1183178" y="1137669"/>
                </a:cubicBezTo>
                <a:cubicBezTo>
                  <a:pt x="1188325" y="1130209"/>
                  <a:pt x="1207525" y="1139404"/>
                  <a:pt x="1216893" y="1143452"/>
                </a:cubicBezTo>
                <a:cubicBezTo>
                  <a:pt x="1228171" y="1132522"/>
                  <a:pt x="1237539" y="1109563"/>
                  <a:pt x="1247371" y="1109563"/>
                </a:cubicBezTo>
                <a:cubicBezTo>
                  <a:pt x="1260961" y="1109563"/>
                  <a:pt x="1295198" y="1112975"/>
                  <a:pt x="1297511" y="1134257"/>
                </a:cubicBezTo>
                <a:cubicBezTo>
                  <a:pt x="1299824" y="1155539"/>
                  <a:pt x="1320643" y="1135414"/>
                  <a:pt x="1322379" y="1155539"/>
                </a:cubicBezTo>
                <a:cubicBezTo>
                  <a:pt x="1324229" y="1172194"/>
                  <a:pt x="1337820" y="1185438"/>
                  <a:pt x="1335506" y="1194633"/>
                </a:cubicBezTo>
                <a:cubicBezTo>
                  <a:pt x="1339207" y="1197467"/>
                  <a:pt x="1344412" y="1201515"/>
                  <a:pt x="1349097" y="1205563"/>
                </a:cubicBezTo>
                <a:cubicBezTo>
                  <a:pt x="1355632" y="1202672"/>
                  <a:pt x="1373444" y="1206142"/>
                  <a:pt x="1385184" y="1211347"/>
                </a:cubicBezTo>
                <a:cubicBezTo>
                  <a:pt x="1399699" y="1217650"/>
                  <a:pt x="1421733" y="1203886"/>
                  <a:pt x="1428731" y="1225110"/>
                </a:cubicBezTo>
                <a:cubicBezTo>
                  <a:pt x="1435728" y="1246335"/>
                  <a:pt x="1453136" y="1261949"/>
                  <a:pt x="1437174" y="1263626"/>
                </a:cubicBezTo>
                <a:cubicBezTo>
                  <a:pt x="1423584" y="1264783"/>
                  <a:pt x="1405772" y="1242402"/>
                  <a:pt x="1407217" y="1255009"/>
                </a:cubicBezTo>
                <a:cubicBezTo>
                  <a:pt x="1408663" y="1267617"/>
                  <a:pt x="1399699" y="1261371"/>
                  <a:pt x="1399699" y="1279761"/>
                </a:cubicBezTo>
                <a:cubicBezTo>
                  <a:pt x="1399699" y="1298152"/>
                  <a:pt x="1389405" y="1324003"/>
                  <a:pt x="1382812" y="1322846"/>
                </a:cubicBezTo>
                <a:cubicBezTo>
                  <a:pt x="1382812" y="1322846"/>
                  <a:pt x="1382350" y="1322846"/>
                  <a:pt x="1382350" y="1322268"/>
                </a:cubicBezTo>
                <a:cubicBezTo>
                  <a:pt x="1380742" y="1329768"/>
                  <a:pt x="1382089" y="1337599"/>
                  <a:pt x="1386109" y="1344128"/>
                </a:cubicBezTo>
                <a:cubicBezTo>
                  <a:pt x="1394090" y="1337246"/>
                  <a:pt x="1405309" y="1325738"/>
                  <a:pt x="1415025" y="1326316"/>
                </a:cubicBezTo>
                <a:cubicBezTo>
                  <a:pt x="1430523" y="1327472"/>
                  <a:pt x="1434745" y="1338923"/>
                  <a:pt x="1445039" y="1329728"/>
                </a:cubicBezTo>
                <a:cubicBezTo>
                  <a:pt x="1455333" y="1320533"/>
                  <a:pt x="1457704" y="1317121"/>
                  <a:pt x="1459555" y="1323424"/>
                </a:cubicBezTo>
                <a:cubicBezTo>
                  <a:pt x="1460018" y="1324003"/>
                  <a:pt x="1459555" y="1325159"/>
                  <a:pt x="1459092" y="1326316"/>
                </a:cubicBezTo>
                <a:cubicBezTo>
                  <a:pt x="1462088" y="1324760"/>
                  <a:pt x="1464546" y="1322343"/>
                  <a:pt x="1466148" y="1319376"/>
                </a:cubicBezTo>
                <a:cubicBezTo>
                  <a:pt x="1466345" y="1315692"/>
                  <a:pt x="1465853" y="1312008"/>
                  <a:pt x="1464702" y="1308504"/>
                </a:cubicBezTo>
                <a:cubicBezTo>
                  <a:pt x="1454408" y="1310181"/>
                  <a:pt x="1450649" y="1311337"/>
                  <a:pt x="1447873" y="1302721"/>
                </a:cubicBezTo>
                <a:cubicBezTo>
                  <a:pt x="1443651" y="1290692"/>
                  <a:pt x="1479276" y="1278026"/>
                  <a:pt x="1495642" y="1280340"/>
                </a:cubicBezTo>
                <a:cubicBezTo>
                  <a:pt x="1512008" y="1282653"/>
                  <a:pt x="1522360" y="1269409"/>
                  <a:pt x="1528028" y="1277448"/>
                </a:cubicBezTo>
                <a:cubicBezTo>
                  <a:pt x="1537859" y="1266518"/>
                  <a:pt x="1555208" y="1249284"/>
                  <a:pt x="1559430" y="1249284"/>
                </a:cubicBezTo>
                <a:lnTo>
                  <a:pt x="1640048" y="1248706"/>
                </a:lnTo>
                <a:cubicBezTo>
                  <a:pt x="1640048" y="1248706"/>
                  <a:pt x="1665783" y="1229737"/>
                  <a:pt x="1668964" y="1212503"/>
                </a:cubicBezTo>
                <a:cubicBezTo>
                  <a:pt x="1672144" y="1195269"/>
                  <a:pt x="1689147" y="1153862"/>
                  <a:pt x="1698978" y="1163057"/>
                </a:cubicBezTo>
                <a:cubicBezTo>
                  <a:pt x="1708810" y="1172252"/>
                  <a:pt x="1729455" y="1165370"/>
                  <a:pt x="1730381" y="1173987"/>
                </a:cubicBezTo>
                <a:cubicBezTo>
                  <a:pt x="1730843" y="1181448"/>
                  <a:pt x="1723325" y="1209612"/>
                  <a:pt x="1750043" y="1251597"/>
                </a:cubicBezTo>
                <a:cubicBezTo>
                  <a:pt x="1759412" y="1244658"/>
                  <a:pt x="1769301" y="1238932"/>
                  <a:pt x="1774911" y="1239511"/>
                </a:cubicBezTo>
                <a:cubicBezTo>
                  <a:pt x="1784280" y="1240089"/>
                  <a:pt x="1798044" y="1225110"/>
                  <a:pt x="1802554" y="1215915"/>
                </a:cubicBezTo>
                <a:cubicBezTo>
                  <a:pt x="1807066" y="1206720"/>
                  <a:pt x="1812386" y="1224590"/>
                  <a:pt x="1803942" y="1227482"/>
                </a:cubicBezTo>
                <a:cubicBezTo>
                  <a:pt x="1795499" y="1230373"/>
                  <a:pt x="1810535" y="1237833"/>
                  <a:pt x="1825514" y="1237255"/>
                </a:cubicBezTo>
                <a:cubicBezTo>
                  <a:pt x="1840492" y="1236677"/>
                  <a:pt x="1818979" y="1243559"/>
                  <a:pt x="1807702" y="1243038"/>
                </a:cubicBezTo>
                <a:cubicBezTo>
                  <a:pt x="1796424" y="1242518"/>
                  <a:pt x="1792261" y="1244137"/>
                  <a:pt x="1777687" y="1261429"/>
                </a:cubicBezTo>
                <a:cubicBezTo>
                  <a:pt x="1763113" y="1278720"/>
                  <a:pt x="1766930" y="1283810"/>
                  <a:pt x="1774911" y="1292427"/>
                </a:cubicBezTo>
                <a:cubicBezTo>
                  <a:pt x="1782892" y="1301043"/>
                  <a:pt x="1794111" y="1297631"/>
                  <a:pt x="1805851" y="1285545"/>
                </a:cubicBezTo>
                <a:cubicBezTo>
                  <a:pt x="1817591" y="1273458"/>
                  <a:pt x="1816608" y="1262007"/>
                  <a:pt x="1828348" y="1262412"/>
                </a:cubicBezTo>
                <a:cubicBezTo>
                  <a:pt x="1835039" y="1261822"/>
                  <a:pt x="1841631" y="1260463"/>
                  <a:pt x="1848010" y="1258364"/>
                </a:cubicBezTo>
                <a:lnTo>
                  <a:pt x="1850844" y="1254894"/>
                </a:lnTo>
                <a:cubicBezTo>
                  <a:pt x="1853198" y="1252644"/>
                  <a:pt x="1855690" y="1250539"/>
                  <a:pt x="1858304" y="1248590"/>
                </a:cubicBezTo>
                <a:cubicBezTo>
                  <a:pt x="1859287" y="1247433"/>
                  <a:pt x="1860675" y="1246855"/>
                  <a:pt x="1861601" y="1245699"/>
                </a:cubicBezTo>
                <a:cubicBezTo>
                  <a:pt x="1866493" y="1240852"/>
                  <a:pt x="1872999" y="1237990"/>
                  <a:pt x="1879875" y="1237660"/>
                </a:cubicBezTo>
                <a:cubicBezTo>
                  <a:pt x="1881460" y="1237562"/>
                  <a:pt x="1883045" y="1237758"/>
                  <a:pt x="1884560" y="1238238"/>
                </a:cubicBezTo>
                <a:cubicBezTo>
                  <a:pt x="1885364" y="1236677"/>
                  <a:pt x="1886486" y="1235295"/>
                  <a:pt x="1887856" y="1234190"/>
                </a:cubicBezTo>
                <a:cubicBezTo>
                  <a:pt x="1887475" y="1233502"/>
                  <a:pt x="1887318" y="1232715"/>
                  <a:pt x="1887393" y="1231935"/>
                </a:cubicBezTo>
                <a:cubicBezTo>
                  <a:pt x="1887393" y="1228465"/>
                  <a:pt x="1893177" y="1226730"/>
                  <a:pt x="1900059" y="1224995"/>
                </a:cubicBezTo>
                <a:cubicBezTo>
                  <a:pt x="1900521" y="1224995"/>
                  <a:pt x="1900521" y="1224474"/>
                  <a:pt x="1900984" y="1224474"/>
                </a:cubicBezTo>
                <a:cubicBezTo>
                  <a:pt x="1903338" y="1216696"/>
                  <a:pt x="1909237" y="1210496"/>
                  <a:pt x="1916888" y="1207761"/>
                </a:cubicBezTo>
                <a:cubicBezTo>
                  <a:pt x="1914638" y="1206998"/>
                  <a:pt x="1912232" y="1206795"/>
                  <a:pt x="1909890" y="1207183"/>
                </a:cubicBezTo>
                <a:cubicBezTo>
                  <a:pt x="1902372" y="1208339"/>
                  <a:pt x="1908502" y="1194575"/>
                  <a:pt x="1909427" y="1188214"/>
                </a:cubicBezTo>
                <a:cubicBezTo>
                  <a:pt x="1910353" y="1181852"/>
                  <a:pt x="1893928" y="1191106"/>
                  <a:pt x="1893466" y="1199144"/>
                </a:cubicBezTo>
                <a:cubicBezTo>
                  <a:pt x="1893003" y="1207183"/>
                  <a:pt x="1881321" y="1210074"/>
                  <a:pt x="1881321" y="1215279"/>
                </a:cubicBezTo>
                <a:cubicBezTo>
                  <a:pt x="1881321" y="1229621"/>
                  <a:pt x="1879875" y="1222161"/>
                  <a:pt x="1871432" y="1226845"/>
                </a:cubicBezTo>
                <a:cubicBezTo>
                  <a:pt x="1862989" y="1231530"/>
                  <a:pt x="1830950" y="1226845"/>
                  <a:pt x="1829735" y="1218229"/>
                </a:cubicBezTo>
                <a:cubicBezTo>
                  <a:pt x="1828521" y="1209612"/>
                  <a:pt x="1805388" y="1205043"/>
                  <a:pt x="1804405" y="1193534"/>
                </a:cubicBezTo>
                <a:cubicBezTo>
                  <a:pt x="1804475" y="1192921"/>
                  <a:pt x="1804307" y="1192303"/>
                  <a:pt x="1803942" y="1191799"/>
                </a:cubicBezTo>
                <a:cubicBezTo>
                  <a:pt x="1797540" y="1186652"/>
                  <a:pt x="1794042" y="1178712"/>
                  <a:pt x="1794574" y="1170517"/>
                </a:cubicBezTo>
                <a:cubicBezTo>
                  <a:pt x="1795036" y="1164208"/>
                  <a:pt x="1796459" y="1158008"/>
                  <a:pt x="1798796" y="1152127"/>
                </a:cubicBezTo>
                <a:lnTo>
                  <a:pt x="1797870" y="1150970"/>
                </a:lnTo>
                <a:cubicBezTo>
                  <a:pt x="1795158" y="1151878"/>
                  <a:pt x="1792729" y="1153469"/>
                  <a:pt x="1790815" y="1155597"/>
                </a:cubicBezTo>
                <a:cubicBezTo>
                  <a:pt x="1781909" y="1165370"/>
                  <a:pt x="1776762" y="1149814"/>
                  <a:pt x="1788964" y="1144667"/>
                </a:cubicBezTo>
                <a:cubicBezTo>
                  <a:pt x="1790352" y="1144088"/>
                  <a:pt x="1791798" y="1143510"/>
                  <a:pt x="1793649" y="1142932"/>
                </a:cubicBezTo>
                <a:lnTo>
                  <a:pt x="1793649" y="1142064"/>
                </a:lnTo>
                <a:cubicBezTo>
                  <a:pt x="1790826" y="1138681"/>
                  <a:pt x="1788762" y="1134737"/>
                  <a:pt x="1787576" y="1130498"/>
                </a:cubicBezTo>
                <a:cubicBezTo>
                  <a:pt x="1786194" y="1124750"/>
                  <a:pt x="1786518" y="1118718"/>
                  <a:pt x="1788501" y="1113148"/>
                </a:cubicBezTo>
                <a:cubicBezTo>
                  <a:pt x="1781643" y="1112055"/>
                  <a:pt x="1775715" y="1107758"/>
                  <a:pt x="1772540" y="1101582"/>
                </a:cubicBezTo>
                <a:cubicBezTo>
                  <a:pt x="1750518" y="1107117"/>
                  <a:pt x="1729490" y="1116034"/>
                  <a:pt x="1710198" y="1128011"/>
                </a:cubicBezTo>
                <a:cubicBezTo>
                  <a:pt x="1691923" y="1140618"/>
                  <a:pt x="1668964" y="1179713"/>
                  <a:pt x="1659132" y="1179713"/>
                </a:cubicBezTo>
                <a:cubicBezTo>
                  <a:pt x="1649301" y="1179713"/>
                  <a:pt x="1676482" y="1158488"/>
                  <a:pt x="1680703" y="1150392"/>
                </a:cubicBezTo>
                <a:cubicBezTo>
                  <a:pt x="1684925" y="1142296"/>
                  <a:pt x="1679778" y="1134315"/>
                  <a:pt x="1685388" y="1137206"/>
                </a:cubicBezTo>
                <a:cubicBezTo>
                  <a:pt x="1690997" y="1140098"/>
                  <a:pt x="1707421" y="1110777"/>
                  <a:pt x="1718178" y="1101004"/>
                </a:cubicBezTo>
                <a:cubicBezTo>
                  <a:pt x="1728935" y="1091230"/>
                  <a:pt x="1741311" y="1100425"/>
                  <a:pt x="1742583" y="1092387"/>
                </a:cubicBezTo>
                <a:cubicBezTo>
                  <a:pt x="1743856" y="1084348"/>
                  <a:pt x="1749118" y="1078565"/>
                  <a:pt x="1759933" y="1067635"/>
                </a:cubicBezTo>
                <a:cubicBezTo>
                  <a:pt x="1766872" y="1063963"/>
                  <a:pt x="1774581" y="1061985"/>
                  <a:pt x="1782429" y="1061852"/>
                </a:cubicBezTo>
                <a:cubicBezTo>
                  <a:pt x="1785980" y="1059932"/>
                  <a:pt x="1789959" y="1058937"/>
                  <a:pt x="1793996" y="1058960"/>
                </a:cubicBezTo>
                <a:cubicBezTo>
                  <a:pt x="1796390" y="1058983"/>
                  <a:pt x="1798772" y="1059377"/>
                  <a:pt x="1801051" y="1060117"/>
                </a:cubicBezTo>
                <a:cubicBezTo>
                  <a:pt x="1827249" y="1058382"/>
                  <a:pt x="1861022" y="1058382"/>
                  <a:pt x="1883056" y="1058382"/>
                </a:cubicBezTo>
                <a:cubicBezTo>
                  <a:pt x="1886306" y="1057804"/>
                  <a:pt x="1889637" y="1057804"/>
                  <a:pt x="1892887" y="1058382"/>
                </a:cubicBezTo>
                <a:cubicBezTo>
                  <a:pt x="1897578" y="1058145"/>
                  <a:pt x="1902285" y="1058341"/>
                  <a:pt x="1906941" y="1058960"/>
                </a:cubicBezTo>
                <a:cubicBezTo>
                  <a:pt x="1919143" y="1059539"/>
                  <a:pt x="1942565" y="1040570"/>
                  <a:pt x="1949158" y="1027905"/>
                </a:cubicBezTo>
                <a:cubicBezTo>
                  <a:pt x="1955750" y="1015239"/>
                  <a:pt x="1964599" y="1015297"/>
                  <a:pt x="1981486" y="1017032"/>
                </a:cubicBezTo>
                <a:cubicBezTo>
                  <a:pt x="1998372" y="1018767"/>
                  <a:pt x="2005833" y="1000319"/>
                  <a:pt x="2014276" y="993437"/>
                </a:cubicBezTo>
                <a:cubicBezTo>
                  <a:pt x="2026189" y="988868"/>
                  <a:pt x="2022893" y="985398"/>
                  <a:pt x="2015895" y="983663"/>
                </a:cubicBezTo>
                <a:close/>
                <a:moveTo>
                  <a:pt x="558191" y="406619"/>
                </a:moveTo>
                <a:cubicBezTo>
                  <a:pt x="544600" y="426745"/>
                  <a:pt x="539916" y="429752"/>
                  <a:pt x="525863" y="426745"/>
                </a:cubicBezTo>
                <a:cubicBezTo>
                  <a:pt x="511810" y="423737"/>
                  <a:pt x="502730" y="431892"/>
                  <a:pt x="509901" y="438311"/>
                </a:cubicBezTo>
                <a:cubicBezTo>
                  <a:pt x="517073" y="444730"/>
                  <a:pt x="517420" y="449183"/>
                  <a:pt x="502904" y="453232"/>
                </a:cubicBezTo>
                <a:cubicBezTo>
                  <a:pt x="488388" y="457280"/>
                  <a:pt x="478962" y="470581"/>
                  <a:pt x="472889" y="468730"/>
                </a:cubicBezTo>
                <a:cubicBezTo>
                  <a:pt x="466817" y="466880"/>
                  <a:pt x="497699" y="441145"/>
                  <a:pt x="489776" y="434031"/>
                </a:cubicBezTo>
                <a:cubicBezTo>
                  <a:pt x="481853" y="426918"/>
                  <a:pt x="462595" y="446118"/>
                  <a:pt x="462133" y="454157"/>
                </a:cubicBezTo>
                <a:cubicBezTo>
                  <a:pt x="461670" y="462195"/>
                  <a:pt x="449005" y="462774"/>
                  <a:pt x="441024" y="462774"/>
                </a:cubicBezTo>
                <a:cubicBezTo>
                  <a:pt x="433043" y="462774"/>
                  <a:pt x="422750" y="453579"/>
                  <a:pt x="430672" y="452422"/>
                </a:cubicBezTo>
                <a:cubicBezTo>
                  <a:pt x="438595" y="451265"/>
                  <a:pt x="433043" y="440856"/>
                  <a:pt x="443800" y="436345"/>
                </a:cubicBezTo>
                <a:cubicBezTo>
                  <a:pt x="454557" y="431834"/>
                  <a:pt x="441949" y="424258"/>
                  <a:pt x="445246" y="418533"/>
                </a:cubicBezTo>
                <a:cubicBezTo>
                  <a:pt x="448542" y="412807"/>
                  <a:pt x="470518" y="423680"/>
                  <a:pt x="470981" y="413906"/>
                </a:cubicBezTo>
                <a:cubicBezTo>
                  <a:pt x="471444" y="404132"/>
                  <a:pt x="449005" y="395516"/>
                  <a:pt x="441487" y="401819"/>
                </a:cubicBezTo>
                <a:cubicBezTo>
                  <a:pt x="433969" y="408123"/>
                  <a:pt x="416619" y="421366"/>
                  <a:pt x="396031" y="410494"/>
                </a:cubicBezTo>
                <a:cubicBezTo>
                  <a:pt x="389438" y="407024"/>
                  <a:pt x="448080" y="399564"/>
                  <a:pt x="458374" y="388634"/>
                </a:cubicBezTo>
                <a:cubicBezTo>
                  <a:pt x="468668" y="377703"/>
                  <a:pt x="513198" y="365501"/>
                  <a:pt x="516494" y="375390"/>
                </a:cubicBezTo>
                <a:cubicBezTo>
                  <a:pt x="519791" y="385279"/>
                  <a:pt x="492552" y="391525"/>
                  <a:pt x="505680" y="400720"/>
                </a:cubicBezTo>
                <a:cubicBezTo>
                  <a:pt x="518808" y="409916"/>
                  <a:pt x="540379" y="403554"/>
                  <a:pt x="545526" y="394359"/>
                </a:cubicBezTo>
                <a:cubicBezTo>
                  <a:pt x="550673" y="385164"/>
                  <a:pt x="571781" y="386494"/>
                  <a:pt x="558191" y="406619"/>
                </a:cubicBezTo>
                <a:close/>
                <a:moveTo>
                  <a:pt x="689874" y="605502"/>
                </a:moveTo>
                <a:cubicBezTo>
                  <a:pt x="673970" y="622158"/>
                  <a:pt x="674895" y="617531"/>
                  <a:pt x="660958" y="620423"/>
                </a:cubicBezTo>
                <a:cubicBezTo>
                  <a:pt x="647020" y="623314"/>
                  <a:pt x="658124" y="639970"/>
                  <a:pt x="641295" y="641705"/>
                </a:cubicBezTo>
                <a:cubicBezTo>
                  <a:pt x="624466" y="643440"/>
                  <a:pt x="583464" y="645117"/>
                  <a:pt x="577680" y="633666"/>
                </a:cubicBezTo>
                <a:cubicBezTo>
                  <a:pt x="575830" y="629618"/>
                  <a:pt x="600177" y="632510"/>
                  <a:pt x="601623" y="624471"/>
                </a:cubicBezTo>
                <a:cubicBezTo>
                  <a:pt x="603069" y="616432"/>
                  <a:pt x="610008" y="602611"/>
                  <a:pt x="620360" y="602611"/>
                </a:cubicBezTo>
                <a:cubicBezTo>
                  <a:pt x="630712" y="602611"/>
                  <a:pt x="629729" y="586534"/>
                  <a:pt x="612842" y="576760"/>
                </a:cubicBezTo>
                <a:cubicBezTo>
                  <a:pt x="595955" y="566986"/>
                  <a:pt x="637247" y="560625"/>
                  <a:pt x="646616" y="576182"/>
                </a:cubicBezTo>
                <a:cubicBezTo>
                  <a:pt x="655984" y="591738"/>
                  <a:pt x="673334" y="603189"/>
                  <a:pt x="682702" y="591680"/>
                </a:cubicBezTo>
                <a:cubicBezTo>
                  <a:pt x="692071" y="580172"/>
                  <a:pt x="746317" y="549174"/>
                  <a:pt x="746317" y="563516"/>
                </a:cubicBezTo>
                <a:cubicBezTo>
                  <a:pt x="746144" y="579073"/>
                  <a:pt x="705835" y="588847"/>
                  <a:pt x="689874" y="605502"/>
                </a:cubicBezTo>
                <a:close/>
                <a:moveTo>
                  <a:pt x="1052652" y="1054970"/>
                </a:moveTo>
                <a:cubicBezTo>
                  <a:pt x="1041432" y="1056705"/>
                  <a:pt x="1053635" y="1019288"/>
                  <a:pt x="1032989" y="1005524"/>
                </a:cubicBezTo>
                <a:cubicBezTo>
                  <a:pt x="1012418" y="991222"/>
                  <a:pt x="999342" y="968448"/>
                  <a:pt x="997365" y="943470"/>
                </a:cubicBezTo>
                <a:cubicBezTo>
                  <a:pt x="997365" y="927335"/>
                  <a:pt x="1018011" y="919875"/>
                  <a:pt x="1026280" y="932540"/>
                </a:cubicBezTo>
                <a:cubicBezTo>
                  <a:pt x="1034550" y="945205"/>
                  <a:pt x="1046869" y="995750"/>
                  <a:pt x="1054387" y="1011827"/>
                </a:cubicBezTo>
                <a:cubicBezTo>
                  <a:pt x="1061905" y="1027905"/>
                  <a:pt x="1062078" y="1053813"/>
                  <a:pt x="1052652" y="10549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3" name="Frihåndsform: figur 462">
            <a:extLst>
              <a:ext uri="{FF2B5EF4-FFF2-40B4-BE49-F238E27FC236}">
                <a16:creationId xmlns:a16="http://schemas.microsoft.com/office/drawing/2014/main" id="{9EF3BBC3-F047-414F-81B5-A3A9D349B1F3}"/>
              </a:ext>
            </a:extLst>
          </p:cNvPr>
          <p:cNvSpPr/>
          <p:nvPr/>
        </p:nvSpPr>
        <p:spPr>
          <a:xfrm>
            <a:off x="4494608" y="1916853"/>
            <a:ext cx="158935" cy="103541"/>
          </a:xfrm>
          <a:custGeom>
            <a:avLst/>
            <a:gdLst>
              <a:gd name="connsiteX0" fmla="*/ 157475 w 158935"/>
              <a:gd name="connsiteY0" fmla="*/ 16794 h 103541"/>
              <a:gd name="connsiteX1" fmla="*/ 138738 w 158935"/>
              <a:gd name="connsiteY1" fmla="*/ 4187 h 103541"/>
              <a:gd name="connsiteX2" fmla="*/ 124222 w 158935"/>
              <a:gd name="connsiteY2" fmla="*/ 15117 h 103541"/>
              <a:gd name="connsiteX3" fmla="*/ 92820 w 158935"/>
              <a:gd name="connsiteY3" fmla="*/ 11647 h 103541"/>
              <a:gd name="connsiteX4" fmla="*/ 51123 w 158935"/>
              <a:gd name="connsiteY4" fmla="*/ 36919 h 103541"/>
              <a:gd name="connsiteX5" fmla="*/ 51586 w 158935"/>
              <a:gd name="connsiteY5" fmla="*/ 40968 h 103541"/>
              <a:gd name="connsiteX6" fmla="*/ 25793 w 158935"/>
              <a:gd name="connsiteY6" fmla="*/ 67975 h 103541"/>
              <a:gd name="connsiteX7" fmla="*/ 8444 w 158935"/>
              <a:gd name="connsiteY7" fmla="*/ 66240 h 103541"/>
              <a:gd name="connsiteX8" fmla="*/ 0 w 158935"/>
              <a:gd name="connsiteY8" fmla="*/ 95561 h 103541"/>
              <a:gd name="connsiteX9" fmla="*/ 10814 w 158935"/>
              <a:gd name="connsiteY9" fmla="*/ 94983 h 103541"/>
              <a:gd name="connsiteX10" fmla="*/ 29552 w 158935"/>
              <a:gd name="connsiteY10" fmla="*/ 81161 h 103541"/>
              <a:gd name="connsiteX11" fmla="*/ 46265 w 158935"/>
              <a:gd name="connsiteY11" fmla="*/ 103542 h 103541"/>
              <a:gd name="connsiteX12" fmla="*/ 65928 w 158935"/>
              <a:gd name="connsiteY12" fmla="*/ 82260 h 103541"/>
              <a:gd name="connsiteX13" fmla="*/ 81427 w 158935"/>
              <a:gd name="connsiteY13" fmla="*/ 69652 h 103541"/>
              <a:gd name="connsiteX14" fmla="*/ 95017 w 158935"/>
              <a:gd name="connsiteY14" fmla="*/ 43744 h 103541"/>
              <a:gd name="connsiteX15" fmla="*/ 102478 w 158935"/>
              <a:gd name="connsiteY15" fmla="*/ 68496 h 103541"/>
              <a:gd name="connsiteX16" fmla="*/ 124512 w 158935"/>
              <a:gd name="connsiteY16" fmla="*/ 62134 h 103541"/>
              <a:gd name="connsiteX17" fmla="*/ 143249 w 158935"/>
              <a:gd name="connsiteY17" fmla="*/ 51262 h 103541"/>
              <a:gd name="connsiteX18" fmla="*/ 143249 w 158935"/>
              <a:gd name="connsiteY18" fmla="*/ 29980 h 103541"/>
              <a:gd name="connsiteX19" fmla="*/ 157475 w 158935"/>
              <a:gd name="connsiteY19" fmla="*/ 16794 h 1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8935" h="103541">
                <a:moveTo>
                  <a:pt x="157475" y="16794"/>
                </a:moveTo>
                <a:cubicBezTo>
                  <a:pt x="163606" y="9334"/>
                  <a:pt x="149090" y="15637"/>
                  <a:pt x="138738" y="4187"/>
                </a:cubicBezTo>
                <a:cubicBezTo>
                  <a:pt x="128386" y="-7264"/>
                  <a:pt x="124222" y="7599"/>
                  <a:pt x="124222" y="15117"/>
                </a:cubicBezTo>
                <a:cubicBezTo>
                  <a:pt x="124222" y="22635"/>
                  <a:pt x="104560" y="16216"/>
                  <a:pt x="92820" y="11647"/>
                </a:cubicBezTo>
                <a:cubicBezTo>
                  <a:pt x="81080" y="7078"/>
                  <a:pt x="67027" y="27146"/>
                  <a:pt x="51123" y="36919"/>
                </a:cubicBezTo>
                <a:cubicBezTo>
                  <a:pt x="51123" y="38076"/>
                  <a:pt x="51586" y="39811"/>
                  <a:pt x="51586" y="40968"/>
                </a:cubicBezTo>
                <a:cubicBezTo>
                  <a:pt x="51586" y="54153"/>
                  <a:pt x="40019" y="69884"/>
                  <a:pt x="25793" y="67975"/>
                </a:cubicBezTo>
                <a:lnTo>
                  <a:pt x="8444" y="66240"/>
                </a:lnTo>
                <a:cubicBezTo>
                  <a:pt x="8143" y="76569"/>
                  <a:pt x="5240" y="86655"/>
                  <a:pt x="0" y="95561"/>
                </a:cubicBezTo>
                <a:cubicBezTo>
                  <a:pt x="3285" y="93589"/>
                  <a:pt x="7339" y="93369"/>
                  <a:pt x="10814" y="94983"/>
                </a:cubicBezTo>
                <a:cubicBezTo>
                  <a:pt x="22034" y="99551"/>
                  <a:pt x="24405" y="87522"/>
                  <a:pt x="29552" y="81161"/>
                </a:cubicBezTo>
                <a:cubicBezTo>
                  <a:pt x="34699" y="74799"/>
                  <a:pt x="32848" y="103542"/>
                  <a:pt x="46265" y="103542"/>
                </a:cubicBezTo>
                <a:cubicBezTo>
                  <a:pt x="57485" y="103542"/>
                  <a:pt x="55634" y="73643"/>
                  <a:pt x="65928" y="82260"/>
                </a:cubicBezTo>
                <a:cubicBezTo>
                  <a:pt x="76222" y="90876"/>
                  <a:pt x="79519" y="78847"/>
                  <a:pt x="81427" y="69652"/>
                </a:cubicBezTo>
                <a:cubicBezTo>
                  <a:pt x="83335" y="60457"/>
                  <a:pt x="83278" y="46057"/>
                  <a:pt x="95017" y="43744"/>
                </a:cubicBezTo>
                <a:cubicBezTo>
                  <a:pt x="106757" y="41430"/>
                  <a:pt x="96868" y="57565"/>
                  <a:pt x="102478" y="68496"/>
                </a:cubicBezTo>
                <a:cubicBezTo>
                  <a:pt x="109996" y="84573"/>
                  <a:pt x="123123" y="69652"/>
                  <a:pt x="124512" y="62134"/>
                </a:cubicBezTo>
                <a:cubicBezTo>
                  <a:pt x="125900" y="54616"/>
                  <a:pt x="144232" y="59879"/>
                  <a:pt x="143249" y="51262"/>
                </a:cubicBezTo>
                <a:cubicBezTo>
                  <a:pt x="142266" y="42645"/>
                  <a:pt x="148454" y="40332"/>
                  <a:pt x="143249" y="29980"/>
                </a:cubicBezTo>
                <a:cubicBezTo>
                  <a:pt x="137350" y="21131"/>
                  <a:pt x="150940" y="24023"/>
                  <a:pt x="157475" y="167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4" name="Frihåndsform: figur 463">
            <a:extLst>
              <a:ext uri="{FF2B5EF4-FFF2-40B4-BE49-F238E27FC236}">
                <a16:creationId xmlns:a16="http://schemas.microsoft.com/office/drawing/2014/main" id="{DA925FAA-16B5-4CB7-B282-5210B8CA020A}"/>
              </a:ext>
            </a:extLst>
          </p:cNvPr>
          <p:cNvSpPr/>
          <p:nvPr/>
        </p:nvSpPr>
        <p:spPr>
          <a:xfrm>
            <a:off x="4235245" y="3032568"/>
            <a:ext cx="31102" cy="52622"/>
          </a:xfrm>
          <a:custGeom>
            <a:avLst/>
            <a:gdLst>
              <a:gd name="connsiteX0" fmla="*/ 31102 w 31102"/>
              <a:gd name="connsiteY0" fmla="*/ 33075 h 52622"/>
              <a:gd name="connsiteX1" fmla="*/ 28789 w 31102"/>
              <a:gd name="connsiteY1" fmla="*/ 22145 h 52622"/>
              <a:gd name="connsiteX2" fmla="*/ 4384 w 31102"/>
              <a:gd name="connsiteY2" fmla="*/ 4333 h 52622"/>
              <a:gd name="connsiteX3" fmla="*/ 19883 w 31102"/>
              <a:gd name="connsiteY3" fmla="*/ 52622 h 52622"/>
              <a:gd name="connsiteX4" fmla="*/ 31102 w 31102"/>
              <a:gd name="connsiteY4" fmla="*/ 33075 h 52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02" h="52622">
                <a:moveTo>
                  <a:pt x="31102" y="33075"/>
                </a:moveTo>
                <a:cubicBezTo>
                  <a:pt x="29778" y="29571"/>
                  <a:pt x="28997" y="25887"/>
                  <a:pt x="28789" y="22145"/>
                </a:cubicBezTo>
                <a:cubicBezTo>
                  <a:pt x="28789" y="7803"/>
                  <a:pt x="22659" y="-7754"/>
                  <a:pt x="4384" y="4333"/>
                </a:cubicBezTo>
                <a:cubicBezTo>
                  <a:pt x="-7183" y="11793"/>
                  <a:pt x="6292" y="37124"/>
                  <a:pt x="19883" y="52622"/>
                </a:cubicBezTo>
                <a:cubicBezTo>
                  <a:pt x="20507" y="44757"/>
                  <a:pt x="24625" y="37586"/>
                  <a:pt x="31102" y="3307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5" name="Frihåndsform: figur 464">
            <a:extLst>
              <a:ext uri="{FF2B5EF4-FFF2-40B4-BE49-F238E27FC236}">
                <a16:creationId xmlns:a16="http://schemas.microsoft.com/office/drawing/2014/main" id="{F6F44ACE-1F69-42AF-9C6B-9171EE044783}"/>
              </a:ext>
            </a:extLst>
          </p:cNvPr>
          <p:cNvSpPr/>
          <p:nvPr/>
        </p:nvSpPr>
        <p:spPr>
          <a:xfrm>
            <a:off x="4886283" y="1804480"/>
            <a:ext cx="153456" cy="97692"/>
          </a:xfrm>
          <a:custGeom>
            <a:avLst/>
            <a:gdLst>
              <a:gd name="connsiteX0" fmla="*/ 140781 w 153456"/>
              <a:gd name="connsiteY0" fmla="*/ 55894 h 97692"/>
              <a:gd name="connsiteX1" fmla="*/ 112675 w 153456"/>
              <a:gd name="connsiteY1" fmla="*/ 36347 h 97692"/>
              <a:gd name="connsiteX2" fmla="*/ 87807 w 153456"/>
              <a:gd name="connsiteY2" fmla="*/ 16800 h 97692"/>
              <a:gd name="connsiteX3" fmla="*/ 72366 w 153456"/>
              <a:gd name="connsiteY3" fmla="*/ 14487 h 97692"/>
              <a:gd name="connsiteX4" fmla="*/ 16096 w 153456"/>
              <a:gd name="connsiteY4" fmla="*/ 723 h 97692"/>
              <a:gd name="connsiteX5" fmla="*/ 2506 w 153456"/>
              <a:gd name="connsiteY5" fmla="*/ 9918 h 97692"/>
              <a:gd name="connsiteX6" fmla="*/ 193 w 153456"/>
              <a:gd name="connsiteY6" fmla="*/ 10496 h 97692"/>
              <a:gd name="connsiteX7" fmla="*/ 20781 w 153456"/>
              <a:gd name="connsiteY7" fmla="*/ 33629 h 97692"/>
              <a:gd name="connsiteX8" fmla="*/ 52183 w 153456"/>
              <a:gd name="connsiteY8" fmla="*/ 50978 h 97692"/>
              <a:gd name="connsiteX9" fmla="*/ 14708 w 153456"/>
              <a:gd name="connsiteY9" fmla="*/ 58439 h 97692"/>
              <a:gd name="connsiteX10" fmla="*/ 44723 w 153456"/>
              <a:gd name="connsiteY10" fmla="*/ 68212 h 97692"/>
              <a:gd name="connsiteX11" fmla="*/ 107065 w 153456"/>
              <a:gd name="connsiteY11" fmla="*/ 81976 h 97692"/>
              <a:gd name="connsiteX12" fmla="*/ 150613 w 153456"/>
              <a:gd name="connsiteY12" fmla="*/ 88338 h 97692"/>
              <a:gd name="connsiteX13" fmla="*/ 140781 w 153456"/>
              <a:gd name="connsiteY13" fmla="*/ 55894 h 97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3456" h="97692">
                <a:moveTo>
                  <a:pt x="140781" y="55894"/>
                </a:moveTo>
                <a:cubicBezTo>
                  <a:pt x="145928" y="43229"/>
                  <a:pt x="123895" y="36347"/>
                  <a:pt x="112675" y="36347"/>
                </a:cubicBezTo>
                <a:cubicBezTo>
                  <a:pt x="101456" y="36347"/>
                  <a:pt x="97234" y="11653"/>
                  <a:pt x="87807" y="16800"/>
                </a:cubicBezTo>
                <a:cubicBezTo>
                  <a:pt x="78381" y="21947"/>
                  <a:pt x="72366" y="30622"/>
                  <a:pt x="72366" y="14487"/>
                </a:cubicBezTo>
                <a:cubicBezTo>
                  <a:pt x="72366" y="1301"/>
                  <a:pt x="36742" y="-1590"/>
                  <a:pt x="16096" y="723"/>
                </a:cubicBezTo>
                <a:cubicBezTo>
                  <a:pt x="12771" y="5274"/>
                  <a:pt x="7965" y="8524"/>
                  <a:pt x="2506" y="9918"/>
                </a:cubicBezTo>
                <a:cubicBezTo>
                  <a:pt x="1719" y="10057"/>
                  <a:pt x="950" y="10248"/>
                  <a:pt x="193" y="10496"/>
                </a:cubicBezTo>
                <a:cubicBezTo>
                  <a:pt x="-1716" y="22063"/>
                  <a:pt x="10949" y="40974"/>
                  <a:pt x="20781" y="33629"/>
                </a:cubicBezTo>
                <a:cubicBezTo>
                  <a:pt x="33446" y="23855"/>
                  <a:pt x="56405" y="39990"/>
                  <a:pt x="52183" y="50978"/>
                </a:cubicBezTo>
                <a:cubicBezTo>
                  <a:pt x="47962" y="61967"/>
                  <a:pt x="11701" y="48665"/>
                  <a:pt x="14708" y="58439"/>
                </a:cubicBezTo>
                <a:cubicBezTo>
                  <a:pt x="15634" y="61851"/>
                  <a:pt x="19855" y="76829"/>
                  <a:pt x="44723" y="68212"/>
                </a:cubicBezTo>
                <a:cubicBezTo>
                  <a:pt x="66369" y="59711"/>
                  <a:pt x="91011" y="65153"/>
                  <a:pt x="107065" y="81976"/>
                </a:cubicBezTo>
                <a:cubicBezTo>
                  <a:pt x="123895" y="98111"/>
                  <a:pt x="139393" y="104415"/>
                  <a:pt x="150613" y="88338"/>
                </a:cubicBezTo>
                <a:cubicBezTo>
                  <a:pt x="161890" y="70815"/>
                  <a:pt x="135634" y="67981"/>
                  <a:pt x="140781" y="5589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6" name="Frihåndsform: figur 465">
            <a:extLst>
              <a:ext uri="{FF2B5EF4-FFF2-40B4-BE49-F238E27FC236}">
                <a16:creationId xmlns:a16="http://schemas.microsoft.com/office/drawing/2014/main" id="{383A0E2B-F6D1-4C23-97B1-3E4437E2DCF2}"/>
              </a:ext>
            </a:extLst>
          </p:cNvPr>
          <p:cNvSpPr/>
          <p:nvPr/>
        </p:nvSpPr>
        <p:spPr>
          <a:xfrm>
            <a:off x="5015684" y="1759521"/>
            <a:ext cx="34166" cy="24436"/>
          </a:xfrm>
          <a:custGeom>
            <a:avLst/>
            <a:gdLst>
              <a:gd name="connsiteX0" fmla="*/ 33414 w 34166"/>
              <a:gd name="connsiteY0" fmla="*/ 19253 h 24436"/>
              <a:gd name="connsiteX1" fmla="*/ 2011 w 34166"/>
              <a:gd name="connsiteY1" fmla="*/ 5431 h 24436"/>
              <a:gd name="connsiteX2" fmla="*/ 33414 w 34166"/>
              <a:gd name="connsiteY2" fmla="*/ 19253 h 244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166" h="24436">
                <a:moveTo>
                  <a:pt x="33414" y="19253"/>
                </a:moveTo>
                <a:cubicBezTo>
                  <a:pt x="40932" y="4274"/>
                  <a:pt x="-10654" y="-7234"/>
                  <a:pt x="2011" y="5431"/>
                </a:cubicBezTo>
                <a:cubicBezTo>
                  <a:pt x="9529" y="12891"/>
                  <a:pt x="25896" y="34173"/>
                  <a:pt x="33414" y="1925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7" name="Frihåndsform: figur 466">
            <a:extLst>
              <a:ext uri="{FF2B5EF4-FFF2-40B4-BE49-F238E27FC236}">
                <a16:creationId xmlns:a16="http://schemas.microsoft.com/office/drawing/2014/main" id="{EB221DA7-719B-478C-B1B7-1BBDC9382853}"/>
              </a:ext>
            </a:extLst>
          </p:cNvPr>
          <p:cNvSpPr/>
          <p:nvPr/>
        </p:nvSpPr>
        <p:spPr>
          <a:xfrm>
            <a:off x="4877901" y="1902671"/>
            <a:ext cx="36880" cy="41363"/>
          </a:xfrm>
          <a:custGeom>
            <a:avLst/>
            <a:gdLst>
              <a:gd name="connsiteX0" fmla="*/ 35755 w 36880"/>
              <a:gd name="connsiteY0" fmla="*/ 38147 h 41363"/>
              <a:gd name="connsiteX1" fmla="*/ 131 w 36880"/>
              <a:gd name="connsiteY1" fmla="*/ 4836 h 41363"/>
              <a:gd name="connsiteX2" fmla="*/ 35755 w 36880"/>
              <a:gd name="connsiteY2" fmla="*/ 38147 h 41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6880" h="41363">
                <a:moveTo>
                  <a:pt x="35755" y="38147"/>
                </a:moveTo>
                <a:cubicBezTo>
                  <a:pt x="44198" y="25540"/>
                  <a:pt x="2444" y="-13554"/>
                  <a:pt x="131" y="4836"/>
                </a:cubicBezTo>
                <a:cubicBezTo>
                  <a:pt x="-2182" y="23227"/>
                  <a:pt x="26849" y="50812"/>
                  <a:pt x="35755" y="3814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8" name="Frihåndsform: figur 467">
            <a:extLst>
              <a:ext uri="{FF2B5EF4-FFF2-40B4-BE49-F238E27FC236}">
                <a16:creationId xmlns:a16="http://schemas.microsoft.com/office/drawing/2014/main" id="{2018E995-FECA-47A9-983D-8788BA1E1D2F}"/>
              </a:ext>
            </a:extLst>
          </p:cNvPr>
          <p:cNvSpPr/>
          <p:nvPr/>
        </p:nvSpPr>
        <p:spPr>
          <a:xfrm>
            <a:off x="4607650" y="1964991"/>
            <a:ext cx="278446" cy="137529"/>
          </a:xfrm>
          <a:custGeom>
            <a:avLst/>
            <a:gdLst>
              <a:gd name="connsiteX0" fmla="*/ 269457 w 278446"/>
              <a:gd name="connsiteY0" fmla="*/ 42506 h 137529"/>
              <a:gd name="connsiteX1" fmla="*/ 243201 w 278446"/>
              <a:gd name="connsiteY1" fmla="*/ 53436 h 137529"/>
              <a:gd name="connsiteX2" fmla="*/ 216020 w 278446"/>
              <a:gd name="connsiteY2" fmla="*/ 27586 h 137529"/>
              <a:gd name="connsiteX3" fmla="*/ 211798 w 278446"/>
              <a:gd name="connsiteY3" fmla="*/ 19547 h 137529"/>
              <a:gd name="connsiteX4" fmla="*/ 201504 w 278446"/>
              <a:gd name="connsiteY4" fmla="*/ 12087 h 137529"/>
              <a:gd name="connsiteX5" fmla="*/ 193986 w 278446"/>
              <a:gd name="connsiteY5" fmla="*/ 1157 h 137529"/>
              <a:gd name="connsiteX6" fmla="*/ 193061 w 278446"/>
              <a:gd name="connsiteY6" fmla="*/ 0 h 137529"/>
              <a:gd name="connsiteX7" fmla="*/ 174266 w 278446"/>
              <a:gd name="connsiteY7" fmla="*/ 28916 h 137529"/>
              <a:gd name="connsiteX8" fmla="*/ 176174 w 278446"/>
              <a:gd name="connsiteY8" fmla="*/ 47306 h 137529"/>
              <a:gd name="connsiteX9" fmla="*/ 193986 w 278446"/>
              <a:gd name="connsiteY9" fmla="*/ 68588 h 137529"/>
              <a:gd name="connsiteX10" fmla="*/ 139625 w 278446"/>
              <a:gd name="connsiteY10" fmla="*/ 57658 h 137529"/>
              <a:gd name="connsiteX11" fmla="*/ 84280 w 278446"/>
              <a:gd name="connsiteY11" fmla="*/ 27759 h 137529"/>
              <a:gd name="connsiteX12" fmla="*/ 59470 w 278446"/>
              <a:gd name="connsiteY12" fmla="*/ 11682 h 137529"/>
              <a:gd name="connsiteX13" fmla="*/ 34602 w 278446"/>
              <a:gd name="connsiteY13" fmla="*/ 29032 h 137529"/>
              <a:gd name="connsiteX14" fmla="*/ 37899 w 278446"/>
              <a:gd name="connsiteY14" fmla="*/ 47422 h 137529"/>
              <a:gd name="connsiteX15" fmla="*/ 36048 w 278446"/>
              <a:gd name="connsiteY15" fmla="*/ 52569 h 137529"/>
              <a:gd name="connsiteX16" fmla="*/ 18236 w 278446"/>
              <a:gd name="connsiteY16" fmla="*/ 70959 h 137529"/>
              <a:gd name="connsiteX17" fmla="*/ 42121 w 278446"/>
              <a:gd name="connsiteY17" fmla="*/ 70959 h 137529"/>
              <a:gd name="connsiteX18" fmla="*/ 424 w 278446"/>
              <a:gd name="connsiteY18" fmla="*/ 87094 h 137529"/>
              <a:gd name="connsiteX19" fmla="*/ 30381 w 278446"/>
              <a:gd name="connsiteY19" fmla="*/ 96868 h 137529"/>
              <a:gd name="connsiteX20" fmla="*/ 62766 w 278446"/>
              <a:gd name="connsiteY20" fmla="*/ 93398 h 137529"/>
              <a:gd name="connsiteX21" fmla="*/ 81504 w 278446"/>
              <a:gd name="connsiteY21" fmla="*/ 84781 h 137529"/>
              <a:gd name="connsiteX22" fmla="*/ 126497 w 278446"/>
              <a:gd name="connsiteY22" fmla="*/ 88193 h 137529"/>
              <a:gd name="connsiteX23" fmla="*/ 92260 w 278446"/>
              <a:gd name="connsiteY23" fmla="*/ 110632 h 137529"/>
              <a:gd name="connsiteX24" fmla="*/ 91335 w 278446"/>
              <a:gd name="connsiteY24" fmla="*/ 136483 h 137529"/>
              <a:gd name="connsiteX25" fmla="*/ 174786 w 278446"/>
              <a:gd name="connsiteY25" fmla="*/ 105485 h 137529"/>
              <a:gd name="connsiteX26" fmla="*/ 208040 w 278446"/>
              <a:gd name="connsiteY26" fmla="*/ 103172 h 137529"/>
              <a:gd name="connsiteX27" fmla="*/ 261013 w 278446"/>
              <a:gd name="connsiteY27" fmla="*/ 99702 h 137529"/>
              <a:gd name="connsiteX28" fmla="*/ 269457 w 278446"/>
              <a:gd name="connsiteY28" fmla="*/ 42506 h 13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278446" h="137529">
                <a:moveTo>
                  <a:pt x="269457" y="42506"/>
                </a:moveTo>
                <a:cubicBezTo>
                  <a:pt x="254883" y="35046"/>
                  <a:pt x="254883" y="51123"/>
                  <a:pt x="243201" y="53436"/>
                </a:cubicBezTo>
                <a:cubicBezTo>
                  <a:pt x="231519" y="55750"/>
                  <a:pt x="225389" y="38516"/>
                  <a:pt x="216020" y="27586"/>
                </a:cubicBezTo>
                <a:cubicBezTo>
                  <a:pt x="214123" y="25197"/>
                  <a:pt x="212689" y="22468"/>
                  <a:pt x="211798" y="19547"/>
                </a:cubicBezTo>
                <a:cubicBezTo>
                  <a:pt x="207623" y="18298"/>
                  <a:pt x="203991" y="15667"/>
                  <a:pt x="201504" y="12087"/>
                </a:cubicBezTo>
                <a:cubicBezTo>
                  <a:pt x="198671" y="8617"/>
                  <a:pt x="196300" y="4569"/>
                  <a:pt x="193986" y="1157"/>
                </a:cubicBezTo>
                <a:lnTo>
                  <a:pt x="193061" y="0"/>
                </a:lnTo>
                <a:cubicBezTo>
                  <a:pt x="178487" y="6882"/>
                  <a:pt x="158825" y="26429"/>
                  <a:pt x="174266" y="28916"/>
                </a:cubicBezTo>
                <a:cubicBezTo>
                  <a:pt x="192078" y="31229"/>
                  <a:pt x="185832" y="42680"/>
                  <a:pt x="176174" y="47306"/>
                </a:cubicBezTo>
                <a:cubicBezTo>
                  <a:pt x="166516" y="51933"/>
                  <a:pt x="198208" y="61070"/>
                  <a:pt x="193986" y="68588"/>
                </a:cubicBezTo>
                <a:cubicBezTo>
                  <a:pt x="189765" y="76106"/>
                  <a:pt x="141938" y="69687"/>
                  <a:pt x="139625" y="57658"/>
                </a:cubicBezTo>
                <a:cubicBezTo>
                  <a:pt x="137311" y="45629"/>
                  <a:pt x="100241" y="22959"/>
                  <a:pt x="84280" y="27759"/>
                </a:cubicBezTo>
                <a:cubicBezTo>
                  <a:pt x="68318" y="32559"/>
                  <a:pt x="74911" y="12839"/>
                  <a:pt x="59470" y="11682"/>
                </a:cubicBezTo>
                <a:cubicBezTo>
                  <a:pt x="44029" y="10525"/>
                  <a:pt x="49176" y="27759"/>
                  <a:pt x="34602" y="29032"/>
                </a:cubicBezTo>
                <a:cubicBezTo>
                  <a:pt x="20029" y="30304"/>
                  <a:pt x="21012" y="47422"/>
                  <a:pt x="37899" y="47422"/>
                </a:cubicBezTo>
                <a:cubicBezTo>
                  <a:pt x="54786" y="47422"/>
                  <a:pt x="59932" y="53726"/>
                  <a:pt x="36048" y="52569"/>
                </a:cubicBezTo>
                <a:cubicBezTo>
                  <a:pt x="12164" y="51412"/>
                  <a:pt x="1812" y="76164"/>
                  <a:pt x="18236" y="70959"/>
                </a:cubicBezTo>
                <a:cubicBezTo>
                  <a:pt x="34660" y="65755"/>
                  <a:pt x="54786" y="65812"/>
                  <a:pt x="42121" y="70959"/>
                </a:cubicBezTo>
                <a:cubicBezTo>
                  <a:pt x="29455" y="76106"/>
                  <a:pt x="-4145" y="79576"/>
                  <a:pt x="424" y="87094"/>
                </a:cubicBezTo>
                <a:cubicBezTo>
                  <a:pt x="3662" y="92241"/>
                  <a:pt x="17253" y="90507"/>
                  <a:pt x="30381" y="96868"/>
                </a:cubicBezTo>
                <a:cubicBezTo>
                  <a:pt x="43508" y="103230"/>
                  <a:pt x="52414" y="106642"/>
                  <a:pt x="62766" y="93398"/>
                </a:cubicBezTo>
                <a:cubicBezTo>
                  <a:pt x="73118" y="80155"/>
                  <a:pt x="86651" y="66391"/>
                  <a:pt x="81504" y="84781"/>
                </a:cubicBezTo>
                <a:cubicBezTo>
                  <a:pt x="76357" y="103172"/>
                  <a:pt x="98391" y="89928"/>
                  <a:pt x="126497" y="88193"/>
                </a:cubicBezTo>
                <a:cubicBezTo>
                  <a:pt x="154603" y="86458"/>
                  <a:pt x="121350" y="107740"/>
                  <a:pt x="92260" y="110632"/>
                </a:cubicBezTo>
                <a:cubicBezTo>
                  <a:pt x="63171" y="113524"/>
                  <a:pt x="68376" y="130179"/>
                  <a:pt x="91335" y="136483"/>
                </a:cubicBezTo>
                <a:cubicBezTo>
                  <a:pt x="114294" y="142786"/>
                  <a:pt x="163046" y="119133"/>
                  <a:pt x="174786" y="105485"/>
                </a:cubicBezTo>
                <a:cubicBezTo>
                  <a:pt x="186526" y="91837"/>
                  <a:pt x="196820" y="112945"/>
                  <a:pt x="208040" y="103172"/>
                </a:cubicBezTo>
                <a:cubicBezTo>
                  <a:pt x="219259" y="93398"/>
                  <a:pt x="241293" y="104328"/>
                  <a:pt x="261013" y="99702"/>
                </a:cubicBezTo>
                <a:cubicBezTo>
                  <a:pt x="280734" y="95075"/>
                  <a:pt x="283972" y="50024"/>
                  <a:pt x="269457" y="4250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69" name="Frihåndsform: figur 468">
            <a:extLst>
              <a:ext uri="{FF2B5EF4-FFF2-40B4-BE49-F238E27FC236}">
                <a16:creationId xmlns:a16="http://schemas.microsoft.com/office/drawing/2014/main" id="{A4E2D2EE-B016-42D6-A85D-0D6B6FD87C67}"/>
              </a:ext>
            </a:extLst>
          </p:cNvPr>
          <p:cNvSpPr/>
          <p:nvPr/>
        </p:nvSpPr>
        <p:spPr>
          <a:xfrm>
            <a:off x="4665017" y="1893323"/>
            <a:ext cx="32056" cy="18595"/>
          </a:xfrm>
          <a:custGeom>
            <a:avLst/>
            <a:gdLst>
              <a:gd name="connsiteX0" fmla="*/ 31597 w 32056"/>
              <a:gd name="connsiteY0" fmla="*/ 11408 h 18595"/>
              <a:gd name="connsiteX1" fmla="*/ 194 w 32056"/>
              <a:gd name="connsiteY1" fmla="*/ 3947 h 18595"/>
              <a:gd name="connsiteX2" fmla="*/ 31597 w 32056"/>
              <a:gd name="connsiteY2" fmla="*/ 11408 h 18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056" h="18595">
                <a:moveTo>
                  <a:pt x="31597" y="11408"/>
                </a:moveTo>
                <a:cubicBezTo>
                  <a:pt x="36744" y="-3513"/>
                  <a:pt x="-3102" y="-1258"/>
                  <a:pt x="194" y="3947"/>
                </a:cubicBezTo>
                <a:cubicBezTo>
                  <a:pt x="7712" y="15340"/>
                  <a:pt x="26218" y="26212"/>
                  <a:pt x="31597" y="1140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0" name="Frihåndsform: figur 469">
            <a:extLst>
              <a:ext uri="{FF2B5EF4-FFF2-40B4-BE49-F238E27FC236}">
                <a16:creationId xmlns:a16="http://schemas.microsoft.com/office/drawing/2014/main" id="{6CEB8EC4-3BB9-4EF9-A26F-16C3586A1FEB}"/>
              </a:ext>
            </a:extLst>
          </p:cNvPr>
          <p:cNvSpPr/>
          <p:nvPr/>
        </p:nvSpPr>
        <p:spPr>
          <a:xfrm>
            <a:off x="4709279" y="1886607"/>
            <a:ext cx="81271" cy="48048"/>
          </a:xfrm>
          <a:custGeom>
            <a:avLst/>
            <a:gdLst>
              <a:gd name="connsiteX0" fmla="*/ 74082 w 81271"/>
              <a:gd name="connsiteY0" fmla="*/ 11705 h 48048"/>
              <a:gd name="connsiteX1" fmla="*/ 59509 w 81271"/>
              <a:gd name="connsiteY1" fmla="*/ 775 h 48048"/>
              <a:gd name="connsiteX2" fmla="*/ 0 w 81271"/>
              <a:gd name="connsiteY2" fmla="*/ 23213 h 48048"/>
              <a:gd name="connsiteX3" fmla="*/ 31403 w 81271"/>
              <a:gd name="connsiteY3" fmla="*/ 47908 h 48048"/>
              <a:gd name="connsiteX4" fmla="*/ 64714 w 81271"/>
              <a:gd name="connsiteY4" fmla="*/ 23213 h 48048"/>
              <a:gd name="connsiteX5" fmla="*/ 74082 w 81271"/>
              <a:gd name="connsiteY5" fmla="*/ 11705 h 48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1271" h="48048">
                <a:moveTo>
                  <a:pt x="74082" y="11705"/>
                </a:moveTo>
                <a:cubicBezTo>
                  <a:pt x="87673" y="9392"/>
                  <a:pt x="81542" y="-3216"/>
                  <a:pt x="59509" y="775"/>
                </a:cubicBezTo>
                <a:cubicBezTo>
                  <a:pt x="37475" y="4765"/>
                  <a:pt x="0" y="4245"/>
                  <a:pt x="0" y="23213"/>
                </a:cubicBezTo>
                <a:cubicBezTo>
                  <a:pt x="0" y="38134"/>
                  <a:pt x="7518" y="45594"/>
                  <a:pt x="31403" y="47908"/>
                </a:cubicBezTo>
                <a:cubicBezTo>
                  <a:pt x="55287" y="50221"/>
                  <a:pt x="76396" y="23213"/>
                  <a:pt x="64714" y="23213"/>
                </a:cubicBezTo>
                <a:cubicBezTo>
                  <a:pt x="53032" y="23213"/>
                  <a:pt x="60492" y="14597"/>
                  <a:pt x="74082" y="117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1" name="Frihåndsform: figur 470">
            <a:extLst>
              <a:ext uri="{FF2B5EF4-FFF2-40B4-BE49-F238E27FC236}">
                <a16:creationId xmlns:a16="http://schemas.microsoft.com/office/drawing/2014/main" id="{91D9A387-E5FA-4F20-ABAE-E53370509909}"/>
              </a:ext>
            </a:extLst>
          </p:cNvPr>
          <p:cNvSpPr/>
          <p:nvPr/>
        </p:nvSpPr>
        <p:spPr>
          <a:xfrm>
            <a:off x="4701282" y="1848287"/>
            <a:ext cx="98002" cy="30180"/>
          </a:xfrm>
          <a:custGeom>
            <a:avLst/>
            <a:gdLst>
              <a:gd name="connsiteX0" fmla="*/ 80171 w 98002"/>
              <a:gd name="connsiteY0" fmla="*/ 0 h 30180"/>
              <a:gd name="connsiteX1" fmla="*/ 64730 w 98002"/>
              <a:gd name="connsiteY1" fmla="*/ 10930 h 30180"/>
              <a:gd name="connsiteX2" fmla="*/ 34716 w 98002"/>
              <a:gd name="connsiteY2" fmla="*/ 6361 h 30180"/>
              <a:gd name="connsiteX3" fmla="*/ 2388 w 98002"/>
              <a:gd name="connsiteY3" fmla="*/ 24174 h 30180"/>
              <a:gd name="connsiteX4" fmla="*/ 30494 w 98002"/>
              <a:gd name="connsiteY4" fmla="*/ 26429 h 30180"/>
              <a:gd name="connsiteX5" fmla="*/ 58658 w 98002"/>
              <a:gd name="connsiteY5" fmla="*/ 23017 h 30180"/>
              <a:gd name="connsiteX6" fmla="*/ 97983 w 98002"/>
              <a:gd name="connsiteY6" fmla="*/ 16655 h 30180"/>
              <a:gd name="connsiteX7" fmla="*/ 80171 w 98002"/>
              <a:gd name="connsiteY7" fmla="*/ 0 h 30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8002" h="30180">
                <a:moveTo>
                  <a:pt x="80171" y="0"/>
                </a:moveTo>
                <a:cubicBezTo>
                  <a:pt x="75469" y="4233"/>
                  <a:pt x="70288" y="7906"/>
                  <a:pt x="64730" y="10930"/>
                </a:cubicBezTo>
                <a:cubicBezTo>
                  <a:pt x="54899" y="16661"/>
                  <a:pt x="42396" y="14759"/>
                  <a:pt x="34716" y="6361"/>
                </a:cubicBezTo>
                <a:cubicBezTo>
                  <a:pt x="17366" y="10930"/>
                  <a:pt x="-7906" y="14400"/>
                  <a:pt x="2388" y="24174"/>
                </a:cubicBezTo>
                <a:cubicBezTo>
                  <a:pt x="10831" y="31634"/>
                  <a:pt x="20200" y="21860"/>
                  <a:pt x="30494" y="26429"/>
                </a:cubicBezTo>
                <a:cubicBezTo>
                  <a:pt x="40788" y="30998"/>
                  <a:pt x="51140" y="15557"/>
                  <a:pt x="58658" y="23017"/>
                </a:cubicBezTo>
                <a:cubicBezTo>
                  <a:pt x="66176" y="30477"/>
                  <a:pt x="97983" y="36781"/>
                  <a:pt x="97983" y="16655"/>
                </a:cubicBezTo>
                <a:cubicBezTo>
                  <a:pt x="98446" y="8039"/>
                  <a:pt x="90523" y="2892"/>
                  <a:pt x="80171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2" name="Frihåndsform: figur 471">
            <a:extLst>
              <a:ext uri="{FF2B5EF4-FFF2-40B4-BE49-F238E27FC236}">
                <a16:creationId xmlns:a16="http://schemas.microsoft.com/office/drawing/2014/main" id="{DBDC8944-4A43-4C92-99D3-3AF2E7ED6580}"/>
              </a:ext>
            </a:extLst>
          </p:cNvPr>
          <p:cNvSpPr/>
          <p:nvPr/>
        </p:nvSpPr>
        <p:spPr>
          <a:xfrm>
            <a:off x="7181350" y="3404768"/>
            <a:ext cx="281175" cy="252452"/>
          </a:xfrm>
          <a:custGeom>
            <a:avLst/>
            <a:gdLst>
              <a:gd name="connsiteX0" fmla="*/ 280657 w 281175"/>
              <a:gd name="connsiteY0" fmla="*/ 44820 h 252452"/>
              <a:gd name="connsiteX1" fmla="*/ 256773 w 281175"/>
              <a:gd name="connsiteY1" fmla="*/ 44241 h 252452"/>
              <a:gd name="connsiteX2" fmla="*/ 228609 w 281175"/>
              <a:gd name="connsiteY2" fmla="*/ 36203 h 252452"/>
              <a:gd name="connsiteX3" fmla="*/ 217852 w 281175"/>
              <a:gd name="connsiteY3" fmla="*/ 33311 h 252452"/>
              <a:gd name="connsiteX4" fmla="*/ 199115 w 281175"/>
              <a:gd name="connsiteY4" fmla="*/ 35624 h 252452"/>
              <a:gd name="connsiteX5" fmla="*/ 175982 w 281175"/>
              <a:gd name="connsiteY5" fmla="*/ 22439 h 252452"/>
              <a:gd name="connsiteX6" fmla="*/ 162854 w 281175"/>
              <a:gd name="connsiteY6" fmla="*/ 14400 h 252452"/>
              <a:gd name="connsiteX7" fmla="*/ 122372 w 281175"/>
              <a:gd name="connsiteY7" fmla="*/ 9195 h 252452"/>
              <a:gd name="connsiteX8" fmla="*/ 44993 w 281175"/>
              <a:gd name="connsiteY8" fmla="*/ 8617 h 252452"/>
              <a:gd name="connsiteX9" fmla="*/ 16425 w 281175"/>
              <a:gd name="connsiteY9" fmla="*/ 0 h 252452"/>
              <a:gd name="connsiteX10" fmla="*/ 0 w 281175"/>
              <a:gd name="connsiteY10" fmla="*/ 13822 h 252452"/>
              <a:gd name="connsiteX11" fmla="*/ 983 w 281175"/>
              <a:gd name="connsiteY11" fmla="*/ 27586 h 252452"/>
              <a:gd name="connsiteX12" fmla="*/ 10352 w 281175"/>
              <a:gd name="connsiteY12" fmla="*/ 38516 h 252452"/>
              <a:gd name="connsiteX13" fmla="*/ 13128 w 281175"/>
              <a:gd name="connsiteY13" fmla="*/ 59220 h 252452"/>
              <a:gd name="connsiteX14" fmla="*/ 12665 w 281175"/>
              <a:gd name="connsiteY14" fmla="*/ 60955 h 252452"/>
              <a:gd name="connsiteX15" fmla="*/ 13128 w 281175"/>
              <a:gd name="connsiteY15" fmla="*/ 62632 h 252452"/>
              <a:gd name="connsiteX16" fmla="*/ 25330 w 281175"/>
              <a:gd name="connsiteY16" fmla="*/ 63210 h 252452"/>
              <a:gd name="connsiteX17" fmla="*/ 34699 w 281175"/>
              <a:gd name="connsiteY17" fmla="*/ 63210 h 252452"/>
              <a:gd name="connsiteX18" fmla="*/ 49215 w 281175"/>
              <a:gd name="connsiteY18" fmla="*/ 66102 h 252452"/>
              <a:gd name="connsiteX19" fmla="*/ 55345 w 281175"/>
              <a:gd name="connsiteY19" fmla="*/ 77032 h 252452"/>
              <a:gd name="connsiteX20" fmla="*/ 40309 w 281175"/>
              <a:gd name="connsiteY20" fmla="*/ 93109 h 252452"/>
              <a:gd name="connsiteX21" fmla="*/ 42217 w 281175"/>
              <a:gd name="connsiteY21" fmla="*/ 118960 h 252452"/>
              <a:gd name="connsiteX22" fmla="*/ 37996 w 281175"/>
              <a:gd name="connsiteY22" fmla="*/ 137929 h 252452"/>
              <a:gd name="connsiteX23" fmla="*/ 31865 w 281175"/>
              <a:gd name="connsiteY23" fmla="*/ 148859 h 252452"/>
              <a:gd name="connsiteX24" fmla="*/ 38458 w 281175"/>
              <a:gd name="connsiteY24" fmla="*/ 163837 h 252452"/>
              <a:gd name="connsiteX25" fmla="*/ 32675 w 281175"/>
              <a:gd name="connsiteY25" fmla="*/ 178758 h 252452"/>
              <a:gd name="connsiteX26" fmla="*/ 37822 w 281175"/>
              <a:gd name="connsiteY26" fmla="*/ 192522 h 252452"/>
              <a:gd name="connsiteX27" fmla="*/ 28453 w 281175"/>
              <a:gd name="connsiteY27" fmla="*/ 209871 h 252452"/>
              <a:gd name="connsiteX28" fmla="*/ 31692 w 281175"/>
              <a:gd name="connsiteY28" fmla="*/ 219066 h 252452"/>
              <a:gd name="connsiteX29" fmla="*/ 44357 w 281175"/>
              <a:gd name="connsiteY29" fmla="*/ 220223 h 252452"/>
              <a:gd name="connsiteX30" fmla="*/ 73273 w 281175"/>
              <a:gd name="connsiteY30" fmla="*/ 252377 h 252452"/>
              <a:gd name="connsiteX31" fmla="*/ 79056 w 281175"/>
              <a:gd name="connsiteY31" fmla="*/ 243182 h 252452"/>
              <a:gd name="connsiteX32" fmla="*/ 92646 w 281175"/>
              <a:gd name="connsiteY32" fmla="*/ 242604 h 252452"/>
              <a:gd name="connsiteX33" fmla="*/ 114217 w 281175"/>
              <a:gd name="connsiteY33" fmla="*/ 232830 h 252452"/>
              <a:gd name="connsiteX34" fmla="*/ 144175 w 281175"/>
              <a:gd name="connsiteY34" fmla="*/ 231674 h 252452"/>
              <a:gd name="connsiteX35" fmla="*/ 161062 w 281175"/>
              <a:gd name="connsiteY35" fmla="*/ 221900 h 252452"/>
              <a:gd name="connsiteX36" fmla="*/ 179336 w 281175"/>
              <a:gd name="connsiteY36" fmla="*/ 206979 h 252452"/>
              <a:gd name="connsiteX37" fmla="*/ 188242 w 281175"/>
              <a:gd name="connsiteY37" fmla="*/ 187432 h 252452"/>
              <a:gd name="connsiteX38" fmla="*/ 205592 w 281175"/>
              <a:gd name="connsiteY38" fmla="*/ 166150 h 252452"/>
              <a:gd name="connsiteX39" fmla="*/ 206054 w 281175"/>
              <a:gd name="connsiteY39" fmla="*/ 125379 h 252452"/>
              <a:gd name="connsiteX40" fmla="*/ 225775 w 281175"/>
              <a:gd name="connsiteY40" fmla="*/ 98372 h 252452"/>
              <a:gd name="connsiteX41" fmla="*/ 247288 w 281175"/>
              <a:gd name="connsiteY41" fmla="*/ 84550 h 252452"/>
              <a:gd name="connsiteX42" fmla="*/ 273082 w 281175"/>
              <a:gd name="connsiteY42" fmla="*/ 68473 h 252452"/>
              <a:gd name="connsiteX43" fmla="*/ 280657 w 281175"/>
              <a:gd name="connsiteY43" fmla="*/ 44820 h 252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81175" h="252452">
                <a:moveTo>
                  <a:pt x="280657" y="44820"/>
                </a:moveTo>
                <a:cubicBezTo>
                  <a:pt x="272676" y="45236"/>
                  <a:pt x="264696" y="45045"/>
                  <a:pt x="256773" y="44241"/>
                </a:cubicBezTo>
                <a:cubicBezTo>
                  <a:pt x="249255" y="42564"/>
                  <a:pt x="233293" y="41407"/>
                  <a:pt x="228609" y="36203"/>
                </a:cubicBezTo>
                <a:cubicBezTo>
                  <a:pt x="223925" y="30998"/>
                  <a:pt x="217852" y="27007"/>
                  <a:pt x="217852" y="33311"/>
                </a:cubicBezTo>
                <a:cubicBezTo>
                  <a:pt x="217852" y="39615"/>
                  <a:pt x="206286" y="40251"/>
                  <a:pt x="199115" y="35624"/>
                </a:cubicBezTo>
                <a:cubicBezTo>
                  <a:pt x="191944" y="30998"/>
                  <a:pt x="181303" y="26429"/>
                  <a:pt x="175982" y="22439"/>
                </a:cubicBezTo>
                <a:cubicBezTo>
                  <a:pt x="173148" y="20125"/>
                  <a:pt x="168001" y="17812"/>
                  <a:pt x="162854" y="14400"/>
                </a:cubicBezTo>
                <a:cubicBezTo>
                  <a:pt x="155799" y="16077"/>
                  <a:pt x="135674" y="6882"/>
                  <a:pt x="122372" y="9195"/>
                </a:cubicBezTo>
                <a:cubicBezTo>
                  <a:pt x="109070" y="11508"/>
                  <a:pt x="62805" y="6882"/>
                  <a:pt x="44993" y="8617"/>
                </a:cubicBezTo>
                <a:cubicBezTo>
                  <a:pt x="27181" y="10352"/>
                  <a:pt x="26256" y="0"/>
                  <a:pt x="16425" y="0"/>
                </a:cubicBezTo>
                <a:cubicBezTo>
                  <a:pt x="7518" y="0"/>
                  <a:pt x="10352" y="11566"/>
                  <a:pt x="0" y="13822"/>
                </a:cubicBezTo>
                <a:cubicBezTo>
                  <a:pt x="1504" y="18252"/>
                  <a:pt x="1851" y="22988"/>
                  <a:pt x="983" y="27586"/>
                </a:cubicBezTo>
                <a:cubicBezTo>
                  <a:pt x="4511" y="30870"/>
                  <a:pt x="7634" y="34537"/>
                  <a:pt x="10352" y="38516"/>
                </a:cubicBezTo>
                <a:cubicBezTo>
                  <a:pt x="13822" y="44831"/>
                  <a:pt x="14805" y="52216"/>
                  <a:pt x="13128" y="59220"/>
                </a:cubicBezTo>
                <a:cubicBezTo>
                  <a:pt x="13128" y="59798"/>
                  <a:pt x="12665" y="60376"/>
                  <a:pt x="12665" y="60955"/>
                </a:cubicBezTo>
                <a:cubicBezTo>
                  <a:pt x="12665" y="61533"/>
                  <a:pt x="13128" y="62053"/>
                  <a:pt x="13128" y="62632"/>
                </a:cubicBezTo>
                <a:cubicBezTo>
                  <a:pt x="15962" y="64367"/>
                  <a:pt x="21572" y="63210"/>
                  <a:pt x="25330" y="63210"/>
                </a:cubicBezTo>
                <a:cubicBezTo>
                  <a:pt x="30477" y="63210"/>
                  <a:pt x="28627" y="68415"/>
                  <a:pt x="34699" y="63210"/>
                </a:cubicBezTo>
                <a:cubicBezTo>
                  <a:pt x="40772" y="58005"/>
                  <a:pt x="49215" y="60376"/>
                  <a:pt x="49215" y="66102"/>
                </a:cubicBezTo>
                <a:cubicBezTo>
                  <a:pt x="49215" y="71827"/>
                  <a:pt x="61880" y="68993"/>
                  <a:pt x="55345" y="77032"/>
                </a:cubicBezTo>
                <a:cubicBezTo>
                  <a:pt x="48810" y="85070"/>
                  <a:pt x="40309" y="86805"/>
                  <a:pt x="40309" y="93109"/>
                </a:cubicBezTo>
                <a:cubicBezTo>
                  <a:pt x="40309" y="99413"/>
                  <a:pt x="47827" y="112078"/>
                  <a:pt x="42217" y="118960"/>
                </a:cubicBezTo>
                <a:cubicBezTo>
                  <a:pt x="36608" y="125842"/>
                  <a:pt x="44068" y="137929"/>
                  <a:pt x="37996" y="137929"/>
                </a:cubicBezTo>
                <a:cubicBezTo>
                  <a:pt x="31923" y="137929"/>
                  <a:pt x="25330" y="140820"/>
                  <a:pt x="31865" y="148859"/>
                </a:cubicBezTo>
                <a:cubicBezTo>
                  <a:pt x="38400" y="156897"/>
                  <a:pt x="43432" y="163837"/>
                  <a:pt x="38458" y="163837"/>
                </a:cubicBezTo>
                <a:cubicBezTo>
                  <a:pt x="33485" y="163837"/>
                  <a:pt x="30015" y="175866"/>
                  <a:pt x="32675" y="178758"/>
                </a:cubicBezTo>
                <a:cubicBezTo>
                  <a:pt x="35335" y="181649"/>
                  <a:pt x="47191" y="190844"/>
                  <a:pt x="37822" y="192522"/>
                </a:cubicBezTo>
                <a:cubicBezTo>
                  <a:pt x="28453" y="194199"/>
                  <a:pt x="28453" y="203452"/>
                  <a:pt x="28453" y="209871"/>
                </a:cubicBezTo>
                <a:cubicBezTo>
                  <a:pt x="28858" y="213127"/>
                  <a:pt x="29957" y="216261"/>
                  <a:pt x="31692" y="219066"/>
                </a:cubicBezTo>
                <a:cubicBezTo>
                  <a:pt x="35914" y="217713"/>
                  <a:pt x="40482" y="218135"/>
                  <a:pt x="44357" y="220223"/>
                </a:cubicBezTo>
                <a:cubicBezTo>
                  <a:pt x="54188" y="225370"/>
                  <a:pt x="59856" y="254112"/>
                  <a:pt x="73273" y="252377"/>
                </a:cubicBezTo>
                <a:cubicBezTo>
                  <a:pt x="79056" y="251799"/>
                  <a:pt x="76049" y="246594"/>
                  <a:pt x="79056" y="243182"/>
                </a:cubicBezTo>
                <a:cubicBezTo>
                  <a:pt x="82063" y="239770"/>
                  <a:pt x="87037" y="242604"/>
                  <a:pt x="92646" y="242604"/>
                </a:cubicBezTo>
                <a:cubicBezTo>
                  <a:pt x="98256" y="242604"/>
                  <a:pt x="101090" y="233408"/>
                  <a:pt x="114217" y="232830"/>
                </a:cubicBezTo>
                <a:cubicBezTo>
                  <a:pt x="127345" y="232252"/>
                  <a:pt x="135789" y="231095"/>
                  <a:pt x="144175" y="231674"/>
                </a:cubicBezTo>
                <a:cubicBezTo>
                  <a:pt x="152560" y="232252"/>
                  <a:pt x="159211" y="228840"/>
                  <a:pt x="161062" y="221900"/>
                </a:cubicBezTo>
                <a:cubicBezTo>
                  <a:pt x="163953" y="213960"/>
                  <a:pt x="170951" y="208240"/>
                  <a:pt x="179336" y="206979"/>
                </a:cubicBezTo>
                <a:cubicBezTo>
                  <a:pt x="188705" y="205244"/>
                  <a:pt x="187317" y="193736"/>
                  <a:pt x="188242" y="187432"/>
                </a:cubicBezTo>
                <a:cubicBezTo>
                  <a:pt x="189168" y="181129"/>
                  <a:pt x="204666" y="170777"/>
                  <a:pt x="205592" y="166150"/>
                </a:cubicBezTo>
                <a:cubicBezTo>
                  <a:pt x="206517" y="161524"/>
                  <a:pt x="196685" y="142034"/>
                  <a:pt x="206054" y="125379"/>
                </a:cubicBezTo>
                <a:cubicBezTo>
                  <a:pt x="215423" y="108723"/>
                  <a:pt x="225775" y="107567"/>
                  <a:pt x="225775" y="98372"/>
                </a:cubicBezTo>
                <a:cubicBezTo>
                  <a:pt x="225775" y="89176"/>
                  <a:pt x="235606" y="86285"/>
                  <a:pt x="247288" y="84550"/>
                </a:cubicBezTo>
                <a:cubicBezTo>
                  <a:pt x="258970" y="82815"/>
                  <a:pt x="262787" y="73620"/>
                  <a:pt x="273082" y="68473"/>
                </a:cubicBezTo>
                <a:cubicBezTo>
                  <a:pt x="279269" y="63788"/>
                  <a:pt x="282508" y="56328"/>
                  <a:pt x="280657" y="4482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3" name="Frihåndsform: figur 472">
            <a:extLst>
              <a:ext uri="{FF2B5EF4-FFF2-40B4-BE49-F238E27FC236}">
                <a16:creationId xmlns:a16="http://schemas.microsoft.com/office/drawing/2014/main" id="{4FEB1D9A-2EEA-4C8D-A0DF-2B3EE8E3C8B2}"/>
              </a:ext>
            </a:extLst>
          </p:cNvPr>
          <p:cNvSpPr/>
          <p:nvPr/>
        </p:nvSpPr>
        <p:spPr>
          <a:xfrm>
            <a:off x="7688798" y="3293176"/>
            <a:ext cx="78965" cy="51851"/>
          </a:xfrm>
          <a:custGeom>
            <a:avLst/>
            <a:gdLst>
              <a:gd name="connsiteX0" fmla="*/ 83 w 78965"/>
              <a:gd name="connsiteY0" fmla="*/ 46068 h 51851"/>
              <a:gd name="connsiteX1" fmla="*/ 15062 w 78965"/>
              <a:gd name="connsiteY1" fmla="*/ 43755 h 51851"/>
              <a:gd name="connsiteX2" fmla="*/ 19284 w 78965"/>
              <a:gd name="connsiteY2" fmla="*/ 51852 h 51851"/>
              <a:gd name="connsiteX3" fmla="*/ 35708 w 78965"/>
              <a:gd name="connsiteY3" fmla="*/ 47804 h 51851"/>
              <a:gd name="connsiteX4" fmla="*/ 50224 w 78965"/>
              <a:gd name="connsiteY4" fmla="*/ 48382 h 51851"/>
              <a:gd name="connsiteX5" fmla="*/ 58667 w 78965"/>
              <a:gd name="connsiteY5" fmla="*/ 35717 h 51851"/>
              <a:gd name="connsiteX6" fmla="*/ 64450 w 78965"/>
              <a:gd name="connsiteY6" fmla="*/ 21953 h 51851"/>
              <a:gd name="connsiteX7" fmla="*/ 78966 w 78965"/>
              <a:gd name="connsiteY7" fmla="*/ 10386 h 51851"/>
              <a:gd name="connsiteX8" fmla="*/ 73183 w 78965"/>
              <a:gd name="connsiteY8" fmla="*/ 35 h 51851"/>
              <a:gd name="connsiteX9" fmla="*/ 57279 w 78965"/>
              <a:gd name="connsiteY9" fmla="*/ 6338 h 51851"/>
              <a:gd name="connsiteX10" fmla="*/ 37096 w 78965"/>
              <a:gd name="connsiteY10" fmla="*/ 14955 h 51851"/>
              <a:gd name="connsiteX11" fmla="*/ 10840 w 78965"/>
              <a:gd name="connsiteY11" fmla="*/ 9172 h 51851"/>
              <a:gd name="connsiteX12" fmla="*/ 1471 w 78965"/>
              <a:gd name="connsiteY12" fmla="*/ 8015 h 51851"/>
              <a:gd name="connsiteX13" fmla="*/ 83 w 78965"/>
              <a:gd name="connsiteY13" fmla="*/ 46068 h 51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8965" h="51851">
                <a:moveTo>
                  <a:pt x="83" y="46068"/>
                </a:moveTo>
                <a:cubicBezTo>
                  <a:pt x="4536" y="43229"/>
                  <a:pt x="9973" y="42390"/>
                  <a:pt x="15062" y="43755"/>
                </a:cubicBezTo>
                <a:cubicBezTo>
                  <a:pt x="17896" y="44912"/>
                  <a:pt x="18821" y="48382"/>
                  <a:pt x="19284" y="51852"/>
                </a:cubicBezTo>
                <a:cubicBezTo>
                  <a:pt x="24893" y="51273"/>
                  <a:pt x="30445" y="49908"/>
                  <a:pt x="35708" y="47804"/>
                </a:cubicBezTo>
                <a:cubicBezTo>
                  <a:pt x="39929" y="46068"/>
                  <a:pt x="49298" y="52372"/>
                  <a:pt x="50224" y="48382"/>
                </a:cubicBezTo>
                <a:cubicBezTo>
                  <a:pt x="51149" y="44391"/>
                  <a:pt x="54445" y="35717"/>
                  <a:pt x="58667" y="35717"/>
                </a:cubicBezTo>
                <a:cubicBezTo>
                  <a:pt x="62888" y="35717"/>
                  <a:pt x="60055" y="22531"/>
                  <a:pt x="64450" y="21953"/>
                </a:cubicBezTo>
                <a:cubicBezTo>
                  <a:pt x="68845" y="21374"/>
                  <a:pt x="78966" y="10386"/>
                  <a:pt x="78966" y="10386"/>
                </a:cubicBezTo>
                <a:cubicBezTo>
                  <a:pt x="77462" y="6714"/>
                  <a:pt x="75496" y="3238"/>
                  <a:pt x="73183" y="35"/>
                </a:cubicBezTo>
                <a:cubicBezTo>
                  <a:pt x="71795" y="-544"/>
                  <a:pt x="66648" y="6338"/>
                  <a:pt x="57279" y="6338"/>
                </a:cubicBezTo>
                <a:cubicBezTo>
                  <a:pt x="47910" y="6338"/>
                  <a:pt x="41317" y="14955"/>
                  <a:pt x="37096" y="14955"/>
                </a:cubicBezTo>
                <a:cubicBezTo>
                  <a:pt x="32874" y="14955"/>
                  <a:pt x="19746" y="9808"/>
                  <a:pt x="10840" y="9172"/>
                </a:cubicBezTo>
                <a:cubicBezTo>
                  <a:pt x="7660" y="9102"/>
                  <a:pt x="4536" y="8715"/>
                  <a:pt x="1471" y="8015"/>
                </a:cubicBezTo>
                <a:cubicBezTo>
                  <a:pt x="257" y="20663"/>
                  <a:pt x="-205" y="33369"/>
                  <a:pt x="83" y="460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4" name="Frihåndsform: figur 473">
            <a:extLst>
              <a:ext uri="{FF2B5EF4-FFF2-40B4-BE49-F238E27FC236}">
                <a16:creationId xmlns:a16="http://schemas.microsoft.com/office/drawing/2014/main" id="{70771AC4-330B-4EFE-A738-289C03358C29}"/>
              </a:ext>
            </a:extLst>
          </p:cNvPr>
          <p:cNvSpPr/>
          <p:nvPr/>
        </p:nvSpPr>
        <p:spPr>
          <a:xfrm>
            <a:off x="7851793" y="3470291"/>
            <a:ext cx="149205" cy="170053"/>
          </a:xfrm>
          <a:custGeom>
            <a:avLst/>
            <a:gdLst>
              <a:gd name="connsiteX0" fmla="*/ 146429 w 149205"/>
              <a:gd name="connsiteY0" fmla="*/ 0 h 170053"/>
              <a:gd name="connsiteX1" fmla="*/ 135153 w 149205"/>
              <a:gd name="connsiteY1" fmla="*/ 6304 h 170053"/>
              <a:gd name="connsiteX2" fmla="*/ 126246 w 149205"/>
              <a:gd name="connsiteY2" fmla="*/ 12607 h 170053"/>
              <a:gd name="connsiteX3" fmla="*/ 101437 w 149205"/>
              <a:gd name="connsiteY3" fmla="*/ 7460 h 170053"/>
              <a:gd name="connsiteX4" fmla="*/ 70034 w 149205"/>
              <a:gd name="connsiteY4" fmla="*/ 6882 h 170053"/>
              <a:gd name="connsiteX5" fmla="*/ 69572 w 149205"/>
              <a:gd name="connsiteY5" fmla="*/ 8039 h 170053"/>
              <a:gd name="connsiteX6" fmla="*/ 47537 w 149205"/>
              <a:gd name="connsiteY6" fmla="*/ 20125 h 170053"/>
              <a:gd name="connsiteX7" fmla="*/ 36723 w 149205"/>
              <a:gd name="connsiteY7" fmla="*/ 28164 h 170053"/>
              <a:gd name="connsiteX8" fmla="*/ 20819 w 149205"/>
              <a:gd name="connsiteY8" fmla="*/ 30419 h 170053"/>
              <a:gd name="connsiteX9" fmla="*/ 12376 w 149205"/>
              <a:gd name="connsiteY9" fmla="*/ 46555 h 170053"/>
              <a:gd name="connsiteX10" fmla="*/ 6593 w 149205"/>
              <a:gd name="connsiteY10" fmla="*/ 56906 h 170053"/>
              <a:gd name="connsiteX11" fmla="*/ 0 w 149205"/>
              <a:gd name="connsiteY11" fmla="*/ 71827 h 170053"/>
              <a:gd name="connsiteX12" fmla="*/ 926 w 149205"/>
              <a:gd name="connsiteY12" fmla="*/ 72405 h 170053"/>
              <a:gd name="connsiteX13" fmla="*/ 13590 w 149205"/>
              <a:gd name="connsiteY13" fmla="*/ 96521 h 170053"/>
              <a:gd name="connsiteX14" fmla="*/ 21513 w 149205"/>
              <a:gd name="connsiteY14" fmla="*/ 106948 h 170053"/>
              <a:gd name="connsiteX15" fmla="*/ 30477 w 149205"/>
              <a:gd name="connsiteY15" fmla="*/ 102883 h 170053"/>
              <a:gd name="connsiteX16" fmla="*/ 51586 w 149205"/>
              <a:gd name="connsiteY16" fmla="*/ 112078 h 170053"/>
              <a:gd name="connsiteX17" fmla="*/ 26718 w 149205"/>
              <a:gd name="connsiteY17" fmla="*/ 114333 h 170053"/>
              <a:gd name="connsiteX18" fmla="*/ 31402 w 149205"/>
              <a:gd name="connsiteY18" fmla="*/ 137929 h 170053"/>
              <a:gd name="connsiteX19" fmla="*/ 43605 w 149205"/>
              <a:gd name="connsiteY19" fmla="*/ 157476 h 170053"/>
              <a:gd name="connsiteX20" fmla="*/ 65639 w 149205"/>
              <a:gd name="connsiteY20" fmla="*/ 169562 h 170053"/>
              <a:gd name="connsiteX21" fmla="*/ 61417 w 149205"/>
              <a:gd name="connsiteY21" fmla="*/ 141398 h 170053"/>
              <a:gd name="connsiteX22" fmla="*/ 77841 w 149205"/>
              <a:gd name="connsiteY22" fmla="*/ 140820 h 170053"/>
              <a:gd name="connsiteX23" fmla="*/ 67027 w 149205"/>
              <a:gd name="connsiteY23" fmla="*/ 129890 h 170053"/>
              <a:gd name="connsiteX24" fmla="*/ 75471 w 149205"/>
              <a:gd name="connsiteY24" fmla="*/ 124685 h 170053"/>
              <a:gd name="connsiteX25" fmla="*/ 92357 w 149205"/>
              <a:gd name="connsiteY25" fmla="*/ 122430 h 170053"/>
              <a:gd name="connsiteX26" fmla="*/ 84839 w 149205"/>
              <a:gd name="connsiteY26" fmla="*/ 99991 h 170053"/>
              <a:gd name="connsiteX27" fmla="*/ 65176 w 149205"/>
              <a:gd name="connsiteY27" fmla="*/ 100569 h 170053"/>
              <a:gd name="connsiteX28" fmla="*/ 72636 w 149205"/>
              <a:gd name="connsiteY28" fmla="*/ 85649 h 170053"/>
              <a:gd name="connsiteX29" fmla="*/ 53436 w 149205"/>
              <a:gd name="connsiteY29" fmla="*/ 54015 h 170053"/>
              <a:gd name="connsiteX30" fmla="*/ 55518 w 149205"/>
              <a:gd name="connsiteY30" fmla="*/ 43894 h 170053"/>
              <a:gd name="connsiteX31" fmla="*/ 65639 w 149205"/>
              <a:gd name="connsiteY31" fmla="*/ 45976 h 170053"/>
              <a:gd name="connsiteX32" fmla="*/ 84376 w 149205"/>
              <a:gd name="connsiteY32" fmla="*/ 49388 h 170053"/>
              <a:gd name="connsiteX33" fmla="*/ 89061 w 149205"/>
              <a:gd name="connsiteY33" fmla="*/ 28164 h 170053"/>
              <a:gd name="connsiteX34" fmla="*/ 103114 w 149205"/>
              <a:gd name="connsiteY34" fmla="*/ 33311 h 170053"/>
              <a:gd name="connsiteX35" fmla="*/ 120926 w 149205"/>
              <a:gd name="connsiteY35" fmla="*/ 22959 h 170053"/>
              <a:gd name="connsiteX36" fmla="*/ 136888 w 149205"/>
              <a:gd name="connsiteY36" fmla="*/ 32154 h 170053"/>
              <a:gd name="connsiteX37" fmla="*/ 142671 w 149205"/>
              <a:gd name="connsiteY37" fmla="*/ 22381 h 170053"/>
              <a:gd name="connsiteX38" fmla="*/ 149206 w 149205"/>
              <a:gd name="connsiteY38" fmla="*/ 9195 h 170053"/>
              <a:gd name="connsiteX39" fmla="*/ 146429 w 149205"/>
              <a:gd name="connsiteY39" fmla="*/ 0 h 170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49205" h="170053">
                <a:moveTo>
                  <a:pt x="146429" y="0"/>
                </a:moveTo>
                <a:cubicBezTo>
                  <a:pt x="141282" y="578"/>
                  <a:pt x="133765" y="2834"/>
                  <a:pt x="135153" y="6304"/>
                </a:cubicBezTo>
                <a:cubicBezTo>
                  <a:pt x="136540" y="9774"/>
                  <a:pt x="131914" y="12607"/>
                  <a:pt x="126246" y="12607"/>
                </a:cubicBezTo>
                <a:cubicBezTo>
                  <a:pt x="126246" y="12607"/>
                  <a:pt x="106583" y="10930"/>
                  <a:pt x="101437" y="7460"/>
                </a:cubicBezTo>
                <a:cubicBezTo>
                  <a:pt x="97215" y="5147"/>
                  <a:pt x="78304" y="6304"/>
                  <a:pt x="70034" y="6882"/>
                </a:cubicBezTo>
                <a:cubicBezTo>
                  <a:pt x="70034" y="7460"/>
                  <a:pt x="70034" y="7460"/>
                  <a:pt x="69572" y="8039"/>
                </a:cubicBezTo>
                <a:cubicBezTo>
                  <a:pt x="67663" y="11451"/>
                  <a:pt x="50776" y="21803"/>
                  <a:pt x="47537" y="20125"/>
                </a:cubicBezTo>
                <a:cubicBezTo>
                  <a:pt x="44299" y="18448"/>
                  <a:pt x="42853" y="26429"/>
                  <a:pt x="36723" y="28164"/>
                </a:cubicBezTo>
                <a:cubicBezTo>
                  <a:pt x="30593" y="29899"/>
                  <a:pt x="21282" y="27586"/>
                  <a:pt x="20819" y="30419"/>
                </a:cubicBezTo>
                <a:cubicBezTo>
                  <a:pt x="18969" y="36255"/>
                  <a:pt x="16135" y="41714"/>
                  <a:pt x="12376" y="46555"/>
                </a:cubicBezTo>
                <a:cubicBezTo>
                  <a:pt x="8617" y="51123"/>
                  <a:pt x="11913" y="55750"/>
                  <a:pt x="6593" y="56906"/>
                </a:cubicBezTo>
                <a:cubicBezTo>
                  <a:pt x="3296" y="57427"/>
                  <a:pt x="1908" y="65523"/>
                  <a:pt x="0" y="71827"/>
                </a:cubicBezTo>
                <a:cubicBezTo>
                  <a:pt x="462" y="71827"/>
                  <a:pt x="462" y="72405"/>
                  <a:pt x="926" y="72405"/>
                </a:cubicBezTo>
                <a:cubicBezTo>
                  <a:pt x="9658" y="77142"/>
                  <a:pt x="14632" y="86661"/>
                  <a:pt x="13590" y="96521"/>
                </a:cubicBezTo>
                <a:cubicBezTo>
                  <a:pt x="12896" y="101581"/>
                  <a:pt x="16424" y="106254"/>
                  <a:pt x="21513" y="106948"/>
                </a:cubicBezTo>
                <a:cubicBezTo>
                  <a:pt x="25041" y="107434"/>
                  <a:pt x="28511" y="105855"/>
                  <a:pt x="30477" y="102883"/>
                </a:cubicBezTo>
                <a:cubicBezTo>
                  <a:pt x="36261" y="95364"/>
                  <a:pt x="51586" y="106873"/>
                  <a:pt x="51586" y="112078"/>
                </a:cubicBezTo>
                <a:cubicBezTo>
                  <a:pt x="51586" y="117283"/>
                  <a:pt x="35624" y="106873"/>
                  <a:pt x="26718" y="114333"/>
                </a:cubicBezTo>
                <a:cubicBezTo>
                  <a:pt x="17812" y="121793"/>
                  <a:pt x="33773" y="129890"/>
                  <a:pt x="31402" y="137929"/>
                </a:cubicBezTo>
                <a:cubicBezTo>
                  <a:pt x="29032" y="145967"/>
                  <a:pt x="35624" y="157476"/>
                  <a:pt x="43605" y="157476"/>
                </a:cubicBezTo>
                <a:cubicBezTo>
                  <a:pt x="51586" y="157476"/>
                  <a:pt x="60492" y="172974"/>
                  <a:pt x="65639" y="169562"/>
                </a:cubicBezTo>
                <a:cubicBezTo>
                  <a:pt x="70786" y="166150"/>
                  <a:pt x="59509" y="144810"/>
                  <a:pt x="61417" y="141398"/>
                </a:cubicBezTo>
                <a:cubicBezTo>
                  <a:pt x="63325" y="137986"/>
                  <a:pt x="72636" y="147182"/>
                  <a:pt x="77841" y="140820"/>
                </a:cubicBezTo>
                <a:cubicBezTo>
                  <a:pt x="83046" y="134459"/>
                  <a:pt x="74545" y="129254"/>
                  <a:pt x="67027" y="129890"/>
                </a:cubicBezTo>
                <a:cubicBezTo>
                  <a:pt x="59509" y="130526"/>
                  <a:pt x="66564" y="118324"/>
                  <a:pt x="75471" y="124685"/>
                </a:cubicBezTo>
                <a:cubicBezTo>
                  <a:pt x="84376" y="131047"/>
                  <a:pt x="88135" y="122950"/>
                  <a:pt x="92357" y="122430"/>
                </a:cubicBezTo>
                <a:cubicBezTo>
                  <a:pt x="96579" y="121909"/>
                  <a:pt x="97504" y="104039"/>
                  <a:pt x="84839" y="99991"/>
                </a:cubicBezTo>
                <a:cubicBezTo>
                  <a:pt x="72174" y="95943"/>
                  <a:pt x="73620" y="110921"/>
                  <a:pt x="65176" y="100569"/>
                </a:cubicBezTo>
                <a:cubicBezTo>
                  <a:pt x="56732" y="90217"/>
                  <a:pt x="72636" y="94266"/>
                  <a:pt x="72636" y="85649"/>
                </a:cubicBezTo>
                <a:cubicBezTo>
                  <a:pt x="72636" y="77032"/>
                  <a:pt x="60029" y="64367"/>
                  <a:pt x="53436" y="54015"/>
                </a:cubicBezTo>
                <a:cubicBezTo>
                  <a:pt x="51239" y="50643"/>
                  <a:pt x="52164" y="46115"/>
                  <a:pt x="55518" y="43894"/>
                </a:cubicBezTo>
                <a:cubicBezTo>
                  <a:pt x="58872" y="41673"/>
                  <a:pt x="63441" y="42605"/>
                  <a:pt x="65639" y="45976"/>
                </a:cubicBezTo>
                <a:cubicBezTo>
                  <a:pt x="68936" y="53437"/>
                  <a:pt x="78304" y="52280"/>
                  <a:pt x="84376" y="49388"/>
                </a:cubicBezTo>
                <a:cubicBezTo>
                  <a:pt x="90449" y="46497"/>
                  <a:pt x="78304" y="33311"/>
                  <a:pt x="89061" y="28164"/>
                </a:cubicBezTo>
                <a:cubicBezTo>
                  <a:pt x="99817" y="23017"/>
                  <a:pt x="99817" y="31576"/>
                  <a:pt x="103114" y="33311"/>
                </a:cubicBezTo>
                <a:cubicBezTo>
                  <a:pt x="106410" y="35046"/>
                  <a:pt x="109706" y="22959"/>
                  <a:pt x="120926" y="22959"/>
                </a:cubicBezTo>
                <a:cubicBezTo>
                  <a:pt x="126709" y="22959"/>
                  <a:pt x="131741" y="27586"/>
                  <a:pt x="136888" y="32154"/>
                </a:cubicBezTo>
                <a:cubicBezTo>
                  <a:pt x="139664" y="28164"/>
                  <a:pt x="142671" y="25851"/>
                  <a:pt x="142671" y="22381"/>
                </a:cubicBezTo>
                <a:cubicBezTo>
                  <a:pt x="142671" y="17812"/>
                  <a:pt x="149206" y="16077"/>
                  <a:pt x="149206" y="9195"/>
                </a:cubicBezTo>
                <a:cubicBezTo>
                  <a:pt x="147875" y="6269"/>
                  <a:pt x="146950" y="3175"/>
                  <a:pt x="146429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5" name="Frihåndsform: figur 474">
            <a:extLst>
              <a:ext uri="{FF2B5EF4-FFF2-40B4-BE49-F238E27FC236}">
                <a16:creationId xmlns:a16="http://schemas.microsoft.com/office/drawing/2014/main" id="{AD2EF947-1EFF-47E5-A45F-C6326D6C55C8}"/>
              </a:ext>
            </a:extLst>
          </p:cNvPr>
          <p:cNvSpPr/>
          <p:nvPr/>
        </p:nvSpPr>
        <p:spPr>
          <a:xfrm>
            <a:off x="6814525" y="2502363"/>
            <a:ext cx="249549" cy="127056"/>
          </a:xfrm>
          <a:custGeom>
            <a:avLst/>
            <a:gdLst>
              <a:gd name="connsiteX0" fmla="*/ 236242 w 249549"/>
              <a:gd name="connsiteY0" fmla="*/ 40829 h 127056"/>
              <a:gd name="connsiteX1" fmla="*/ 229707 w 249549"/>
              <a:gd name="connsiteY1" fmla="*/ 39094 h 127056"/>
              <a:gd name="connsiteX2" fmla="*/ 218893 w 249549"/>
              <a:gd name="connsiteY2" fmla="*/ 38516 h 127056"/>
              <a:gd name="connsiteX3" fmla="*/ 200618 w 249549"/>
              <a:gd name="connsiteY3" fmla="*/ 10930 h 127056"/>
              <a:gd name="connsiteX4" fmla="*/ 190324 w 249549"/>
              <a:gd name="connsiteY4" fmla="*/ 2892 h 127056"/>
              <a:gd name="connsiteX5" fmla="*/ 178121 w 249549"/>
              <a:gd name="connsiteY5" fmla="*/ 1157 h 127056"/>
              <a:gd name="connsiteX6" fmla="*/ 177659 w 249549"/>
              <a:gd name="connsiteY6" fmla="*/ 15557 h 127056"/>
              <a:gd name="connsiteX7" fmla="*/ 163606 w 249549"/>
              <a:gd name="connsiteY7" fmla="*/ 16713 h 127056"/>
              <a:gd name="connsiteX8" fmla="*/ 154237 w 249549"/>
              <a:gd name="connsiteY8" fmla="*/ 17292 h 127056"/>
              <a:gd name="connsiteX9" fmla="*/ 140646 w 249549"/>
              <a:gd name="connsiteY9" fmla="*/ 19547 h 127056"/>
              <a:gd name="connsiteX10" fmla="*/ 128444 w 249549"/>
              <a:gd name="connsiteY10" fmla="*/ 14400 h 127056"/>
              <a:gd name="connsiteX11" fmla="*/ 113003 w 249549"/>
              <a:gd name="connsiteY11" fmla="*/ 27065 h 127056"/>
              <a:gd name="connsiteX12" fmla="*/ 103634 w 249549"/>
              <a:gd name="connsiteY12" fmla="*/ 21282 h 127056"/>
              <a:gd name="connsiteX13" fmla="*/ 92820 w 249549"/>
              <a:gd name="connsiteY13" fmla="*/ 29899 h 127056"/>
              <a:gd name="connsiteX14" fmla="*/ 89523 w 249549"/>
              <a:gd name="connsiteY14" fmla="*/ 42564 h 127056"/>
              <a:gd name="connsiteX15" fmla="*/ 74082 w 249549"/>
              <a:gd name="connsiteY15" fmla="*/ 50603 h 127056"/>
              <a:gd name="connsiteX16" fmla="*/ 68299 w 249549"/>
              <a:gd name="connsiteY16" fmla="*/ 28164 h 127056"/>
              <a:gd name="connsiteX17" fmla="*/ 32675 w 249549"/>
              <a:gd name="connsiteY17" fmla="*/ 0 h 127056"/>
              <a:gd name="connsiteX18" fmla="*/ 35913 w 249549"/>
              <a:gd name="connsiteY18" fmla="*/ 15557 h 127056"/>
              <a:gd name="connsiteX19" fmla="*/ 27007 w 249549"/>
              <a:gd name="connsiteY19" fmla="*/ 14978 h 127056"/>
              <a:gd name="connsiteX20" fmla="*/ 11566 w 249549"/>
              <a:gd name="connsiteY20" fmla="*/ 21860 h 127056"/>
              <a:gd name="connsiteX21" fmla="*/ 0 w 249549"/>
              <a:gd name="connsiteY21" fmla="*/ 40251 h 127056"/>
              <a:gd name="connsiteX22" fmla="*/ 22496 w 249549"/>
              <a:gd name="connsiteY22" fmla="*/ 46612 h 127056"/>
              <a:gd name="connsiteX23" fmla="*/ 51412 w 249549"/>
              <a:gd name="connsiteY23" fmla="*/ 46612 h 127056"/>
              <a:gd name="connsiteX24" fmla="*/ 46728 w 249549"/>
              <a:gd name="connsiteY24" fmla="*/ 60376 h 127056"/>
              <a:gd name="connsiteX25" fmla="*/ 34525 w 249549"/>
              <a:gd name="connsiteY25" fmla="*/ 68415 h 127056"/>
              <a:gd name="connsiteX26" fmla="*/ 7807 w 249549"/>
              <a:gd name="connsiteY26" fmla="*/ 77032 h 127056"/>
              <a:gd name="connsiteX27" fmla="*/ 42043 w 249549"/>
              <a:gd name="connsiteY27" fmla="*/ 77610 h 127056"/>
              <a:gd name="connsiteX28" fmla="*/ 50487 w 249549"/>
              <a:gd name="connsiteY28" fmla="*/ 87962 h 127056"/>
              <a:gd name="connsiteX29" fmla="*/ 57485 w 249549"/>
              <a:gd name="connsiteY29" fmla="*/ 97157 h 127056"/>
              <a:gd name="connsiteX30" fmla="*/ 49504 w 249549"/>
              <a:gd name="connsiteY30" fmla="*/ 109822 h 127056"/>
              <a:gd name="connsiteX31" fmla="*/ 37938 w 249549"/>
              <a:gd name="connsiteY31" fmla="*/ 119018 h 127056"/>
              <a:gd name="connsiteX32" fmla="*/ 67894 w 249549"/>
              <a:gd name="connsiteY32" fmla="*/ 117861 h 127056"/>
              <a:gd name="connsiteX33" fmla="*/ 93225 w 249549"/>
              <a:gd name="connsiteY33" fmla="*/ 127056 h 127056"/>
              <a:gd name="connsiteX34" fmla="*/ 103518 w 249549"/>
              <a:gd name="connsiteY34" fmla="*/ 127056 h 127056"/>
              <a:gd name="connsiteX35" fmla="*/ 151345 w 249549"/>
              <a:gd name="connsiteY35" fmla="*/ 118439 h 127056"/>
              <a:gd name="connsiteX36" fmla="*/ 154642 w 249549"/>
              <a:gd name="connsiteY36" fmla="*/ 117861 h 127056"/>
              <a:gd name="connsiteX37" fmla="*/ 154642 w 249549"/>
              <a:gd name="connsiteY37" fmla="*/ 113697 h 127056"/>
              <a:gd name="connsiteX38" fmla="*/ 177138 w 249549"/>
              <a:gd name="connsiteY38" fmla="*/ 87846 h 127056"/>
              <a:gd name="connsiteX39" fmla="*/ 197264 w 249549"/>
              <a:gd name="connsiteY39" fmla="*/ 84376 h 127056"/>
              <a:gd name="connsiteX40" fmla="*/ 205707 w 249549"/>
              <a:gd name="connsiteY40" fmla="*/ 86111 h 127056"/>
              <a:gd name="connsiteX41" fmla="*/ 215076 w 249549"/>
              <a:gd name="connsiteY41" fmla="*/ 83278 h 127056"/>
              <a:gd name="connsiteX42" fmla="*/ 241331 w 249549"/>
              <a:gd name="connsiteY42" fmla="*/ 75181 h 127056"/>
              <a:gd name="connsiteX43" fmla="*/ 248850 w 249549"/>
              <a:gd name="connsiteY43" fmla="*/ 62574 h 127056"/>
              <a:gd name="connsiteX44" fmla="*/ 236242 w 249549"/>
              <a:gd name="connsiteY44" fmla="*/ 40829 h 1270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49549" h="127056">
                <a:moveTo>
                  <a:pt x="236242" y="40829"/>
                </a:moveTo>
                <a:cubicBezTo>
                  <a:pt x="233929" y="40858"/>
                  <a:pt x="231673" y="40257"/>
                  <a:pt x="229707" y="39094"/>
                </a:cubicBezTo>
                <a:cubicBezTo>
                  <a:pt x="226122" y="39782"/>
                  <a:pt x="222420" y="39586"/>
                  <a:pt x="218893" y="38516"/>
                </a:cubicBezTo>
                <a:cubicBezTo>
                  <a:pt x="207153" y="34653"/>
                  <a:pt x="199577" y="23243"/>
                  <a:pt x="200618" y="10930"/>
                </a:cubicBezTo>
                <a:cubicBezTo>
                  <a:pt x="196801" y="8750"/>
                  <a:pt x="193331" y="6043"/>
                  <a:pt x="190324" y="2892"/>
                </a:cubicBezTo>
                <a:cubicBezTo>
                  <a:pt x="186333" y="1781"/>
                  <a:pt x="182227" y="1197"/>
                  <a:pt x="178121" y="1157"/>
                </a:cubicBezTo>
                <a:cubicBezTo>
                  <a:pt x="176733" y="5205"/>
                  <a:pt x="178584" y="11508"/>
                  <a:pt x="177659" y="15557"/>
                </a:cubicBezTo>
                <a:cubicBezTo>
                  <a:pt x="176271" y="20704"/>
                  <a:pt x="163606" y="10930"/>
                  <a:pt x="163606" y="16713"/>
                </a:cubicBezTo>
                <a:cubicBezTo>
                  <a:pt x="163606" y="22497"/>
                  <a:pt x="158458" y="23017"/>
                  <a:pt x="154237" y="17292"/>
                </a:cubicBezTo>
                <a:cubicBezTo>
                  <a:pt x="150015" y="11566"/>
                  <a:pt x="140184" y="14978"/>
                  <a:pt x="140646" y="19547"/>
                </a:cubicBezTo>
                <a:cubicBezTo>
                  <a:pt x="141109" y="24116"/>
                  <a:pt x="136425" y="20125"/>
                  <a:pt x="128444" y="14400"/>
                </a:cubicBezTo>
                <a:cubicBezTo>
                  <a:pt x="120463" y="8675"/>
                  <a:pt x="112078" y="20704"/>
                  <a:pt x="113003" y="27065"/>
                </a:cubicBezTo>
                <a:cubicBezTo>
                  <a:pt x="113928" y="33427"/>
                  <a:pt x="110169" y="35104"/>
                  <a:pt x="103634" y="21282"/>
                </a:cubicBezTo>
                <a:cubicBezTo>
                  <a:pt x="97099" y="7460"/>
                  <a:pt x="89523" y="22439"/>
                  <a:pt x="92820" y="29899"/>
                </a:cubicBezTo>
                <a:cubicBezTo>
                  <a:pt x="96116" y="37359"/>
                  <a:pt x="94728" y="46612"/>
                  <a:pt x="89523" y="42564"/>
                </a:cubicBezTo>
                <a:cubicBezTo>
                  <a:pt x="84318" y="38516"/>
                  <a:pt x="77379" y="44877"/>
                  <a:pt x="74082" y="50603"/>
                </a:cubicBezTo>
                <a:cubicBezTo>
                  <a:pt x="70786" y="56328"/>
                  <a:pt x="60029" y="33947"/>
                  <a:pt x="68299" y="28164"/>
                </a:cubicBezTo>
                <a:cubicBezTo>
                  <a:pt x="76569" y="22381"/>
                  <a:pt x="42969" y="0"/>
                  <a:pt x="32675" y="0"/>
                </a:cubicBezTo>
                <a:cubicBezTo>
                  <a:pt x="22381" y="0"/>
                  <a:pt x="29378" y="9195"/>
                  <a:pt x="35913" y="15557"/>
                </a:cubicBezTo>
                <a:cubicBezTo>
                  <a:pt x="42448" y="21918"/>
                  <a:pt x="31229" y="20704"/>
                  <a:pt x="27007" y="14978"/>
                </a:cubicBezTo>
                <a:cubicBezTo>
                  <a:pt x="22786" y="9253"/>
                  <a:pt x="15788" y="13822"/>
                  <a:pt x="11566" y="21860"/>
                </a:cubicBezTo>
                <a:cubicBezTo>
                  <a:pt x="7344" y="29899"/>
                  <a:pt x="0" y="34525"/>
                  <a:pt x="0" y="40251"/>
                </a:cubicBezTo>
                <a:cubicBezTo>
                  <a:pt x="0" y="45976"/>
                  <a:pt x="11566" y="52338"/>
                  <a:pt x="22496" y="46612"/>
                </a:cubicBezTo>
                <a:cubicBezTo>
                  <a:pt x="33427" y="40887"/>
                  <a:pt x="45629" y="40251"/>
                  <a:pt x="51412" y="46612"/>
                </a:cubicBezTo>
                <a:cubicBezTo>
                  <a:pt x="57195" y="52974"/>
                  <a:pt x="41060" y="55229"/>
                  <a:pt x="46728" y="60376"/>
                </a:cubicBezTo>
                <a:cubicBezTo>
                  <a:pt x="52395" y="65523"/>
                  <a:pt x="47653" y="69571"/>
                  <a:pt x="34525" y="68415"/>
                </a:cubicBezTo>
                <a:cubicBezTo>
                  <a:pt x="21397" y="67258"/>
                  <a:pt x="5609" y="71885"/>
                  <a:pt x="7807" y="77032"/>
                </a:cubicBezTo>
                <a:cubicBezTo>
                  <a:pt x="10005" y="82179"/>
                  <a:pt x="41581" y="72463"/>
                  <a:pt x="42043" y="77610"/>
                </a:cubicBezTo>
                <a:cubicBezTo>
                  <a:pt x="42506" y="82757"/>
                  <a:pt x="42043" y="92010"/>
                  <a:pt x="50487" y="87962"/>
                </a:cubicBezTo>
                <a:cubicBezTo>
                  <a:pt x="58930" y="83914"/>
                  <a:pt x="53263" y="95422"/>
                  <a:pt x="57485" y="97157"/>
                </a:cubicBezTo>
                <a:cubicBezTo>
                  <a:pt x="61706" y="98892"/>
                  <a:pt x="60781" y="109244"/>
                  <a:pt x="49504" y="109822"/>
                </a:cubicBezTo>
                <a:cubicBezTo>
                  <a:pt x="38227" y="110401"/>
                  <a:pt x="33137" y="113234"/>
                  <a:pt x="37938" y="119018"/>
                </a:cubicBezTo>
                <a:cubicBezTo>
                  <a:pt x="43721" y="125899"/>
                  <a:pt x="56212" y="121331"/>
                  <a:pt x="67894" y="117861"/>
                </a:cubicBezTo>
                <a:cubicBezTo>
                  <a:pt x="74950" y="116126"/>
                  <a:pt x="83856" y="121331"/>
                  <a:pt x="93225" y="127056"/>
                </a:cubicBezTo>
                <a:lnTo>
                  <a:pt x="103518" y="127056"/>
                </a:lnTo>
                <a:cubicBezTo>
                  <a:pt x="119480" y="125321"/>
                  <a:pt x="134921" y="121851"/>
                  <a:pt x="151345" y="118439"/>
                </a:cubicBezTo>
                <a:cubicBezTo>
                  <a:pt x="152270" y="118439"/>
                  <a:pt x="153716" y="117861"/>
                  <a:pt x="154642" y="117861"/>
                </a:cubicBezTo>
                <a:lnTo>
                  <a:pt x="154642" y="113697"/>
                </a:lnTo>
                <a:cubicBezTo>
                  <a:pt x="155104" y="100858"/>
                  <a:pt x="164473" y="90096"/>
                  <a:pt x="177138" y="87846"/>
                </a:cubicBezTo>
                <a:cubicBezTo>
                  <a:pt x="183153" y="84157"/>
                  <a:pt x="190382" y="82913"/>
                  <a:pt x="197264" y="84376"/>
                </a:cubicBezTo>
                <a:lnTo>
                  <a:pt x="205707" y="86111"/>
                </a:lnTo>
                <a:cubicBezTo>
                  <a:pt x="208598" y="84561"/>
                  <a:pt x="211779" y="83601"/>
                  <a:pt x="215076" y="83278"/>
                </a:cubicBezTo>
                <a:cubicBezTo>
                  <a:pt x="223519" y="79727"/>
                  <a:pt x="232309" y="77014"/>
                  <a:pt x="241331" y="75181"/>
                </a:cubicBezTo>
                <a:cubicBezTo>
                  <a:pt x="244397" y="71347"/>
                  <a:pt x="246941" y="67102"/>
                  <a:pt x="248850" y="62574"/>
                </a:cubicBezTo>
                <a:cubicBezTo>
                  <a:pt x="251914" y="55865"/>
                  <a:pt x="244397" y="40829"/>
                  <a:pt x="236242" y="408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6" name="Frihåndsform: figur 475">
            <a:extLst>
              <a:ext uri="{FF2B5EF4-FFF2-40B4-BE49-F238E27FC236}">
                <a16:creationId xmlns:a16="http://schemas.microsoft.com/office/drawing/2014/main" id="{17AC16FE-F8DB-4499-928E-33ECF5D89947}"/>
              </a:ext>
            </a:extLst>
          </p:cNvPr>
          <p:cNvSpPr/>
          <p:nvPr/>
        </p:nvSpPr>
        <p:spPr>
          <a:xfrm>
            <a:off x="7141382" y="2987427"/>
            <a:ext cx="98368" cy="123671"/>
          </a:xfrm>
          <a:custGeom>
            <a:avLst/>
            <a:gdLst>
              <a:gd name="connsiteX0" fmla="*/ 91902 w 98368"/>
              <a:gd name="connsiteY0" fmla="*/ 46640 h 123671"/>
              <a:gd name="connsiteX1" fmla="*/ 91438 w 98368"/>
              <a:gd name="connsiteY1" fmla="*/ 42592 h 123671"/>
              <a:gd name="connsiteX2" fmla="*/ 83458 w 98368"/>
              <a:gd name="connsiteY2" fmla="*/ 33975 h 123671"/>
              <a:gd name="connsiteX3" fmla="*/ 69867 w 98368"/>
              <a:gd name="connsiteY3" fmla="*/ 39122 h 123671"/>
              <a:gd name="connsiteX4" fmla="*/ 55352 w 98368"/>
              <a:gd name="connsiteY4" fmla="*/ 35710 h 123671"/>
              <a:gd name="connsiteX5" fmla="*/ 60499 w 98368"/>
              <a:gd name="connsiteY5" fmla="*/ 19575 h 123671"/>
              <a:gd name="connsiteX6" fmla="*/ 67034 w 98368"/>
              <a:gd name="connsiteY6" fmla="*/ 3498 h 123671"/>
              <a:gd name="connsiteX7" fmla="*/ 64258 w 98368"/>
              <a:gd name="connsiteY7" fmla="*/ 2919 h 123671"/>
              <a:gd name="connsiteX8" fmla="*/ 40778 w 98368"/>
              <a:gd name="connsiteY8" fmla="*/ 8703 h 123671"/>
              <a:gd name="connsiteX9" fmla="*/ 52344 w 98368"/>
              <a:gd name="connsiteY9" fmla="*/ 21888 h 123671"/>
              <a:gd name="connsiteX10" fmla="*/ 33144 w 98368"/>
              <a:gd name="connsiteY10" fmla="*/ 33454 h 123671"/>
              <a:gd name="connsiteX11" fmla="*/ 8276 w 98368"/>
              <a:gd name="connsiteY11" fmla="*/ 34033 h 123671"/>
              <a:gd name="connsiteX12" fmla="*/ 11110 w 98368"/>
              <a:gd name="connsiteY12" fmla="*/ 55315 h 123671"/>
              <a:gd name="connsiteX13" fmla="*/ 21867 w 98368"/>
              <a:gd name="connsiteY13" fmla="*/ 74862 h 123671"/>
              <a:gd name="connsiteX14" fmla="*/ 15795 w 98368"/>
              <a:gd name="connsiteY14" fmla="*/ 98399 h 123671"/>
              <a:gd name="connsiteX15" fmla="*/ 296 w 98368"/>
              <a:gd name="connsiteY15" fmla="*/ 116790 h 123671"/>
              <a:gd name="connsiteX16" fmla="*/ 759 w 98368"/>
              <a:gd name="connsiteY16" fmla="*/ 122573 h 123671"/>
              <a:gd name="connsiteX17" fmla="*/ 59863 w 98368"/>
              <a:gd name="connsiteY17" fmla="*/ 123672 h 123671"/>
              <a:gd name="connsiteX18" fmla="*/ 64547 w 98368"/>
              <a:gd name="connsiteY18" fmla="*/ 119103 h 123671"/>
              <a:gd name="connsiteX19" fmla="*/ 93116 w 98368"/>
              <a:gd name="connsiteY19" fmla="*/ 112221 h 123671"/>
              <a:gd name="connsiteX20" fmla="*/ 91902 w 98368"/>
              <a:gd name="connsiteY20" fmla="*/ 46640 h 123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98368" h="123671">
                <a:moveTo>
                  <a:pt x="91902" y="46640"/>
                </a:moveTo>
                <a:cubicBezTo>
                  <a:pt x="91092" y="45449"/>
                  <a:pt x="90918" y="43934"/>
                  <a:pt x="91438" y="42592"/>
                </a:cubicBezTo>
                <a:cubicBezTo>
                  <a:pt x="88489" y="39972"/>
                  <a:pt x="85829" y="37092"/>
                  <a:pt x="83458" y="33975"/>
                </a:cubicBezTo>
                <a:cubicBezTo>
                  <a:pt x="74552" y="21310"/>
                  <a:pt x="70793" y="31662"/>
                  <a:pt x="69867" y="39122"/>
                </a:cubicBezTo>
                <a:cubicBezTo>
                  <a:pt x="68942" y="46582"/>
                  <a:pt x="60499" y="36867"/>
                  <a:pt x="55352" y="35710"/>
                </a:cubicBezTo>
                <a:cubicBezTo>
                  <a:pt x="50204" y="34553"/>
                  <a:pt x="56739" y="22467"/>
                  <a:pt x="60499" y="19575"/>
                </a:cubicBezTo>
                <a:cubicBezTo>
                  <a:pt x="63910" y="14810"/>
                  <a:pt x="66166" y="9298"/>
                  <a:pt x="67034" y="3498"/>
                </a:cubicBezTo>
                <a:cubicBezTo>
                  <a:pt x="66050" y="3584"/>
                  <a:pt x="65125" y="3382"/>
                  <a:pt x="64258" y="2919"/>
                </a:cubicBezTo>
                <a:cubicBezTo>
                  <a:pt x="54426" y="-1649"/>
                  <a:pt x="40778" y="-1649"/>
                  <a:pt x="40778" y="8703"/>
                </a:cubicBezTo>
                <a:cubicBezTo>
                  <a:pt x="40778" y="19054"/>
                  <a:pt x="51592" y="15006"/>
                  <a:pt x="52344" y="21888"/>
                </a:cubicBezTo>
                <a:cubicBezTo>
                  <a:pt x="53096" y="28770"/>
                  <a:pt x="40778" y="27093"/>
                  <a:pt x="33144" y="33454"/>
                </a:cubicBezTo>
                <a:cubicBezTo>
                  <a:pt x="25510" y="39816"/>
                  <a:pt x="16257" y="28828"/>
                  <a:pt x="8276" y="34033"/>
                </a:cubicBezTo>
                <a:cubicBezTo>
                  <a:pt x="296" y="39238"/>
                  <a:pt x="17183" y="44963"/>
                  <a:pt x="11110" y="55315"/>
                </a:cubicBezTo>
                <a:cubicBezTo>
                  <a:pt x="5038" y="65667"/>
                  <a:pt x="11573" y="65088"/>
                  <a:pt x="21867" y="74862"/>
                </a:cubicBezTo>
                <a:cubicBezTo>
                  <a:pt x="32161" y="84636"/>
                  <a:pt x="15795" y="87469"/>
                  <a:pt x="15795" y="98399"/>
                </a:cubicBezTo>
                <a:cubicBezTo>
                  <a:pt x="15795" y="109330"/>
                  <a:pt x="3129" y="109330"/>
                  <a:pt x="296" y="116790"/>
                </a:cubicBezTo>
                <a:cubicBezTo>
                  <a:pt x="-225" y="118710"/>
                  <a:pt x="-51" y="120757"/>
                  <a:pt x="759" y="122573"/>
                </a:cubicBezTo>
                <a:cubicBezTo>
                  <a:pt x="20479" y="122573"/>
                  <a:pt x="40142" y="123672"/>
                  <a:pt x="59863" y="123672"/>
                </a:cubicBezTo>
                <a:cubicBezTo>
                  <a:pt x="61540" y="122301"/>
                  <a:pt x="63159" y="120774"/>
                  <a:pt x="64547" y="119103"/>
                </a:cubicBezTo>
                <a:cubicBezTo>
                  <a:pt x="76113" y="105860"/>
                  <a:pt x="82822" y="118525"/>
                  <a:pt x="93116" y="112221"/>
                </a:cubicBezTo>
                <a:cubicBezTo>
                  <a:pt x="103410" y="105918"/>
                  <a:pt x="96123" y="56992"/>
                  <a:pt x="91902" y="4664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7" name="Frihåndsform: figur 476">
            <a:extLst>
              <a:ext uri="{FF2B5EF4-FFF2-40B4-BE49-F238E27FC236}">
                <a16:creationId xmlns:a16="http://schemas.microsoft.com/office/drawing/2014/main" id="{0C766804-36A7-4841-B22D-15EE5425FD85}"/>
              </a:ext>
            </a:extLst>
          </p:cNvPr>
          <p:cNvSpPr/>
          <p:nvPr/>
        </p:nvSpPr>
        <p:spPr>
          <a:xfrm>
            <a:off x="7217635" y="2859878"/>
            <a:ext cx="16573" cy="20703"/>
          </a:xfrm>
          <a:custGeom>
            <a:avLst/>
            <a:gdLst>
              <a:gd name="connsiteX0" fmla="*/ 9576 w 16573"/>
              <a:gd name="connsiteY0" fmla="*/ 0 h 20703"/>
              <a:gd name="connsiteX1" fmla="*/ 1595 w 16573"/>
              <a:gd name="connsiteY1" fmla="*/ 20704 h 20703"/>
              <a:gd name="connsiteX2" fmla="*/ 16573 w 16573"/>
              <a:gd name="connsiteY2" fmla="*/ 6304 h 20703"/>
              <a:gd name="connsiteX3" fmla="*/ 9576 w 16573"/>
              <a:gd name="connsiteY3" fmla="*/ 0 h 2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3" h="20703">
                <a:moveTo>
                  <a:pt x="9576" y="0"/>
                </a:moveTo>
                <a:cubicBezTo>
                  <a:pt x="3445" y="7460"/>
                  <a:pt x="-3090" y="20704"/>
                  <a:pt x="1595" y="20704"/>
                </a:cubicBezTo>
                <a:cubicBezTo>
                  <a:pt x="7378" y="20704"/>
                  <a:pt x="13161" y="13243"/>
                  <a:pt x="16573" y="6304"/>
                </a:cubicBezTo>
                <a:cubicBezTo>
                  <a:pt x="13740" y="4800"/>
                  <a:pt x="11368" y="2637"/>
                  <a:pt x="9576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8" name="Frihåndsform: figur 477">
            <a:extLst>
              <a:ext uri="{FF2B5EF4-FFF2-40B4-BE49-F238E27FC236}">
                <a16:creationId xmlns:a16="http://schemas.microsoft.com/office/drawing/2014/main" id="{86482A60-0229-4D5F-97B8-16F12D455E91}"/>
              </a:ext>
            </a:extLst>
          </p:cNvPr>
          <p:cNvSpPr/>
          <p:nvPr/>
        </p:nvSpPr>
        <p:spPr>
          <a:xfrm>
            <a:off x="7194834" y="2981966"/>
            <a:ext cx="58585" cy="48052"/>
          </a:xfrm>
          <a:custGeom>
            <a:avLst/>
            <a:gdLst>
              <a:gd name="connsiteX0" fmla="*/ 13582 w 58585"/>
              <a:gd name="connsiteY0" fmla="*/ 8959 h 48052"/>
              <a:gd name="connsiteX1" fmla="*/ 7047 w 58585"/>
              <a:gd name="connsiteY1" fmla="*/ 25094 h 48052"/>
              <a:gd name="connsiteX2" fmla="*/ 1900 w 58585"/>
              <a:gd name="connsiteY2" fmla="*/ 41171 h 48052"/>
              <a:gd name="connsiteX3" fmla="*/ 16416 w 58585"/>
              <a:gd name="connsiteY3" fmla="*/ 44583 h 48052"/>
              <a:gd name="connsiteX4" fmla="*/ 30006 w 58585"/>
              <a:gd name="connsiteY4" fmla="*/ 39436 h 48052"/>
              <a:gd name="connsiteX5" fmla="*/ 37987 w 58585"/>
              <a:gd name="connsiteY5" fmla="*/ 48053 h 48052"/>
              <a:gd name="connsiteX6" fmla="*/ 56262 w 58585"/>
              <a:gd name="connsiteY6" fmla="*/ 34867 h 48052"/>
              <a:gd name="connsiteX7" fmla="*/ 43134 w 58585"/>
              <a:gd name="connsiteY7" fmla="*/ 3233 h 48052"/>
              <a:gd name="connsiteX8" fmla="*/ 13582 w 58585"/>
              <a:gd name="connsiteY8" fmla="*/ 8959 h 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5" h="48052">
                <a:moveTo>
                  <a:pt x="13582" y="8959"/>
                </a:moveTo>
                <a:cubicBezTo>
                  <a:pt x="13120" y="14887"/>
                  <a:pt x="10864" y="20531"/>
                  <a:pt x="7047" y="25094"/>
                </a:cubicBezTo>
                <a:cubicBezTo>
                  <a:pt x="3288" y="27928"/>
                  <a:pt x="-3247" y="40014"/>
                  <a:pt x="1900" y="41171"/>
                </a:cubicBezTo>
                <a:cubicBezTo>
                  <a:pt x="7047" y="42328"/>
                  <a:pt x="15490" y="52101"/>
                  <a:pt x="16416" y="44583"/>
                </a:cubicBezTo>
                <a:cubicBezTo>
                  <a:pt x="17341" y="37065"/>
                  <a:pt x="21100" y="27234"/>
                  <a:pt x="30006" y="39436"/>
                </a:cubicBezTo>
                <a:cubicBezTo>
                  <a:pt x="32435" y="42536"/>
                  <a:pt x="35095" y="45416"/>
                  <a:pt x="37987" y="48053"/>
                </a:cubicBezTo>
                <a:cubicBezTo>
                  <a:pt x="39375" y="42270"/>
                  <a:pt x="50652" y="41171"/>
                  <a:pt x="56262" y="34867"/>
                </a:cubicBezTo>
                <a:cubicBezTo>
                  <a:pt x="63317" y="26771"/>
                  <a:pt x="52965" y="14742"/>
                  <a:pt x="43134" y="3233"/>
                </a:cubicBezTo>
                <a:cubicBezTo>
                  <a:pt x="34228" y="-6540"/>
                  <a:pt x="23009" y="8959"/>
                  <a:pt x="13582" y="89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79" name="Frihåndsform: figur 478">
            <a:extLst>
              <a:ext uri="{FF2B5EF4-FFF2-40B4-BE49-F238E27FC236}">
                <a16:creationId xmlns:a16="http://schemas.microsoft.com/office/drawing/2014/main" id="{DE62724A-26C0-4AB2-A77A-C3433F4A8CC5}"/>
              </a:ext>
            </a:extLst>
          </p:cNvPr>
          <p:cNvSpPr/>
          <p:nvPr/>
        </p:nvSpPr>
        <p:spPr>
          <a:xfrm>
            <a:off x="7227632" y="2835568"/>
            <a:ext cx="200138" cy="347874"/>
          </a:xfrm>
          <a:custGeom>
            <a:avLst/>
            <a:gdLst>
              <a:gd name="connsiteX0" fmla="*/ 195454 w 200138"/>
              <a:gd name="connsiteY0" fmla="*/ 248928 h 347874"/>
              <a:gd name="connsiteX1" fmla="*/ 192678 w 200138"/>
              <a:gd name="connsiteY1" fmla="*/ 247771 h 347874"/>
              <a:gd name="connsiteX2" fmla="*/ 177179 w 200138"/>
              <a:gd name="connsiteY2" fmla="*/ 235164 h 347874"/>
              <a:gd name="connsiteX3" fmla="*/ 175791 w 200138"/>
              <a:gd name="connsiteY3" fmla="*/ 236899 h 347874"/>
              <a:gd name="connsiteX4" fmla="*/ 164225 w 200138"/>
              <a:gd name="connsiteY4" fmla="*/ 235164 h 347874"/>
              <a:gd name="connsiteX5" fmla="*/ 163763 w 200138"/>
              <a:gd name="connsiteY5" fmla="*/ 219608 h 347874"/>
              <a:gd name="connsiteX6" fmla="*/ 156302 w 200138"/>
              <a:gd name="connsiteY6" fmla="*/ 204109 h 347874"/>
              <a:gd name="connsiteX7" fmla="*/ 156302 w 200138"/>
              <a:gd name="connsiteY7" fmla="*/ 202663 h 347874"/>
              <a:gd name="connsiteX8" fmla="*/ 144736 w 200138"/>
              <a:gd name="connsiteY8" fmla="*/ 188321 h 347874"/>
              <a:gd name="connsiteX9" fmla="*/ 141902 w 200138"/>
              <a:gd name="connsiteY9" fmla="*/ 180860 h 347874"/>
              <a:gd name="connsiteX10" fmla="*/ 140052 w 200138"/>
              <a:gd name="connsiteY10" fmla="*/ 179704 h 347874"/>
              <a:gd name="connsiteX11" fmla="*/ 128486 w 200138"/>
              <a:gd name="connsiteY11" fmla="*/ 163569 h 347874"/>
              <a:gd name="connsiteX12" fmla="*/ 127560 w 200138"/>
              <a:gd name="connsiteY12" fmla="*/ 156108 h 347874"/>
              <a:gd name="connsiteX13" fmla="*/ 125709 w 200138"/>
              <a:gd name="connsiteY13" fmla="*/ 149805 h 347874"/>
              <a:gd name="connsiteX14" fmla="*/ 112292 w 200138"/>
              <a:gd name="connsiteY14" fmla="*/ 127482 h 347874"/>
              <a:gd name="connsiteX15" fmla="*/ 107145 w 200138"/>
              <a:gd name="connsiteY15" fmla="*/ 122913 h 347874"/>
              <a:gd name="connsiteX16" fmla="*/ 86037 w 200138"/>
              <a:gd name="connsiteY16" fmla="*/ 118865 h 347874"/>
              <a:gd name="connsiteX17" fmla="*/ 91184 w 200138"/>
              <a:gd name="connsiteY17" fmla="*/ 103366 h 347874"/>
              <a:gd name="connsiteX18" fmla="*/ 89796 w 200138"/>
              <a:gd name="connsiteY18" fmla="*/ 94749 h 347874"/>
              <a:gd name="connsiteX19" fmla="*/ 105237 w 200138"/>
              <a:gd name="connsiteY19" fmla="*/ 69997 h 347874"/>
              <a:gd name="connsiteX20" fmla="*/ 110384 w 200138"/>
              <a:gd name="connsiteY20" fmla="*/ 63693 h 347874"/>
              <a:gd name="connsiteX21" fmla="*/ 110904 w 200138"/>
              <a:gd name="connsiteY21" fmla="*/ 63693 h 347874"/>
              <a:gd name="connsiteX22" fmla="*/ 112755 w 200138"/>
              <a:gd name="connsiteY22" fmla="*/ 52763 h 347874"/>
              <a:gd name="connsiteX23" fmla="*/ 69150 w 200138"/>
              <a:gd name="connsiteY23" fmla="*/ 50450 h 347874"/>
              <a:gd name="connsiteX24" fmla="*/ 61169 w 200138"/>
              <a:gd name="connsiteY24" fmla="*/ 41255 h 347874"/>
              <a:gd name="connsiteX25" fmla="*/ 78981 w 200138"/>
              <a:gd name="connsiteY25" fmla="*/ 18122 h 347874"/>
              <a:gd name="connsiteX26" fmla="*/ 82278 w 200138"/>
              <a:gd name="connsiteY26" fmla="*/ 1467 h 347874"/>
              <a:gd name="connsiteX27" fmla="*/ 71984 w 200138"/>
              <a:gd name="connsiteY27" fmla="*/ 12397 h 347874"/>
              <a:gd name="connsiteX28" fmla="*/ 46654 w 200138"/>
              <a:gd name="connsiteY28" fmla="*/ 12975 h 347874"/>
              <a:gd name="connsiteX29" fmla="*/ 42894 w 200138"/>
              <a:gd name="connsiteY29" fmla="*/ 12975 h 347874"/>
              <a:gd name="connsiteX30" fmla="*/ 32600 w 200138"/>
              <a:gd name="connsiteY30" fmla="*/ 29631 h 347874"/>
              <a:gd name="connsiteX31" fmla="*/ 32138 w 200138"/>
              <a:gd name="connsiteY31" fmla="*/ 36513 h 347874"/>
              <a:gd name="connsiteX32" fmla="*/ 21844 w 200138"/>
              <a:gd name="connsiteY32" fmla="*/ 55481 h 347874"/>
              <a:gd name="connsiteX33" fmla="*/ 15714 w 200138"/>
              <a:gd name="connsiteY33" fmla="*/ 63520 h 347874"/>
              <a:gd name="connsiteX34" fmla="*/ 1660 w 200138"/>
              <a:gd name="connsiteY34" fmla="*/ 57216 h 347874"/>
              <a:gd name="connsiteX35" fmla="*/ 18547 w 200138"/>
              <a:gd name="connsiteY35" fmla="*/ 73872 h 347874"/>
              <a:gd name="connsiteX36" fmla="*/ 9641 w 200138"/>
              <a:gd name="connsiteY36" fmla="*/ 94576 h 347874"/>
              <a:gd name="connsiteX37" fmla="*/ 22306 w 200138"/>
              <a:gd name="connsiteY37" fmla="*/ 109496 h 347874"/>
              <a:gd name="connsiteX38" fmla="*/ 2586 w 200138"/>
              <a:gd name="connsiteY38" fmla="*/ 126846 h 347874"/>
              <a:gd name="connsiteX39" fmla="*/ 19472 w 200138"/>
              <a:gd name="connsiteY39" fmla="*/ 119964 h 347874"/>
              <a:gd name="connsiteX40" fmla="*/ 29304 w 200138"/>
              <a:gd name="connsiteY40" fmla="*/ 136619 h 347874"/>
              <a:gd name="connsiteX41" fmla="*/ 42894 w 200138"/>
              <a:gd name="connsiteY41" fmla="*/ 114817 h 347874"/>
              <a:gd name="connsiteX42" fmla="*/ 44803 w 200138"/>
              <a:gd name="connsiteY42" fmla="*/ 134306 h 347874"/>
              <a:gd name="connsiteX43" fmla="*/ 36359 w 200138"/>
              <a:gd name="connsiteY43" fmla="*/ 162528 h 347874"/>
              <a:gd name="connsiteX44" fmla="*/ 70075 w 200138"/>
              <a:gd name="connsiteY44" fmla="*/ 159058 h 347874"/>
              <a:gd name="connsiteX45" fmla="*/ 76205 w 200138"/>
              <a:gd name="connsiteY45" fmla="*/ 167096 h 347874"/>
              <a:gd name="connsiteX46" fmla="*/ 79965 w 200138"/>
              <a:gd name="connsiteY46" fmla="*/ 184446 h 347874"/>
              <a:gd name="connsiteX47" fmla="*/ 85748 w 200138"/>
              <a:gd name="connsiteY47" fmla="*/ 194798 h 347874"/>
              <a:gd name="connsiteX48" fmla="*/ 83897 w 200138"/>
              <a:gd name="connsiteY48" fmla="*/ 220070 h 347874"/>
              <a:gd name="connsiteX49" fmla="*/ 59954 w 200138"/>
              <a:gd name="connsiteY49" fmla="*/ 221227 h 347874"/>
              <a:gd name="connsiteX50" fmla="*/ 52495 w 200138"/>
              <a:gd name="connsiteY50" fmla="*/ 225853 h 347874"/>
              <a:gd name="connsiteX51" fmla="*/ 45439 w 200138"/>
              <a:gd name="connsiteY51" fmla="*/ 243203 h 347874"/>
              <a:gd name="connsiteX52" fmla="*/ 59492 w 200138"/>
              <a:gd name="connsiteY52" fmla="*/ 254133 h 347874"/>
              <a:gd name="connsiteX53" fmla="*/ 36995 w 200138"/>
              <a:gd name="connsiteY53" fmla="*/ 273102 h 347874"/>
              <a:gd name="connsiteX54" fmla="*/ 45902 w 200138"/>
              <a:gd name="connsiteY54" fmla="*/ 284668 h 347874"/>
              <a:gd name="connsiteX55" fmla="*/ 59954 w 200138"/>
              <a:gd name="connsiteY55" fmla="*/ 288138 h 347874"/>
              <a:gd name="connsiteX56" fmla="*/ 84822 w 200138"/>
              <a:gd name="connsiteY56" fmla="*/ 292186 h 347874"/>
              <a:gd name="connsiteX57" fmla="*/ 86673 w 200138"/>
              <a:gd name="connsiteY57" fmla="*/ 299068 h 347874"/>
              <a:gd name="connsiteX58" fmla="*/ 60418 w 200138"/>
              <a:gd name="connsiteY58" fmla="*/ 303059 h 347874"/>
              <a:gd name="connsiteX59" fmla="*/ 30460 w 200138"/>
              <a:gd name="connsiteY59" fmla="*/ 346779 h 347874"/>
              <a:gd name="connsiteX60" fmla="*/ 47810 w 200138"/>
              <a:gd name="connsiteY60" fmla="*/ 335213 h 347874"/>
              <a:gd name="connsiteX61" fmla="*/ 58567 w 200138"/>
              <a:gd name="connsiteY61" fmla="*/ 335213 h 347874"/>
              <a:gd name="connsiteX62" fmla="*/ 67935 w 200138"/>
              <a:gd name="connsiteY62" fmla="*/ 324861 h 347874"/>
              <a:gd name="connsiteX63" fmla="*/ 87598 w 200138"/>
              <a:gd name="connsiteY63" fmla="*/ 322027 h 347874"/>
              <a:gd name="connsiteX64" fmla="*/ 91357 w 200138"/>
              <a:gd name="connsiteY64" fmla="*/ 323704 h 347874"/>
              <a:gd name="connsiteX65" fmla="*/ 92283 w 200138"/>
              <a:gd name="connsiteY65" fmla="*/ 323704 h 347874"/>
              <a:gd name="connsiteX66" fmla="*/ 110615 w 200138"/>
              <a:gd name="connsiteY66" fmla="*/ 317401 h 347874"/>
              <a:gd name="connsiteX67" fmla="*/ 129352 w 200138"/>
              <a:gd name="connsiteY67" fmla="*/ 322548 h 347874"/>
              <a:gd name="connsiteX68" fmla="*/ 155608 w 200138"/>
              <a:gd name="connsiteY68" fmla="*/ 316765 h 347874"/>
              <a:gd name="connsiteX69" fmla="*/ 188399 w 200138"/>
              <a:gd name="connsiteY69" fmla="*/ 300688 h 347874"/>
              <a:gd name="connsiteX70" fmla="*/ 178567 w 200138"/>
              <a:gd name="connsiteY70" fmla="*/ 294904 h 347874"/>
              <a:gd name="connsiteX71" fmla="*/ 180418 w 200138"/>
              <a:gd name="connsiteY71" fmla="*/ 278249 h 347874"/>
              <a:gd name="connsiteX72" fmla="*/ 200138 w 200138"/>
              <a:gd name="connsiteY72" fmla="*/ 251241 h 347874"/>
              <a:gd name="connsiteX73" fmla="*/ 195454 w 200138"/>
              <a:gd name="connsiteY73" fmla="*/ 248928 h 34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0138" h="347874">
                <a:moveTo>
                  <a:pt x="195454" y="248928"/>
                </a:moveTo>
                <a:cubicBezTo>
                  <a:pt x="194529" y="248350"/>
                  <a:pt x="193604" y="248350"/>
                  <a:pt x="192678" y="247771"/>
                </a:cubicBezTo>
                <a:cubicBezTo>
                  <a:pt x="186028" y="245828"/>
                  <a:pt x="180418" y="241283"/>
                  <a:pt x="177179" y="235164"/>
                </a:cubicBezTo>
                <a:cubicBezTo>
                  <a:pt x="176255" y="235743"/>
                  <a:pt x="175791" y="236321"/>
                  <a:pt x="175791" y="236899"/>
                </a:cubicBezTo>
                <a:cubicBezTo>
                  <a:pt x="173420" y="243203"/>
                  <a:pt x="168274" y="242682"/>
                  <a:pt x="164225" y="235164"/>
                </a:cubicBezTo>
                <a:cubicBezTo>
                  <a:pt x="160177" y="227646"/>
                  <a:pt x="167522" y="220764"/>
                  <a:pt x="163763" y="219608"/>
                </a:cubicBezTo>
                <a:cubicBezTo>
                  <a:pt x="160003" y="218451"/>
                  <a:pt x="154856" y="208735"/>
                  <a:pt x="156302" y="204109"/>
                </a:cubicBezTo>
                <a:lnTo>
                  <a:pt x="156302" y="202663"/>
                </a:lnTo>
                <a:cubicBezTo>
                  <a:pt x="151791" y="198470"/>
                  <a:pt x="147859" y="193635"/>
                  <a:pt x="144736" y="188321"/>
                </a:cubicBezTo>
                <a:cubicBezTo>
                  <a:pt x="143348" y="186030"/>
                  <a:pt x="142365" y="183503"/>
                  <a:pt x="141902" y="180860"/>
                </a:cubicBezTo>
                <a:lnTo>
                  <a:pt x="140052" y="179704"/>
                </a:lnTo>
                <a:cubicBezTo>
                  <a:pt x="134153" y="176101"/>
                  <a:pt x="129989" y="170283"/>
                  <a:pt x="128486" y="163569"/>
                </a:cubicBezTo>
                <a:cubicBezTo>
                  <a:pt x="127734" y="161163"/>
                  <a:pt x="127386" y="158630"/>
                  <a:pt x="127560" y="156108"/>
                </a:cubicBezTo>
                <a:cubicBezTo>
                  <a:pt x="127098" y="153795"/>
                  <a:pt x="126172" y="152118"/>
                  <a:pt x="125709" y="149805"/>
                </a:cubicBezTo>
                <a:cubicBezTo>
                  <a:pt x="117960" y="144912"/>
                  <a:pt x="112986" y="136631"/>
                  <a:pt x="112292" y="127482"/>
                </a:cubicBezTo>
                <a:cubicBezTo>
                  <a:pt x="110268" y="126319"/>
                  <a:pt x="108533" y="124764"/>
                  <a:pt x="107145" y="122913"/>
                </a:cubicBezTo>
                <a:cubicBezTo>
                  <a:pt x="101015" y="113718"/>
                  <a:pt x="91184" y="118287"/>
                  <a:pt x="86037" y="118865"/>
                </a:cubicBezTo>
                <a:cubicBezTo>
                  <a:pt x="80889" y="119443"/>
                  <a:pt x="85112" y="110248"/>
                  <a:pt x="91184" y="103366"/>
                </a:cubicBezTo>
                <a:cubicBezTo>
                  <a:pt x="90258" y="100584"/>
                  <a:pt x="89796" y="97675"/>
                  <a:pt x="89796" y="94749"/>
                </a:cubicBezTo>
                <a:cubicBezTo>
                  <a:pt x="89738" y="84206"/>
                  <a:pt x="95753" y="74566"/>
                  <a:pt x="105237" y="69997"/>
                </a:cubicBezTo>
                <a:cubicBezTo>
                  <a:pt x="106683" y="67701"/>
                  <a:pt x="108417" y="65585"/>
                  <a:pt x="110384" y="63693"/>
                </a:cubicBezTo>
                <a:lnTo>
                  <a:pt x="110904" y="63693"/>
                </a:lnTo>
                <a:cubicBezTo>
                  <a:pt x="111945" y="60131"/>
                  <a:pt x="112582" y="56465"/>
                  <a:pt x="112755" y="52763"/>
                </a:cubicBezTo>
                <a:cubicBezTo>
                  <a:pt x="112755" y="45881"/>
                  <a:pt x="76205" y="46460"/>
                  <a:pt x="69150" y="50450"/>
                </a:cubicBezTo>
                <a:cubicBezTo>
                  <a:pt x="62094" y="54440"/>
                  <a:pt x="55097" y="44146"/>
                  <a:pt x="61169" y="41255"/>
                </a:cubicBezTo>
                <a:cubicBezTo>
                  <a:pt x="67241" y="38363"/>
                  <a:pt x="79502" y="23905"/>
                  <a:pt x="78981" y="18122"/>
                </a:cubicBezTo>
                <a:cubicBezTo>
                  <a:pt x="78461" y="12339"/>
                  <a:pt x="87888" y="7192"/>
                  <a:pt x="82278" y="1467"/>
                </a:cubicBezTo>
                <a:cubicBezTo>
                  <a:pt x="76668" y="-4259"/>
                  <a:pt x="76495" y="8349"/>
                  <a:pt x="71984" y="12397"/>
                </a:cubicBezTo>
                <a:cubicBezTo>
                  <a:pt x="67473" y="16445"/>
                  <a:pt x="57468" y="15231"/>
                  <a:pt x="46654" y="12975"/>
                </a:cubicBezTo>
                <a:cubicBezTo>
                  <a:pt x="45439" y="12397"/>
                  <a:pt x="44109" y="12397"/>
                  <a:pt x="42894" y="12975"/>
                </a:cubicBezTo>
                <a:cubicBezTo>
                  <a:pt x="41738" y="19655"/>
                  <a:pt x="38037" y="25629"/>
                  <a:pt x="32600" y="29631"/>
                </a:cubicBezTo>
                <a:cubicBezTo>
                  <a:pt x="32254" y="31909"/>
                  <a:pt x="32080" y="34211"/>
                  <a:pt x="32138" y="36513"/>
                </a:cubicBezTo>
                <a:cubicBezTo>
                  <a:pt x="32600" y="44551"/>
                  <a:pt x="19472" y="49178"/>
                  <a:pt x="21844" y="55481"/>
                </a:cubicBezTo>
                <a:cubicBezTo>
                  <a:pt x="24215" y="61785"/>
                  <a:pt x="19472" y="67048"/>
                  <a:pt x="15714" y="63520"/>
                </a:cubicBezTo>
                <a:cubicBezTo>
                  <a:pt x="11955" y="59992"/>
                  <a:pt x="8253" y="50855"/>
                  <a:pt x="1660" y="57216"/>
                </a:cubicBezTo>
                <a:cubicBezTo>
                  <a:pt x="-4932" y="63578"/>
                  <a:pt x="9641" y="72715"/>
                  <a:pt x="18547" y="73872"/>
                </a:cubicBezTo>
                <a:cubicBezTo>
                  <a:pt x="27453" y="75028"/>
                  <a:pt x="11492" y="83067"/>
                  <a:pt x="9641" y="94576"/>
                </a:cubicBezTo>
                <a:cubicBezTo>
                  <a:pt x="7791" y="106084"/>
                  <a:pt x="21208" y="101458"/>
                  <a:pt x="22306" y="109496"/>
                </a:cubicBezTo>
                <a:cubicBezTo>
                  <a:pt x="23405" y="117535"/>
                  <a:pt x="2586" y="119270"/>
                  <a:pt x="2586" y="126846"/>
                </a:cubicBezTo>
                <a:cubicBezTo>
                  <a:pt x="2586" y="134422"/>
                  <a:pt x="14152" y="123433"/>
                  <a:pt x="19472" y="119964"/>
                </a:cubicBezTo>
                <a:cubicBezTo>
                  <a:pt x="24793" y="116494"/>
                  <a:pt x="16639" y="139511"/>
                  <a:pt x="29304" y="136619"/>
                </a:cubicBezTo>
                <a:cubicBezTo>
                  <a:pt x="41969" y="133727"/>
                  <a:pt x="38210" y="114238"/>
                  <a:pt x="42894" y="114817"/>
                </a:cubicBezTo>
                <a:cubicBezTo>
                  <a:pt x="47579" y="115395"/>
                  <a:pt x="41044" y="125689"/>
                  <a:pt x="44803" y="134306"/>
                </a:cubicBezTo>
                <a:cubicBezTo>
                  <a:pt x="48562" y="142923"/>
                  <a:pt x="35897" y="156166"/>
                  <a:pt x="36359" y="162528"/>
                </a:cubicBezTo>
                <a:cubicBezTo>
                  <a:pt x="36822" y="168889"/>
                  <a:pt x="62152" y="168831"/>
                  <a:pt x="70075" y="159058"/>
                </a:cubicBezTo>
                <a:cubicBezTo>
                  <a:pt x="77998" y="149284"/>
                  <a:pt x="81641" y="159636"/>
                  <a:pt x="76205" y="167096"/>
                </a:cubicBezTo>
                <a:cubicBezTo>
                  <a:pt x="70769" y="174557"/>
                  <a:pt x="72909" y="181496"/>
                  <a:pt x="79965" y="184446"/>
                </a:cubicBezTo>
                <a:cubicBezTo>
                  <a:pt x="87020" y="187395"/>
                  <a:pt x="89333" y="187916"/>
                  <a:pt x="85748" y="194798"/>
                </a:cubicBezTo>
                <a:cubicBezTo>
                  <a:pt x="82162" y="201680"/>
                  <a:pt x="85285" y="213767"/>
                  <a:pt x="83897" y="220070"/>
                </a:cubicBezTo>
                <a:cubicBezTo>
                  <a:pt x="82509" y="226374"/>
                  <a:pt x="60418" y="225275"/>
                  <a:pt x="59954" y="221227"/>
                </a:cubicBezTo>
                <a:cubicBezTo>
                  <a:pt x="59492" y="217179"/>
                  <a:pt x="50123" y="220070"/>
                  <a:pt x="52495" y="225853"/>
                </a:cubicBezTo>
                <a:cubicBezTo>
                  <a:pt x="54865" y="231637"/>
                  <a:pt x="44976" y="237882"/>
                  <a:pt x="45439" y="243203"/>
                </a:cubicBezTo>
                <a:cubicBezTo>
                  <a:pt x="45902" y="248523"/>
                  <a:pt x="59030" y="247251"/>
                  <a:pt x="59492" y="254133"/>
                </a:cubicBezTo>
                <a:cubicBezTo>
                  <a:pt x="59954" y="261015"/>
                  <a:pt x="50123" y="268475"/>
                  <a:pt x="36995" y="273102"/>
                </a:cubicBezTo>
                <a:cubicBezTo>
                  <a:pt x="23868" y="277728"/>
                  <a:pt x="39829" y="289757"/>
                  <a:pt x="45902" y="284668"/>
                </a:cubicBezTo>
                <a:cubicBezTo>
                  <a:pt x="51974" y="279579"/>
                  <a:pt x="50586" y="288138"/>
                  <a:pt x="59954" y="288138"/>
                </a:cubicBezTo>
                <a:cubicBezTo>
                  <a:pt x="69323" y="288138"/>
                  <a:pt x="74470" y="296755"/>
                  <a:pt x="84822" y="292186"/>
                </a:cubicBezTo>
                <a:cubicBezTo>
                  <a:pt x="95174" y="287618"/>
                  <a:pt x="94653" y="292186"/>
                  <a:pt x="86673" y="299068"/>
                </a:cubicBezTo>
                <a:cubicBezTo>
                  <a:pt x="78692" y="305950"/>
                  <a:pt x="67473" y="298490"/>
                  <a:pt x="60418" y="303059"/>
                </a:cubicBezTo>
                <a:cubicBezTo>
                  <a:pt x="53362" y="307627"/>
                  <a:pt x="25255" y="339319"/>
                  <a:pt x="30460" y="346779"/>
                </a:cubicBezTo>
                <a:cubicBezTo>
                  <a:pt x="33699" y="351348"/>
                  <a:pt x="37921" y="340476"/>
                  <a:pt x="47810" y="335213"/>
                </a:cubicBezTo>
                <a:cubicBezTo>
                  <a:pt x="50991" y="332824"/>
                  <a:pt x="55386" y="332824"/>
                  <a:pt x="58567" y="335213"/>
                </a:cubicBezTo>
                <a:cubicBezTo>
                  <a:pt x="60996" y="331188"/>
                  <a:pt x="64177" y="327672"/>
                  <a:pt x="67935" y="324861"/>
                </a:cubicBezTo>
                <a:cubicBezTo>
                  <a:pt x="73892" y="321397"/>
                  <a:pt x="80947" y="320379"/>
                  <a:pt x="87598" y="322027"/>
                </a:cubicBezTo>
                <a:cubicBezTo>
                  <a:pt x="88928" y="322461"/>
                  <a:pt x="90143" y="323028"/>
                  <a:pt x="91357" y="323704"/>
                </a:cubicBezTo>
                <a:lnTo>
                  <a:pt x="92283" y="323704"/>
                </a:lnTo>
                <a:cubicBezTo>
                  <a:pt x="99107" y="325006"/>
                  <a:pt x="106047" y="322606"/>
                  <a:pt x="110615" y="317401"/>
                </a:cubicBezTo>
                <a:cubicBezTo>
                  <a:pt x="114779" y="313353"/>
                  <a:pt x="126056" y="325440"/>
                  <a:pt x="129352" y="322548"/>
                </a:cubicBezTo>
                <a:cubicBezTo>
                  <a:pt x="137507" y="318552"/>
                  <a:pt x="146529" y="316568"/>
                  <a:pt x="155608" y="316765"/>
                </a:cubicBezTo>
                <a:cubicBezTo>
                  <a:pt x="163069" y="317343"/>
                  <a:pt x="183252" y="306413"/>
                  <a:pt x="188399" y="300688"/>
                </a:cubicBezTo>
                <a:cubicBezTo>
                  <a:pt x="193546" y="294962"/>
                  <a:pt x="185102" y="293748"/>
                  <a:pt x="178567" y="294904"/>
                </a:cubicBezTo>
                <a:cubicBezTo>
                  <a:pt x="172032" y="296061"/>
                  <a:pt x="172784" y="286866"/>
                  <a:pt x="180418" y="278249"/>
                </a:cubicBezTo>
                <a:cubicBezTo>
                  <a:pt x="188052" y="269632"/>
                  <a:pt x="199156" y="263907"/>
                  <a:pt x="200138" y="251241"/>
                </a:cubicBezTo>
                <a:cubicBezTo>
                  <a:pt x="198346" y="250993"/>
                  <a:pt x="196726" y="250183"/>
                  <a:pt x="195454" y="24892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0" name="Frihåndsform: figur 479">
            <a:extLst>
              <a:ext uri="{FF2B5EF4-FFF2-40B4-BE49-F238E27FC236}">
                <a16:creationId xmlns:a16="http://schemas.microsoft.com/office/drawing/2014/main" id="{39053120-8F60-4451-8FFC-84986618C2B7}"/>
              </a:ext>
            </a:extLst>
          </p:cNvPr>
          <p:cNvSpPr/>
          <p:nvPr/>
        </p:nvSpPr>
        <p:spPr>
          <a:xfrm>
            <a:off x="7217635" y="2859878"/>
            <a:ext cx="16573" cy="20703"/>
          </a:xfrm>
          <a:custGeom>
            <a:avLst/>
            <a:gdLst>
              <a:gd name="connsiteX0" fmla="*/ 9576 w 16573"/>
              <a:gd name="connsiteY0" fmla="*/ 0 h 20703"/>
              <a:gd name="connsiteX1" fmla="*/ 1595 w 16573"/>
              <a:gd name="connsiteY1" fmla="*/ 20704 h 20703"/>
              <a:gd name="connsiteX2" fmla="*/ 16573 w 16573"/>
              <a:gd name="connsiteY2" fmla="*/ 6304 h 20703"/>
              <a:gd name="connsiteX3" fmla="*/ 9576 w 16573"/>
              <a:gd name="connsiteY3" fmla="*/ 0 h 20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73" h="20703">
                <a:moveTo>
                  <a:pt x="9576" y="0"/>
                </a:moveTo>
                <a:cubicBezTo>
                  <a:pt x="3445" y="7460"/>
                  <a:pt x="-3090" y="20704"/>
                  <a:pt x="1595" y="20704"/>
                </a:cubicBezTo>
                <a:cubicBezTo>
                  <a:pt x="7378" y="20704"/>
                  <a:pt x="13161" y="13243"/>
                  <a:pt x="16573" y="6304"/>
                </a:cubicBezTo>
                <a:cubicBezTo>
                  <a:pt x="13740" y="4800"/>
                  <a:pt x="11368" y="2637"/>
                  <a:pt x="9576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1" name="Frihåndsform: figur 480">
            <a:extLst>
              <a:ext uri="{FF2B5EF4-FFF2-40B4-BE49-F238E27FC236}">
                <a16:creationId xmlns:a16="http://schemas.microsoft.com/office/drawing/2014/main" id="{FA19CF2A-4FAC-4456-866E-8DFA77FF6816}"/>
              </a:ext>
            </a:extLst>
          </p:cNvPr>
          <p:cNvSpPr/>
          <p:nvPr/>
        </p:nvSpPr>
        <p:spPr>
          <a:xfrm>
            <a:off x="7194834" y="2981966"/>
            <a:ext cx="58585" cy="48052"/>
          </a:xfrm>
          <a:custGeom>
            <a:avLst/>
            <a:gdLst>
              <a:gd name="connsiteX0" fmla="*/ 13582 w 58585"/>
              <a:gd name="connsiteY0" fmla="*/ 8959 h 48052"/>
              <a:gd name="connsiteX1" fmla="*/ 7047 w 58585"/>
              <a:gd name="connsiteY1" fmla="*/ 25094 h 48052"/>
              <a:gd name="connsiteX2" fmla="*/ 1900 w 58585"/>
              <a:gd name="connsiteY2" fmla="*/ 41171 h 48052"/>
              <a:gd name="connsiteX3" fmla="*/ 16416 w 58585"/>
              <a:gd name="connsiteY3" fmla="*/ 44583 h 48052"/>
              <a:gd name="connsiteX4" fmla="*/ 30006 w 58585"/>
              <a:gd name="connsiteY4" fmla="*/ 39436 h 48052"/>
              <a:gd name="connsiteX5" fmla="*/ 37987 w 58585"/>
              <a:gd name="connsiteY5" fmla="*/ 48053 h 48052"/>
              <a:gd name="connsiteX6" fmla="*/ 56262 w 58585"/>
              <a:gd name="connsiteY6" fmla="*/ 34867 h 48052"/>
              <a:gd name="connsiteX7" fmla="*/ 43134 w 58585"/>
              <a:gd name="connsiteY7" fmla="*/ 3233 h 48052"/>
              <a:gd name="connsiteX8" fmla="*/ 13582 w 58585"/>
              <a:gd name="connsiteY8" fmla="*/ 8959 h 48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585" h="48052">
                <a:moveTo>
                  <a:pt x="13582" y="8959"/>
                </a:moveTo>
                <a:cubicBezTo>
                  <a:pt x="13120" y="14887"/>
                  <a:pt x="10864" y="20531"/>
                  <a:pt x="7047" y="25094"/>
                </a:cubicBezTo>
                <a:cubicBezTo>
                  <a:pt x="3288" y="27928"/>
                  <a:pt x="-3247" y="40014"/>
                  <a:pt x="1900" y="41171"/>
                </a:cubicBezTo>
                <a:cubicBezTo>
                  <a:pt x="7047" y="42328"/>
                  <a:pt x="15490" y="52101"/>
                  <a:pt x="16416" y="44583"/>
                </a:cubicBezTo>
                <a:cubicBezTo>
                  <a:pt x="17341" y="37065"/>
                  <a:pt x="21100" y="27234"/>
                  <a:pt x="30006" y="39436"/>
                </a:cubicBezTo>
                <a:cubicBezTo>
                  <a:pt x="32435" y="42536"/>
                  <a:pt x="35095" y="45416"/>
                  <a:pt x="37987" y="48053"/>
                </a:cubicBezTo>
                <a:cubicBezTo>
                  <a:pt x="39375" y="42270"/>
                  <a:pt x="50652" y="41171"/>
                  <a:pt x="56262" y="34867"/>
                </a:cubicBezTo>
                <a:cubicBezTo>
                  <a:pt x="63317" y="26771"/>
                  <a:pt x="52965" y="14742"/>
                  <a:pt x="43134" y="3233"/>
                </a:cubicBezTo>
                <a:cubicBezTo>
                  <a:pt x="34228" y="-6540"/>
                  <a:pt x="23009" y="8959"/>
                  <a:pt x="13582" y="89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2" name="Frihåndsform: figur 481">
            <a:extLst>
              <a:ext uri="{FF2B5EF4-FFF2-40B4-BE49-F238E27FC236}">
                <a16:creationId xmlns:a16="http://schemas.microsoft.com/office/drawing/2014/main" id="{52D3FFD6-90EB-48FF-8EAD-8F0FD0CCCFCF}"/>
              </a:ext>
            </a:extLst>
          </p:cNvPr>
          <p:cNvSpPr/>
          <p:nvPr/>
        </p:nvSpPr>
        <p:spPr>
          <a:xfrm>
            <a:off x="7650093" y="2951291"/>
            <a:ext cx="34278" cy="56395"/>
          </a:xfrm>
          <a:custGeom>
            <a:avLst/>
            <a:gdLst>
              <a:gd name="connsiteX0" fmla="*/ 33641 w 34278"/>
              <a:gd name="connsiteY0" fmla="*/ 2853 h 56395"/>
              <a:gd name="connsiteX1" fmla="*/ 25660 w 34278"/>
              <a:gd name="connsiteY1" fmla="*/ 9157 h 56395"/>
              <a:gd name="connsiteX2" fmla="*/ 17679 w 34278"/>
              <a:gd name="connsiteY2" fmla="*/ 2853 h 56395"/>
              <a:gd name="connsiteX3" fmla="*/ 2239 w 34278"/>
              <a:gd name="connsiteY3" fmla="*/ 10892 h 56395"/>
              <a:gd name="connsiteX4" fmla="*/ 11145 w 34278"/>
              <a:gd name="connsiteY4" fmla="*/ 36164 h 56395"/>
              <a:gd name="connsiteX5" fmla="*/ 4552 w 34278"/>
              <a:gd name="connsiteY5" fmla="*/ 43682 h 56395"/>
              <a:gd name="connsiteX6" fmla="*/ 10335 w 34278"/>
              <a:gd name="connsiteY6" fmla="*/ 56290 h 56395"/>
              <a:gd name="connsiteX7" fmla="*/ 27222 w 34278"/>
              <a:gd name="connsiteY7" fmla="*/ 33157 h 56395"/>
              <a:gd name="connsiteX8" fmla="*/ 33641 w 34278"/>
              <a:gd name="connsiteY8" fmla="*/ 2853 h 56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278" h="56395">
                <a:moveTo>
                  <a:pt x="33641" y="2853"/>
                </a:moveTo>
                <a:cubicBezTo>
                  <a:pt x="30807" y="540"/>
                  <a:pt x="28957" y="8636"/>
                  <a:pt x="25660" y="9157"/>
                </a:cubicBezTo>
                <a:cubicBezTo>
                  <a:pt x="22364" y="9677"/>
                  <a:pt x="19068" y="-6342"/>
                  <a:pt x="17679" y="2853"/>
                </a:cubicBezTo>
                <a:cubicBezTo>
                  <a:pt x="16291" y="12048"/>
                  <a:pt x="9236" y="-617"/>
                  <a:pt x="2239" y="10892"/>
                </a:cubicBezTo>
                <a:cubicBezTo>
                  <a:pt x="-4759" y="22400"/>
                  <a:pt x="6460" y="32752"/>
                  <a:pt x="11145" y="36164"/>
                </a:cubicBezTo>
                <a:cubicBezTo>
                  <a:pt x="15829" y="39576"/>
                  <a:pt x="10624" y="45359"/>
                  <a:pt x="4552" y="43682"/>
                </a:cubicBezTo>
                <a:cubicBezTo>
                  <a:pt x="-1520" y="42005"/>
                  <a:pt x="2239" y="54554"/>
                  <a:pt x="10335" y="56290"/>
                </a:cubicBezTo>
                <a:cubicBezTo>
                  <a:pt x="18431" y="58024"/>
                  <a:pt x="28667" y="37899"/>
                  <a:pt x="27222" y="33157"/>
                </a:cubicBezTo>
                <a:cubicBezTo>
                  <a:pt x="27049" y="27547"/>
                  <a:pt x="36822" y="5166"/>
                  <a:pt x="33641" y="285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3" name="Frihåndsform: figur 482">
            <a:extLst>
              <a:ext uri="{FF2B5EF4-FFF2-40B4-BE49-F238E27FC236}">
                <a16:creationId xmlns:a16="http://schemas.microsoft.com/office/drawing/2014/main" id="{CCE3FCAA-4C20-4899-9A32-D5406714F485}"/>
              </a:ext>
            </a:extLst>
          </p:cNvPr>
          <p:cNvSpPr/>
          <p:nvPr/>
        </p:nvSpPr>
        <p:spPr>
          <a:xfrm>
            <a:off x="7580100" y="2883448"/>
            <a:ext cx="62877" cy="117131"/>
          </a:xfrm>
          <a:custGeom>
            <a:avLst/>
            <a:gdLst>
              <a:gd name="connsiteX0" fmla="*/ 51123 w 62877"/>
              <a:gd name="connsiteY0" fmla="*/ 45423 h 117131"/>
              <a:gd name="connsiteX1" fmla="*/ 50197 w 62877"/>
              <a:gd name="connsiteY1" fmla="*/ 25876 h 117131"/>
              <a:gd name="connsiteX2" fmla="*/ 52511 w 62877"/>
              <a:gd name="connsiteY2" fmla="*/ 1760 h 117131"/>
              <a:gd name="connsiteX3" fmla="*/ 35624 w 62877"/>
              <a:gd name="connsiteY3" fmla="*/ 12633 h 117131"/>
              <a:gd name="connsiteX4" fmla="*/ 21571 w 62877"/>
              <a:gd name="connsiteY4" fmla="*/ 21250 h 117131"/>
              <a:gd name="connsiteX5" fmla="*/ 22497 w 62877"/>
              <a:gd name="connsiteY5" fmla="*/ 33915 h 117131"/>
              <a:gd name="connsiteX6" fmla="*/ 8906 w 62877"/>
              <a:gd name="connsiteY6" fmla="*/ 25876 h 117131"/>
              <a:gd name="connsiteX7" fmla="*/ 0 w 62877"/>
              <a:gd name="connsiteY7" fmla="*/ 37963 h 117131"/>
              <a:gd name="connsiteX8" fmla="*/ 3296 w 62877"/>
              <a:gd name="connsiteY8" fmla="*/ 49992 h 117131"/>
              <a:gd name="connsiteX9" fmla="*/ 5667 w 62877"/>
              <a:gd name="connsiteY9" fmla="*/ 88508 h 117131"/>
              <a:gd name="connsiteX10" fmla="*/ 6593 w 62877"/>
              <a:gd name="connsiteY10" fmla="*/ 97703 h 117131"/>
              <a:gd name="connsiteX11" fmla="*/ 6593 w 62877"/>
              <a:gd name="connsiteY11" fmla="*/ 102329 h 117131"/>
              <a:gd name="connsiteX12" fmla="*/ 10351 w 62877"/>
              <a:gd name="connsiteY12" fmla="*/ 114359 h 117131"/>
              <a:gd name="connsiteX13" fmla="*/ 31923 w 62877"/>
              <a:gd name="connsiteY13" fmla="*/ 116672 h 117131"/>
              <a:gd name="connsiteX14" fmla="*/ 40829 w 62877"/>
              <a:gd name="connsiteY14" fmla="*/ 116672 h 117131"/>
              <a:gd name="connsiteX15" fmla="*/ 31402 w 62877"/>
              <a:gd name="connsiteY15" fmla="*/ 101751 h 117131"/>
              <a:gd name="connsiteX16" fmla="*/ 43605 w 62877"/>
              <a:gd name="connsiteY16" fmla="*/ 104585 h 117131"/>
              <a:gd name="connsiteX17" fmla="*/ 60492 w 62877"/>
              <a:gd name="connsiteY17" fmla="*/ 104065 h 117131"/>
              <a:gd name="connsiteX18" fmla="*/ 52048 w 62877"/>
              <a:gd name="connsiteY18" fmla="*/ 86715 h 117131"/>
              <a:gd name="connsiteX19" fmla="*/ 41292 w 62877"/>
              <a:gd name="connsiteY19" fmla="*/ 85038 h 117131"/>
              <a:gd name="connsiteX20" fmla="*/ 47827 w 62877"/>
              <a:gd name="connsiteY20" fmla="*/ 67688 h 117131"/>
              <a:gd name="connsiteX21" fmla="*/ 62805 w 62877"/>
              <a:gd name="connsiteY21" fmla="*/ 57915 h 117131"/>
              <a:gd name="connsiteX22" fmla="*/ 51123 w 62877"/>
              <a:gd name="connsiteY22" fmla="*/ 45423 h 117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2877" h="117131">
                <a:moveTo>
                  <a:pt x="51123" y="45423"/>
                </a:moveTo>
                <a:cubicBezTo>
                  <a:pt x="47248" y="39565"/>
                  <a:pt x="46901" y="32070"/>
                  <a:pt x="50197" y="25876"/>
                </a:cubicBezTo>
                <a:cubicBezTo>
                  <a:pt x="54419" y="21828"/>
                  <a:pt x="55981" y="6329"/>
                  <a:pt x="52511" y="1760"/>
                </a:cubicBezTo>
                <a:cubicBezTo>
                  <a:pt x="49041" y="-2808"/>
                  <a:pt x="36607" y="1760"/>
                  <a:pt x="35624" y="12633"/>
                </a:cubicBezTo>
                <a:cubicBezTo>
                  <a:pt x="34641" y="23505"/>
                  <a:pt x="24405" y="18994"/>
                  <a:pt x="21571" y="21250"/>
                </a:cubicBezTo>
                <a:cubicBezTo>
                  <a:pt x="18737" y="23505"/>
                  <a:pt x="27354" y="28768"/>
                  <a:pt x="22497" y="33915"/>
                </a:cubicBezTo>
                <a:cubicBezTo>
                  <a:pt x="17638" y="39062"/>
                  <a:pt x="16424" y="26454"/>
                  <a:pt x="8906" y="25876"/>
                </a:cubicBezTo>
                <a:cubicBezTo>
                  <a:pt x="3759" y="25298"/>
                  <a:pt x="1908" y="31659"/>
                  <a:pt x="0" y="37963"/>
                </a:cubicBezTo>
                <a:cubicBezTo>
                  <a:pt x="1330" y="41901"/>
                  <a:pt x="2428" y="45921"/>
                  <a:pt x="3296" y="49992"/>
                </a:cubicBezTo>
                <a:cubicBezTo>
                  <a:pt x="5667" y="62657"/>
                  <a:pt x="2834" y="75900"/>
                  <a:pt x="5667" y="88508"/>
                </a:cubicBezTo>
                <a:cubicBezTo>
                  <a:pt x="6419" y="91515"/>
                  <a:pt x="6708" y="94609"/>
                  <a:pt x="6593" y="97703"/>
                </a:cubicBezTo>
                <a:cubicBezTo>
                  <a:pt x="6824" y="99235"/>
                  <a:pt x="6824" y="100797"/>
                  <a:pt x="6593" y="102329"/>
                </a:cubicBezTo>
                <a:cubicBezTo>
                  <a:pt x="6072" y="106690"/>
                  <a:pt x="7460" y="111068"/>
                  <a:pt x="10351" y="114359"/>
                </a:cubicBezTo>
                <a:cubicBezTo>
                  <a:pt x="17638" y="114225"/>
                  <a:pt x="24867" y="115000"/>
                  <a:pt x="31923" y="116672"/>
                </a:cubicBezTo>
                <a:cubicBezTo>
                  <a:pt x="34873" y="117285"/>
                  <a:pt x="37879" y="117285"/>
                  <a:pt x="40829" y="116672"/>
                </a:cubicBezTo>
                <a:cubicBezTo>
                  <a:pt x="37533" y="110889"/>
                  <a:pt x="30940" y="105742"/>
                  <a:pt x="31402" y="101751"/>
                </a:cubicBezTo>
                <a:cubicBezTo>
                  <a:pt x="31923" y="95968"/>
                  <a:pt x="38921" y="99438"/>
                  <a:pt x="43605" y="104585"/>
                </a:cubicBezTo>
                <a:cubicBezTo>
                  <a:pt x="48289" y="109732"/>
                  <a:pt x="59104" y="110368"/>
                  <a:pt x="60492" y="104065"/>
                </a:cubicBezTo>
                <a:cubicBezTo>
                  <a:pt x="60954" y="100016"/>
                  <a:pt x="58641" y="82782"/>
                  <a:pt x="52048" y="86715"/>
                </a:cubicBezTo>
                <a:cubicBezTo>
                  <a:pt x="45456" y="90648"/>
                  <a:pt x="43605" y="89028"/>
                  <a:pt x="41292" y="85038"/>
                </a:cubicBezTo>
                <a:cubicBezTo>
                  <a:pt x="38978" y="81047"/>
                  <a:pt x="45976" y="74108"/>
                  <a:pt x="47827" y="67688"/>
                </a:cubicBezTo>
                <a:cubicBezTo>
                  <a:pt x="49677" y="61269"/>
                  <a:pt x="60954" y="63698"/>
                  <a:pt x="62805" y="57915"/>
                </a:cubicBezTo>
                <a:cubicBezTo>
                  <a:pt x="63788" y="52884"/>
                  <a:pt x="54419" y="47158"/>
                  <a:pt x="51123" y="4542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4" name="Frihåndsform: figur 483">
            <a:extLst>
              <a:ext uri="{FF2B5EF4-FFF2-40B4-BE49-F238E27FC236}">
                <a16:creationId xmlns:a16="http://schemas.microsoft.com/office/drawing/2014/main" id="{9C3C0A1C-3CDA-492D-B49D-C6137B3A8FB9}"/>
              </a:ext>
            </a:extLst>
          </p:cNvPr>
          <p:cNvSpPr/>
          <p:nvPr/>
        </p:nvSpPr>
        <p:spPr>
          <a:xfrm>
            <a:off x="7806579" y="2878262"/>
            <a:ext cx="20428" cy="36491"/>
          </a:xfrm>
          <a:custGeom>
            <a:avLst/>
            <a:gdLst>
              <a:gd name="connsiteX0" fmla="*/ 16819 w 20428"/>
              <a:gd name="connsiteY0" fmla="*/ 6 h 36491"/>
              <a:gd name="connsiteX1" fmla="*/ 857 w 20428"/>
              <a:gd name="connsiteY1" fmla="*/ 36209 h 36491"/>
              <a:gd name="connsiteX2" fmla="*/ 16819 w 20428"/>
              <a:gd name="connsiteY2" fmla="*/ 6 h 3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428" h="36491">
                <a:moveTo>
                  <a:pt x="16819" y="6"/>
                </a:moveTo>
                <a:cubicBezTo>
                  <a:pt x="3691" y="584"/>
                  <a:pt x="-2381" y="31062"/>
                  <a:pt x="857" y="36209"/>
                </a:cubicBezTo>
                <a:cubicBezTo>
                  <a:pt x="3228" y="40257"/>
                  <a:pt x="29946" y="-572"/>
                  <a:pt x="16819" y="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5" name="Frihåndsform: figur 484">
            <a:extLst>
              <a:ext uri="{FF2B5EF4-FFF2-40B4-BE49-F238E27FC236}">
                <a16:creationId xmlns:a16="http://schemas.microsoft.com/office/drawing/2014/main" id="{9AB57F4C-6F22-4DA7-AF67-EE97BB04E661}"/>
              </a:ext>
            </a:extLst>
          </p:cNvPr>
          <p:cNvSpPr/>
          <p:nvPr/>
        </p:nvSpPr>
        <p:spPr>
          <a:xfrm>
            <a:off x="7650284" y="2377485"/>
            <a:ext cx="292697" cy="601878"/>
          </a:xfrm>
          <a:custGeom>
            <a:avLst/>
            <a:gdLst>
              <a:gd name="connsiteX0" fmla="*/ 290280 w 292697"/>
              <a:gd name="connsiteY0" fmla="*/ 138121 h 601878"/>
              <a:gd name="connsiteX1" fmla="*/ 285596 w 292697"/>
              <a:gd name="connsiteY1" fmla="*/ 123721 h 601878"/>
              <a:gd name="connsiteX2" fmla="*/ 286521 w 292697"/>
              <a:gd name="connsiteY2" fmla="*/ 100184 h 601878"/>
              <a:gd name="connsiteX3" fmla="*/ 280738 w 292697"/>
              <a:gd name="connsiteY3" fmla="*/ 74912 h 601878"/>
              <a:gd name="connsiteX4" fmla="*/ 279813 w 292697"/>
              <a:gd name="connsiteY4" fmla="*/ 48425 h 601878"/>
              <a:gd name="connsiteX5" fmla="*/ 246502 w 292697"/>
              <a:gd name="connsiteY5" fmla="*/ 24887 h 601878"/>
              <a:gd name="connsiteX6" fmla="*/ 218396 w 292697"/>
              <a:gd name="connsiteY6" fmla="*/ 1350 h 601878"/>
              <a:gd name="connsiteX7" fmla="*/ 204805 w 292697"/>
              <a:gd name="connsiteY7" fmla="*/ 22574 h 601878"/>
              <a:gd name="connsiteX8" fmla="*/ 189307 w 292697"/>
              <a:gd name="connsiteY8" fmla="*/ 27779 h 601878"/>
              <a:gd name="connsiteX9" fmla="*/ 164959 w 292697"/>
              <a:gd name="connsiteY9" fmla="*/ 22574 h 601878"/>
              <a:gd name="connsiteX10" fmla="*/ 159176 w 292697"/>
              <a:gd name="connsiteY10" fmla="*/ 42699 h 601878"/>
              <a:gd name="connsiteX11" fmla="*/ 141364 w 292697"/>
              <a:gd name="connsiteY11" fmla="*/ 50738 h 601878"/>
              <a:gd name="connsiteX12" fmla="*/ 123552 w 292697"/>
              <a:gd name="connsiteY12" fmla="*/ 66873 h 601878"/>
              <a:gd name="connsiteX13" fmla="*/ 116959 w 292697"/>
              <a:gd name="connsiteY13" fmla="*/ 86940 h 601878"/>
              <a:gd name="connsiteX14" fmla="*/ 111176 w 292697"/>
              <a:gd name="connsiteY14" fmla="*/ 101340 h 601878"/>
              <a:gd name="connsiteX15" fmla="*/ 98974 w 292697"/>
              <a:gd name="connsiteY15" fmla="*/ 122623 h 601878"/>
              <a:gd name="connsiteX16" fmla="*/ 94289 w 292697"/>
              <a:gd name="connsiteY16" fmla="*/ 138700 h 601878"/>
              <a:gd name="connsiteX17" fmla="*/ 76477 w 292697"/>
              <a:gd name="connsiteY17" fmla="*/ 143847 h 601878"/>
              <a:gd name="connsiteX18" fmla="*/ 75551 w 292697"/>
              <a:gd name="connsiteY18" fmla="*/ 169177 h 601878"/>
              <a:gd name="connsiteX19" fmla="*/ 60111 w 292697"/>
              <a:gd name="connsiteY19" fmla="*/ 204801 h 601878"/>
              <a:gd name="connsiteX20" fmla="*/ 65894 w 292697"/>
              <a:gd name="connsiteY20" fmla="*/ 219144 h 601878"/>
              <a:gd name="connsiteX21" fmla="*/ 65894 w 292697"/>
              <a:gd name="connsiteY21" fmla="*/ 235279 h 601878"/>
              <a:gd name="connsiteX22" fmla="*/ 50453 w 292697"/>
              <a:gd name="connsiteY22" fmla="*/ 236377 h 601878"/>
              <a:gd name="connsiteX23" fmla="*/ 26973 w 292697"/>
              <a:gd name="connsiteY23" fmla="*/ 254768 h 601878"/>
              <a:gd name="connsiteX24" fmla="*/ 24660 w 292697"/>
              <a:gd name="connsiteY24" fmla="*/ 282354 h 601878"/>
              <a:gd name="connsiteX25" fmla="*/ 24660 w 292697"/>
              <a:gd name="connsiteY25" fmla="*/ 309997 h 601878"/>
              <a:gd name="connsiteX26" fmla="*/ 23735 w 292697"/>
              <a:gd name="connsiteY26" fmla="*/ 336426 h 601878"/>
              <a:gd name="connsiteX27" fmla="*/ 39175 w 292697"/>
              <a:gd name="connsiteY27" fmla="*/ 356551 h 601878"/>
              <a:gd name="connsiteX28" fmla="*/ 30270 w 292697"/>
              <a:gd name="connsiteY28" fmla="*/ 370894 h 601878"/>
              <a:gd name="connsiteX29" fmla="*/ 31195 w 292697"/>
              <a:gd name="connsiteY29" fmla="*/ 384137 h 601878"/>
              <a:gd name="connsiteX30" fmla="*/ 32120 w 292697"/>
              <a:gd name="connsiteY30" fmla="*/ 410566 h 601878"/>
              <a:gd name="connsiteX31" fmla="*/ 16679 w 292697"/>
              <a:gd name="connsiteY31" fmla="*/ 416870 h 601878"/>
              <a:gd name="connsiteX32" fmla="*/ 13382 w 292697"/>
              <a:gd name="connsiteY32" fmla="*/ 439309 h 601878"/>
              <a:gd name="connsiteX33" fmla="*/ 7599 w 292697"/>
              <a:gd name="connsiteY33" fmla="*/ 457699 h 601878"/>
              <a:gd name="connsiteX34" fmla="*/ 82 w 292697"/>
              <a:gd name="connsiteY34" fmla="*/ 456542 h 601878"/>
              <a:gd name="connsiteX35" fmla="*/ 82 w 292697"/>
              <a:gd name="connsiteY35" fmla="*/ 459434 h 601878"/>
              <a:gd name="connsiteX36" fmla="*/ 10433 w 292697"/>
              <a:gd name="connsiteY36" fmla="*/ 487598 h 601878"/>
              <a:gd name="connsiteX37" fmla="*/ 18877 w 292697"/>
              <a:gd name="connsiteY37" fmla="*/ 516514 h 601878"/>
              <a:gd name="connsiteX38" fmla="*/ 30443 w 292697"/>
              <a:gd name="connsiteY38" fmla="*/ 541844 h 601878"/>
              <a:gd name="connsiteX39" fmla="*/ 35127 w 292697"/>
              <a:gd name="connsiteY39" fmla="*/ 563126 h 601878"/>
              <a:gd name="connsiteX40" fmla="*/ 41720 w 292697"/>
              <a:gd name="connsiteY40" fmla="*/ 575733 h 601878"/>
              <a:gd name="connsiteX41" fmla="*/ 42182 w 292697"/>
              <a:gd name="connsiteY41" fmla="*/ 599329 h 601878"/>
              <a:gd name="connsiteX42" fmla="*/ 60457 w 292697"/>
              <a:gd name="connsiteY42" fmla="*/ 598750 h 601878"/>
              <a:gd name="connsiteX43" fmla="*/ 69364 w 292697"/>
              <a:gd name="connsiteY43" fmla="*/ 582037 h 601878"/>
              <a:gd name="connsiteX44" fmla="*/ 76881 w 292697"/>
              <a:gd name="connsiteY44" fmla="*/ 572842 h 601878"/>
              <a:gd name="connsiteX45" fmla="*/ 96544 w 292697"/>
              <a:gd name="connsiteY45" fmla="*/ 570586 h 601878"/>
              <a:gd name="connsiteX46" fmla="*/ 110135 w 292697"/>
              <a:gd name="connsiteY46" fmla="*/ 557921 h 601878"/>
              <a:gd name="connsiteX47" fmla="*/ 118579 w 292697"/>
              <a:gd name="connsiteY47" fmla="*/ 561970 h 601878"/>
              <a:gd name="connsiteX48" fmla="*/ 131706 w 292697"/>
              <a:gd name="connsiteY48" fmla="*/ 535541 h 601878"/>
              <a:gd name="connsiteX49" fmla="*/ 123263 w 292697"/>
              <a:gd name="connsiteY49" fmla="*/ 537218 h 601878"/>
              <a:gd name="connsiteX50" fmla="*/ 122800 w 292697"/>
              <a:gd name="connsiteY50" fmla="*/ 517671 h 601878"/>
              <a:gd name="connsiteX51" fmla="*/ 126559 w 292697"/>
              <a:gd name="connsiteY51" fmla="*/ 478056 h 601878"/>
              <a:gd name="connsiteX52" fmla="*/ 139687 w 292697"/>
              <a:gd name="connsiteY52" fmla="*/ 461342 h 601878"/>
              <a:gd name="connsiteX53" fmla="*/ 160737 w 292697"/>
              <a:gd name="connsiteY53" fmla="*/ 437805 h 601878"/>
              <a:gd name="connsiteX54" fmla="*/ 174791 w 292697"/>
              <a:gd name="connsiteY54" fmla="*/ 415366 h 601878"/>
              <a:gd name="connsiteX55" fmla="*/ 152757 w 292697"/>
              <a:gd name="connsiteY55" fmla="*/ 386046 h 601878"/>
              <a:gd name="connsiteX56" fmla="*/ 135928 w 292697"/>
              <a:gd name="connsiteY56" fmla="*/ 380899 h 601878"/>
              <a:gd name="connsiteX57" fmla="*/ 133094 w 292697"/>
              <a:gd name="connsiteY57" fmla="*/ 349265 h 601878"/>
              <a:gd name="connsiteX58" fmla="*/ 141075 w 292697"/>
              <a:gd name="connsiteY58" fmla="*/ 325727 h 601878"/>
              <a:gd name="connsiteX59" fmla="*/ 142000 w 292697"/>
              <a:gd name="connsiteY59" fmla="*/ 300455 h 601878"/>
              <a:gd name="connsiteX60" fmla="*/ 162183 w 292697"/>
              <a:gd name="connsiteY60" fmla="*/ 275125 h 601878"/>
              <a:gd name="connsiteX61" fmla="*/ 171552 w 292697"/>
              <a:gd name="connsiteY61" fmla="*/ 268821 h 601878"/>
              <a:gd name="connsiteX62" fmla="*/ 175253 w 292697"/>
              <a:gd name="connsiteY62" fmla="*/ 265929 h 601878"/>
              <a:gd name="connsiteX63" fmla="*/ 181846 w 292697"/>
              <a:gd name="connsiteY63" fmla="*/ 261939 h 601878"/>
              <a:gd name="connsiteX64" fmla="*/ 189364 w 292697"/>
              <a:gd name="connsiteY64" fmla="*/ 242970 h 601878"/>
              <a:gd name="connsiteX65" fmla="*/ 192603 w 292697"/>
              <a:gd name="connsiteY65" fmla="*/ 239500 h 601878"/>
              <a:gd name="connsiteX66" fmla="*/ 207176 w 292697"/>
              <a:gd name="connsiteY66" fmla="*/ 232040 h 601878"/>
              <a:gd name="connsiteX67" fmla="*/ 211340 w 292697"/>
              <a:gd name="connsiteY67" fmla="*/ 225736 h 601878"/>
              <a:gd name="connsiteX68" fmla="*/ 220767 w 292697"/>
              <a:gd name="connsiteY68" fmla="*/ 219375 h 601878"/>
              <a:gd name="connsiteX69" fmla="*/ 227302 w 292697"/>
              <a:gd name="connsiteY69" fmla="*/ 200406 h 601878"/>
              <a:gd name="connsiteX70" fmla="*/ 230598 w 292697"/>
              <a:gd name="connsiteY70" fmla="*/ 191789 h 601878"/>
              <a:gd name="connsiteX71" fmla="*/ 239504 w 292697"/>
              <a:gd name="connsiteY71" fmla="*/ 169408 h 601878"/>
              <a:gd name="connsiteX72" fmla="*/ 254945 w 292697"/>
              <a:gd name="connsiteY72" fmla="*/ 155008 h 601878"/>
              <a:gd name="connsiteX73" fmla="*/ 279813 w 292697"/>
              <a:gd name="connsiteY73" fmla="*/ 152117 h 601878"/>
              <a:gd name="connsiteX74" fmla="*/ 292478 w 292697"/>
              <a:gd name="connsiteY74" fmla="*/ 152695 h 601878"/>
              <a:gd name="connsiteX75" fmla="*/ 290280 w 292697"/>
              <a:gd name="connsiteY75" fmla="*/ 138121 h 6018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</a:cxnLst>
            <a:rect l="l" t="t" r="r" b="b"/>
            <a:pathLst>
              <a:path w="292697" h="601878">
                <a:moveTo>
                  <a:pt x="290280" y="138121"/>
                </a:moveTo>
                <a:cubicBezTo>
                  <a:pt x="286984" y="134073"/>
                  <a:pt x="280449" y="123721"/>
                  <a:pt x="285596" y="123721"/>
                </a:cubicBezTo>
                <a:cubicBezTo>
                  <a:pt x="290743" y="123721"/>
                  <a:pt x="293577" y="103654"/>
                  <a:pt x="286521" y="100184"/>
                </a:cubicBezTo>
                <a:cubicBezTo>
                  <a:pt x="279466" y="96714"/>
                  <a:pt x="286521" y="78902"/>
                  <a:pt x="280738" y="74912"/>
                </a:cubicBezTo>
                <a:cubicBezTo>
                  <a:pt x="274955" y="70921"/>
                  <a:pt x="278367" y="57562"/>
                  <a:pt x="279813" y="48425"/>
                </a:cubicBezTo>
                <a:cubicBezTo>
                  <a:pt x="281259" y="39287"/>
                  <a:pt x="258704" y="31075"/>
                  <a:pt x="246502" y="24887"/>
                </a:cubicBezTo>
                <a:cubicBezTo>
                  <a:pt x="234300" y="18699"/>
                  <a:pt x="228690" y="7538"/>
                  <a:pt x="218396" y="1350"/>
                </a:cubicBezTo>
                <a:cubicBezTo>
                  <a:pt x="208102" y="-4838"/>
                  <a:pt x="204805" y="11644"/>
                  <a:pt x="204805" y="22574"/>
                </a:cubicBezTo>
                <a:cubicBezTo>
                  <a:pt x="204805" y="33504"/>
                  <a:pt x="195899" y="34661"/>
                  <a:pt x="189307" y="27779"/>
                </a:cubicBezTo>
                <a:cubicBezTo>
                  <a:pt x="182714" y="20897"/>
                  <a:pt x="174791" y="27779"/>
                  <a:pt x="164959" y="22574"/>
                </a:cubicBezTo>
                <a:cubicBezTo>
                  <a:pt x="155128" y="17369"/>
                  <a:pt x="159176" y="34661"/>
                  <a:pt x="159176" y="42699"/>
                </a:cubicBezTo>
                <a:cubicBezTo>
                  <a:pt x="159176" y="50738"/>
                  <a:pt x="147609" y="50738"/>
                  <a:pt x="141364" y="50738"/>
                </a:cubicBezTo>
                <a:cubicBezTo>
                  <a:pt x="135118" y="50738"/>
                  <a:pt x="123552" y="57678"/>
                  <a:pt x="123552" y="66873"/>
                </a:cubicBezTo>
                <a:cubicBezTo>
                  <a:pt x="123552" y="76068"/>
                  <a:pt x="113720" y="81215"/>
                  <a:pt x="116959" y="86940"/>
                </a:cubicBezTo>
                <a:cubicBezTo>
                  <a:pt x="120197" y="92666"/>
                  <a:pt x="116034" y="97292"/>
                  <a:pt x="111176" y="101340"/>
                </a:cubicBezTo>
                <a:cubicBezTo>
                  <a:pt x="106318" y="105389"/>
                  <a:pt x="102270" y="118690"/>
                  <a:pt x="98974" y="122623"/>
                </a:cubicBezTo>
                <a:cubicBezTo>
                  <a:pt x="95677" y="126555"/>
                  <a:pt x="101344" y="132917"/>
                  <a:pt x="94289" y="138700"/>
                </a:cubicBezTo>
                <a:cubicBezTo>
                  <a:pt x="87234" y="144483"/>
                  <a:pt x="79773" y="139856"/>
                  <a:pt x="76477" y="143847"/>
                </a:cubicBezTo>
                <a:cubicBezTo>
                  <a:pt x="73180" y="147837"/>
                  <a:pt x="76477" y="157090"/>
                  <a:pt x="75551" y="169177"/>
                </a:cubicBezTo>
                <a:cubicBezTo>
                  <a:pt x="74626" y="181264"/>
                  <a:pt x="66645" y="194449"/>
                  <a:pt x="60111" y="204801"/>
                </a:cubicBezTo>
                <a:cubicBezTo>
                  <a:pt x="53576" y="215153"/>
                  <a:pt x="62424" y="217987"/>
                  <a:pt x="65894" y="219144"/>
                </a:cubicBezTo>
                <a:cubicBezTo>
                  <a:pt x="69364" y="220300"/>
                  <a:pt x="69190" y="227182"/>
                  <a:pt x="65894" y="235279"/>
                </a:cubicBezTo>
                <a:cubicBezTo>
                  <a:pt x="62597" y="243375"/>
                  <a:pt x="54616" y="238112"/>
                  <a:pt x="50453" y="236377"/>
                </a:cubicBezTo>
                <a:cubicBezTo>
                  <a:pt x="46289" y="234642"/>
                  <a:pt x="33566" y="241582"/>
                  <a:pt x="26973" y="254768"/>
                </a:cubicBezTo>
                <a:cubicBezTo>
                  <a:pt x="21941" y="263096"/>
                  <a:pt x="21074" y="273303"/>
                  <a:pt x="24660" y="282354"/>
                </a:cubicBezTo>
                <a:cubicBezTo>
                  <a:pt x="26973" y="289293"/>
                  <a:pt x="18877" y="296754"/>
                  <a:pt x="24660" y="309997"/>
                </a:cubicBezTo>
                <a:cubicBezTo>
                  <a:pt x="30443" y="323241"/>
                  <a:pt x="22289" y="326074"/>
                  <a:pt x="23735" y="336426"/>
                </a:cubicBezTo>
                <a:cubicBezTo>
                  <a:pt x="25180" y="346778"/>
                  <a:pt x="38250" y="345621"/>
                  <a:pt x="39175" y="356551"/>
                </a:cubicBezTo>
                <a:cubicBezTo>
                  <a:pt x="40101" y="367482"/>
                  <a:pt x="34491" y="370894"/>
                  <a:pt x="30270" y="370894"/>
                </a:cubicBezTo>
                <a:cubicBezTo>
                  <a:pt x="26048" y="370894"/>
                  <a:pt x="26973" y="381246"/>
                  <a:pt x="31195" y="384137"/>
                </a:cubicBezTo>
                <a:cubicBezTo>
                  <a:pt x="35417" y="387029"/>
                  <a:pt x="34491" y="405361"/>
                  <a:pt x="32120" y="410566"/>
                </a:cubicBezTo>
                <a:cubicBezTo>
                  <a:pt x="29749" y="415771"/>
                  <a:pt x="15291" y="410566"/>
                  <a:pt x="16679" y="416870"/>
                </a:cubicBezTo>
                <a:cubicBezTo>
                  <a:pt x="18067" y="423174"/>
                  <a:pt x="13382" y="434219"/>
                  <a:pt x="13382" y="439309"/>
                </a:cubicBezTo>
                <a:cubicBezTo>
                  <a:pt x="13382" y="444398"/>
                  <a:pt x="12457" y="461689"/>
                  <a:pt x="7599" y="457699"/>
                </a:cubicBezTo>
                <a:cubicBezTo>
                  <a:pt x="5402" y="456126"/>
                  <a:pt x="2626" y="455692"/>
                  <a:pt x="82" y="456542"/>
                </a:cubicBezTo>
                <a:lnTo>
                  <a:pt x="82" y="459434"/>
                </a:lnTo>
                <a:cubicBezTo>
                  <a:pt x="-612" y="469861"/>
                  <a:pt x="3146" y="480091"/>
                  <a:pt x="10433" y="487598"/>
                </a:cubicBezTo>
                <a:cubicBezTo>
                  <a:pt x="17893" y="495058"/>
                  <a:pt x="12284" y="505988"/>
                  <a:pt x="18877" y="516514"/>
                </a:cubicBezTo>
                <a:cubicBezTo>
                  <a:pt x="25469" y="527039"/>
                  <a:pt x="23561" y="534384"/>
                  <a:pt x="30443" y="541844"/>
                </a:cubicBezTo>
                <a:cubicBezTo>
                  <a:pt x="37325" y="549304"/>
                  <a:pt x="38424" y="553410"/>
                  <a:pt x="35127" y="563126"/>
                </a:cubicBezTo>
                <a:cubicBezTo>
                  <a:pt x="31831" y="572842"/>
                  <a:pt x="41258" y="570008"/>
                  <a:pt x="41720" y="575733"/>
                </a:cubicBezTo>
                <a:cubicBezTo>
                  <a:pt x="42182" y="581459"/>
                  <a:pt x="39812" y="593546"/>
                  <a:pt x="42182" y="599329"/>
                </a:cubicBezTo>
                <a:cubicBezTo>
                  <a:pt x="44554" y="605112"/>
                  <a:pt x="49643" y="599329"/>
                  <a:pt x="60457" y="598750"/>
                </a:cubicBezTo>
                <a:cubicBezTo>
                  <a:pt x="71272" y="598172"/>
                  <a:pt x="68901" y="590134"/>
                  <a:pt x="69364" y="582037"/>
                </a:cubicBezTo>
                <a:cubicBezTo>
                  <a:pt x="69826" y="573941"/>
                  <a:pt x="75147" y="578047"/>
                  <a:pt x="76881" y="572842"/>
                </a:cubicBezTo>
                <a:cubicBezTo>
                  <a:pt x="78617" y="567637"/>
                  <a:pt x="88101" y="566538"/>
                  <a:pt x="96544" y="570586"/>
                </a:cubicBezTo>
                <a:cubicBezTo>
                  <a:pt x="104988" y="574635"/>
                  <a:pt x="108747" y="567695"/>
                  <a:pt x="110135" y="557921"/>
                </a:cubicBezTo>
                <a:cubicBezTo>
                  <a:pt x="111523" y="548148"/>
                  <a:pt x="115918" y="560235"/>
                  <a:pt x="118579" y="561970"/>
                </a:cubicBezTo>
                <a:cubicBezTo>
                  <a:pt x="121239" y="563704"/>
                  <a:pt x="128410" y="546413"/>
                  <a:pt x="131706" y="535541"/>
                </a:cubicBezTo>
                <a:cubicBezTo>
                  <a:pt x="135003" y="524668"/>
                  <a:pt x="131243" y="526287"/>
                  <a:pt x="123263" y="537218"/>
                </a:cubicBezTo>
                <a:cubicBezTo>
                  <a:pt x="115282" y="548148"/>
                  <a:pt x="119966" y="526287"/>
                  <a:pt x="122800" y="517671"/>
                </a:cubicBezTo>
                <a:cubicBezTo>
                  <a:pt x="125634" y="509053"/>
                  <a:pt x="125576" y="483781"/>
                  <a:pt x="126559" y="478056"/>
                </a:cubicBezTo>
                <a:cubicBezTo>
                  <a:pt x="126848" y="470220"/>
                  <a:pt x="132111" y="463453"/>
                  <a:pt x="139687" y="461342"/>
                </a:cubicBezTo>
                <a:cubicBezTo>
                  <a:pt x="149518" y="459087"/>
                  <a:pt x="162819" y="443993"/>
                  <a:pt x="160737" y="437805"/>
                </a:cubicBezTo>
                <a:cubicBezTo>
                  <a:pt x="158655" y="431617"/>
                  <a:pt x="174791" y="421150"/>
                  <a:pt x="174791" y="415366"/>
                </a:cubicBezTo>
                <a:cubicBezTo>
                  <a:pt x="174791" y="409583"/>
                  <a:pt x="157962" y="390094"/>
                  <a:pt x="152757" y="386046"/>
                </a:cubicBezTo>
                <a:cubicBezTo>
                  <a:pt x="147552" y="381997"/>
                  <a:pt x="134945" y="385525"/>
                  <a:pt x="135928" y="380899"/>
                </a:cubicBezTo>
                <a:cubicBezTo>
                  <a:pt x="135928" y="370292"/>
                  <a:pt x="135003" y="359703"/>
                  <a:pt x="133094" y="349265"/>
                </a:cubicBezTo>
                <a:cubicBezTo>
                  <a:pt x="131706" y="341804"/>
                  <a:pt x="138878" y="333766"/>
                  <a:pt x="141075" y="325727"/>
                </a:cubicBezTo>
                <a:cubicBezTo>
                  <a:pt x="137605" y="317584"/>
                  <a:pt x="137952" y="308320"/>
                  <a:pt x="142000" y="300455"/>
                </a:cubicBezTo>
                <a:cubicBezTo>
                  <a:pt x="148015" y="291450"/>
                  <a:pt x="154723" y="282978"/>
                  <a:pt x="162183" y="275125"/>
                </a:cubicBezTo>
                <a:cubicBezTo>
                  <a:pt x="164612" y="272169"/>
                  <a:pt x="167908" y="269978"/>
                  <a:pt x="171552" y="268821"/>
                </a:cubicBezTo>
                <a:cubicBezTo>
                  <a:pt x="172535" y="267578"/>
                  <a:pt x="173807" y="266589"/>
                  <a:pt x="175253" y="265929"/>
                </a:cubicBezTo>
                <a:cubicBezTo>
                  <a:pt x="177567" y="264807"/>
                  <a:pt x="179764" y="263471"/>
                  <a:pt x="181846" y="261939"/>
                </a:cubicBezTo>
                <a:cubicBezTo>
                  <a:pt x="181846" y="254889"/>
                  <a:pt x="184506" y="248094"/>
                  <a:pt x="189364" y="242970"/>
                </a:cubicBezTo>
                <a:lnTo>
                  <a:pt x="192603" y="239500"/>
                </a:lnTo>
                <a:cubicBezTo>
                  <a:pt x="196651" y="235660"/>
                  <a:pt x="201683" y="233069"/>
                  <a:pt x="207176" y="232040"/>
                </a:cubicBezTo>
                <a:cubicBezTo>
                  <a:pt x="208391" y="229842"/>
                  <a:pt x="209778" y="227737"/>
                  <a:pt x="211340" y="225736"/>
                </a:cubicBezTo>
                <a:cubicBezTo>
                  <a:pt x="214116" y="223122"/>
                  <a:pt x="217297" y="220977"/>
                  <a:pt x="220767" y="219375"/>
                </a:cubicBezTo>
                <a:cubicBezTo>
                  <a:pt x="220709" y="212493"/>
                  <a:pt x="223022" y="205808"/>
                  <a:pt x="227302" y="200406"/>
                </a:cubicBezTo>
                <a:cubicBezTo>
                  <a:pt x="226666" y="197139"/>
                  <a:pt x="227938" y="193790"/>
                  <a:pt x="230598" y="191789"/>
                </a:cubicBezTo>
                <a:cubicBezTo>
                  <a:pt x="240892" y="182594"/>
                  <a:pt x="232449" y="172242"/>
                  <a:pt x="239504" y="169408"/>
                </a:cubicBezTo>
                <a:cubicBezTo>
                  <a:pt x="246560" y="166575"/>
                  <a:pt x="249336" y="161312"/>
                  <a:pt x="254945" y="155008"/>
                </a:cubicBezTo>
                <a:cubicBezTo>
                  <a:pt x="260555" y="148705"/>
                  <a:pt x="267148" y="154430"/>
                  <a:pt x="279813" y="152117"/>
                </a:cubicBezTo>
                <a:cubicBezTo>
                  <a:pt x="284035" y="151186"/>
                  <a:pt x="288372" y="151382"/>
                  <a:pt x="292478" y="152695"/>
                </a:cubicBezTo>
                <a:cubicBezTo>
                  <a:pt x="293114" y="147727"/>
                  <a:pt x="292362" y="142684"/>
                  <a:pt x="290280" y="1381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6" name="Frihåndsform: figur 485">
            <a:extLst>
              <a:ext uri="{FF2B5EF4-FFF2-40B4-BE49-F238E27FC236}">
                <a16:creationId xmlns:a16="http://schemas.microsoft.com/office/drawing/2014/main" id="{F2030C9E-3265-48CD-AFC1-91C40F81C679}"/>
              </a:ext>
            </a:extLst>
          </p:cNvPr>
          <p:cNvSpPr/>
          <p:nvPr/>
        </p:nvSpPr>
        <p:spPr>
          <a:xfrm>
            <a:off x="7894299" y="2804236"/>
            <a:ext cx="141575" cy="83228"/>
          </a:xfrm>
          <a:custGeom>
            <a:avLst/>
            <a:gdLst>
              <a:gd name="connsiteX0" fmla="*/ 134864 w 141575"/>
              <a:gd name="connsiteY0" fmla="*/ 21175 h 83228"/>
              <a:gd name="connsiteX1" fmla="*/ 139548 w 141575"/>
              <a:gd name="connsiteY1" fmla="*/ 2784 h 83228"/>
              <a:gd name="connsiteX2" fmla="*/ 134401 w 141575"/>
              <a:gd name="connsiteY2" fmla="*/ 5618 h 83228"/>
              <a:gd name="connsiteX3" fmla="*/ 89871 w 141575"/>
              <a:gd name="connsiteY3" fmla="*/ 471 h 83228"/>
              <a:gd name="connsiteX4" fmla="*/ 46265 w 141575"/>
              <a:gd name="connsiteY4" fmla="*/ 10823 h 83228"/>
              <a:gd name="connsiteX5" fmla="*/ 32213 w 141575"/>
              <a:gd name="connsiteY5" fmla="*/ 26900 h 83228"/>
              <a:gd name="connsiteX6" fmla="*/ 36897 w 141575"/>
              <a:gd name="connsiteY6" fmla="*/ 44712 h 83228"/>
              <a:gd name="connsiteX7" fmla="*/ 50950 w 141575"/>
              <a:gd name="connsiteY7" fmla="*/ 53907 h 83228"/>
              <a:gd name="connsiteX8" fmla="*/ 55634 w 141575"/>
              <a:gd name="connsiteY8" fmla="*/ 64838 h 83228"/>
              <a:gd name="connsiteX9" fmla="*/ 55172 w 141575"/>
              <a:gd name="connsiteY9" fmla="*/ 65416 h 83228"/>
              <a:gd name="connsiteX10" fmla="*/ 80502 w 141575"/>
              <a:gd name="connsiteY10" fmla="*/ 64838 h 83228"/>
              <a:gd name="connsiteX11" fmla="*/ 103635 w 141575"/>
              <a:gd name="connsiteY11" fmla="*/ 81493 h 83228"/>
              <a:gd name="connsiteX12" fmla="*/ 126131 w 141575"/>
              <a:gd name="connsiteY12" fmla="*/ 83228 h 83228"/>
              <a:gd name="connsiteX13" fmla="*/ 127056 w 141575"/>
              <a:gd name="connsiteY13" fmla="*/ 75768 h 83228"/>
              <a:gd name="connsiteX14" fmla="*/ 132839 w 141575"/>
              <a:gd name="connsiteY14" fmla="*/ 66573 h 83228"/>
              <a:gd name="connsiteX15" fmla="*/ 127692 w 141575"/>
              <a:gd name="connsiteY15" fmla="*/ 51652 h 83228"/>
              <a:gd name="connsiteX16" fmla="*/ 126304 w 141575"/>
              <a:gd name="connsiteY16" fmla="*/ 35517 h 83228"/>
              <a:gd name="connsiteX17" fmla="*/ 134864 w 141575"/>
              <a:gd name="connsiteY17" fmla="*/ 21175 h 83228"/>
              <a:gd name="connsiteX18" fmla="*/ 12029 w 141575"/>
              <a:gd name="connsiteY18" fmla="*/ 41300 h 83228"/>
              <a:gd name="connsiteX19" fmla="*/ 2660 w 141575"/>
              <a:gd name="connsiteY19" fmla="*/ 65416 h 83228"/>
              <a:gd name="connsiteX20" fmla="*/ 27066 w 141575"/>
              <a:gd name="connsiteY20" fmla="*/ 46447 h 83228"/>
              <a:gd name="connsiteX21" fmla="*/ 12029 w 141575"/>
              <a:gd name="connsiteY21" fmla="*/ 41300 h 83228"/>
              <a:gd name="connsiteX22" fmla="*/ 22381 w 141575"/>
              <a:gd name="connsiteY22" fmla="*/ 29213 h 83228"/>
              <a:gd name="connsiteX23" fmla="*/ 7345 w 141575"/>
              <a:gd name="connsiteY23" fmla="*/ 31527 h 83228"/>
              <a:gd name="connsiteX24" fmla="*/ 20703 w 141575"/>
              <a:gd name="connsiteY24" fmla="*/ 31538 h 83228"/>
              <a:gd name="connsiteX25" fmla="*/ 22381 w 141575"/>
              <a:gd name="connsiteY25" fmla="*/ 29213 h 83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41575" h="83228">
                <a:moveTo>
                  <a:pt x="134864" y="21175"/>
                </a:moveTo>
                <a:cubicBezTo>
                  <a:pt x="137640" y="13715"/>
                  <a:pt x="145157" y="12558"/>
                  <a:pt x="139548" y="2784"/>
                </a:cubicBezTo>
                <a:cubicBezTo>
                  <a:pt x="138160" y="4248"/>
                  <a:pt x="136367" y="5242"/>
                  <a:pt x="134401" y="5618"/>
                </a:cubicBezTo>
                <a:cubicBezTo>
                  <a:pt x="124512" y="9088"/>
                  <a:pt x="102535" y="-2421"/>
                  <a:pt x="89871" y="471"/>
                </a:cubicBezTo>
                <a:cubicBezTo>
                  <a:pt x="77205" y="3363"/>
                  <a:pt x="51875" y="3363"/>
                  <a:pt x="46265" y="10823"/>
                </a:cubicBezTo>
                <a:cubicBezTo>
                  <a:pt x="40656" y="18283"/>
                  <a:pt x="25620" y="20018"/>
                  <a:pt x="32213" y="26900"/>
                </a:cubicBezTo>
                <a:cubicBezTo>
                  <a:pt x="38805" y="33782"/>
                  <a:pt x="32213" y="36674"/>
                  <a:pt x="36897" y="44712"/>
                </a:cubicBezTo>
                <a:cubicBezTo>
                  <a:pt x="41581" y="52751"/>
                  <a:pt x="44415" y="55642"/>
                  <a:pt x="50950" y="53907"/>
                </a:cubicBezTo>
                <a:cubicBezTo>
                  <a:pt x="57485" y="52173"/>
                  <a:pt x="62516" y="56221"/>
                  <a:pt x="55634" y="64838"/>
                </a:cubicBezTo>
                <a:cubicBezTo>
                  <a:pt x="55634" y="64838"/>
                  <a:pt x="55634" y="65416"/>
                  <a:pt x="55172" y="65416"/>
                </a:cubicBezTo>
                <a:cubicBezTo>
                  <a:pt x="66391" y="64259"/>
                  <a:pt x="78304" y="63103"/>
                  <a:pt x="80502" y="64838"/>
                </a:cubicBezTo>
                <a:cubicBezTo>
                  <a:pt x="83278" y="67151"/>
                  <a:pt x="99702" y="83228"/>
                  <a:pt x="103635" y="81493"/>
                </a:cubicBezTo>
                <a:cubicBezTo>
                  <a:pt x="111152" y="81111"/>
                  <a:pt x="118729" y="81696"/>
                  <a:pt x="126131" y="83228"/>
                </a:cubicBezTo>
                <a:cubicBezTo>
                  <a:pt x="124974" y="80770"/>
                  <a:pt x="125321" y="77861"/>
                  <a:pt x="127056" y="75768"/>
                </a:cubicBezTo>
                <a:cubicBezTo>
                  <a:pt x="130353" y="72876"/>
                  <a:pt x="136888" y="72876"/>
                  <a:pt x="132839" y="66573"/>
                </a:cubicBezTo>
                <a:cubicBezTo>
                  <a:pt x="129543" y="62293"/>
                  <a:pt x="127750" y="57053"/>
                  <a:pt x="127692" y="51652"/>
                </a:cubicBezTo>
                <a:cubicBezTo>
                  <a:pt x="126883" y="46314"/>
                  <a:pt x="126420" y="40919"/>
                  <a:pt x="126304" y="35517"/>
                </a:cubicBezTo>
                <a:cubicBezTo>
                  <a:pt x="128039" y="30370"/>
                  <a:pt x="131567" y="29213"/>
                  <a:pt x="134864" y="21175"/>
                </a:cubicBezTo>
                <a:close/>
                <a:moveTo>
                  <a:pt x="12029" y="41300"/>
                </a:moveTo>
                <a:cubicBezTo>
                  <a:pt x="-578" y="45291"/>
                  <a:pt x="-2486" y="65994"/>
                  <a:pt x="2660" y="65416"/>
                </a:cubicBezTo>
                <a:cubicBezTo>
                  <a:pt x="8791" y="64838"/>
                  <a:pt x="23306" y="51074"/>
                  <a:pt x="27066" y="46447"/>
                </a:cubicBezTo>
                <a:cubicBezTo>
                  <a:pt x="30824" y="41821"/>
                  <a:pt x="24232" y="37368"/>
                  <a:pt x="12029" y="41300"/>
                </a:cubicBezTo>
                <a:close/>
                <a:moveTo>
                  <a:pt x="22381" y="29213"/>
                </a:moveTo>
                <a:cubicBezTo>
                  <a:pt x="25157" y="22910"/>
                  <a:pt x="2198" y="25743"/>
                  <a:pt x="7345" y="31527"/>
                </a:cubicBezTo>
                <a:cubicBezTo>
                  <a:pt x="11046" y="35211"/>
                  <a:pt x="17003" y="35216"/>
                  <a:pt x="20703" y="31538"/>
                </a:cubicBezTo>
                <a:cubicBezTo>
                  <a:pt x="21340" y="30856"/>
                  <a:pt x="21918" y="30069"/>
                  <a:pt x="22381" y="2921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7" name="Frihåndsform: figur 486">
            <a:extLst>
              <a:ext uri="{FF2B5EF4-FFF2-40B4-BE49-F238E27FC236}">
                <a16:creationId xmlns:a16="http://schemas.microsoft.com/office/drawing/2014/main" id="{A4440AD1-327D-4B57-A154-12C9DB792154}"/>
              </a:ext>
            </a:extLst>
          </p:cNvPr>
          <p:cNvSpPr/>
          <p:nvPr/>
        </p:nvSpPr>
        <p:spPr>
          <a:xfrm>
            <a:off x="8164488" y="4579127"/>
            <a:ext cx="188242" cy="267730"/>
          </a:xfrm>
          <a:custGeom>
            <a:avLst/>
            <a:gdLst>
              <a:gd name="connsiteX0" fmla="*/ 121042 w 188242"/>
              <a:gd name="connsiteY0" fmla="*/ 267731 h 267730"/>
              <a:gd name="connsiteX1" fmla="*/ 135558 w 188242"/>
              <a:gd name="connsiteY1" fmla="*/ 246449 h 267730"/>
              <a:gd name="connsiteX2" fmla="*/ 149610 w 188242"/>
              <a:gd name="connsiteY2" fmla="*/ 211403 h 267730"/>
              <a:gd name="connsiteX3" fmla="*/ 164647 w 188242"/>
              <a:gd name="connsiteY3" fmla="*/ 197003 h 267730"/>
              <a:gd name="connsiteX4" fmla="*/ 177312 w 188242"/>
              <a:gd name="connsiteY4" fmla="*/ 187229 h 267730"/>
              <a:gd name="connsiteX5" fmla="*/ 179163 w 188242"/>
              <a:gd name="connsiteY5" fmla="*/ 183817 h 267730"/>
              <a:gd name="connsiteX6" fmla="*/ 167597 w 188242"/>
              <a:gd name="connsiteY6" fmla="*/ 161957 h 267730"/>
              <a:gd name="connsiteX7" fmla="*/ 166208 w 188242"/>
              <a:gd name="connsiteY7" fmla="*/ 61966 h 267730"/>
              <a:gd name="connsiteX8" fmla="*/ 176965 w 188242"/>
              <a:gd name="connsiteY8" fmla="*/ 41840 h 267730"/>
              <a:gd name="connsiteX9" fmla="*/ 188242 w 188242"/>
              <a:gd name="connsiteY9" fmla="*/ 22293 h 267730"/>
              <a:gd name="connsiteX10" fmla="*/ 176676 w 188242"/>
              <a:gd name="connsiteY10" fmla="*/ 26284 h 267730"/>
              <a:gd name="connsiteX11" fmla="*/ 165746 w 188242"/>
              <a:gd name="connsiteY11" fmla="*/ 21327 h 267730"/>
              <a:gd name="connsiteX12" fmla="*/ 165456 w 188242"/>
              <a:gd name="connsiteY12" fmla="*/ 20500 h 267730"/>
              <a:gd name="connsiteX13" fmla="*/ 145273 w 188242"/>
              <a:gd name="connsiteY13" fmla="*/ 25705 h 267730"/>
              <a:gd name="connsiteX14" fmla="*/ 129832 w 188242"/>
              <a:gd name="connsiteY14" fmla="*/ 40626 h 267730"/>
              <a:gd name="connsiteX15" fmla="*/ 102651 w 188242"/>
              <a:gd name="connsiteY15" fmla="*/ 34842 h 267730"/>
              <a:gd name="connsiteX16" fmla="*/ 75471 w 188242"/>
              <a:gd name="connsiteY16" fmla="*/ 16452 h 267730"/>
              <a:gd name="connsiteX17" fmla="*/ 51528 w 188242"/>
              <a:gd name="connsiteY17" fmla="*/ 10669 h 267730"/>
              <a:gd name="connsiteX18" fmla="*/ 37938 w 188242"/>
              <a:gd name="connsiteY18" fmla="*/ 2631 h 267730"/>
              <a:gd name="connsiteX19" fmla="*/ 23884 w 188242"/>
              <a:gd name="connsiteY19" fmla="*/ 895 h 267730"/>
              <a:gd name="connsiteX20" fmla="*/ 5147 w 188242"/>
              <a:gd name="connsiteY20" fmla="*/ 15874 h 267730"/>
              <a:gd name="connsiteX21" fmla="*/ 2313 w 188242"/>
              <a:gd name="connsiteY21" fmla="*/ 20442 h 267730"/>
              <a:gd name="connsiteX22" fmla="*/ 13128 w 188242"/>
              <a:gd name="connsiteY22" fmla="*/ 32009 h 267730"/>
              <a:gd name="connsiteX23" fmla="*/ 15441 w 188242"/>
              <a:gd name="connsiteY23" fmla="*/ 52134 h 267730"/>
              <a:gd name="connsiteX24" fmla="*/ 25330 w 188242"/>
              <a:gd name="connsiteY24" fmla="*/ 61908 h 267730"/>
              <a:gd name="connsiteX25" fmla="*/ 23884 w 188242"/>
              <a:gd name="connsiteY25" fmla="*/ 85041 h 267730"/>
              <a:gd name="connsiteX26" fmla="*/ 8444 w 188242"/>
              <a:gd name="connsiteY26" fmla="*/ 117831 h 267730"/>
              <a:gd name="connsiteX27" fmla="*/ 1388 w 188242"/>
              <a:gd name="connsiteY27" fmla="*/ 135181 h 267730"/>
              <a:gd name="connsiteX28" fmla="*/ 16887 w 188242"/>
              <a:gd name="connsiteY28" fmla="*/ 145532 h 267730"/>
              <a:gd name="connsiteX29" fmla="*/ 0 w 188242"/>
              <a:gd name="connsiteY29" fmla="*/ 163345 h 267730"/>
              <a:gd name="connsiteX30" fmla="*/ 0 w 188242"/>
              <a:gd name="connsiteY30" fmla="*/ 166236 h 267730"/>
              <a:gd name="connsiteX31" fmla="*/ 88598 w 188242"/>
              <a:gd name="connsiteY31" fmla="*/ 221986 h 267730"/>
              <a:gd name="connsiteX32" fmla="*/ 87153 w 188242"/>
              <a:gd name="connsiteY32" fmla="*/ 239335 h 267730"/>
              <a:gd name="connsiteX33" fmla="*/ 121042 w 188242"/>
              <a:gd name="connsiteY33" fmla="*/ 267731 h 26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188242" h="267730">
                <a:moveTo>
                  <a:pt x="121042" y="267731"/>
                </a:moveTo>
                <a:cubicBezTo>
                  <a:pt x="125264" y="260224"/>
                  <a:pt x="130121" y="253105"/>
                  <a:pt x="135558" y="246449"/>
                </a:cubicBezTo>
                <a:cubicBezTo>
                  <a:pt x="139664" y="234535"/>
                  <a:pt x="144348" y="222842"/>
                  <a:pt x="149610" y="211403"/>
                </a:cubicBezTo>
                <a:cubicBezTo>
                  <a:pt x="154815" y="202207"/>
                  <a:pt x="159963" y="203306"/>
                  <a:pt x="164647" y="197003"/>
                </a:cubicBezTo>
                <a:cubicBezTo>
                  <a:pt x="169331" y="190699"/>
                  <a:pt x="170430" y="200472"/>
                  <a:pt x="177312" y="187229"/>
                </a:cubicBezTo>
                <a:cubicBezTo>
                  <a:pt x="177774" y="186072"/>
                  <a:pt x="178700" y="184916"/>
                  <a:pt x="179163" y="183817"/>
                </a:cubicBezTo>
                <a:lnTo>
                  <a:pt x="167597" y="161957"/>
                </a:lnTo>
                <a:lnTo>
                  <a:pt x="166208" y="61966"/>
                </a:lnTo>
                <a:lnTo>
                  <a:pt x="176965" y="41840"/>
                </a:lnTo>
                <a:lnTo>
                  <a:pt x="188242" y="22293"/>
                </a:lnTo>
                <a:cubicBezTo>
                  <a:pt x="184252" y="23149"/>
                  <a:pt x="180377" y="24491"/>
                  <a:pt x="176676" y="26284"/>
                </a:cubicBezTo>
                <a:cubicBezTo>
                  <a:pt x="172281" y="27938"/>
                  <a:pt x="167365" y="25723"/>
                  <a:pt x="165746" y="21327"/>
                </a:cubicBezTo>
                <a:cubicBezTo>
                  <a:pt x="165630" y="21056"/>
                  <a:pt x="165514" y="20784"/>
                  <a:pt x="165456" y="20500"/>
                </a:cubicBezTo>
                <a:cubicBezTo>
                  <a:pt x="164068" y="15932"/>
                  <a:pt x="153254" y="19922"/>
                  <a:pt x="145273" y="25705"/>
                </a:cubicBezTo>
                <a:cubicBezTo>
                  <a:pt x="137292" y="31488"/>
                  <a:pt x="132666" y="43055"/>
                  <a:pt x="129832" y="40626"/>
                </a:cubicBezTo>
                <a:cubicBezTo>
                  <a:pt x="121100" y="37410"/>
                  <a:pt x="111962" y="35462"/>
                  <a:pt x="102651" y="34842"/>
                </a:cubicBezTo>
                <a:cubicBezTo>
                  <a:pt x="97504" y="34842"/>
                  <a:pt x="80618" y="21599"/>
                  <a:pt x="75471" y="16452"/>
                </a:cubicBezTo>
                <a:cubicBezTo>
                  <a:pt x="70323" y="11305"/>
                  <a:pt x="55287" y="13560"/>
                  <a:pt x="51528" y="10669"/>
                </a:cubicBezTo>
                <a:cubicBezTo>
                  <a:pt x="46671" y="8622"/>
                  <a:pt x="42102" y="5921"/>
                  <a:pt x="37938" y="2631"/>
                </a:cubicBezTo>
                <a:cubicBezTo>
                  <a:pt x="35162" y="-840"/>
                  <a:pt x="29032" y="-261"/>
                  <a:pt x="23884" y="895"/>
                </a:cubicBezTo>
                <a:cubicBezTo>
                  <a:pt x="18737" y="2052"/>
                  <a:pt x="6073" y="10669"/>
                  <a:pt x="5147" y="15874"/>
                </a:cubicBezTo>
                <a:cubicBezTo>
                  <a:pt x="4569" y="17591"/>
                  <a:pt x="3586" y="19153"/>
                  <a:pt x="2313" y="20442"/>
                </a:cubicBezTo>
                <a:lnTo>
                  <a:pt x="13128" y="32009"/>
                </a:lnTo>
                <a:lnTo>
                  <a:pt x="15441" y="52134"/>
                </a:lnTo>
                <a:lnTo>
                  <a:pt x="25330" y="61908"/>
                </a:lnTo>
                <a:cubicBezTo>
                  <a:pt x="25272" y="69640"/>
                  <a:pt x="24810" y="77361"/>
                  <a:pt x="23884" y="85041"/>
                </a:cubicBezTo>
                <a:cubicBezTo>
                  <a:pt x="21398" y="97046"/>
                  <a:pt x="16135" y="108289"/>
                  <a:pt x="8444" y="117831"/>
                </a:cubicBezTo>
                <a:cubicBezTo>
                  <a:pt x="5321" y="123273"/>
                  <a:pt x="2949" y="129108"/>
                  <a:pt x="1388" y="135181"/>
                </a:cubicBezTo>
                <a:cubicBezTo>
                  <a:pt x="10757" y="138014"/>
                  <a:pt x="17349" y="142063"/>
                  <a:pt x="16887" y="145532"/>
                </a:cubicBezTo>
                <a:cubicBezTo>
                  <a:pt x="15904" y="152414"/>
                  <a:pt x="0" y="148945"/>
                  <a:pt x="0" y="163345"/>
                </a:cubicBezTo>
                <a:lnTo>
                  <a:pt x="0" y="166236"/>
                </a:lnTo>
                <a:lnTo>
                  <a:pt x="88598" y="221986"/>
                </a:lnTo>
                <a:lnTo>
                  <a:pt x="87153" y="239335"/>
                </a:lnTo>
                <a:cubicBezTo>
                  <a:pt x="87268" y="238988"/>
                  <a:pt x="103692" y="253331"/>
                  <a:pt x="121042" y="2677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8" name="Frihåndsform: figur 487">
            <a:extLst>
              <a:ext uri="{FF2B5EF4-FFF2-40B4-BE49-F238E27FC236}">
                <a16:creationId xmlns:a16="http://schemas.microsoft.com/office/drawing/2014/main" id="{70F659C8-8D61-4444-9A9F-60A7819090D2}"/>
              </a:ext>
            </a:extLst>
          </p:cNvPr>
          <p:cNvSpPr/>
          <p:nvPr/>
        </p:nvSpPr>
        <p:spPr>
          <a:xfrm>
            <a:off x="8061259" y="4599627"/>
            <a:ext cx="128270" cy="157168"/>
          </a:xfrm>
          <a:custGeom>
            <a:avLst/>
            <a:gdLst>
              <a:gd name="connsiteX0" fmla="*/ 118323 w 128270"/>
              <a:gd name="connsiteY0" fmla="*/ 31692 h 157168"/>
              <a:gd name="connsiteX1" fmla="*/ 116011 w 128270"/>
              <a:gd name="connsiteY1" fmla="*/ 11566 h 157168"/>
              <a:gd name="connsiteX2" fmla="*/ 105196 w 128270"/>
              <a:gd name="connsiteY2" fmla="*/ 0 h 157168"/>
              <a:gd name="connsiteX3" fmla="*/ 97273 w 128270"/>
              <a:gd name="connsiteY3" fmla="*/ 9195 h 157168"/>
              <a:gd name="connsiteX4" fmla="*/ 82700 w 128270"/>
              <a:gd name="connsiteY4" fmla="*/ 10352 h 157168"/>
              <a:gd name="connsiteX5" fmla="*/ 65350 w 128270"/>
              <a:gd name="connsiteY5" fmla="*/ 17234 h 157168"/>
              <a:gd name="connsiteX6" fmla="*/ 50776 w 128270"/>
              <a:gd name="connsiteY6" fmla="*/ 10930 h 157168"/>
              <a:gd name="connsiteX7" fmla="*/ 32964 w 128270"/>
              <a:gd name="connsiteY7" fmla="*/ 17234 h 157168"/>
              <a:gd name="connsiteX8" fmla="*/ 31113 w 128270"/>
              <a:gd name="connsiteY8" fmla="*/ 41408 h 157168"/>
              <a:gd name="connsiteX9" fmla="*/ 39094 w 128270"/>
              <a:gd name="connsiteY9" fmla="*/ 55172 h 157168"/>
              <a:gd name="connsiteX10" fmla="*/ 32501 w 128270"/>
              <a:gd name="connsiteY10" fmla="*/ 69572 h 157168"/>
              <a:gd name="connsiteX11" fmla="*/ 22670 w 128270"/>
              <a:gd name="connsiteY11" fmla="*/ 77610 h 157168"/>
              <a:gd name="connsiteX12" fmla="*/ 13764 w 128270"/>
              <a:gd name="connsiteY12" fmla="*/ 93109 h 157168"/>
              <a:gd name="connsiteX13" fmla="*/ 7981 w 128270"/>
              <a:gd name="connsiteY13" fmla="*/ 112656 h 157168"/>
              <a:gd name="connsiteX14" fmla="*/ 3759 w 128270"/>
              <a:gd name="connsiteY14" fmla="*/ 136830 h 157168"/>
              <a:gd name="connsiteX15" fmla="*/ 0 w 128270"/>
              <a:gd name="connsiteY15" fmla="*/ 156955 h 157168"/>
              <a:gd name="connsiteX16" fmla="*/ 11566 w 128270"/>
              <a:gd name="connsiteY16" fmla="*/ 154642 h 157168"/>
              <a:gd name="connsiteX17" fmla="*/ 35451 w 128270"/>
              <a:gd name="connsiteY17" fmla="*/ 146025 h 157168"/>
              <a:gd name="connsiteX18" fmla="*/ 55114 w 128270"/>
              <a:gd name="connsiteY18" fmla="*/ 144290 h 157168"/>
              <a:gd name="connsiteX19" fmla="*/ 72926 w 128270"/>
              <a:gd name="connsiteY19" fmla="*/ 113813 h 157168"/>
              <a:gd name="connsiteX20" fmla="*/ 104329 w 128270"/>
              <a:gd name="connsiteY20" fmla="*/ 114969 h 157168"/>
              <a:gd name="connsiteX21" fmla="*/ 111384 w 128270"/>
              <a:gd name="connsiteY21" fmla="*/ 97620 h 157168"/>
              <a:gd name="connsiteX22" fmla="*/ 126825 w 128270"/>
              <a:gd name="connsiteY22" fmla="*/ 64829 h 157168"/>
              <a:gd name="connsiteX23" fmla="*/ 128271 w 128270"/>
              <a:gd name="connsiteY23" fmla="*/ 41697 h 157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28270" h="157168">
                <a:moveTo>
                  <a:pt x="118323" y="31692"/>
                </a:moveTo>
                <a:lnTo>
                  <a:pt x="116011" y="11566"/>
                </a:lnTo>
                <a:lnTo>
                  <a:pt x="105196" y="0"/>
                </a:lnTo>
                <a:cubicBezTo>
                  <a:pt x="101957" y="2892"/>
                  <a:pt x="97736" y="6362"/>
                  <a:pt x="97273" y="9195"/>
                </a:cubicBezTo>
                <a:cubicBezTo>
                  <a:pt x="96810" y="13822"/>
                  <a:pt x="86921" y="12665"/>
                  <a:pt x="82700" y="10352"/>
                </a:cubicBezTo>
                <a:cubicBezTo>
                  <a:pt x="78478" y="8039"/>
                  <a:pt x="67721" y="13244"/>
                  <a:pt x="65350" y="17234"/>
                </a:cubicBezTo>
                <a:cubicBezTo>
                  <a:pt x="62979" y="21224"/>
                  <a:pt x="55923" y="10352"/>
                  <a:pt x="50776" y="10930"/>
                </a:cubicBezTo>
                <a:cubicBezTo>
                  <a:pt x="44646" y="12451"/>
                  <a:pt x="38690" y="14562"/>
                  <a:pt x="32964" y="17234"/>
                </a:cubicBezTo>
                <a:cubicBezTo>
                  <a:pt x="32964" y="17234"/>
                  <a:pt x="31113" y="34583"/>
                  <a:pt x="31113" y="41408"/>
                </a:cubicBezTo>
                <a:cubicBezTo>
                  <a:pt x="31113" y="48232"/>
                  <a:pt x="39094" y="49446"/>
                  <a:pt x="39094" y="55172"/>
                </a:cubicBezTo>
                <a:cubicBezTo>
                  <a:pt x="39094" y="60897"/>
                  <a:pt x="32964" y="65523"/>
                  <a:pt x="32501" y="69572"/>
                </a:cubicBezTo>
                <a:cubicBezTo>
                  <a:pt x="32039" y="73620"/>
                  <a:pt x="27817" y="75875"/>
                  <a:pt x="22670" y="77610"/>
                </a:cubicBezTo>
                <a:cubicBezTo>
                  <a:pt x="17523" y="79345"/>
                  <a:pt x="17986" y="89176"/>
                  <a:pt x="13764" y="93109"/>
                </a:cubicBezTo>
                <a:cubicBezTo>
                  <a:pt x="9542" y="97042"/>
                  <a:pt x="10468" y="106352"/>
                  <a:pt x="7981" y="112656"/>
                </a:cubicBezTo>
                <a:cubicBezTo>
                  <a:pt x="5089" y="120388"/>
                  <a:pt x="3701" y="128583"/>
                  <a:pt x="3759" y="136830"/>
                </a:cubicBezTo>
                <a:cubicBezTo>
                  <a:pt x="4279" y="143752"/>
                  <a:pt x="3007" y="150686"/>
                  <a:pt x="0" y="156955"/>
                </a:cubicBezTo>
                <a:cubicBezTo>
                  <a:pt x="3991" y="157597"/>
                  <a:pt x="8097" y="156776"/>
                  <a:pt x="11566" y="154642"/>
                </a:cubicBezTo>
                <a:cubicBezTo>
                  <a:pt x="19316" y="151230"/>
                  <a:pt x="27296" y="148350"/>
                  <a:pt x="35451" y="146025"/>
                </a:cubicBezTo>
                <a:lnTo>
                  <a:pt x="55114" y="144290"/>
                </a:lnTo>
                <a:cubicBezTo>
                  <a:pt x="59335" y="129890"/>
                  <a:pt x="65928" y="116704"/>
                  <a:pt x="72926" y="113813"/>
                </a:cubicBezTo>
                <a:cubicBezTo>
                  <a:pt x="83278" y="111025"/>
                  <a:pt x="94208" y="111430"/>
                  <a:pt x="104329" y="114969"/>
                </a:cubicBezTo>
                <a:cubicBezTo>
                  <a:pt x="105890" y="108903"/>
                  <a:pt x="108261" y="103068"/>
                  <a:pt x="111384" y="97620"/>
                </a:cubicBezTo>
                <a:cubicBezTo>
                  <a:pt x="119422" y="88309"/>
                  <a:pt x="124801" y="76968"/>
                  <a:pt x="126825" y="64829"/>
                </a:cubicBezTo>
                <a:cubicBezTo>
                  <a:pt x="127750" y="57149"/>
                  <a:pt x="128213" y="49429"/>
                  <a:pt x="128271" y="416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89" name="Frihåndsform: figur 488">
            <a:extLst>
              <a:ext uri="{FF2B5EF4-FFF2-40B4-BE49-F238E27FC236}">
                <a16:creationId xmlns:a16="http://schemas.microsoft.com/office/drawing/2014/main" id="{E243676A-DAFF-41E6-92EF-A23321514C50}"/>
              </a:ext>
            </a:extLst>
          </p:cNvPr>
          <p:cNvSpPr/>
          <p:nvPr/>
        </p:nvSpPr>
        <p:spPr>
          <a:xfrm>
            <a:off x="8691450" y="3342136"/>
            <a:ext cx="410625" cy="288637"/>
          </a:xfrm>
          <a:custGeom>
            <a:avLst/>
            <a:gdLst>
              <a:gd name="connsiteX0" fmla="*/ 406846 w 410625"/>
              <a:gd name="connsiteY0" fmla="*/ 162044 h 288637"/>
              <a:gd name="connsiteX1" fmla="*/ 374460 w 410625"/>
              <a:gd name="connsiteY1" fmla="*/ 144232 h 288637"/>
              <a:gd name="connsiteX2" fmla="*/ 355722 w 410625"/>
              <a:gd name="connsiteY2" fmla="*/ 145389 h 288637"/>
              <a:gd name="connsiteX3" fmla="*/ 333226 w 410625"/>
              <a:gd name="connsiteY3" fmla="*/ 137929 h 288637"/>
              <a:gd name="connsiteX4" fmla="*/ 309341 w 410625"/>
              <a:gd name="connsiteY4" fmla="*/ 159789 h 288637"/>
              <a:gd name="connsiteX5" fmla="*/ 297775 w 410625"/>
              <a:gd name="connsiteY5" fmla="*/ 164358 h 288637"/>
              <a:gd name="connsiteX6" fmla="*/ 278113 w 410625"/>
              <a:gd name="connsiteY6" fmla="*/ 150015 h 288637"/>
              <a:gd name="connsiteX7" fmla="*/ 257467 w 410625"/>
              <a:gd name="connsiteY7" fmla="*/ 143654 h 288637"/>
              <a:gd name="connsiteX8" fmla="*/ 244339 w 410625"/>
              <a:gd name="connsiteY8" fmla="*/ 114738 h 288637"/>
              <a:gd name="connsiteX9" fmla="*/ 238556 w 410625"/>
              <a:gd name="connsiteY9" fmla="*/ 88251 h 288637"/>
              <a:gd name="connsiteX10" fmla="*/ 219818 w 410625"/>
              <a:gd name="connsiteY10" fmla="*/ 71596 h 288637"/>
              <a:gd name="connsiteX11" fmla="*/ 172454 w 410625"/>
              <a:gd name="connsiteY11" fmla="*/ 69282 h 288637"/>
              <a:gd name="connsiteX12" fmla="*/ 142035 w 410625"/>
              <a:gd name="connsiteY12" fmla="*/ 71596 h 288637"/>
              <a:gd name="connsiteX13" fmla="*/ 114333 w 410625"/>
              <a:gd name="connsiteY13" fmla="*/ 35971 h 288637"/>
              <a:gd name="connsiteX14" fmla="*/ 107336 w 410625"/>
              <a:gd name="connsiteY14" fmla="*/ 48058 h 288637"/>
              <a:gd name="connsiteX15" fmla="*/ 78709 w 410625"/>
              <a:gd name="connsiteY15" fmla="*/ 42275 h 288637"/>
              <a:gd name="connsiteX16" fmla="*/ 75933 w 410625"/>
              <a:gd name="connsiteY16" fmla="*/ 2602 h 288637"/>
              <a:gd name="connsiteX17" fmla="*/ 66102 w 410625"/>
              <a:gd name="connsiteY17" fmla="*/ 43085 h 288637"/>
              <a:gd name="connsiteX18" fmla="*/ 62806 w 410625"/>
              <a:gd name="connsiteY18" fmla="*/ 0 h 288637"/>
              <a:gd name="connsiteX19" fmla="*/ 3297 w 410625"/>
              <a:gd name="connsiteY19" fmla="*/ 18969 h 288637"/>
              <a:gd name="connsiteX20" fmla="*/ 463 w 410625"/>
              <a:gd name="connsiteY20" fmla="*/ 142555 h 288637"/>
              <a:gd name="connsiteX21" fmla="*/ 0 w 410625"/>
              <a:gd name="connsiteY21" fmla="*/ 142555 h 288637"/>
              <a:gd name="connsiteX22" fmla="*/ 16367 w 410625"/>
              <a:gd name="connsiteY22" fmla="*/ 147124 h 288637"/>
              <a:gd name="connsiteX23" fmla="*/ 24810 w 410625"/>
              <a:gd name="connsiteY23" fmla="*/ 133880 h 288637"/>
              <a:gd name="connsiteX24" fmla="*/ 41697 w 410625"/>
              <a:gd name="connsiteY24" fmla="*/ 118960 h 288637"/>
              <a:gd name="connsiteX25" fmla="*/ 50140 w 410625"/>
              <a:gd name="connsiteY25" fmla="*/ 108030 h 288637"/>
              <a:gd name="connsiteX26" fmla="*/ 59971 w 410625"/>
              <a:gd name="connsiteY26" fmla="*/ 102246 h 288637"/>
              <a:gd name="connsiteX27" fmla="*/ 76858 w 410625"/>
              <a:gd name="connsiteY27" fmla="*/ 107393 h 288637"/>
              <a:gd name="connsiteX28" fmla="*/ 95133 w 410625"/>
              <a:gd name="connsiteY28" fmla="*/ 114912 h 288637"/>
              <a:gd name="connsiteX29" fmla="*/ 103577 w 410625"/>
              <a:gd name="connsiteY29" fmla="*/ 144753 h 288637"/>
              <a:gd name="connsiteX30" fmla="*/ 138276 w 410625"/>
              <a:gd name="connsiteY30" fmla="*/ 149958 h 288637"/>
              <a:gd name="connsiteX31" fmla="*/ 148107 w 410625"/>
              <a:gd name="connsiteY31" fmla="*/ 168348 h 288637"/>
              <a:gd name="connsiteX32" fmla="*/ 158401 w 410625"/>
              <a:gd name="connsiteY32" fmla="*/ 191481 h 288637"/>
              <a:gd name="connsiteX33" fmla="*/ 181534 w 410625"/>
              <a:gd name="connsiteY33" fmla="*/ 212184 h 288637"/>
              <a:gd name="connsiteX34" fmla="*/ 208715 w 410625"/>
              <a:gd name="connsiteY34" fmla="*/ 231153 h 288637"/>
              <a:gd name="connsiteX35" fmla="*/ 233120 w 410625"/>
              <a:gd name="connsiteY35" fmla="*/ 250122 h 288637"/>
              <a:gd name="connsiteX36" fmla="*/ 253765 w 410625"/>
              <a:gd name="connsiteY36" fmla="*/ 258161 h 288637"/>
              <a:gd name="connsiteX37" fmla="*/ 255616 w 410625"/>
              <a:gd name="connsiteY37" fmla="*/ 276551 h 288637"/>
              <a:gd name="connsiteX38" fmla="*/ 257467 w 410625"/>
              <a:gd name="connsiteY38" fmla="*/ 275973 h 288637"/>
              <a:gd name="connsiteX39" fmla="*/ 277187 w 410625"/>
              <a:gd name="connsiteY39" fmla="*/ 283491 h 288637"/>
              <a:gd name="connsiteX40" fmla="*/ 286556 w 410625"/>
              <a:gd name="connsiteY40" fmla="*/ 288638 h 288637"/>
              <a:gd name="connsiteX41" fmla="*/ 296387 w 410625"/>
              <a:gd name="connsiteY41" fmla="*/ 259317 h 288637"/>
              <a:gd name="connsiteX42" fmla="*/ 293553 w 410625"/>
              <a:gd name="connsiteY42" fmla="*/ 234623 h 288637"/>
              <a:gd name="connsiteX43" fmla="*/ 279038 w 410625"/>
              <a:gd name="connsiteY43" fmla="*/ 213341 h 288637"/>
              <a:gd name="connsiteX44" fmla="*/ 301072 w 410625"/>
              <a:gd name="connsiteY44" fmla="*/ 203567 h 288637"/>
              <a:gd name="connsiteX45" fmla="*/ 308590 w 410625"/>
              <a:gd name="connsiteY45" fmla="*/ 188069 h 288637"/>
              <a:gd name="connsiteX46" fmla="*/ 319809 w 410625"/>
              <a:gd name="connsiteY46" fmla="*/ 173090 h 288637"/>
              <a:gd name="connsiteX47" fmla="*/ 338084 w 410625"/>
              <a:gd name="connsiteY47" fmla="*/ 167943 h 288637"/>
              <a:gd name="connsiteX48" fmla="*/ 354046 w 410625"/>
              <a:gd name="connsiteY48" fmla="*/ 163895 h 288637"/>
              <a:gd name="connsiteX49" fmla="*/ 345602 w 410625"/>
              <a:gd name="connsiteY49" fmla="*/ 187028 h 288637"/>
              <a:gd name="connsiteX50" fmla="*/ 372783 w 410625"/>
              <a:gd name="connsiteY50" fmla="*/ 181245 h 288637"/>
              <a:gd name="connsiteX51" fmla="*/ 394817 w 410625"/>
              <a:gd name="connsiteY51" fmla="*/ 176676 h 288637"/>
              <a:gd name="connsiteX52" fmla="*/ 406846 w 410625"/>
              <a:gd name="connsiteY52" fmla="*/ 162044 h 28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10625" h="288637">
                <a:moveTo>
                  <a:pt x="406846" y="162044"/>
                </a:moveTo>
                <a:cubicBezTo>
                  <a:pt x="395280" y="151172"/>
                  <a:pt x="376369" y="137929"/>
                  <a:pt x="374460" y="144232"/>
                </a:cubicBezTo>
                <a:cubicBezTo>
                  <a:pt x="372552" y="150536"/>
                  <a:pt x="360407" y="151750"/>
                  <a:pt x="355722" y="145389"/>
                </a:cubicBezTo>
                <a:cubicBezTo>
                  <a:pt x="351038" y="139027"/>
                  <a:pt x="347279" y="131047"/>
                  <a:pt x="333226" y="137929"/>
                </a:cubicBezTo>
                <a:cubicBezTo>
                  <a:pt x="319173" y="144810"/>
                  <a:pt x="310093" y="153427"/>
                  <a:pt x="309341" y="159789"/>
                </a:cubicBezTo>
                <a:cubicBezTo>
                  <a:pt x="308590" y="166150"/>
                  <a:pt x="298990" y="172974"/>
                  <a:pt x="297775" y="164358"/>
                </a:cubicBezTo>
                <a:cubicBezTo>
                  <a:pt x="296561" y="155741"/>
                  <a:pt x="285631" y="152271"/>
                  <a:pt x="278113" y="150015"/>
                </a:cubicBezTo>
                <a:cubicBezTo>
                  <a:pt x="270594" y="147760"/>
                  <a:pt x="258392" y="152271"/>
                  <a:pt x="257467" y="143654"/>
                </a:cubicBezTo>
                <a:cubicBezTo>
                  <a:pt x="256542" y="135037"/>
                  <a:pt x="245322" y="124685"/>
                  <a:pt x="244339" y="114738"/>
                </a:cubicBezTo>
                <a:cubicBezTo>
                  <a:pt x="243356" y="104791"/>
                  <a:pt x="246248" y="90564"/>
                  <a:pt x="238556" y="88251"/>
                </a:cubicBezTo>
                <a:cubicBezTo>
                  <a:pt x="230864" y="85938"/>
                  <a:pt x="226353" y="71596"/>
                  <a:pt x="219818" y="71596"/>
                </a:cubicBezTo>
                <a:cubicBezTo>
                  <a:pt x="213283" y="71596"/>
                  <a:pt x="177138" y="71596"/>
                  <a:pt x="172454" y="69282"/>
                </a:cubicBezTo>
                <a:cubicBezTo>
                  <a:pt x="167770" y="66969"/>
                  <a:pt x="143885" y="77899"/>
                  <a:pt x="142035" y="71596"/>
                </a:cubicBezTo>
                <a:cubicBezTo>
                  <a:pt x="140589" y="66449"/>
                  <a:pt x="123702" y="45166"/>
                  <a:pt x="114333" y="35971"/>
                </a:cubicBezTo>
                <a:cubicBezTo>
                  <a:pt x="113351" y="40650"/>
                  <a:pt x="110921" y="44889"/>
                  <a:pt x="107336" y="48058"/>
                </a:cubicBezTo>
                <a:cubicBezTo>
                  <a:pt x="89986" y="62979"/>
                  <a:pt x="73099" y="60666"/>
                  <a:pt x="78709" y="42275"/>
                </a:cubicBezTo>
                <a:cubicBezTo>
                  <a:pt x="84319" y="23884"/>
                  <a:pt x="84839" y="2602"/>
                  <a:pt x="75933" y="2602"/>
                </a:cubicBezTo>
                <a:cubicBezTo>
                  <a:pt x="67027" y="2602"/>
                  <a:pt x="73099" y="40540"/>
                  <a:pt x="66102" y="43085"/>
                </a:cubicBezTo>
                <a:cubicBezTo>
                  <a:pt x="59971" y="45398"/>
                  <a:pt x="57659" y="15499"/>
                  <a:pt x="62806" y="0"/>
                </a:cubicBezTo>
                <a:lnTo>
                  <a:pt x="3297" y="18969"/>
                </a:lnTo>
                <a:lnTo>
                  <a:pt x="463" y="142555"/>
                </a:lnTo>
                <a:lnTo>
                  <a:pt x="0" y="142555"/>
                </a:lnTo>
                <a:cubicBezTo>
                  <a:pt x="5089" y="145198"/>
                  <a:pt x="10642" y="146754"/>
                  <a:pt x="16367" y="147124"/>
                </a:cubicBezTo>
                <a:cubicBezTo>
                  <a:pt x="25272" y="147702"/>
                  <a:pt x="24810" y="139664"/>
                  <a:pt x="24810" y="133880"/>
                </a:cubicBezTo>
                <a:cubicBezTo>
                  <a:pt x="26776" y="125882"/>
                  <a:pt x="33543" y="119943"/>
                  <a:pt x="41697" y="118960"/>
                </a:cubicBezTo>
                <a:cubicBezTo>
                  <a:pt x="48752" y="119538"/>
                  <a:pt x="47480" y="108030"/>
                  <a:pt x="50140" y="108030"/>
                </a:cubicBezTo>
                <a:cubicBezTo>
                  <a:pt x="54131" y="107619"/>
                  <a:pt x="57717" y="105508"/>
                  <a:pt x="59971" y="102246"/>
                </a:cubicBezTo>
                <a:cubicBezTo>
                  <a:pt x="61880" y="98198"/>
                  <a:pt x="73099" y="102825"/>
                  <a:pt x="76858" y="107393"/>
                </a:cubicBezTo>
                <a:cubicBezTo>
                  <a:pt x="80618" y="111962"/>
                  <a:pt x="88425" y="113177"/>
                  <a:pt x="95133" y="114912"/>
                </a:cubicBezTo>
                <a:cubicBezTo>
                  <a:pt x="101842" y="116646"/>
                  <a:pt x="103577" y="139606"/>
                  <a:pt x="103577" y="144753"/>
                </a:cubicBezTo>
                <a:cubicBezTo>
                  <a:pt x="103577" y="149900"/>
                  <a:pt x="133592" y="148801"/>
                  <a:pt x="138276" y="149958"/>
                </a:cubicBezTo>
                <a:cubicBezTo>
                  <a:pt x="142960" y="151114"/>
                  <a:pt x="142960" y="160888"/>
                  <a:pt x="148107" y="168348"/>
                </a:cubicBezTo>
                <a:cubicBezTo>
                  <a:pt x="152387" y="175646"/>
                  <a:pt x="155857" y="183407"/>
                  <a:pt x="158401" y="191481"/>
                </a:cubicBezTo>
                <a:cubicBezTo>
                  <a:pt x="160310" y="197264"/>
                  <a:pt x="178122" y="204724"/>
                  <a:pt x="181534" y="212184"/>
                </a:cubicBezTo>
                <a:cubicBezTo>
                  <a:pt x="184946" y="219645"/>
                  <a:pt x="198883" y="227105"/>
                  <a:pt x="208715" y="231153"/>
                </a:cubicBezTo>
                <a:cubicBezTo>
                  <a:pt x="218546" y="235201"/>
                  <a:pt x="227510" y="250700"/>
                  <a:pt x="233120" y="250122"/>
                </a:cubicBezTo>
                <a:cubicBezTo>
                  <a:pt x="238729" y="249544"/>
                  <a:pt x="253765" y="258161"/>
                  <a:pt x="253765" y="258161"/>
                </a:cubicBezTo>
                <a:lnTo>
                  <a:pt x="255616" y="276551"/>
                </a:lnTo>
                <a:cubicBezTo>
                  <a:pt x="256310" y="276632"/>
                  <a:pt x="256946" y="276418"/>
                  <a:pt x="257467" y="275973"/>
                </a:cubicBezTo>
                <a:cubicBezTo>
                  <a:pt x="265910" y="272561"/>
                  <a:pt x="270594" y="283491"/>
                  <a:pt x="277187" y="283491"/>
                </a:cubicBezTo>
                <a:cubicBezTo>
                  <a:pt x="279963" y="283491"/>
                  <a:pt x="282971" y="286325"/>
                  <a:pt x="286556" y="288638"/>
                </a:cubicBezTo>
                <a:cubicBezTo>
                  <a:pt x="286094" y="272561"/>
                  <a:pt x="290778" y="264522"/>
                  <a:pt x="296387" y="259317"/>
                </a:cubicBezTo>
                <a:cubicBezTo>
                  <a:pt x="301997" y="254112"/>
                  <a:pt x="292166" y="243818"/>
                  <a:pt x="293553" y="234623"/>
                </a:cubicBezTo>
                <a:cubicBezTo>
                  <a:pt x="294941" y="225428"/>
                  <a:pt x="277650" y="220801"/>
                  <a:pt x="279038" y="213341"/>
                </a:cubicBezTo>
                <a:cubicBezTo>
                  <a:pt x="280426" y="205881"/>
                  <a:pt x="294999" y="207037"/>
                  <a:pt x="301072" y="203567"/>
                </a:cubicBezTo>
                <a:cubicBezTo>
                  <a:pt x="307144" y="200098"/>
                  <a:pt x="302460" y="188069"/>
                  <a:pt x="308590" y="188069"/>
                </a:cubicBezTo>
                <a:cubicBezTo>
                  <a:pt x="314720" y="188069"/>
                  <a:pt x="317496" y="180550"/>
                  <a:pt x="319809" y="173090"/>
                </a:cubicBezTo>
                <a:cubicBezTo>
                  <a:pt x="322123" y="165630"/>
                  <a:pt x="332474" y="173090"/>
                  <a:pt x="338084" y="167943"/>
                </a:cubicBezTo>
                <a:cubicBezTo>
                  <a:pt x="343694" y="162796"/>
                  <a:pt x="352195" y="159905"/>
                  <a:pt x="354046" y="163895"/>
                </a:cubicBezTo>
                <a:cubicBezTo>
                  <a:pt x="355896" y="167885"/>
                  <a:pt x="348899" y="181245"/>
                  <a:pt x="345602" y="187028"/>
                </a:cubicBezTo>
                <a:cubicBezTo>
                  <a:pt x="355434" y="186449"/>
                  <a:pt x="370007" y="184714"/>
                  <a:pt x="372783" y="181245"/>
                </a:cubicBezTo>
                <a:cubicBezTo>
                  <a:pt x="376542" y="176676"/>
                  <a:pt x="390595" y="187606"/>
                  <a:pt x="394817" y="176676"/>
                </a:cubicBezTo>
                <a:cubicBezTo>
                  <a:pt x="401178" y="165514"/>
                  <a:pt x="418123" y="172974"/>
                  <a:pt x="406846" y="16204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0" name="Frihåndsform: figur 489">
            <a:extLst>
              <a:ext uri="{FF2B5EF4-FFF2-40B4-BE49-F238E27FC236}">
                <a16:creationId xmlns:a16="http://schemas.microsoft.com/office/drawing/2014/main" id="{335B1D60-A016-4B2A-AD3F-9129D56D1D8A}"/>
              </a:ext>
            </a:extLst>
          </p:cNvPr>
          <p:cNvSpPr/>
          <p:nvPr/>
        </p:nvSpPr>
        <p:spPr>
          <a:xfrm>
            <a:off x="7639760" y="1757827"/>
            <a:ext cx="319959" cy="216128"/>
          </a:xfrm>
          <a:custGeom>
            <a:avLst/>
            <a:gdLst>
              <a:gd name="connsiteX0" fmla="*/ 303638 w 319959"/>
              <a:gd name="connsiteY0" fmla="*/ 135337 h 216128"/>
              <a:gd name="connsiteX1" fmla="*/ 284381 w 319959"/>
              <a:gd name="connsiteY1" fmla="*/ 129554 h 216128"/>
              <a:gd name="connsiteX2" fmla="*/ 280159 w 319959"/>
              <a:gd name="connsiteY2" fmla="*/ 118624 h 216128"/>
              <a:gd name="connsiteX3" fmla="*/ 261884 w 319959"/>
              <a:gd name="connsiteY3" fmla="*/ 110585 h 216128"/>
              <a:gd name="connsiteX4" fmla="*/ 248756 w 319959"/>
              <a:gd name="connsiteY4" fmla="*/ 95086 h 216128"/>
              <a:gd name="connsiteX5" fmla="*/ 244072 w 319959"/>
              <a:gd name="connsiteY5" fmla="*/ 79009 h 216128"/>
              <a:gd name="connsiteX6" fmla="*/ 227243 w 319959"/>
              <a:gd name="connsiteY6" fmla="*/ 66344 h 216128"/>
              <a:gd name="connsiteX7" fmla="*/ 215040 w 319959"/>
              <a:gd name="connsiteY7" fmla="*/ 63452 h 216128"/>
              <a:gd name="connsiteX8" fmla="*/ 205672 w 319959"/>
              <a:gd name="connsiteY8" fmla="*/ 59982 h 216128"/>
              <a:gd name="connsiteX9" fmla="*/ 183638 w 319959"/>
              <a:gd name="connsiteY9" fmla="*/ 54835 h 216128"/>
              <a:gd name="connsiteX10" fmla="*/ 174269 w 319959"/>
              <a:gd name="connsiteY10" fmla="*/ 32975 h 216128"/>
              <a:gd name="connsiteX11" fmla="*/ 155011 w 319959"/>
              <a:gd name="connsiteY11" fmla="*/ 42749 h 216128"/>
              <a:gd name="connsiteX12" fmla="*/ 161141 w 319959"/>
              <a:gd name="connsiteY12" fmla="*/ 23202 h 216128"/>
              <a:gd name="connsiteX13" fmla="*/ 136736 w 319959"/>
              <a:gd name="connsiteY13" fmla="*/ 13428 h 216128"/>
              <a:gd name="connsiteX14" fmla="*/ 124071 w 319959"/>
              <a:gd name="connsiteY14" fmla="*/ 242 h 216128"/>
              <a:gd name="connsiteX15" fmla="*/ 118288 w 319959"/>
              <a:gd name="connsiteY15" fmla="*/ 14006 h 216128"/>
              <a:gd name="connsiteX16" fmla="*/ 115049 w 319959"/>
              <a:gd name="connsiteY16" fmla="*/ 27250 h 216128"/>
              <a:gd name="connsiteX17" fmla="*/ 129565 w 319959"/>
              <a:gd name="connsiteY17" fmla="*/ 69236 h 216128"/>
              <a:gd name="connsiteX18" fmla="*/ 103309 w 319959"/>
              <a:gd name="connsiteY18" fmla="*/ 34132 h 216128"/>
              <a:gd name="connsiteX19" fmla="*/ 87348 w 319959"/>
              <a:gd name="connsiteY19" fmla="*/ 19790 h 216128"/>
              <a:gd name="connsiteX20" fmla="*/ 77979 w 319959"/>
              <a:gd name="connsiteY20" fmla="*/ 42170 h 216128"/>
              <a:gd name="connsiteX21" fmla="*/ 72196 w 319959"/>
              <a:gd name="connsiteY21" fmla="*/ 47375 h 216128"/>
              <a:gd name="connsiteX22" fmla="*/ 54384 w 319959"/>
              <a:gd name="connsiteY22" fmla="*/ 30720 h 216128"/>
              <a:gd name="connsiteX23" fmla="*/ 74047 w 319959"/>
              <a:gd name="connsiteY23" fmla="*/ 22103 h 216128"/>
              <a:gd name="connsiteX24" fmla="*/ 60457 w 319959"/>
              <a:gd name="connsiteY24" fmla="*/ 16320 h 216128"/>
              <a:gd name="connsiteX25" fmla="*/ 40794 w 319959"/>
              <a:gd name="connsiteY25" fmla="*/ 19790 h 216128"/>
              <a:gd name="connsiteX26" fmla="*/ 23907 w 319959"/>
              <a:gd name="connsiteY26" fmla="*/ 18055 h 216128"/>
              <a:gd name="connsiteX27" fmla="*/ 5169 w 319959"/>
              <a:gd name="connsiteY27" fmla="*/ 27828 h 216128"/>
              <a:gd name="connsiteX28" fmla="*/ 5169 w 319959"/>
              <a:gd name="connsiteY28" fmla="*/ 55414 h 216128"/>
              <a:gd name="connsiteX29" fmla="*/ 29516 w 319959"/>
              <a:gd name="connsiteY29" fmla="*/ 53101 h 216128"/>
              <a:gd name="connsiteX30" fmla="*/ 15926 w 319959"/>
              <a:gd name="connsiteY30" fmla="*/ 80108 h 216128"/>
              <a:gd name="connsiteX31" fmla="*/ 15926 w 319959"/>
              <a:gd name="connsiteY31" fmla="*/ 84156 h 216128"/>
              <a:gd name="connsiteX32" fmla="*/ 32350 w 319959"/>
              <a:gd name="connsiteY32" fmla="*/ 104282 h 216128"/>
              <a:gd name="connsiteX33" fmla="*/ 35184 w 319959"/>
              <a:gd name="connsiteY33" fmla="*/ 106537 h 216128"/>
              <a:gd name="connsiteX34" fmla="*/ 48311 w 319959"/>
              <a:gd name="connsiteY34" fmla="*/ 115732 h 216128"/>
              <a:gd name="connsiteX35" fmla="*/ 73121 w 319959"/>
              <a:gd name="connsiteY35" fmla="*/ 113477 h 216128"/>
              <a:gd name="connsiteX36" fmla="*/ 86712 w 319959"/>
              <a:gd name="connsiteY36" fmla="*/ 91616 h 216128"/>
              <a:gd name="connsiteX37" fmla="*/ 98278 w 319959"/>
              <a:gd name="connsiteY37" fmla="*/ 79009 h 216128"/>
              <a:gd name="connsiteX38" fmla="*/ 100129 w 319959"/>
              <a:gd name="connsiteY38" fmla="*/ 95665 h 216128"/>
              <a:gd name="connsiteX39" fmla="*/ 120312 w 319959"/>
              <a:gd name="connsiteY39" fmla="*/ 93351 h 216128"/>
              <a:gd name="connsiteX40" fmla="*/ 129681 w 319959"/>
              <a:gd name="connsiteY40" fmla="*/ 102547 h 216128"/>
              <a:gd name="connsiteX41" fmla="*/ 101517 w 319959"/>
              <a:gd name="connsiteY41" fmla="*/ 118045 h 216128"/>
              <a:gd name="connsiteX42" fmla="*/ 64505 w 319959"/>
              <a:gd name="connsiteY42" fmla="*/ 133024 h 216128"/>
              <a:gd name="connsiteX43" fmla="*/ 86076 w 319959"/>
              <a:gd name="connsiteY43" fmla="*/ 142797 h 216128"/>
              <a:gd name="connsiteX44" fmla="*/ 132919 w 319959"/>
              <a:gd name="connsiteY44" fmla="*/ 140484 h 216128"/>
              <a:gd name="connsiteX45" fmla="*/ 111406 w 319959"/>
              <a:gd name="connsiteY45" fmla="*/ 146788 h 216128"/>
              <a:gd name="connsiteX46" fmla="*/ 91223 w 319959"/>
              <a:gd name="connsiteY46" fmla="*/ 157140 h 216128"/>
              <a:gd name="connsiteX47" fmla="*/ 69189 w 319959"/>
              <a:gd name="connsiteY47" fmla="*/ 160610 h 216128"/>
              <a:gd name="connsiteX48" fmla="*/ 94519 w 319959"/>
              <a:gd name="connsiteY48" fmla="*/ 180157 h 216128"/>
              <a:gd name="connsiteX49" fmla="*/ 99666 w 319959"/>
              <a:gd name="connsiteY49" fmla="*/ 188774 h 216128"/>
              <a:gd name="connsiteX50" fmla="*/ 114645 w 319959"/>
              <a:gd name="connsiteY50" fmla="*/ 188774 h 216128"/>
              <a:gd name="connsiteX51" fmla="*/ 103425 w 319959"/>
              <a:gd name="connsiteY51" fmla="*/ 199125 h 216128"/>
              <a:gd name="connsiteX52" fmla="*/ 122626 w 319959"/>
              <a:gd name="connsiteY52" fmla="*/ 212889 h 216128"/>
              <a:gd name="connsiteX53" fmla="*/ 138124 w 319959"/>
              <a:gd name="connsiteY53" fmla="*/ 207106 h 216128"/>
              <a:gd name="connsiteX54" fmla="*/ 165305 w 319959"/>
              <a:gd name="connsiteY54" fmla="*/ 157082 h 216128"/>
              <a:gd name="connsiteX55" fmla="*/ 174211 w 319959"/>
              <a:gd name="connsiteY55" fmla="*/ 133544 h 216128"/>
              <a:gd name="connsiteX56" fmla="*/ 184968 w 319959"/>
              <a:gd name="connsiteY56" fmla="*/ 123192 h 216128"/>
              <a:gd name="connsiteX57" fmla="*/ 193412 w 319959"/>
              <a:gd name="connsiteY57" fmla="*/ 99597 h 216128"/>
              <a:gd name="connsiteX58" fmla="*/ 221518 w 319959"/>
              <a:gd name="connsiteY58" fmla="*/ 89824 h 216128"/>
              <a:gd name="connsiteX59" fmla="*/ 226202 w 319959"/>
              <a:gd name="connsiteY59" fmla="*/ 96185 h 216128"/>
              <a:gd name="connsiteX60" fmla="*/ 229961 w 319959"/>
              <a:gd name="connsiteY60" fmla="*/ 117409 h 216128"/>
              <a:gd name="connsiteX61" fmla="*/ 238404 w 319959"/>
              <a:gd name="connsiteY61" fmla="*/ 127183 h 216128"/>
              <a:gd name="connsiteX62" fmla="*/ 234182 w 319959"/>
              <a:gd name="connsiteY62" fmla="*/ 153670 h 216128"/>
              <a:gd name="connsiteX63" fmla="*/ 256679 w 319959"/>
              <a:gd name="connsiteY63" fmla="*/ 159453 h 216128"/>
              <a:gd name="connsiteX64" fmla="*/ 267957 w 319959"/>
              <a:gd name="connsiteY64" fmla="*/ 158296 h 216128"/>
              <a:gd name="connsiteX65" fmla="*/ 286231 w 319959"/>
              <a:gd name="connsiteY65" fmla="*/ 166335 h 216128"/>
              <a:gd name="connsiteX66" fmla="*/ 288544 w 319959"/>
              <a:gd name="connsiteY66" fmla="*/ 168648 h 216128"/>
              <a:gd name="connsiteX67" fmla="*/ 299821 w 319959"/>
              <a:gd name="connsiteY67" fmla="*/ 156561 h 216128"/>
              <a:gd name="connsiteX68" fmla="*/ 319947 w 319959"/>
              <a:gd name="connsiteY68" fmla="*/ 140484 h 216128"/>
              <a:gd name="connsiteX69" fmla="*/ 303638 w 319959"/>
              <a:gd name="connsiteY69" fmla="*/ 135337 h 216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</a:cxnLst>
            <a:rect l="l" t="t" r="r" b="b"/>
            <a:pathLst>
              <a:path w="319959" h="216128">
                <a:moveTo>
                  <a:pt x="303638" y="135337"/>
                </a:moveTo>
                <a:cubicBezTo>
                  <a:pt x="296121" y="138807"/>
                  <a:pt x="278308" y="136494"/>
                  <a:pt x="284381" y="129554"/>
                </a:cubicBezTo>
                <a:cubicBezTo>
                  <a:pt x="290452" y="122614"/>
                  <a:pt x="289528" y="116889"/>
                  <a:pt x="280159" y="118624"/>
                </a:cubicBezTo>
                <a:cubicBezTo>
                  <a:pt x="270790" y="120359"/>
                  <a:pt x="253961" y="114055"/>
                  <a:pt x="261884" y="110585"/>
                </a:cubicBezTo>
                <a:cubicBezTo>
                  <a:pt x="269807" y="107115"/>
                  <a:pt x="256101" y="94508"/>
                  <a:pt x="248756" y="95086"/>
                </a:cubicBezTo>
                <a:cubicBezTo>
                  <a:pt x="241411" y="95665"/>
                  <a:pt x="243609" y="85891"/>
                  <a:pt x="244072" y="79009"/>
                </a:cubicBezTo>
                <a:cubicBezTo>
                  <a:pt x="244534" y="72127"/>
                  <a:pt x="223484" y="69236"/>
                  <a:pt x="227243" y="66344"/>
                </a:cubicBezTo>
                <a:cubicBezTo>
                  <a:pt x="231002" y="63452"/>
                  <a:pt x="218337" y="58305"/>
                  <a:pt x="215040" y="63452"/>
                </a:cubicBezTo>
                <a:cubicBezTo>
                  <a:pt x="211744" y="68599"/>
                  <a:pt x="205672" y="66922"/>
                  <a:pt x="205672" y="59982"/>
                </a:cubicBezTo>
                <a:cubicBezTo>
                  <a:pt x="205672" y="53043"/>
                  <a:pt x="190173" y="54199"/>
                  <a:pt x="183638" y="54835"/>
                </a:cubicBezTo>
                <a:cubicBezTo>
                  <a:pt x="177103" y="55472"/>
                  <a:pt x="180342" y="38758"/>
                  <a:pt x="174269" y="32975"/>
                </a:cubicBezTo>
                <a:cubicBezTo>
                  <a:pt x="168197" y="27192"/>
                  <a:pt x="159695" y="43905"/>
                  <a:pt x="155011" y="42749"/>
                </a:cubicBezTo>
                <a:cubicBezTo>
                  <a:pt x="150327" y="41592"/>
                  <a:pt x="158770" y="30141"/>
                  <a:pt x="161141" y="23202"/>
                </a:cubicBezTo>
                <a:cubicBezTo>
                  <a:pt x="163512" y="16262"/>
                  <a:pt x="139108" y="5852"/>
                  <a:pt x="136736" y="13428"/>
                </a:cubicBezTo>
                <a:cubicBezTo>
                  <a:pt x="134365" y="21004"/>
                  <a:pt x="129276" y="2556"/>
                  <a:pt x="124071" y="242"/>
                </a:cubicBezTo>
                <a:cubicBezTo>
                  <a:pt x="118866" y="-2071"/>
                  <a:pt x="123146" y="12908"/>
                  <a:pt x="118288" y="14006"/>
                </a:cubicBezTo>
                <a:cubicBezTo>
                  <a:pt x="113430" y="15105"/>
                  <a:pt x="107531" y="20946"/>
                  <a:pt x="115049" y="27250"/>
                </a:cubicBezTo>
                <a:cubicBezTo>
                  <a:pt x="122568" y="33553"/>
                  <a:pt x="130491" y="64609"/>
                  <a:pt x="129565" y="69236"/>
                </a:cubicBezTo>
                <a:cubicBezTo>
                  <a:pt x="128640" y="73862"/>
                  <a:pt x="104697" y="46797"/>
                  <a:pt x="103309" y="34132"/>
                </a:cubicBezTo>
                <a:cubicBezTo>
                  <a:pt x="101921" y="21467"/>
                  <a:pt x="90181" y="10594"/>
                  <a:pt x="87348" y="19790"/>
                </a:cubicBezTo>
                <a:cubicBezTo>
                  <a:pt x="84514" y="28985"/>
                  <a:pt x="75203" y="32975"/>
                  <a:pt x="77979" y="42170"/>
                </a:cubicBezTo>
                <a:cubicBezTo>
                  <a:pt x="80756" y="51366"/>
                  <a:pt x="72196" y="54835"/>
                  <a:pt x="72196" y="47375"/>
                </a:cubicBezTo>
                <a:cubicBezTo>
                  <a:pt x="72196" y="39915"/>
                  <a:pt x="59069" y="31298"/>
                  <a:pt x="54384" y="30720"/>
                </a:cubicBezTo>
                <a:cubicBezTo>
                  <a:pt x="49699" y="30141"/>
                  <a:pt x="66586" y="26093"/>
                  <a:pt x="74047" y="22103"/>
                </a:cubicBezTo>
                <a:cubicBezTo>
                  <a:pt x="81507" y="18112"/>
                  <a:pt x="67512" y="11751"/>
                  <a:pt x="60457" y="16320"/>
                </a:cubicBezTo>
                <a:cubicBezTo>
                  <a:pt x="53401" y="20888"/>
                  <a:pt x="45015" y="13428"/>
                  <a:pt x="40794" y="19790"/>
                </a:cubicBezTo>
                <a:cubicBezTo>
                  <a:pt x="36572" y="26151"/>
                  <a:pt x="31425" y="19790"/>
                  <a:pt x="23907" y="18055"/>
                </a:cubicBezTo>
                <a:cubicBezTo>
                  <a:pt x="16389" y="16320"/>
                  <a:pt x="10316" y="30720"/>
                  <a:pt x="5169" y="27828"/>
                </a:cubicBezTo>
                <a:cubicBezTo>
                  <a:pt x="22" y="24937"/>
                  <a:pt x="-3274" y="40493"/>
                  <a:pt x="5169" y="55414"/>
                </a:cubicBezTo>
                <a:cubicBezTo>
                  <a:pt x="13612" y="70334"/>
                  <a:pt x="19685" y="50209"/>
                  <a:pt x="29516" y="53101"/>
                </a:cubicBezTo>
                <a:cubicBezTo>
                  <a:pt x="39348" y="55992"/>
                  <a:pt x="19223" y="68657"/>
                  <a:pt x="15926" y="80108"/>
                </a:cubicBezTo>
                <a:cubicBezTo>
                  <a:pt x="15463" y="81415"/>
                  <a:pt x="15463" y="82849"/>
                  <a:pt x="15926" y="84156"/>
                </a:cubicBezTo>
                <a:cubicBezTo>
                  <a:pt x="22229" y="90136"/>
                  <a:pt x="27782" y="96902"/>
                  <a:pt x="32350" y="104282"/>
                </a:cubicBezTo>
                <a:cubicBezTo>
                  <a:pt x="33102" y="105236"/>
                  <a:pt x="34085" y="106005"/>
                  <a:pt x="35184" y="106537"/>
                </a:cubicBezTo>
                <a:cubicBezTo>
                  <a:pt x="40504" y="107983"/>
                  <a:pt x="45131" y="111239"/>
                  <a:pt x="48311" y="115732"/>
                </a:cubicBezTo>
                <a:cubicBezTo>
                  <a:pt x="56582" y="118045"/>
                  <a:pt x="65430" y="117242"/>
                  <a:pt x="73121" y="113477"/>
                </a:cubicBezTo>
                <a:cubicBezTo>
                  <a:pt x="79714" y="108272"/>
                  <a:pt x="77806" y="91038"/>
                  <a:pt x="86712" y="91616"/>
                </a:cubicBezTo>
                <a:cubicBezTo>
                  <a:pt x="95618" y="92195"/>
                  <a:pt x="90933" y="82421"/>
                  <a:pt x="98278" y="79009"/>
                </a:cubicBezTo>
                <a:cubicBezTo>
                  <a:pt x="105623" y="75597"/>
                  <a:pt x="106722" y="87048"/>
                  <a:pt x="100129" y="95665"/>
                </a:cubicBezTo>
                <a:cubicBezTo>
                  <a:pt x="93536" y="104282"/>
                  <a:pt x="110886" y="103703"/>
                  <a:pt x="120312" y="93351"/>
                </a:cubicBezTo>
                <a:cubicBezTo>
                  <a:pt x="129739" y="82999"/>
                  <a:pt x="131531" y="92773"/>
                  <a:pt x="129681" y="102547"/>
                </a:cubicBezTo>
                <a:cubicBezTo>
                  <a:pt x="127830" y="112320"/>
                  <a:pt x="108110" y="107115"/>
                  <a:pt x="101517" y="118045"/>
                </a:cubicBezTo>
                <a:cubicBezTo>
                  <a:pt x="94924" y="128976"/>
                  <a:pt x="73873" y="120359"/>
                  <a:pt x="64505" y="133024"/>
                </a:cubicBezTo>
                <a:cubicBezTo>
                  <a:pt x="55136" y="145689"/>
                  <a:pt x="72948" y="146209"/>
                  <a:pt x="86076" y="142797"/>
                </a:cubicBezTo>
                <a:cubicBezTo>
                  <a:pt x="99204" y="139385"/>
                  <a:pt x="123550" y="137593"/>
                  <a:pt x="132919" y="140484"/>
                </a:cubicBezTo>
                <a:cubicBezTo>
                  <a:pt x="142288" y="143376"/>
                  <a:pt x="127136" y="146788"/>
                  <a:pt x="111406" y="146788"/>
                </a:cubicBezTo>
                <a:cubicBezTo>
                  <a:pt x="95676" y="146788"/>
                  <a:pt x="90760" y="152571"/>
                  <a:pt x="91223" y="157140"/>
                </a:cubicBezTo>
                <a:cubicBezTo>
                  <a:pt x="91685" y="161708"/>
                  <a:pt x="72948" y="153149"/>
                  <a:pt x="69189" y="160610"/>
                </a:cubicBezTo>
                <a:cubicBezTo>
                  <a:pt x="78442" y="165994"/>
                  <a:pt x="86943" y="172563"/>
                  <a:pt x="94519" y="180157"/>
                </a:cubicBezTo>
                <a:cubicBezTo>
                  <a:pt x="96601" y="182805"/>
                  <a:pt x="98336" y="185703"/>
                  <a:pt x="99666" y="188774"/>
                </a:cubicBezTo>
                <a:cubicBezTo>
                  <a:pt x="104813" y="188774"/>
                  <a:pt x="111232" y="187039"/>
                  <a:pt x="114645" y="188774"/>
                </a:cubicBezTo>
                <a:cubicBezTo>
                  <a:pt x="120428" y="191029"/>
                  <a:pt x="105276" y="196234"/>
                  <a:pt x="103425" y="199125"/>
                </a:cubicBezTo>
                <a:cubicBezTo>
                  <a:pt x="101575" y="202017"/>
                  <a:pt x="119792" y="206586"/>
                  <a:pt x="122626" y="212889"/>
                </a:cubicBezTo>
                <a:cubicBezTo>
                  <a:pt x="125459" y="219193"/>
                  <a:pt x="138587" y="215781"/>
                  <a:pt x="138124" y="207106"/>
                </a:cubicBezTo>
                <a:cubicBezTo>
                  <a:pt x="137604" y="196176"/>
                  <a:pt x="149344" y="163964"/>
                  <a:pt x="165305" y="157082"/>
                </a:cubicBezTo>
                <a:cubicBezTo>
                  <a:pt x="181266" y="150200"/>
                  <a:pt x="171840" y="143896"/>
                  <a:pt x="174211" y="133544"/>
                </a:cubicBezTo>
                <a:cubicBezTo>
                  <a:pt x="176582" y="123192"/>
                  <a:pt x="188727" y="131809"/>
                  <a:pt x="184968" y="123192"/>
                </a:cubicBezTo>
                <a:cubicBezTo>
                  <a:pt x="181209" y="114576"/>
                  <a:pt x="183580" y="110527"/>
                  <a:pt x="193412" y="99597"/>
                </a:cubicBezTo>
                <a:cubicBezTo>
                  <a:pt x="203243" y="88667"/>
                  <a:pt x="209315" y="96763"/>
                  <a:pt x="221518" y="89824"/>
                </a:cubicBezTo>
                <a:cubicBezTo>
                  <a:pt x="233720" y="82884"/>
                  <a:pt x="239329" y="95028"/>
                  <a:pt x="226202" y="96185"/>
                </a:cubicBezTo>
                <a:cubicBezTo>
                  <a:pt x="214983" y="97284"/>
                  <a:pt x="220418" y="112841"/>
                  <a:pt x="229961" y="117409"/>
                </a:cubicBezTo>
                <a:cubicBezTo>
                  <a:pt x="239503" y="121978"/>
                  <a:pt x="230886" y="125448"/>
                  <a:pt x="238404" y="127183"/>
                </a:cubicBezTo>
                <a:cubicBezTo>
                  <a:pt x="245922" y="128918"/>
                  <a:pt x="243551" y="142161"/>
                  <a:pt x="234182" y="153670"/>
                </a:cubicBezTo>
                <a:cubicBezTo>
                  <a:pt x="224814" y="165178"/>
                  <a:pt x="237016" y="168012"/>
                  <a:pt x="256679" y="159453"/>
                </a:cubicBezTo>
                <a:cubicBezTo>
                  <a:pt x="264197" y="155983"/>
                  <a:pt x="266973" y="156561"/>
                  <a:pt x="267957" y="158296"/>
                </a:cubicBezTo>
                <a:cubicBezTo>
                  <a:pt x="274954" y="158007"/>
                  <a:pt x="281721" y="160974"/>
                  <a:pt x="286231" y="166335"/>
                </a:cubicBezTo>
                <a:cubicBezTo>
                  <a:pt x="286867" y="167220"/>
                  <a:pt x="287677" y="167995"/>
                  <a:pt x="288544" y="168648"/>
                </a:cubicBezTo>
                <a:cubicBezTo>
                  <a:pt x="292824" y="165138"/>
                  <a:pt x="296641" y="161072"/>
                  <a:pt x="299821" y="156561"/>
                </a:cubicBezTo>
                <a:cubicBezTo>
                  <a:pt x="308265" y="144995"/>
                  <a:pt x="320410" y="146788"/>
                  <a:pt x="319947" y="140484"/>
                </a:cubicBezTo>
                <a:cubicBezTo>
                  <a:pt x="319484" y="134180"/>
                  <a:pt x="310636" y="131289"/>
                  <a:pt x="303638" y="13533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1" name="Frihåndsform: figur 490">
            <a:extLst>
              <a:ext uri="{FF2B5EF4-FFF2-40B4-BE49-F238E27FC236}">
                <a16:creationId xmlns:a16="http://schemas.microsoft.com/office/drawing/2014/main" id="{81F2C39E-E344-4F5C-AA0D-0A924A1B0F23}"/>
              </a:ext>
            </a:extLst>
          </p:cNvPr>
          <p:cNvSpPr/>
          <p:nvPr/>
        </p:nvSpPr>
        <p:spPr>
          <a:xfrm>
            <a:off x="7801831" y="1736441"/>
            <a:ext cx="206511" cy="76675"/>
          </a:xfrm>
          <a:custGeom>
            <a:avLst/>
            <a:gdLst>
              <a:gd name="connsiteX0" fmla="*/ 189335 w 206511"/>
              <a:gd name="connsiteY0" fmla="*/ 23711 h 76675"/>
              <a:gd name="connsiteX1" fmla="*/ 172969 w 206511"/>
              <a:gd name="connsiteY1" fmla="*/ 24810 h 76675"/>
              <a:gd name="connsiteX2" fmla="*/ 134511 w 206511"/>
              <a:gd name="connsiteY2" fmla="*/ 13243 h 76675"/>
              <a:gd name="connsiteX3" fmla="*/ 124680 w 206511"/>
              <a:gd name="connsiteY3" fmla="*/ 15499 h 76675"/>
              <a:gd name="connsiteX4" fmla="*/ 123755 w 206511"/>
              <a:gd name="connsiteY4" fmla="*/ 12665 h 76675"/>
              <a:gd name="connsiteX5" fmla="*/ 107331 w 206511"/>
              <a:gd name="connsiteY5" fmla="*/ 0 h 76675"/>
              <a:gd name="connsiteX6" fmla="*/ 106867 w 206511"/>
              <a:gd name="connsiteY6" fmla="*/ 24694 h 76675"/>
              <a:gd name="connsiteX7" fmla="*/ 88130 w 206511"/>
              <a:gd name="connsiteY7" fmla="*/ 12087 h 76675"/>
              <a:gd name="connsiteX8" fmla="*/ 68872 w 206511"/>
              <a:gd name="connsiteY8" fmla="*/ 10930 h 76675"/>
              <a:gd name="connsiteX9" fmla="*/ 62337 w 206511"/>
              <a:gd name="connsiteY9" fmla="*/ 1735 h 76675"/>
              <a:gd name="connsiteX10" fmla="*/ 44988 w 206511"/>
              <a:gd name="connsiteY10" fmla="*/ 5725 h 76675"/>
              <a:gd name="connsiteX11" fmla="*/ 37933 w 206511"/>
              <a:gd name="connsiteY11" fmla="*/ 5147 h 76675"/>
              <a:gd name="connsiteX12" fmla="*/ 35445 w 206511"/>
              <a:gd name="connsiteY12" fmla="*/ 5147 h 76675"/>
              <a:gd name="connsiteX13" fmla="*/ 27465 w 206511"/>
              <a:gd name="connsiteY13" fmla="*/ 4048 h 76675"/>
              <a:gd name="connsiteX14" fmla="*/ 28853 w 206511"/>
              <a:gd name="connsiteY14" fmla="*/ 15615 h 76675"/>
              <a:gd name="connsiteX15" fmla="*/ 16246 w 206511"/>
              <a:gd name="connsiteY15" fmla="*/ 3586 h 76675"/>
              <a:gd name="connsiteX16" fmla="*/ 5431 w 206511"/>
              <a:gd name="connsiteY16" fmla="*/ 5841 h 76675"/>
              <a:gd name="connsiteX17" fmla="*/ 1209 w 206511"/>
              <a:gd name="connsiteY17" fmla="*/ 11624 h 76675"/>
              <a:gd name="connsiteX18" fmla="*/ 13411 w 206511"/>
              <a:gd name="connsiteY18" fmla="*/ 24231 h 76675"/>
              <a:gd name="connsiteX19" fmla="*/ 10578 w 206511"/>
              <a:gd name="connsiteY19" fmla="*/ 34583 h 76675"/>
              <a:gd name="connsiteX20" fmla="*/ 95879 w 206511"/>
              <a:gd name="connsiteY20" fmla="*/ 37475 h 76675"/>
              <a:gd name="connsiteX21" fmla="*/ 47128 w 206511"/>
              <a:gd name="connsiteY21" fmla="*/ 57022 h 76675"/>
              <a:gd name="connsiteX22" fmla="*/ 102472 w 206511"/>
              <a:gd name="connsiteY22" fmla="*/ 65639 h 76675"/>
              <a:gd name="connsiteX23" fmla="*/ 130578 w 206511"/>
              <a:gd name="connsiteY23" fmla="*/ 76569 h 76675"/>
              <a:gd name="connsiteX24" fmla="*/ 157296 w 206511"/>
              <a:gd name="connsiteY24" fmla="*/ 68531 h 76675"/>
              <a:gd name="connsiteX25" fmla="*/ 187311 w 206511"/>
              <a:gd name="connsiteY25" fmla="*/ 52974 h 76675"/>
              <a:gd name="connsiteX26" fmla="*/ 206511 w 206511"/>
              <a:gd name="connsiteY26" fmla="*/ 38632 h 76675"/>
              <a:gd name="connsiteX27" fmla="*/ 189335 w 206511"/>
              <a:gd name="connsiteY27" fmla="*/ 23711 h 76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06511" h="76675">
                <a:moveTo>
                  <a:pt x="189335" y="23711"/>
                </a:moveTo>
                <a:cubicBezTo>
                  <a:pt x="184246" y="26348"/>
                  <a:pt x="178347" y="26747"/>
                  <a:pt x="172969" y="24810"/>
                </a:cubicBezTo>
                <a:cubicBezTo>
                  <a:pt x="160709" y="19252"/>
                  <a:pt x="147813" y="15360"/>
                  <a:pt x="134511" y="13243"/>
                </a:cubicBezTo>
                <a:cubicBezTo>
                  <a:pt x="131215" y="17234"/>
                  <a:pt x="126993" y="18391"/>
                  <a:pt x="124680" y="15499"/>
                </a:cubicBezTo>
                <a:cubicBezTo>
                  <a:pt x="124101" y="14672"/>
                  <a:pt x="123755" y="13683"/>
                  <a:pt x="123755" y="12665"/>
                </a:cubicBezTo>
                <a:cubicBezTo>
                  <a:pt x="116641" y="11109"/>
                  <a:pt x="110627" y="6466"/>
                  <a:pt x="107331" y="0"/>
                </a:cubicBezTo>
                <a:cubicBezTo>
                  <a:pt x="98887" y="7460"/>
                  <a:pt x="109643" y="23133"/>
                  <a:pt x="106867" y="24694"/>
                </a:cubicBezTo>
                <a:cubicBezTo>
                  <a:pt x="104092" y="26256"/>
                  <a:pt x="89056" y="21282"/>
                  <a:pt x="88130" y="12087"/>
                </a:cubicBezTo>
                <a:cubicBezTo>
                  <a:pt x="87205" y="2892"/>
                  <a:pt x="70781" y="21282"/>
                  <a:pt x="68872" y="10930"/>
                </a:cubicBezTo>
                <a:cubicBezTo>
                  <a:pt x="67831" y="7189"/>
                  <a:pt x="65518" y="3933"/>
                  <a:pt x="62337" y="1735"/>
                </a:cubicBezTo>
                <a:cubicBezTo>
                  <a:pt x="56785" y="3985"/>
                  <a:pt x="50945" y="5326"/>
                  <a:pt x="44988" y="5725"/>
                </a:cubicBezTo>
                <a:cubicBezTo>
                  <a:pt x="43600" y="8039"/>
                  <a:pt x="40766" y="6882"/>
                  <a:pt x="37933" y="5147"/>
                </a:cubicBezTo>
                <a:lnTo>
                  <a:pt x="35445" y="5147"/>
                </a:lnTo>
                <a:cubicBezTo>
                  <a:pt x="32612" y="4627"/>
                  <a:pt x="29662" y="4627"/>
                  <a:pt x="27465" y="4048"/>
                </a:cubicBezTo>
                <a:cubicBezTo>
                  <a:pt x="28390" y="7460"/>
                  <a:pt x="30298" y="12665"/>
                  <a:pt x="28853" y="15615"/>
                </a:cubicBezTo>
                <a:cubicBezTo>
                  <a:pt x="27465" y="19663"/>
                  <a:pt x="21855" y="8733"/>
                  <a:pt x="16246" y="3586"/>
                </a:cubicBezTo>
                <a:cubicBezTo>
                  <a:pt x="12544" y="3568"/>
                  <a:pt x="8843" y="4337"/>
                  <a:pt x="5431" y="5841"/>
                </a:cubicBezTo>
                <a:cubicBezTo>
                  <a:pt x="4506" y="8154"/>
                  <a:pt x="4043" y="11046"/>
                  <a:pt x="1209" y="11624"/>
                </a:cubicBezTo>
                <a:cubicBezTo>
                  <a:pt x="-3938" y="12202"/>
                  <a:pt x="8727" y="19663"/>
                  <a:pt x="13411" y="24231"/>
                </a:cubicBezTo>
                <a:cubicBezTo>
                  <a:pt x="18096" y="28800"/>
                  <a:pt x="5894" y="28858"/>
                  <a:pt x="10578" y="34583"/>
                </a:cubicBezTo>
                <a:cubicBezTo>
                  <a:pt x="26077" y="52974"/>
                  <a:pt x="87956" y="32328"/>
                  <a:pt x="95879" y="37475"/>
                </a:cubicBezTo>
                <a:cubicBezTo>
                  <a:pt x="103802" y="42622"/>
                  <a:pt x="44352" y="50140"/>
                  <a:pt x="47128" y="57022"/>
                </a:cubicBezTo>
                <a:cubicBezTo>
                  <a:pt x="49903" y="63904"/>
                  <a:pt x="98713" y="70844"/>
                  <a:pt x="102472" y="65639"/>
                </a:cubicBezTo>
                <a:cubicBezTo>
                  <a:pt x="106231" y="60434"/>
                  <a:pt x="114675" y="75413"/>
                  <a:pt x="130578" y="76569"/>
                </a:cubicBezTo>
                <a:cubicBezTo>
                  <a:pt x="146482" y="77726"/>
                  <a:pt x="145094" y="69109"/>
                  <a:pt x="157296" y="68531"/>
                </a:cubicBezTo>
                <a:cubicBezTo>
                  <a:pt x="169500" y="67952"/>
                  <a:pt x="186849" y="61070"/>
                  <a:pt x="187311" y="52974"/>
                </a:cubicBezTo>
                <a:cubicBezTo>
                  <a:pt x="187774" y="48983"/>
                  <a:pt x="197606" y="43779"/>
                  <a:pt x="206511" y="38632"/>
                </a:cubicBezTo>
                <a:cubicBezTo>
                  <a:pt x="198588" y="37012"/>
                  <a:pt x="192053" y="31351"/>
                  <a:pt x="189335" y="2371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2" name="Frihåndsform: figur 491">
            <a:extLst>
              <a:ext uri="{FF2B5EF4-FFF2-40B4-BE49-F238E27FC236}">
                <a16:creationId xmlns:a16="http://schemas.microsoft.com/office/drawing/2014/main" id="{81AAA56C-B6E9-4ADC-908C-CD56B35AC945}"/>
              </a:ext>
            </a:extLst>
          </p:cNvPr>
          <p:cNvSpPr/>
          <p:nvPr/>
        </p:nvSpPr>
        <p:spPr>
          <a:xfrm>
            <a:off x="10473052" y="3718002"/>
            <a:ext cx="54784" cy="52428"/>
          </a:xfrm>
          <a:custGeom>
            <a:avLst/>
            <a:gdLst>
              <a:gd name="connsiteX0" fmla="*/ 30900 w 54784"/>
              <a:gd name="connsiteY0" fmla="*/ 6343 h 52428"/>
              <a:gd name="connsiteX1" fmla="*/ 8867 w 54784"/>
              <a:gd name="connsiteY1" fmla="*/ 13803 h 52428"/>
              <a:gd name="connsiteX2" fmla="*/ 5570 w 54784"/>
              <a:gd name="connsiteY2" fmla="*/ 51163 h 52428"/>
              <a:gd name="connsiteX3" fmla="*/ 18698 w 54784"/>
              <a:gd name="connsiteY3" fmla="*/ 43702 h 52428"/>
              <a:gd name="connsiteX4" fmla="*/ 35122 w 54784"/>
              <a:gd name="connsiteY4" fmla="*/ 33136 h 52428"/>
              <a:gd name="connsiteX5" fmla="*/ 38823 w 54784"/>
              <a:gd name="connsiteY5" fmla="*/ 34507 h 52428"/>
              <a:gd name="connsiteX6" fmla="*/ 54785 w 54784"/>
              <a:gd name="connsiteY6" fmla="*/ 9755 h 52428"/>
              <a:gd name="connsiteX7" fmla="*/ 30900 w 54784"/>
              <a:gd name="connsiteY7" fmla="*/ 6343 h 52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784" h="52428">
                <a:moveTo>
                  <a:pt x="30900" y="6343"/>
                </a:moveTo>
                <a:cubicBezTo>
                  <a:pt x="28066" y="15538"/>
                  <a:pt x="19623" y="11490"/>
                  <a:pt x="8867" y="13803"/>
                </a:cubicBezTo>
                <a:cubicBezTo>
                  <a:pt x="-1891" y="16117"/>
                  <a:pt x="-2700" y="47693"/>
                  <a:pt x="5570" y="51163"/>
                </a:cubicBezTo>
                <a:cubicBezTo>
                  <a:pt x="11353" y="53476"/>
                  <a:pt x="16790" y="53476"/>
                  <a:pt x="18698" y="43702"/>
                </a:cubicBezTo>
                <a:cubicBezTo>
                  <a:pt x="20317" y="36242"/>
                  <a:pt x="27662" y="31511"/>
                  <a:pt x="35122" y="33136"/>
                </a:cubicBezTo>
                <a:cubicBezTo>
                  <a:pt x="36452" y="33414"/>
                  <a:pt x="37667" y="33877"/>
                  <a:pt x="38823" y="34507"/>
                </a:cubicBezTo>
                <a:cubicBezTo>
                  <a:pt x="45878" y="38498"/>
                  <a:pt x="54785" y="21842"/>
                  <a:pt x="54785" y="9755"/>
                </a:cubicBezTo>
                <a:cubicBezTo>
                  <a:pt x="54785" y="-2332"/>
                  <a:pt x="33214" y="-2852"/>
                  <a:pt x="30900" y="63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3" name="Frihåndsform: figur 492">
            <a:extLst>
              <a:ext uri="{FF2B5EF4-FFF2-40B4-BE49-F238E27FC236}">
                <a16:creationId xmlns:a16="http://schemas.microsoft.com/office/drawing/2014/main" id="{B46A7070-BCAB-4E2E-8B00-8B16558F3CC6}"/>
              </a:ext>
            </a:extLst>
          </p:cNvPr>
          <p:cNvSpPr/>
          <p:nvPr/>
        </p:nvSpPr>
        <p:spPr>
          <a:xfrm>
            <a:off x="10406586" y="3738842"/>
            <a:ext cx="57384" cy="83340"/>
          </a:xfrm>
          <a:custGeom>
            <a:avLst/>
            <a:gdLst>
              <a:gd name="connsiteX0" fmla="*/ 49076 w 57384"/>
              <a:gd name="connsiteY0" fmla="*/ 17658 h 83340"/>
              <a:gd name="connsiteX1" fmla="*/ 33115 w 57384"/>
              <a:gd name="connsiteY1" fmla="*/ 3894 h 83340"/>
              <a:gd name="connsiteX2" fmla="*/ 11544 w 57384"/>
              <a:gd name="connsiteY2" fmla="*/ 9677 h 83340"/>
              <a:gd name="connsiteX3" fmla="*/ 1712 w 57384"/>
              <a:gd name="connsiteY3" fmla="*/ 29224 h 83340"/>
              <a:gd name="connsiteX4" fmla="*/ 14840 w 57384"/>
              <a:gd name="connsiteY4" fmla="*/ 21185 h 83340"/>
              <a:gd name="connsiteX5" fmla="*/ 18137 w 57384"/>
              <a:gd name="connsiteY5" fmla="*/ 49349 h 83340"/>
              <a:gd name="connsiteX6" fmla="*/ 27042 w 57384"/>
              <a:gd name="connsiteY6" fmla="*/ 83239 h 83340"/>
              <a:gd name="connsiteX7" fmla="*/ 53298 w 57384"/>
              <a:gd name="connsiteY7" fmla="*/ 36106 h 83340"/>
              <a:gd name="connsiteX8" fmla="*/ 49076 w 57384"/>
              <a:gd name="connsiteY8" fmla="*/ 17658 h 83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84" h="83340">
                <a:moveTo>
                  <a:pt x="49076" y="17658"/>
                </a:moveTo>
                <a:cubicBezTo>
                  <a:pt x="49076" y="9619"/>
                  <a:pt x="33577" y="11354"/>
                  <a:pt x="33115" y="3894"/>
                </a:cubicBezTo>
                <a:cubicBezTo>
                  <a:pt x="32652" y="-3566"/>
                  <a:pt x="21896" y="424"/>
                  <a:pt x="11544" y="9677"/>
                </a:cubicBezTo>
                <a:cubicBezTo>
                  <a:pt x="1192" y="18930"/>
                  <a:pt x="-2510" y="20607"/>
                  <a:pt x="1712" y="29224"/>
                </a:cubicBezTo>
                <a:cubicBezTo>
                  <a:pt x="5934" y="37841"/>
                  <a:pt x="12064" y="29802"/>
                  <a:pt x="14840" y="21185"/>
                </a:cubicBezTo>
                <a:cubicBezTo>
                  <a:pt x="17616" y="12569"/>
                  <a:pt x="24672" y="34429"/>
                  <a:pt x="18137" y="49349"/>
                </a:cubicBezTo>
                <a:cubicBezTo>
                  <a:pt x="11602" y="64270"/>
                  <a:pt x="19061" y="84974"/>
                  <a:pt x="27042" y="83239"/>
                </a:cubicBezTo>
                <a:cubicBezTo>
                  <a:pt x="34040" y="81504"/>
                  <a:pt x="42946" y="52241"/>
                  <a:pt x="53298" y="36106"/>
                </a:cubicBezTo>
                <a:cubicBezTo>
                  <a:pt x="64518" y="19971"/>
                  <a:pt x="49076" y="25696"/>
                  <a:pt x="49076" y="176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4" name="Frihåndsform: figur 493">
            <a:extLst>
              <a:ext uri="{FF2B5EF4-FFF2-40B4-BE49-F238E27FC236}">
                <a16:creationId xmlns:a16="http://schemas.microsoft.com/office/drawing/2014/main" id="{0DD85539-018B-494E-B9E2-22CB4E35A338}"/>
              </a:ext>
            </a:extLst>
          </p:cNvPr>
          <p:cNvSpPr/>
          <p:nvPr/>
        </p:nvSpPr>
        <p:spPr>
          <a:xfrm>
            <a:off x="10649406" y="3352258"/>
            <a:ext cx="157010" cy="136093"/>
          </a:xfrm>
          <a:custGeom>
            <a:avLst/>
            <a:gdLst>
              <a:gd name="connsiteX0" fmla="*/ 134797 w 157010"/>
              <a:gd name="connsiteY0" fmla="*/ 44529 h 136093"/>
              <a:gd name="connsiteX1" fmla="*/ 111665 w 157010"/>
              <a:gd name="connsiteY1" fmla="*/ 50833 h 136093"/>
              <a:gd name="connsiteX2" fmla="*/ 60079 w 157010"/>
              <a:gd name="connsiteY2" fmla="*/ 6591 h 136093"/>
              <a:gd name="connsiteX3" fmla="*/ 44638 w 157010"/>
              <a:gd name="connsiteY3" fmla="*/ 14630 h 136093"/>
              <a:gd name="connsiteX4" fmla="*/ 43250 w 157010"/>
              <a:gd name="connsiteY4" fmla="*/ 43546 h 136093"/>
              <a:gd name="connsiteX5" fmla="*/ 36195 w 157010"/>
              <a:gd name="connsiteY5" fmla="*/ 68240 h 136093"/>
              <a:gd name="connsiteX6" fmla="*/ 16532 w 157010"/>
              <a:gd name="connsiteY6" fmla="*/ 78013 h 136093"/>
              <a:gd name="connsiteX7" fmla="*/ 7625 w 157010"/>
              <a:gd name="connsiteY7" fmla="*/ 94669 h 136093"/>
              <a:gd name="connsiteX8" fmla="*/ 3404 w 157010"/>
              <a:gd name="connsiteY8" fmla="*/ 111382 h 136093"/>
              <a:gd name="connsiteX9" fmla="*/ 3404 w 157010"/>
              <a:gd name="connsiteY9" fmla="*/ 132607 h 136093"/>
              <a:gd name="connsiteX10" fmla="*/ 14970 w 157010"/>
              <a:gd name="connsiteY10" fmla="*/ 126823 h 136093"/>
              <a:gd name="connsiteX11" fmla="*/ 27636 w 157010"/>
              <a:gd name="connsiteY11" fmla="*/ 123353 h 136093"/>
              <a:gd name="connsiteX12" fmla="*/ 13582 w 157010"/>
              <a:gd name="connsiteY12" fmla="*/ 102650 h 136093"/>
              <a:gd name="connsiteX13" fmla="*/ 33245 w 157010"/>
              <a:gd name="connsiteY13" fmla="*/ 100394 h 136093"/>
              <a:gd name="connsiteX14" fmla="*/ 68870 w 157010"/>
              <a:gd name="connsiteY14" fmla="*/ 110168 h 136093"/>
              <a:gd name="connsiteX15" fmla="*/ 84368 w 157010"/>
              <a:gd name="connsiteY15" fmla="*/ 103806 h 136093"/>
              <a:gd name="connsiteX16" fmla="*/ 118605 w 157010"/>
              <a:gd name="connsiteY16" fmla="*/ 84838 h 136093"/>
              <a:gd name="connsiteX17" fmla="*/ 131212 w 157010"/>
              <a:gd name="connsiteY17" fmla="*/ 71652 h 136093"/>
              <a:gd name="connsiteX18" fmla="*/ 157005 w 157010"/>
              <a:gd name="connsiteY18" fmla="*/ 36953 h 136093"/>
              <a:gd name="connsiteX19" fmla="*/ 134797 w 157010"/>
              <a:gd name="connsiteY19" fmla="*/ 44529 h 1360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57010" h="136093">
                <a:moveTo>
                  <a:pt x="134797" y="44529"/>
                </a:moveTo>
                <a:cubicBezTo>
                  <a:pt x="130113" y="37069"/>
                  <a:pt x="121670" y="48519"/>
                  <a:pt x="111665" y="50833"/>
                </a:cubicBezTo>
                <a:cubicBezTo>
                  <a:pt x="101660" y="53146"/>
                  <a:pt x="68522" y="20934"/>
                  <a:pt x="60079" y="6591"/>
                </a:cubicBezTo>
                <a:cubicBezTo>
                  <a:pt x="51635" y="-7751"/>
                  <a:pt x="38103" y="4278"/>
                  <a:pt x="44638" y="14630"/>
                </a:cubicBezTo>
                <a:cubicBezTo>
                  <a:pt x="51173" y="24982"/>
                  <a:pt x="43250" y="28394"/>
                  <a:pt x="43250" y="43546"/>
                </a:cubicBezTo>
                <a:cubicBezTo>
                  <a:pt x="43250" y="58698"/>
                  <a:pt x="34807" y="58466"/>
                  <a:pt x="36195" y="68240"/>
                </a:cubicBezTo>
                <a:cubicBezTo>
                  <a:pt x="37583" y="78013"/>
                  <a:pt x="24975" y="76278"/>
                  <a:pt x="16532" y="78013"/>
                </a:cubicBezTo>
                <a:cubicBezTo>
                  <a:pt x="8089" y="79748"/>
                  <a:pt x="17457" y="89580"/>
                  <a:pt x="7625" y="94669"/>
                </a:cubicBezTo>
                <a:cubicBezTo>
                  <a:pt x="-2206" y="99758"/>
                  <a:pt x="-1280" y="107912"/>
                  <a:pt x="3404" y="111382"/>
                </a:cubicBezTo>
                <a:cubicBezTo>
                  <a:pt x="8089" y="114852"/>
                  <a:pt x="4792" y="125146"/>
                  <a:pt x="3404" y="132607"/>
                </a:cubicBezTo>
                <a:cubicBezTo>
                  <a:pt x="2016" y="140067"/>
                  <a:pt x="9187" y="134341"/>
                  <a:pt x="14970" y="126823"/>
                </a:cubicBezTo>
                <a:cubicBezTo>
                  <a:pt x="20753" y="119305"/>
                  <a:pt x="26537" y="130293"/>
                  <a:pt x="27636" y="123353"/>
                </a:cubicBezTo>
                <a:cubicBezTo>
                  <a:pt x="29081" y="115315"/>
                  <a:pt x="13120" y="111324"/>
                  <a:pt x="13582" y="102650"/>
                </a:cubicBezTo>
                <a:cubicBezTo>
                  <a:pt x="14045" y="93975"/>
                  <a:pt x="25149" y="104963"/>
                  <a:pt x="33245" y="100394"/>
                </a:cubicBezTo>
                <a:cubicBezTo>
                  <a:pt x="41342" y="95826"/>
                  <a:pt x="58113" y="99816"/>
                  <a:pt x="68870" y="110168"/>
                </a:cubicBezTo>
                <a:cubicBezTo>
                  <a:pt x="79626" y="120520"/>
                  <a:pt x="81997" y="117050"/>
                  <a:pt x="84368" y="103806"/>
                </a:cubicBezTo>
                <a:cubicBezTo>
                  <a:pt x="86739" y="90563"/>
                  <a:pt x="102643" y="84838"/>
                  <a:pt x="118605" y="84838"/>
                </a:cubicBezTo>
                <a:cubicBezTo>
                  <a:pt x="134566" y="84838"/>
                  <a:pt x="135954" y="75642"/>
                  <a:pt x="131212" y="71652"/>
                </a:cubicBezTo>
                <a:cubicBezTo>
                  <a:pt x="126470" y="67662"/>
                  <a:pt x="157467" y="43488"/>
                  <a:pt x="157005" y="36953"/>
                </a:cubicBezTo>
                <a:cubicBezTo>
                  <a:pt x="156542" y="30418"/>
                  <a:pt x="139944" y="51931"/>
                  <a:pt x="134797" y="4452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5" name="Frihåndsform: figur 494">
            <a:extLst>
              <a:ext uri="{FF2B5EF4-FFF2-40B4-BE49-F238E27FC236}">
                <a16:creationId xmlns:a16="http://schemas.microsoft.com/office/drawing/2014/main" id="{3A805ABB-C7EE-41D1-8197-58EB9915F797}"/>
              </a:ext>
            </a:extLst>
          </p:cNvPr>
          <p:cNvSpPr/>
          <p:nvPr/>
        </p:nvSpPr>
        <p:spPr>
          <a:xfrm>
            <a:off x="10436960" y="3494278"/>
            <a:ext cx="263539" cy="247510"/>
          </a:xfrm>
          <a:custGeom>
            <a:avLst/>
            <a:gdLst>
              <a:gd name="connsiteX0" fmla="*/ 171031 w 263539"/>
              <a:gd name="connsiteY0" fmla="*/ 215667 h 247510"/>
              <a:gd name="connsiteX1" fmla="*/ 173807 w 263539"/>
              <a:gd name="connsiteY1" fmla="*/ 211677 h 247510"/>
              <a:gd name="connsiteX2" fmla="*/ 183233 w 263539"/>
              <a:gd name="connsiteY2" fmla="*/ 208785 h 247510"/>
              <a:gd name="connsiteX3" fmla="*/ 213191 w 263539"/>
              <a:gd name="connsiteY3" fmla="*/ 179465 h 247510"/>
              <a:gd name="connsiteX4" fmla="*/ 231928 w 263539"/>
              <a:gd name="connsiteY4" fmla="*/ 160496 h 247510"/>
              <a:gd name="connsiteX5" fmla="*/ 233836 w 263539"/>
              <a:gd name="connsiteY5" fmla="*/ 153035 h 247510"/>
              <a:gd name="connsiteX6" fmla="*/ 239619 w 263539"/>
              <a:gd name="connsiteY6" fmla="*/ 109951 h 247510"/>
              <a:gd name="connsiteX7" fmla="*/ 261190 w 263539"/>
              <a:gd name="connsiteY7" fmla="*/ 79474 h 247510"/>
              <a:gd name="connsiteX8" fmla="*/ 249624 w 263539"/>
              <a:gd name="connsiteY8" fmla="*/ 5333 h 247510"/>
              <a:gd name="connsiteX9" fmla="*/ 219668 w 263539"/>
              <a:gd name="connsiteY9" fmla="*/ 15107 h 247510"/>
              <a:gd name="connsiteX10" fmla="*/ 215446 w 263539"/>
              <a:gd name="connsiteY10" fmla="*/ 52466 h 247510"/>
              <a:gd name="connsiteX11" fmla="*/ 203880 w 263539"/>
              <a:gd name="connsiteY11" fmla="*/ 89826 h 247510"/>
              <a:gd name="connsiteX12" fmla="*/ 189364 w 263539"/>
              <a:gd name="connsiteY12" fmla="*/ 116833 h 247510"/>
              <a:gd name="connsiteX13" fmla="*/ 167793 w 263539"/>
              <a:gd name="connsiteY13" fmla="*/ 136380 h 247510"/>
              <a:gd name="connsiteX14" fmla="*/ 152352 w 263539"/>
              <a:gd name="connsiteY14" fmla="*/ 127185 h 247510"/>
              <a:gd name="connsiteX15" fmla="*/ 135002 w 263539"/>
              <a:gd name="connsiteY15" fmla="*/ 149566 h 247510"/>
              <a:gd name="connsiteX16" fmla="*/ 120486 w 263539"/>
              <a:gd name="connsiteY16" fmla="*/ 177730 h 247510"/>
              <a:gd name="connsiteX17" fmla="*/ 105913 w 263539"/>
              <a:gd name="connsiteY17" fmla="*/ 183513 h 247510"/>
              <a:gd name="connsiteX18" fmla="*/ 77344 w 263539"/>
              <a:gd name="connsiteY18" fmla="*/ 187503 h 247510"/>
              <a:gd name="connsiteX19" fmla="*/ 42645 w 263539"/>
              <a:gd name="connsiteY19" fmla="*/ 189816 h 247510"/>
              <a:gd name="connsiteX20" fmla="*/ 6558 w 263539"/>
              <a:gd name="connsiteY20" fmla="*/ 222029 h 247510"/>
              <a:gd name="connsiteX21" fmla="*/ 6558 w 263539"/>
              <a:gd name="connsiteY21" fmla="*/ 238684 h 247510"/>
              <a:gd name="connsiteX22" fmla="*/ 32351 w 263539"/>
              <a:gd name="connsiteY22" fmla="*/ 231224 h 247510"/>
              <a:gd name="connsiteX23" fmla="*/ 91397 w 263539"/>
              <a:gd name="connsiteY23" fmla="*/ 213874 h 247510"/>
              <a:gd name="connsiteX24" fmla="*/ 101229 w 263539"/>
              <a:gd name="connsiteY24" fmla="*/ 238626 h 247510"/>
              <a:gd name="connsiteX25" fmla="*/ 128872 w 263539"/>
              <a:gd name="connsiteY25" fmla="*/ 236891 h 247510"/>
              <a:gd name="connsiteX26" fmla="*/ 137315 w 263539"/>
              <a:gd name="connsiteY26" fmla="*/ 217923 h 247510"/>
              <a:gd name="connsiteX27" fmla="*/ 144371 w 263539"/>
              <a:gd name="connsiteY27" fmla="*/ 213874 h 247510"/>
              <a:gd name="connsiteX28" fmla="*/ 158887 w 263539"/>
              <a:gd name="connsiteY28" fmla="*/ 221393 h 247510"/>
              <a:gd name="connsiteX29" fmla="*/ 171031 w 263539"/>
              <a:gd name="connsiteY29" fmla="*/ 215667 h 247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63539" h="247510">
                <a:moveTo>
                  <a:pt x="171031" y="215667"/>
                </a:moveTo>
                <a:cubicBezTo>
                  <a:pt x="172072" y="214435"/>
                  <a:pt x="172997" y="213099"/>
                  <a:pt x="173807" y="211677"/>
                </a:cubicBezTo>
                <a:cubicBezTo>
                  <a:pt x="177566" y="204217"/>
                  <a:pt x="180400" y="205894"/>
                  <a:pt x="183233" y="208785"/>
                </a:cubicBezTo>
                <a:cubicBezTo>
                  <a:pt x="190810" y="196837"/>
                  <a:pt x="201104" y="186803"/>
                  <a:pt x="213191" y="179465"/>
                </a:cubicBezTo>
                <a:cubicBezTo>
                  <a:pt x="217875" y="171750"/>
                  <a:pt x="224294" y="165244"/>
                  <a:pt x="231928" y="160496"/>
                </a:cubicBezTo>
                <a:cubicBezTo>
                  <a:pt x="232217" y="157934"/>
                  <a:pt x="232853" y="155424"/>
                  <a:pt x="233836" y="153035"/>
                </a:cubicBezTo>
                <a:cubicBezTo>
                  <a:pt x="239619" y="143262"/>
                  <a:pt x="245056" y="122558"/>
                  <a:pt x="239619" y="109951"/>
                </a:cubicBezTo>
                <a:cubicBezTo>
                  <a:pt x="234183" y="97344"/>
                  <a:pt x="252285" y="89247"/>
                  <a:pt x="261190" y="79474"/>
                </a:cubicBezTo>
                <a:cubicBezTo>
                  <a:pt x="270097" y="69700"/>
                  <a:pt x="250897" y="20254"/>
                  <a:pt x="249624" y="5333"/>
                </a:cubicBezTo>
                <a:cubicBezTo>
                  <a:pt x="248352" y="-9587"/>
                  <a:pt x="226491" y="11117"/>
                  <a:pt x="219668" y="15107"/>
                </a:cubicBezTo>
                <a:cubicBezTo>
                  <a:pt x="212843" y="19097"/>
                  <a:pt x="208101" y="45006"/>
                  <a:pt x="215446" y="52466"/>
                </a:cubicBezTo>
                <a:cubicBezTo>
                  <a:pt x="222791" y="59927"/>
                  <a:pt x="202781" y="73690"/>
                  <a:pt x="203880" y="89826"/>
                </a:cubicBezTo>
                <a:cubicBezTo>
                  <a:pt x="204978" y="105960"/>
                  <a:pt x="191214" y="105324"/>
                  <a:pt x="189364" y="116833"/>
                </a:cubicBezTo>
                <a:cubicBezTo>
                  <a:pt x="187513" y="128341"/>
                  <a:pt x="179532" y="126028"/>
                  <a:pt x="167793" y="136380"/>
                </a:cubicBezTo>
                <a:cubicBezTo>
                  <a:pt x="156053" y="146732"/>
                  <a:pt x="149518" y="134645"/>
                  <a:pt x="152352" y="127185"/>
                </a:cubicBezTo>
                <a:cubicBezTo>
                  <a:pt x="155185" y="119724"/>
                  <a:pt x="134077" y="131175"/>
                  <a:pt x="135002" y="149566"/>
                </a:cubicBezTo>
                <a:cubicBezTo>
                  <a:pt x="135928" y="167956"/>
                  <a:pt x="115744" y="169113"/>
                  <a:pt x="120486" y="177730"/>
                </a:cubicBezTo>
                <a:cubicBezTo>
                  <a:pt x="125229" y="186346"/>
                  <a:pt x="104988" y="190973"/>
                  <a:pt x="105913" y="183513"/>
                </a:cubicBezTo>
                <a:cubicBezTo>
                  <a:pt x="106838" y="176052"/>
                  <a:pt x="93248" y="180043"/>
                  <a:pt x="77344" y="187503"/>
                </a:cubicBezTo>
                <a:cubicBezTo>
                  <a:pt x="61440" y="194963"/>
                  <a:pt x="51551" y="179465"/>
                  <a:pt x="42645" y="189816"/>
                </a:cubicBezTo>
                <a:cubicBezTo>
                  <a:pt x="33739" y="200168"/>
                  <a:pt x="18297" y="219715"/>
                  <a:pt x="6558" y="222029"/>
                </a:cubicBezTo>
                <a:cubicBezTo>
                  <a:pt x="-5182" y="224342"/>
                  <a:pt x="1411" y="241518"/>
                  <a:pt x="6558" y="238684"/>
                </a:cubicBezTo>
                <a:cubicBezTo>
                  <a:pt x="15001" y="233479"/>
                  <a:pt x="28129" y="238684"/>
                  <a:pt x="32351" y="231224"/>
                </a:cubicBezTo>
                <a:cubicBezTo>
                  <a:pt x="36572" y="223763"/>
                  <a:pt x="70289" y="214511"/>
                  <a:pt x="91397" y="213874"/>
                </a:cubicBezTo>
                <a:cubicBezTo>
                  <a:pt x="112505" y="213238"/>
                  <a:pt x="99841" y="225441"/>
                  <a:pt x="101229" y="238626"/>
                </a:cubicBezTo>
                <a:cubicBezTo>
                  <a:pt x="102616" y="251812"/>
                  <a:pt x="119966" y="249557"/>
                  <a:pt x="128872" y="236891"/>
                </a:cubicBezTo>
                <a:cubicBezTo>
                  <a:pt x="137778" y="224226"/>
                  <a:pt x="144833" y="225325"/>
                  <a:pt x="137315" y="217923"/>
                </a:cubicBezTo>
                <a:cubicBezTo>
                  <a:pt x="129797" y="210520"/>
                  <a:pt x="138761" y="204159"/>
                  <a:pt x="144371" y="213874"/>
                </a:cubicBezTo>
                <a:cubicBezTo>
                  <a:pt x="147436" y="218906"/>
                  <a:pt x="153045" y="221809"/>
                  <a:pt x="158887" y="221393"/>
                </a:cubicBezTo>
                <a:cubicBezTo>
                  <a:pt x="162240" y="218241"/>
                  <a:pt x="166463" y="216234"/>
                  <a:pt x="171031" y="2156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6" name="Frihåndsform: figur 495">
            <a:extLst>
              <a:ext uri="{FF2B5EF4-FFF2-40B4-BE49-F238E27FC236}">
                <a16:creationId xmlns:a16="http://schemas.microsoft.com/office/drawing/2014/main" id="{67F88D6A-0E0A-498E-BB79-9E4130923BE9}"/>
              </a:ext>
            </a:extLst>
          </p:cNvPr>
          <p:cNvSpPr/>
          <p:nvPr/>
        </p:nvSpPr>
        <p:spPr>
          <a:xfrm>
            <a:off x="9909993" y="4153835"/>
            <a:ext cx="54137" cy="48141"/>
          </a:xfrm>
          <a:custGeom>
            <a:avLst/>
            <a:gdLst>
              <a:gd name="connsiteX0" fmla="*/ 9917 w 54137"/>
              <a:gd name="connsiteY0" fmla="*/ 48142 h 48141"/>
              <a:gd name="connsiteX1" fmla="*/ 12751 w 54137"/>
              <a:gd name="connsiteY1" fmla="*/ 45829 h 48141"/>
              <a:gd name="connsiteX2" fmla="*/ 43228 w 54137"/>
              <a:gd name="connsiteY2" fmla="*/ 29173 h 48141"/>
              <a:gd name="connsiteX3" fmla="*/ 53985 w 54137"/>
              <a:gd name="connsiteY3" fmla="*/ 3322 h 48141"/>
              <a:gd name="connsiteX4" fmla="*/ 25069 w 54137"/>
              <a:gd name="connsiteY4" fmla="*/ 1009 h 48141"/>
              <a:gd name="connsiteX5" fmla="*/ 1936 w 54137"/>
              <a:gd name="connsiteY5" fmla="*/ 38947 h 48141"/>
              <a:gd name="connsiteX6" fmla="*/ 9917 w 54137"/>
              <a:gd name="connsiteY6" fmla="*/ 48142 h 4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137" h="48141">
                <a:moveTo>
                  <a:pt x="9917" y="48142"/>
                </a:moveTo>
                <a:cubicBezTo>
                  <a:pt x="10843" y="47563"/>
                  <a:pt x="11825" y="46407"/>
                  <a:pt x="12751" y="45829"/>
                </a:cubicBezTo>
                <a:cubicBezTo>
                  <a:pt x="22583" y="39727"/>
                  <a:pt x="32760" y="34164"/>
                  <a:pt x="43228" y="29173"/>
                </a:cubicBezTo>
                <a:cubicBezTo>
                  <a:pt x="46929" y="19978"/>
                  <a:pt x="55373" y="9047"/>
                  <a:pt x="53985" y="3322"/>
                </a:cubicBezTo>
                <a:cubicBezTo>
                  <a:pt x="52597" y="-2403"/>
                  <a:pt x="33802" y="1009"/>
                  <a:pt x="25069" y="1009"/>
                </a:cubicBezTo>
                <a:cubicBezTo>
                  <a:pt x="16336" y="1009"/>
                  <a:pt x="-6796" y="16508"/>
                  <a:pt x="1936" y="38947"/>
                </a:cubicBezTo>
                <a:cubicBezTo>
                  <a:pt x="3382" y="42873"/>
                  <a:pt x="6216" y="46141"/>
                  <a:pt x="9917" y="4814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7" name="Frihåndsform: figur 496">
            <a:extLst>
              <a:ext uri="{FF2B5EF4-FFF2-40B4-BE49-F238E27FC236}">
                <a16:creationId xmlns:a16="http://schemas.microsoft.com/office/drawing/2014/main" id="{61C7B961-0365-4077-912A-F3B84998B339}"/>
              </a:ext>
            </a:extLst>
          </p:cNvPr>
          <p:cNvSpPr/>
          <p:nvPr/>
        </p:nvSpPr>
        <p:spPr>
          <a:xfrm>
            <a:off x="10184894" y="4000624"/>
            <a:ext cx="40528" cy="89335"/>
          </a:xfrm>
          <a:custGeom>
            <a:avLst/>
            <a:gdLst>
              <a:gd name="connsiteX0" fmla="*/ 39673 w 40528"/>
              <a:gd name="connsiteY0" fmla="*/ 3048 h 89335"/>
              <a:gd name="connsiteX1" fmla="*/ 10757 w 40528"/>
              <a:gd name="connsiteY1" fmla="*/ 15656 h 89335"/>
              <a:gd name="connsiteX2" fmla="*/ 6130 w 40528"/>
              <a:gd name="connsiteY2" fmla="*/ 32311 h 89335"/>
              <a:gd name="connsiteX3" fmla="*/ 10352 w 40528"/>
              <a:gd name="connsiteY3" fmla="*/ 37458 h 89335"/>
              <a:gd name="connsiteX4" fmla="*/ 926 w 40528"/>
              <a:gd name="connsiteY4" fmla="*/ 74239 h 89335"/>
              <a:gd name="connsiteX5" fmla="*/ 463 w 40528"/>
              <a:gd name="connsiteY5" fmla="*/ 75396 h 89335"/>
              <a:gd name="connsiteX6" fmla="*/ 0 w 40528"/>
              <a:gd name="connsiteY6" fmla="*/ 75974 h 89335"/>
              <a:gd name="connsiteX7" fmla="*/ 10815 w 40528"/>
              <a:gd name="connsiteY7" fmla="*/ 89160 h 89335"/>
              <a:gd name="connsiteX8" fmla="*/ 39673 w 40528"/>
              <a:gd name="connsiteY8" fmla="*/ 3048 h 89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528" h="89335">
                <a:moveTo>
                  <a:pt x="39673" y="3048"/>
                </a:moveTo>
                <a:cubicBezTo>
                  <a:pt x="35451" y="-3892"/>
                  <a:pt x="21398" y="1313"/>
                  <a:pt x="10757" y="15656"/>
                </a:cubicBezTo>
                <a:cubicBezTo>
                  <a:pt x="9600" y="21312"/>
                  <a:pt x="8097" y="26875"/>
                  <a:pt x="6130" y="32311"/>
                </a:cubicBezTo>
                <a:lnTo>
                  <a:pt x="10352" y="37458"/>
                </a:lnTo>
                <a:cubicBezTo>
                  <a:pt x="17061" y="50326"/>
                  <a:pt x="13012" y="66189"/>
                  <a:pt x="926" y="74239"/>
                </a:cubicBezTo>
                <a:cubicBezTo>
                  <a:pt x="3759" y="71926"/>
                  <a:pt x="463" y="75396"/>
                  <a:pt x="463" y="75396"/>
                </a:cubicBezTo>
                <a:cubicBezTo>
                  <a:pt x="463" y="75396"/>
                  <a:pt x="463" y="75974"/>
                  <a:pt x="0" y="75974"/>
                </a:cubicBezTo>
                <a:cubicBezTo>
                  <a:pt x="3759" y="85748"/>
                  <a:pt x="9832" y="90316"/>
                  <a:pt x="10815" y="89160"/>
                </a:cubicBezTo>
                <a:cubicBezTo>
                  <a:pt x="17177" y="84360"/>
                  <a:pt x="45803" y="12822"/>
                  <a:pt x="39673" y="30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8" name="Frihåndsform: figur 497">
            <a:extLst>
              <a:ext uri="{FF2B5EF4-FFF2-40B4-BE49-F238E27FC236}">
                <a16:creationId xmlns:a16="http://schemas.microsoft.com/office/drawing/2014/main" id="{D0895382-03E3-4D62-83CE-0E8AF94D89EB}"/>
              </a:ext>
            </a:extLst>
          </p:cNvPr>
          <p:cNvSpPr/>
          <p:nvPr/>
        </p:nvSpPr>
        <p:spPr>
          <a:xfrm>
            <a:off x="10187028" y="4345507"/>
            <a:ext cx="25560" cy="32046"/>
          </a:xfrm>
          <a:custGeom>
            <a:avLst/>
            <a:gdLst>
              <a:gd name="connsiteX0" fmla="*/ 64 w 25560"/>
              <a:gd name="connsiteY0" fmla="*/ 1280 h 32046"/>
              <a:gd name="connsiteX1" fmla="*/ 22098 w 25560"/>
              <a:gd name="connsiteY1" fmla="*/ 31179 h 32046"/>
              <a:gd name="connsiteX2" fmla="*/ 64 w 25560"/>
              <a:gd name="connsiteY2" fmla="*/ 1280 h 32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560" h="32046">
                <a:moveTo>
                  <a:pt x="64" y="1280"/>
                </a:moveTo>
                <a:cubicBezTo>
                  <a:pt x="1915" y="12847"/>
                  <a:pt x="7062" y="36905"/>
                  <a:pt x="22098" y="31179"/>
                </a:cubicBezTo>
                <a:cubicBezTo>
                  <a:pt x="37134" y="25454"/>
                  <a:pt x="-1786" y="-6758"/>
                  <a:pt x="64" y="128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99" name="Frihåndsform: figur 498">
            <a:extLst>
              <a:ext uri="{FF2B5EF4-FFF2-40B4-BE49-F238E27FC236}">
                <a16:creationId xmlns:a16="http://schemas.microsoft.com/office/drawing/2014/main" id="{04D9807A-595E-4E16-9E8B-C1D8E19FD52C}"/>
              </a:ext>
            </a:extLst>
          </p:cNvPr>
          <p:cNvSpPr/>
          <p:nvPr/>
        </p:nvSpPr>
        <p:spPr>
          <a:xfrm>
            <a:off x="10258803" y="4370961"/>
            <a:ext cx="50899" cy="71402"/>
          </a:xfrm>
          <a:custGeom>
            <a:avLst/>
            <a:gdLst>
              <a:gd name="connsiteX0" fmla="*/ 0 w 50899"/>
              <a:gd name="connsiteY0" fmla="*/ 0 h 71402"/>
              <a:gd name="connsiteX1" fmla="*/ 7981 w 50899"/>
              <a:gd name="connsiteY1" fmla="*/ 17812 h 71402"/>
              <a:gd name="connsiteX2" fmla="*/ 17813 w 50899"/>
              <a:gd name="connsiteY2" fmla="*/ 30477 h 71402"/>
              <a:gd name="connsiteX3" fmla="*/ 29379 w 50899"/>
              <a:gd name="connsiteY3" fmla="*/ 65176 h 71402"/>
              <a:gd name="connsiteX4" fmla="*/ 36897 w 50899"/>
              <a:gd name="connsiteY4" fmla="*/ 57716 h 71402"/>
              <a:gd name="connsiteX5" fmla="*/ 47191 w 50899"/>
              <a:gd name="connsiteY5" fmla="*/ 41002 h 71402"/>
              <a:gd name="connsiteX6" fmla="*/ 45803 w 50899"/>
              <a:gd name="connsiteY6" fmla="*/ 17870 h 71402"/>
              <a:gd name="connsiteX7" fmla="*/ 26140 w 50899"/>
              <a:gd name="connsiteY7" fmla="*/ 16135 h 71402"/>
              <a:gd name="connsiteX8" fmla="*/ 0 w 50899"/>
              <a:gd name="connsiteY8" fmla="*/ 0 h 71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899" h="71402">
                <a:moveTo>
                  <a:pt x="0" y="0"/>
                </a:moveTo>
                <a:cubicBezTo>
                  <a:pt x="0" y="9774"/>
                  <a:pt x="2776" y="23133"/>
                  <a:pt x="7981" y="17812"/>
                </a:cubicBezTo>
                <a:cubicBezTo>
                  <a:pt x="14053" y="11508"/>
                  <a:pt x="23884" y="19547"/>
                  <a:pt x="17813" y="30477"/>
                </a:cubicBezTo>
                <a:cubicBezTo>
                  <a:pt x="11740" y="41407"/>
                  <a:pt x="27644" y="51702"/>
                  <a:pt x="29379" y="65176"/>
                </a:cubicBezTo>
                <a:cubicBezTo>
                  <a:pt x="31113" y="78651"/>
                  <a:pt x="38285" y="67489"/>
                  <a:pt x="36897" y="57716"/>
                </a:cubicBezTo>
                <a:cubicBezTo>
                  <a:pt x="35509" y="47942"/>
                  <a:pt x="38285" y="48521"/>
                  <a:pt x="47191" y="41002"/>
                </a:cubicBezTo>
                <a:cubicBezTo>
                  <a:pt x="53784" y="35856"/>
                  <a:pt x="50487" y="27238"/>
                  <a:pt x="45803" y="17870"/>
                </a:cubicBezTo>
                <a:cubicBezTo>
                  <a:pt x="39210" y="18223"/>
                  <a:pt x="32559" y="17639"/>
                  <a:pt x="26140" y="16135"/>
                </a:cubicBezTo>
                <a:cubicBezTo>
                  <a:pt x="16193" y="13029"/>
                  <a:pt x="7229" y="7483"/>
                  <a:pt x="0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0" name="Frihåndsform: figur 499">
            <a:extLst>
              <a:ext uri="{FF2B5EF4-FFF2-40B4-BE49-F238E27FC236}">
                <a16:creationId xmlns:a16="http://schemas.microsoft.com/office/drawing/2014/main" id="{BE3C6363-6927-425B-BE2B-ED8A3E21C1C1}"/>
              </a:ext>
            </a:extLst>
          </p:cNvPr>
          <p:cNvSpPr/>
          <p:nvPr/>
        </p:nvSpPr>
        <p:spPr>
          <a:xfrm>
            <a:off x="10267441" y="4443358"/>
            <a:ext cx="18647" cy="18011"/>
          </a:xfrm>
          <a:custGeom>
            <a:avLst/>
            <a:gdLst>
              <a:gd name="connsiteX0" fmla="*/ 269 w 18647"/>
              <a:gd name="connsiteY0" fmla="*/ 15507 h 18011"/>
              <a:gd name="connsiteX1" fmla="*/ 17618 w 18647"/>
              <a:gd name="connsiteY1" fmla="*/ 2321 h 18011"/>
              <a:gd name="connsiteX2" fmla="*/ 269 w 18647"/>
              <a:gd name="connsiteY2" fmla="*/ 15507 h 180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647" h="18011">
                <a:moveTo>
                  <a:pt x="269" y="15507"/>
                </a:moveTo>
                <a:cubicBezTo>
                  <a:pt x="3045" y="23545"/>
                  <a:pt x="23402" y="10360"/>
                  <a:pt x="17618" y="2321"/>
                </a:cubicBezTo>
                <a:cubicBezTo>
                  <a:pt x="11835" y="-5717"/>
                  <a:pt x="-2102" y="9203"/>
                  <a:pt x="269" y="1550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1" name="Frihåndsform: figur 500">
            <a:extLst>
              <a:ext uri="{FF2B5EF4-FFF2-40B4-BE49-F238E27FC236}">
                <a16:creationId xmlns:a16="http://schemas.microsoft.com/office/drawing/2014/main" id="{4EDEC9B3-5AED-417C-8500-C6C358DF760C}"/>
              </a:ext>
            </a:extLst>
          </p:cNvPr>
          <p:cNvSpPr/>
          <p:nvPr/>
        </p:nvSpPr>
        <p:spPr>
          <a:xfrm>
            <a:off x="10173075" y="4199209"/>
            <a:ext cx="69998" cy="142547"/>
          </a:xfrm>
          <a:custGeom>
            <a:avLst/>
            <a:gdLst>
              <a:gd name="connsiteX0" fmla="*/ 58432 w 69998"/>
              <a:gd name="connsiteY0" fmla="*/ 140234 h 142547"/>
              <a:gd name="connsiteX1" fmla="*/ 69998 w 69998"/>
              <a:gd name="connsiteY1" fmla="*/ 142547 h 142547"/>
              <a:gd name="connsiteX2" fmla="*/ 64215 w 69998"/>
              <a:gd name="connsiteY2" fmla="*/ 121843 h 142547"/>
              <a:gd name="connsiteX3" fmla="*/ 52013 w 69998"/>
              <a:gd name="connsiteY3" fmla="*/ 125313 h 142547"/>
              <a:gd name="connsiteX4" fmla="*/ 40446 w 69998"/>
              <a:gd name="connsiteY4" fmla="*/ 99983 h 142547"/>
              <a:gd name="connsiteX5" fmla="*/ 56350 w 69998"/>
              <a:gd name="connsiteY5" fmla="*/ 60368 h 142547"/>
              <a:gd name="connsiteX6" fmla="*/ 54962 w 69998"/>
              <a:gd name="connsiteY6" fmla="*/ 14970 h 142547"/>
              <a:gd name="connsiteX7" fmla="*/ 50741 w 69998"/>
              <a:gd name="connsiteY7" fmla="*/ 5197 h 142547"/>
              <a:gd name="connsiteX8" fmla="*/ 16504 w 69998"/>
              <a:gd name="connsiteY8" fmla="*/ 1727 h 142547"/>
              <a:gd name="connsiteX9" fmla="*/ 11819 w 69998"/>
              <a:gd name="connsiteY9" fmla="*/ 66672 h 142547"/>
              <a:gd name="connsiteX10" fmla="*/ 600 w 69998"/>
              <a:gd name="connsiteY10" fmla="*/ 63202 h 142547"/>
              <a:gd name="connsiteX11" fmla="*/ 6383 w 69998"/>
              <a:gd name="connsiteY11" fmla="*/ 101139 h 142547"/>
              <a:gd name="connsiteX12" fmla="*/ 12514 w 69998"/>
              <a:gd name="connsiteY12" fmla="*/ 122421 h 142547"/>
              <a:gd name="connsiteX13" fmla="*/ 35647 w 69998"/>
              <a:gd name="connsiteY13" fmla="*/ 131617 h 142547"/>
              <a:gd name="connsiteX14" fmla="*/ 58432 w 69998"/>
              <a:gd name="connsiteY14" fmla="*/ 140234 h 1425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9998" h="142547">
                <a:moveTo>
                  <a:pt x="58432" y="140234"/>
                </a:moveTo>
                <a:cubicBezTo>
                  <a:pt x="62422" y="139939"/>
                  <a:pt x="66413" y="140737"/>
                  <a:pt x="69998" y="142547"/>
                </a:cubicBezTo>
                <a:cubicBezTo>
                  <a:pt x="67627" y="135775"/>
                  <a:pt x="65719" y="128858"/>
                  <a:pt x="64215" y="121843"/>
                </a:cubicBezTo>
                <a:cubicBezTo>
                  <a:pt x="59878" y="121837"/>
                  <a:pt x="55656" y="123040"/>
                  <a:pt x="52013" y="125313"/>
                </a:cubicBezTo>
                <a:cubicBezTo>
                  <a:pt x="40446" y="133352"/>
                  <a:pt x="48774" y="110335"/>
                  <a:pt x="40446" y="99983"/>
                </a:cubicBezTo>
                <a:cubicBezTo>
                  <a:pt x="32118" y="89631"/>
                  <a:pt x="46229" y="73554"/>
                  <a:pt x="56350" y="60368"/>
                </a:cubicBezTo>
                <a:cubicBezTo>
                  <a:pt x="66471" y="47182"/>
                  <a:pt x="53574" y="24744"/>
                  <a:pt x="54962" y="14970"/>
                </a:cubicBezTo>
                <a:cubicBezTo>
                  <a:pt x="56350" y="5197"/>
                  <a:pt x="55425" y="1727"/>
                  <a:pt x="50741" y="5197"/>
                </a:cubicBezTo>
                <a:cubicBezTo>
                  <a:pt x="46056" y="8667"/>
                  <a:pt x="25931" y="-4577"/>
                  <a:pt x="16504" y="1727"/>
                </a:cubicBezTo>
                <a:cubicBezTo>
                  <a:pt x="7077" y="8031"/>
                  <a:pt x="16042" y="62624"/>
                  <a:pt x="11819" y="66672"/>
                </a:cubicBezTo>
                <a:cubicBezTo>
                  <a:pt x="7598" y="70720"/>
                  <a:pt x="2451" y="58055"/>
                  <a:pt x="600" y="63202"/>
                </a:cubicBezTo>
                <a:cubicBezTo>
                  <a:pt x="-1308" y="70720"/>
                  <a:pt x="1526" y="101139"/>
                  <a:pt x="6383" y="101139"/>
                </a:cubicBezTo>
                <a:cubicBezTo>
                  <a:pt x="11241" y="101139"/>
                  <a:pt x="16214" y="109236"/>
                  <a:pt x="12514" y="122421"/>
                </a:cubicBezTo>
                <a:cubicBezTo>
                  <a:pt x="8813" y="135607"/>
                  <a:pt x="22807" y="137342"/>
                  <a:pt x="35647" y="131617"/>
                </a:cubicBezTo>
                <a:cubicBezTo>
                  <a:pt x="48485" y="125892"/>
                  <a:pt x="44957" y="142431"/>
                  <a:pt x="58432" y="14023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2" name="Frihåndsform: figur 501">
            <a:extLst>
              <a:ext uri="{FF2B5EF4-FFF2-40B4-BE49-F238E27FC236}">
                <a16:creationId xmlns:a16="http://schemas.microsoft.com/office/drawing/2014/main" id="{7EF3EBC5-DDC8-4E69-89A6-17A5396D87B9}"/>
              </a:ext>
            </a:extLst>
          </p:cNvPr>
          <p:cNvSpPr/>
          <p:nvPr/>
        </p:nvSpPr>
        <p:spPr>
          <a:xfrm>
            <a:off x="10220969" y="4448331"/>
            <a:ext cx="112034" cy="122727"/>
          </a:xfrm>
          <a:custGeom>
            <a:avLst/>
            <a:gdLst>
              <a:gd name="connsiteX0" fmla="*/ 87049 w 112034"/>
              <a:gd name="connsiteY0" fmla="*/ 11112 h 122727"/>
              <a:gd name="connsiteX1" fmla="*/ 73921 w 112034"/>
              <a:gd name="connsiteY1" fmla="*/ 26033 h 122727"/>
              <a:gd name="connsiteX2" fmla="*/ 59868 w 112034"/>
              <a:gd name="connsiteY2" fmla="*/ 38698 h 122727"/>
              <a:gd name="connsiteX3" fmla="*/ 39222 w 112034"/>
              <a:gd name="connsiteY3" fmla="*/ 32915 h 122727"/>
              <a:gd name="connsiteX4" fmla="*/ 12041 w 112034"/>
              <a:gd name="connsiteY4" fmla="*/ 51883 h 122727"/>
              <a:gd name="connsiteX5" fmla="*/ 3135 w 112034"/>
              <a:gd name="connsiteY5" fmla="*/ 80799 h 122727"/>
              <a:gd name="connsiteX6" fmla="*/ 23781 w 112034"/>
              <a:gd name="connsiteY6" fmla="*/ 67556 h 122727"/>
              <a:gd name="connsiteX7" fmla="*/ 41131 w 112034"/>
              <a:gd name="connsiteY7" fmla="*/ 60095 h 122727"/>
              <a:gd name="connsiteX8" fmla="*/ 60793 w 112034"/>
              <a:gd name="connsiteY8" fmla="*/ 107806 h 122727"/>
              <a:gd name="connsiteX9" fmla="*/ 85140 w 112034"/>
              <a:gd name="connsiteY9" fmla="*/ 122727 h 122727"/>
              <a:gd name="connsiteX10" fmla="*/ 84677 w 112034"/>
              <a:gd name="connsiteY10" fmla="*/ 87103 h 122727"/>
              <a:gd name="connsiteX11" fmla="*/ 109545 w 112034"/>
              <a:gd name="connsiteY11" fmla="*/ 74438 h 122727"/>
              <a:gd name="connsiteX12" fmla="*/ 103762 w 112034"/>
              <a:gd name="connsiteY12" fmla="*/ 12384 h 122727"/>
              <a:gd name="connsiteX13" fmla="*/ 87049 w 112034"/>
              <a:gd name="connsiteY13" fmla="*/ 11112 h 1227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2034" h="122727">
                <a:moveTo>
                  <a:pt x="87049" y="11112"/>
                </a:moveTo>
                <a:cubicBezTo>
                  <a:pt x="92832" y="23777"/>
                  <a:pt x="75482" y="13425"/>
                  <a:pt x="73921" y="26033"/>
                </a:cubicBezTo>
                <a:cubicBezTo>
                  <a:pt x="72359" y="38640"/>
                  <a:pt x="59405" y="28346"/>
                  <a:pt x="59868" y="38698"/>
                </a:cubicBezTo>
                <a:cubicBezTo>
                  <a:pt x="60330" y="49050"/>
                  <a:pt x="45815" y="38698"/>
                  <a:pt x="39222" y="32915"/>
                </a:cubicBezTo>
                <a:cubicBezTo>
                  <a:pt x="32629" y="27131"/>
                  <a:pt x="22335" y="48413"/>
                  <a:pt x="12041" y="51883"/>
                </a:cubicBezTo>
                <a:cubicBezTo>
                  <a:pt x="1747" y="55353"/>
                  <a:pt x="-3920" y="81204"/>
                  <a:pt x="3135" y="80799"/>
                </a:cubicBezTo>
                <a:cubicBezTo>
                  <a:pt x="11579" y="80221"/>
                  <a:pt x="15800" y="66977"/>
                  <a:pt x="23781" y="67556"/>
                </a:cubicBezTo>
                <a:cubicBezTo>
                  <a:pt x="31762" y="68134"/>
                  <a:pt x="29564" y="57782"/>
                  <a:pt x="41131" y="60095"/>
                </a:cubicBezTo>
                <a:cubicBezTo>
                  <a:pt x="52697" y="62409"/>
                  <a:pt x="44369" y="104337"/>
                  <a:pt x="60793" y="107806"/>
                </a:cubicBezTo>
                <a:cubicBezTo>
                  <a:pt x="77218" y="111276"/>
                  <a:pt x="77680" y="122727"/>
                  <a:pt x="85140" y="122727"/>
                </a:cubicBezTo>
                <a:cubicBezTo>
                  <a:pt x="92600" y="122727"/>
                  <a:pt x="83753" y="96298"/>
                  <a:pt x="84677" y="87103"/>
                </a:cubicBezTo>
                <a:cubicBezTo>
                  <a:pt x="85603" y="77907"/>
                  <a:pt x="101564" y="86524"/>
                  <a:pt x="109545" y="74438"/>
                </a:cubicBezTo>
                <a:cubicBezTo>
                  <a:pt x="117526" y="62351"/>
                  <a:pt x="103762" y="32510"/>
                  <a:pt x="103762" y="12384"/>
                </a:cubicBezTo>
                <a:cubicBezTo>
                  <a:pt x="103415" y="-6700"/>
                  <a:pt x="80456" y="-975"/>
                  <a:pt x="87049" y="1111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3" name="Frihåndsform: figur 502">
            <a:extLst>
              <a:ext uri="{FF2B5EF4-FFF2-40B4-BE49-F238E27FC236}">
                <a16:creationId xmlns:a16="http://schemas.microsoft.com/office/drawing/2014/main" id="{F0C457AC-CE6A-4825-BEA3-02967E2C92AA}"/>
              </a:ext>
            </a:extLst>
          </p:cNvPr>
          <p:cNvSpPr/>
          <p:nvPr/>
        </p:nvSpPr>
        <p:spPr>
          <a:xfrm>
            <a:off x="10217809" y="4389123"/>
            <a:ext cx="50888" cy="82504"/>
          </a:xfrm>
          <a:custGeom>
            <a:avLst/>
            <a:gdLst>
              <a:gd name="connsiteX0" fmla="*/ 7915 w 50888"/>
              <a:gd name="connsiteY0" fmla="*/ 37588 h 82504"/>
              <a:gd name="connsiteX1" fmla="*/ 20579 w 50888"/>
              <a:gd name="connsiteY1" fmla="*/ 29492 h 82504"/>
              <a:gd name="connsiteX2" fmla="*/ 22488 w 50888"/>
              <a:gd name="connsiteY2" fmla="*/ 51930 h 82504"/>
              <a:gd name="connsiteX3" fmla="*/ 25727 w 50888"/>
              <a:gd name="connsiteY3" fmla="*/ 82408 h 82504"/>
              <a:gd name="connsiteX4" fmla="*/ 50594 w 50888"/>
              <a:gd name="connsiteY4" fmla="*/ 38166 h 82504"/>
              <a:gd name="connsiteX5" fmla="*/ 41688 w 50888"/>
              <a:gd name="connsiteY5" fmla="*/ 32961 h 82504"/>
              <a:gd name="connsiteX6" fmla="*/ 6064 w 50888"/>
              <a:gd name="connsiteY6" fmla="*/ 229 h 82504"/>
              <a:gd name="connsiteX7" fmla="*/ 7915 w 50888"/>
              <a:gd name="connsiteY7" fmla="*/ 37588 h 82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888" h="82504">
                <a:moveTo>
                  <a:pt x="7915" y="37588"/>
                </a:moveTo>
                <a:cubicBezTo>
                  <a:pt x="11211" y="37010"/>
                  <a:pt x="19481" y="37588"/>
                  <a:pt x="20579" y="29492"/>
                </a:cubicBezTo>
                <a:cubicBezTo>
                  <a:pt x="21679" y="21395"/>
                  <a:pt x="29023" y="44470"/>
                  <a:pt x="22488" y="51930"/>
                </a:cubicBezTo>
                <a:cubicBezTo>
                  <a:pt x="15953" y="59391"/>
                  <a:pt x="16358" y="80094"/>
                  <a:pt x="25727" y="82408"/>
                </a:cubicBezTo>
                <a:cubicBezTo>
                  <a:pt x="35095" y="84721"/>
                  <a:pt x="53428" y="45048"/>
                  <a:pt x="50594" y="38166"/>
                </a:cubicBezTo>
                <a:cubicBezTo>
                  <a:pt x="47761" y="31284"/>
                  <a:pt x="39028" y="43314"/>
                  <a:pt x="41688" y="32961"/>
                </a:cubicBezTo>
                <a:cubicBezTo>
                  <a:pt x="44349" y="22610"/>
                  <a:pt x="16821" y="-2663"/>
                  <a:pt x="6064" y="229"/>
                </a:cubicBezTo>
                <a:cubicBezTo>
                  <a:pt x="-3999" y="1906"/>
                  <a:pt x="-240" y="39265"/>
                  <a:pt x="7915" y="3758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4" name="Frihåndsform: figur 503">
            <a:extLst>
              <a:ext uri="{FF2B5EF4-FFF2-40B4-BE49-F238E27FC236}">
                <a16:creationId xmlns:a16="http://schemas.microsoft.com/office/drawing/2014/main" id="{67B53836-3247-41B3-B185-A3C33A25AE4A}"/>
              </a:ext>
            </a:extLst>
          </p:cNvPr>
          <p:cNvSpPr/>
          <p:nvPr/>
        </p:nvSpPr>
        <p:spPr>
          <a:xfrm>
            <a:off x="10672242" y="4801344"/>
            <a:ext cx="224464" cy="224868"/>
          </a:xfrm>
          <a:custGeom>
            <a:avLst/>
            <a:gdLst>
              <a:gd name="connsiteX0" fmla="*/ 214151 w 224464"/>
              <a:gd name="connsiteY0" fmla="*/ 208136 h 224868"/>
              <a:gd name="connsiteX1" fmla="*/ 197264 w 224464"/>
              <a:gd name="connsiteY1" fmla="*/ 189167 h 224868"/>
              <a:gd name="connsiteX2" fmla="*/ 174131 w 224464"/>
              <a:gd name="connsiteY2" fmla="*/ 175982 h 224868"/>
              <a:gd name="connsiteX3" fmla="*/ 157245 w 224464"/>
              <a:gd name="connsiteY3" fmla="*/ 138623 h 224868"/>
              <a:gd name="connsiteX4" fmla="*/ 151461 w 224464"/>
              <a:gd name="connsiteY4" fmla="*/ 115490 h 224868"/>
              <a:gd name="connsiteX5" fmla="*/ 156145 w 224464"/>
              <a:gd name="connsiteY5" fmla="*/ 97099 h 224868"/>
              <a:gd name="connsiteX6" fmla="*/ 109880 w 224464"/>
              <a:gd name="connsiteY6" fmla="*/ 66680 h 224868"/>
              <a:gd name="connsiteX7" fmla="*/ 17349 w 224464"/>
              <a:gd name="connsiteY7" fmla="*/ 6304 h 224868"/>
              <a:gd name="connsiteX8" fmla="*/ 0 w 224464"/>
              <a:gd name="connsiteY8" fmla="*/ 0 h 224868"/>
              <a:gd name="connsiteX9" fmla="*/ 0 w 224464"/>
              <a:gd name="connsiteY9" fmla="*/ 175982 h 224868"/>
              <a:gd name="connsiteX10" fmla="*/ 24868 w 224464"/>
              <a:gd name="connsiteY10" fmla="*/ 185755 h 224868"/>
              <a:gd name="connsiteX11" fmla="*/ 53436 w 224464"/>
              <a:gd name="connsiteY11" fmla="*/ 166787 h 224868"/>
              <a:gd name="connsiteX12" fmla="*/ 67490 w 224464"/>
              <a:gd name="connsiteY12" fmla="*/ 146083 h 224868"/>
              <a:gd name="connsiteX13" fmla="*/ 116705 w 224464"/>
              <a:gd name="connsiteY13" fmla="*/ 159326 h 224868"/>
              <a:gd name="connsiteX14" fmla="*/ 168291 w 224464"/>
              <a:gd name="connsiteY14" fmla="*/ 213919 h 224868"/>
              <a:gd name="connsiteX15" fmla="*/ 217505 w 224464"/>
              <a:gd name="connsiteY15" fmla="*/ 224849 h 224868"/>
              <a:gd name="connsiteX16" fmla="*/ 214151 w 224464"/>
              <a:gd name="connsiteY16" fmla="*/ 208136 h 224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4464" h="224868">
                <a:moveTo>
                  <a:pt x="214151" y="208136"/>
                </a:moveTo>
                <a:cubicBezTo>
                  <a:pt x="209467" y="205881"/>
                  <a:pt x="196801" y="195529"/>
                  <a:pt x="197264" y="189167"/>
                </a:cubicBezTo>
                <a:cubicBezTo>
                  <a:pt x="197727" y="182806"/>
                  <a:pt x="183211" y="183384"/>
                  <a:pt x="174131" y="175982"/>
                </a:cubicBezTo>
                <a:cubicBezTo>
                  <a:pt x="165052" y="168579"/>
                  <a:pt x="168348" y="144348"/>
                  <a:pt x="157245" y="138623"/>
                </a:cubicBezTo>
                <a:cubicBezTo>
                  <a:pt x="146141" y="132897"/>
                  <a:pt x="138970" y="114449"/>
                  <a:pt x="151461" y="115490"/>
                </a:cubicBezTo>
                <a:cubicBezTo>
                  <a:pt x="163953" y="116531"/>
                  <a:pt x="165977" y="108029"/>
                  <a:pt x="156145" y="97099"/>
                </a:cubicBezTo>
                <a:cubicBezTo>
                  <a:pt x="146314" y="86169"/>
                  <a:pt x="111153" y="82179"/>
                  <a:pt x="109880" y="66680"/>
                </a:cubicBezTo>
                <a:cubicBezTo>
                  <a:pt x="108608" y="51181"/>
                  <a:pt x="45167" y="13764"/>
                  <a:pt x="17349" y="6304"/>
                </a:cubicBezTo>
                <a:cubicBezTo>
                  <a:pt x="11393" y="4719"/>
                  <a:pt x="5610" y="2608"/>
                  <a:pt x="0" y="0"/>
                </a:cubicBezTo>
                <a:lnTo>
                  <a:pt x="0" y="175982"/>
                </a:lnTo>
                <a:cubicBezTo>
                  <a:pt x="7056" y="181782"/>
                  <a:pt x="15731" y="185206"/>
                  <a:pt x="24868" y="185755"/>
                </a:cubicBezTo>
                <a:cubicBezTo>
                  <a:pt x="55345" y="187490"/>
                  <a:pt x="48001" y="166787"/>
                  <a:pt x="53436" y="166787"/>
                </a:cubicBezTo>
                <a:cubicBezTo>
                  <a:pt x="58873" y="166787"/>
                  <a:pt x="60955" y="155220"/>
                  <a:pt x="67490" y="146083"/>
                </a:cubicBezTo>
                <a:cubicBezTo>
                  <a:pt x="74025" y="136945"/>
                  <a:pt x="100801" y="144348"/>
                  <a:pt x="116705" y="159326"/>
                </a:cubicBezTo>
                <a:cubicBezTo>
                  <a:pt x="132608" y="174305"/>
                  <a:pt x="151404" y="217910"/>
                  <a:pt x="168291" y="213919"/>
                </a:cubicBezTo>
                <a:cubicBezTo>
                  <a:pt x="185177" y="209929"/>
                  <a:pt x="202469" y="225486"/>
                  <a:pt x="217505" y="224849"/>
                </a:cubicBezTo>
                <a:cubicBezTo>
                  <a:pt x="232542" y="224213"/>
                  <a:pt x="219298" y="211028"/>
                  <a:pt x="214151" y="20813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5" name="Frihåndsform: figur 504">
            <a:extLst>
              <a:ext uri="{FF2B5EF4-FFF2-40B4-BE49-F238E27FC236}">
                <a16:creationId xmlns:a16="http://schemas.microsoft.com/office/drawing/2014/main" id="{CCF6FC82-9CA9-419C-AA21-C44E9A1AF072}"/>
              </a:ext>
            </a:extLst>
          </p:cNvPr>
          <p:cNvSpPr/>
          <p:nvPr/>
        </p:nvSpPr>
        <p:spPr>
          <a:xfrm>
            <a:off x="9253584" y="4451977"/>
            <a:ext cx="49497" cy="103466"/>
          </a:xfrm>
          <a:custGeom>
            <a:avLst/>
            <a:gdLst>
              <a:gd name="connsiteX0" fmla="*/ 2650 w 49497"/>
              <a:gd name="connsiteY0" fmla="*/ 78773 h 103466"/>
              <a:gd name="connsiteX1" fmla="*/ 7797 w 49497"/>
              <a:gd name="connsiteY1" fmla="*/ 81664 h 103466"/>
              <a:gd name="connsiteX2" fmla="*/ 28906 w 49497"/>
              <a:gd name="connsiteY2" fmla="*/ 103466 h 103466"/>
              <a:gd name="connsiteX3" fmla="*/ 49493 w 49497"/>
              <a:gd name="connsiteY3" fmla="*/ 64951 h 103466"/>
              <a:gd name="connsiteX4" fmla="*/ 11093 w 49497"/>
              <a:gd name="connsiteY4" fmla="*/ 6 h 103466"/>
              <a:gd name="connsiteX5" fmla="*/ 2650 w 49497"/>
              <a:gd name="connsiteY5" fmla="*/ 26435 h 103466"/>
              <a:gd name="connsiteX6" fmla="*/ 1262 w 49497"/>
              <a:gd name="connsiteY6" fmla="*/ 63794 h 103466"/>
              <a:gd name="connsiteX7" fmla="*/ 2650 w 49497"/>
              <a:gd name="connsiteY7" fmla="*/ 78773 h 103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497" h="103466">
                <a:moveTo>
                  <a:pt x="2650" y="78773"/>
                </a:moveTo>
                <a:cubicBezTo>
                  <a:pt x="4558" y="79409"/>
                  <a:pt x="6293" y="80392"/>
                  <a:pt x="7797" y="81664"/>
                </a:cubicBezTo>
                <a:cubicBezTo>
                  <a:pt x="15836" y="87898"/>
                  <a:pt x="22949" y="95237"/>
                  <a:pt x="28906" y="103466"/>
                </a:cubicBezTo>
                <a:cubicBezTo>
                  <a:pt x="40992" y="94173"/>
                  <a:pt x="48453" y="80149"/>
                  <a:pt x="49493" y="64951"/>
                </a:cubicBezTo>
                <a:cubicBezTo>
                  <a:pt x="49956" y="41818"/>
                  <a:pt x="16703" y="-573"/>
                  <a:pt x="11093" y="6"/>
                </a:cubicBezTo>
                <a:cubicBezTo>
                  <a:pt x="5483" y="584"/>
                  <a:pt x="6409" y="15563"/>
                  <a:pt x="2650" y="26435"/>
                </a:cubicBezTo>
                <a:cubicBezTo>
                  <a:pt x="-1109" y="37307"/>
                  <a:pt x="-184" y="47717"/>
                  <a:pt x="1262" y="63794"/>
                </a:cubicBezTo>
                <a:cubicBezTo>
                  <a:pt x="1956" y="68762"/>
                  <a:pt x="2418" y="73759"/>
                  <a:pt x="2650" y="7877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6" name="Frihåndsform: figur 505">
            <a:extLst>
              <a:ext uri="{FF2B5EF4-FFF2-40B4-BE49-F238E27FC236}">
                <a16:creationId xmlns:a16="http://schemas.microsoft.com/office/drawing/2014/main" id="{9122FE7B-7F29-44A8-95B3-AC8D692AB0C3}"/>
              </a:ext>
            </a:extLst>
          </p:cNvPr>
          <p:cNvSpPr/>
          <p:nvPr/>
        </p:nvSpPr>
        <p:spPr>
          <a:xfrm>
            <a:off x="8388644" y="5055126"/>
            <a:ext cx="163010" cy="395423"/>
          </a:xfrm>
          <a:custGeom>
            <a:avLst/>
            <a:gdLst>
              <a:gd name="connsiteX0" fmla="*/ 154700 w 163010"/>
              <a:gd name="connsiteY0" fmla="*/ 50933 h 395423"/>
              <a:gd name="connsiteX1" fmla="*/ 137813 w 163010"/>
              <a:gd name="connsiteY1" fmla="*/ 4957 h 395423"/>
              <a:gd name="connsiteX2" fmla="*/ 129369 w 163010"/>
              <a:gd name="connsiteY2" fmla="*/ 12995 h 395423"/>
              <a:gd name="connsiteX3" fmla="*/ 126073 w 163010"/>
              <a:gd name="connsiteY3" fmla="*/ 32542 h 395423"/>
              <a:gd name="connsiteX4" fmla="*/ 112020 w 163010"/>
              <a:gd name="connsiteY4" fmla="*/ 45208 h 395423"/>
              <a:gd name="connsiteX5" fmla="*/ 100454 w 163010"/>
              <a:gd name="connsiteY5" fmla="*/ 57815 h 395423"/>
              <a:gd name="connsiteX6" fmla="*/ 99991 w 163010"/>
              <a:gd name="connsiteY6" fmla="*/ 72793 h 395423"/>
              <a:gd name="connsiteX7" fmla="*/ 82642 w 163010"/>
              <a:gd name="connsiteY7" fmla="*/ 90143 h 395423"/>
              <a:gd name="connsiteX8" fmla="*/ 49851 w 163010"/>
              <a:gd name="connsiteY8" fmla="*/ 109690 h 395423"/>
              <a:gd name="connsiteX9" fmla="*/ 19837 w 163010"/>
              <a:gd name="connsiteY9" fmla="*/ 115993 h 395423"/>
              <a:gd name="connsiteX10" fmla="*/ 10005 w 163010"/>
              <a:gd name="connsiteY10" fmla="*/ 153353 h 395423"/>
              <a:gd name="connsiteX11" fmla="*/ 12839 w 163010"/>
              <a:gd name="connsiteY11" fmla="*/ 203377 h 395423"/>
              <a:gd name="connsiteX12" fmla="*/ 7056 w 163010"/>
              <a:gd name="connsiteY12" fmla="*/ 260283 h 395423"/>
              <a:gd name="connsiteX13" fmla="*/ 0 w 163010"/>
              <a:gd name="connsiteY13" fmla="*/ 272891 h 395423"/>
              <a:gd name="connsiteX14" fmla="*/ 2371 w 163010"/>
              <a:gd name="connsiteY14" fmla="*/ 343619 h 395423"/>
              <a:gd name="connsiteX15" fmla="*/ 3297 w 163010"/>
              <a:gd name="connsiteY15" fmla="*/ 349402 h 395423"/>
              <a:gd name="connsiteX16" fmla="*/ 3759 w 163010"/>
              <a:gd name="connsiteY16" fmla="*/ 350559 h 395423"/>
              <a:gd name="connsiteX17" fmla="*/ 16425 w 163010"/>
              <a:gd name="connsiteY17" fmla="*/ 382771 h 395423"/>
              <a:gd name="connsiteX18" fmla="*/ 54824 w 163010"/>
              <a:gd name="connsiteY18" fmla="*/ 391966 h 395423"/>
              <a:gd name="connsiteX19" fmla="*/ 55808 w 163010"/>
              <a:gd name="connsiteY19" fmla="*/ 390810 h 395423"/>
              <a:gd name="connsiteX20" fmla="*/ 84377 w 163010"/>
              <a:gd name="connsiteY20" fmla="*/ 345411 h 395423"/>
              <a:gd name="connsiteX21" fmla="*/ 97504 w 163010"/>
              <a:gd name="connsiteY21" fmla="*/ 323551 h 395423"/>
              <a:gd name="connsiteX22" fmla="*/ 101263 w 163010"/>
              <a:gd name="connsiteY22" fmla="*/ 308052 h 395423"/>
              <a:gd name="connsiteX23" fmla="*/ 101263 w 163010"/>
              <a:gd name="connsiteY23" fmla="*/ 291917 h 395423"/>
              <a:gd name="connsiteX24" fmla="*/ 101263 w 163010"/>
              <a:gd name="connsiteY24" fmla="*/ 290587 h 395423"/>
              <a:gd name="connsiteX25" fmla="*/ 114391 w 163010"/>
              <a:gd name="connsiteY25" fmla="*/ 242934 h 395423"/>
              <a:gd name="connsiteX26" fmla="*/ 122314 w 163010"/>
              <a:gd name="connsiteY26" fmla="*/ 229112 h 395423"/>
              <a:gd name="connsiteX27" fmla="*/ 138276 w 163010"/>
              <a:gd name="connsiteY27" fmla="*/ 154972 h 395423"/>
              <a:gd name="connsiteX28" fmla="*/ 142497 w 163010"/>
              <a:gd name="connsiteY28" fmla="*/ 123338 h 395423"/>
              <a:gd name="connsiteX29" fmla="*/ 148280 w 163010"/>
              <a:gd name="connsiteY29" fmla="*/ 105989 h 395423"/>
              <a:gd name="connsiteX30" fmla="*/ 162334 w 163010"/>
              <a:gd name="connsiteY30" fmla="*/ 102576 h 395423"/>
              <a:gd name="connsiteX31" fmla="*/ 154700 w 163010"/>
              <a:gd name="connsiteY31" fmla="*/ 50933 h 3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3010" h="395423">
                <a:moveTo>
                  <a:pt x="154700" y="50933"/>
                </a:moveTo>
                <a:cubicBezTo>
                  <a:pt x="154237" y="31964"/>
                  <a:pt x="140126" y="13573"/>
                  <a:pt x="137813" y="4957"/>
                </a:cubicBezTo>
                <a:cubicBezTo>
                  <a:pt x="134516" y="-8807"/>
                  <a:pt x="132030" y="10162"/>
                  <a:pt x="129369" y="12995"/>
                </a:cubicBezTo>
                <a:cubicBezTo>
                  <a:pt x="126247" y="18998"/>
                  <a:pt x="125090" y="25840"/>
                  <a:pt x="126073" y="32542"/>
                </a:cubicBezTo>
                <a:cubicBezTo>
                  <a:pt x="126999" y="38846"/>
                  <a:pt x="117630" y="45786"/>
                  <a:pt x="112020" y="45208"/>
                </a:cubicBezTo>
                <a:cubicBezTo>
                  <a:pt x="106410" y="44629"/>
                  <a:pt x="97504" y="48619"/>
                  <a:pt x="100454" y="57815"/>
                </a:cubicBezTo>
                <a:cubicBezTo>
                  <a:pt x="103403" y="67010"/>
                  <a:pt x="96290" y="65333"/>
                  <a:pt x="99991" y="72793"/>
                </a:cubicBezTo>
                <a:cubicBezTo>
                  <a:pt x="103692" y="80254"/>
                  <a:pt x="92531" y="89449"/>
                  <a:pt x="82642" y="90143"/>
                </a:cubicBezTo>
                <a:cubicBezTo>
                  <a:pt x="72753" y="90837"/>
                  <a:pt x="60665" y="111425"/>
                  <a:pt x="49851" y="109690"/>
                </a:cubicBezTo>
                <a:cubicBezTo>
                  <a:pt x="39036" y="107955"/>
                  <a:pt x="29263" y="117728"/>
                  <a:pt x="19837" y="115993"/>
                </a:cubicBezTo>
                <a:cubicBezTo>
                  <a:pt x="10410" y="114259"/>
                  <a:pt x="17061" y="138432"/>
                  <a:pt x="10005" y="153353"/>
                </a:cubicBezTo>
                <a:cubicBezTo>
                  <a:pt x="2949" y="168273"/>
                  <a:pt x="6767" y="185565"/>
                  <a:pt x="12839" y="203377"/>
                </a:cubicBezTo>
                <a:cubicBezTo>
                  <a:pt x="18911" y="221189"/>
                  <a:pt x="24058" y="236110"/>
                  <a:pt x="7056" y="260283"/>
                </a:cubicBezTo>
                <a:cubicBezTo>
                  <a:pt x="4337" y="264268"/>
                  <a:pt x="1967" y="268484"/>
                  <a:pt x="0" y="272891"/>
                </a:cubicBezTo>
                <a:cubicBezTo>
                  <a:pt x="3297" y="296486"/>
                  <a:pt x="-1388" y="320602"/>
                  <a:pt x="2371" y="343619"/>
                </a:cubicBezTo>
                <a:cubicBezTo>
                  <a:pt x="2892" y="345504"/>
                  <a:pt x="3239" y="347441"/>
                  <a:pt x="3297" y="349402"/>
                </a:cubicBezTo>
                <a:cubicBezTo>
                  <a:pt x="3297" y="349980"/>
                  <a:pt x="3297" y="350559"/>
                  <a:pt x="3759" y="350559"/>
                </a:cubicBezTo>
                <a:cubicBezTo>
                  <a:pt x="6882" y="361703"/>
                  <a:pt x="11104" y="372494"/>
                  <a:pt x="16425" y="382771"/>
                </a:cubicBezTo>
                <a:cubicBezTo>
                  <a:pt x="27181" y="392544"/>
                  <a:pt x="47827" y="400120"/>
                  <a:pt x="54824" y="391966"/>
                </a:cubicBezTo>
                <a:cubicBezTo>
                  <a:pt x="55287" y="391388"/>
                  <a:pt x="55808" y="391388"/>
                  <a:pt x="55808" y="390810"/>
                </a:cubicBezTo>
                <a:cubicBezTo>
                  <a:pt x="66449" y="376398"/>
                  <a:pt x="75991" y="361223"/>
                  <a:pt x="84377" y="345411"/>
                </a:cubicBezTo>
                <a:cubicBezTo>
                  <a:pt x="88598" y="337893"/>
                  <a:pt x="93282" y="330433"/>
                  <a:pt x="97504" y="323551"/>
                </a:cubicBezTo>
                <a:cubicBezTo>
                  <a:pt x="98892" y="318404"/>
                  <a:pt x="100281" y="313199"/>
                  <a:pt x="101263" y="308052"/>
                </a:cubicBezTo>
                <a:cubicBezTo>
                  <a:pt x="99817" y="302772"/>
                  <a:pt x="99817" y="297197"/>
                  <a:pt x="101263" y="291917"/>
                </a:cubicBezTo>
                <a:lnTo>
                  <a:pt x="101263" y="290587"/>
                </a:lnTo>
                <a:cubicBezTo>
                  <a:pt x="99355" y="273602"/>
                  <a:pt x="104039" y="256536"/>
                  <a:pt x="114391" y="242934"/>
                </a:cubicBezTo>
                <a:cubicBezTo>
                  <a:pt x="117399" y="238533"/>
                  <a:pt x="120001" y="233912"/>
                  <a:pt x="122314" y="229112"/>
                </a:cubicBezTo>
                <a:cubicBezTo>
                  <a:pt x="131220" y="195801"/>
                  <a:pt x="139201" y="163589"/>
                  <a:pt x="138276" y="154972"/>
                </a:cubicBezTo>
                <a:cubicBezTo>
                  <a:pt x="136888" y="143406"/>
                  <a:pt x="146719" y="136003"/>
                  <a:pt x="142497" y="123338"/>
                </a:cubicBezTo>
                <a:cubicBezTo>
                  <a:pt x="138276" y="110673"/>
                  <a:pt x="143885" y="96331"/>
                  <a:pt x="148280" y="105989"/>
                </a:cubicBezTo>
                <a:cubicBezTo>
                  <a:pt x="152676" y="115646"/>
                  <a:pt x="159847" y="115762"/>
                  <a:pt x="162334" y="102576"/>
                </a:cubicBezTo>
                <a:cubicBezTo>
                  <a:pt x="165746" y="90605"/>
                  <a:pt x="155163" y="69902"/>
                  <a:pt x="154700" y="509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7" name="Frihåndsform: figur 506">
            <a:extLst>
              <a:ext uri="{FF2B5EF4-FFF2-40B4-BE49-F238E27FC236}">
                <a16:creationId xmlns:a16="http://schemas.microsoft.com/office/drawing/2014/main" id="{07A41B94-48E9-456A-AED7-B26717D6D083}"/>
              </a:ext>
            </a:extLst>
          </p:cNvPr>
          <p:cNvSpPr/>
          <p:nvPr/>
        </p:nvSpPr>
        <p:spPr>
          <a:xfrm>
            <a:off x="8374244" y="4176415"/>
            <a:ext cx="249427" cy="181305"/>
          </a:xfrm>
          <a:custGeom>
            <a:avLst/>
            <a:gdLst>
              <a:gd name="connsiteX0" fmla="*/ 197495 w 249427"/>
              <a:gd name="connsiteY0" fmla="*/ 10005 h 181305"/>
              <a:gd name="connsiteX1" fmla="*/ 151230 w 249427"/>
              <a:gd name="connsiteY1" fmla="*/ 13475 h 181305"/>
              <a:gd name="connsiteX2" fmla="*/ 115085 w 249427"/>
              <a:gd name="connsiteY2" fmla="*/ 50834 h 181305"/>
              <a:gd name="connsiteX3" fmla="*/ 99181 w 249427"/>
              <a:gd name="connsiteY3" fmla="*/ 57716 h 181305"/>
              <a:gd name="connsiteX4" fmla="*/ 66391 w 249427"/>
              <a:gd name="connsiteY4" fmla="*/ 51412 h 181305"/>
              <a:gd name="connsiteX5" fmla="*/ 37475 w 249427"/>
              <a:gd name="connsiteY5" fmla="*/ 47942 h 181305"/>
              <a:gd name="connsiteX6" fmla="*/ 20125 w 249427"/>
              <a:gd name="connsiteY6" fmla="*/ 44530 h 181305"/>
              <a:gd name="connsiteX7" fmla="*/ 10294 w 249427"/>
              <a:gd name="connsiteY7" fmla="*/ 54882 h 181305"/>
              <a:gd name="connsiteX8" fmla="*/ 10757 w 249427"/>
              <a:gd name="connsiteY8" fmla="*/ 69803 h 181305"/>
              <a:gd name="connsiteX9" fmla="*/ 0 w 249427"/>
              <a:gd name="connsiteY9" fmla="*/ 76685 h 181305"/>
              <a:gd name="connsiteX10" fmla="*/ 1851 w 249427"/>
              <a:gd name="connsiteY10" fmla="*/ 94034 h 181305"/>
              <a:gd name="connsiteX11" fmla="*/ 8906 w 249427"/>
              <a:gd name="connsiteY11" fmla="*/ 138333 h 181305"/>
              <a:gd name="connsiteX12" fmla="*/ 16829 w 249427"/>
              <a:gd name="connsiteY12" fmla="*/ 178815 h 181305"/>
              <a:gd name="connsiteX13" fmla="*/ 59509 w 249427"/>
              <a:gd name="connsiteY13" fmla="*/ 173032 h 181305"/>
              <a:gd name="connsiteX14" fmla="*/ 89986 w 249427"/>
              <a:gd name="connsiteY14" fmla="*/ 162102 h 181305"/>
              <a:gd name="connsiteX15" fmla="*/ 115779 w 249427"/>
              <a:gd name="connsiteY15" fmla="*/ 147182 h 181305"/>
              <a:gd name="connsiteX16" fmla="*/ 138912 w 249427"/>
              <a:gd name="connsiteY16" fmla="*/ 142555 h 181305"/>
              <a:gd name="connsiteX17" fmla="*/ 157187 w 249427"/>
              <a:gd name="connsiteY17" fmla="*/ 127634 h 181305"/>
              <a:gd name="connsiteX18" fmla="*/ 164704 w 249427"/>
              <a:gd name="connsiteY18" fmla="*/ 122429 h 181305"/>
              <a:gd name="connsiteX19" fmla="*/ 165168 w 249427"/>
              <a:gd name="connsiteY19" fmla="*/ 118439 h 181305"/>
              <a:gd name="connsiteX20" fmla="*/ 176734 w 249427"/>
              <a:gd name="connsiteY20" fmla="*/ 102304 h 181305"/>
              <a:gd name="connsiteX21" fmla="*/ 190324 w 249427"/>
              <a:gd name="connsiteY21" fmla="*/ 97157 h 181305"/>
              <a:gd name="connsiteX22" fmla="*/ 204898 w 249427"/>
              <a:gd name="connsiteY22" fmla="*/ 96000 h 181305"/>
              <a:gd name="connsiteX23" fmla="*/ 219414 w 249427"/>
              <a:gd name="connsiteY23" fmla="*/ 100627 h 181305"/>
              <a:gd name="connsiteX24" fmla="*/ 229245 w 249427"/>
              <a:gd name="connsiteY24" fmla="*/ 79923 h 181305"/>
              <a:gd name="connsiteX25" fmla="*/ 249428 w 249427"/>
              <a:gd name="connsiteY25" fmla="*/ 70728 h 181305"/>
              <a:gd name="connsiteX26" fmla="*/ 220512 w 249427"/>
              <a:gd name="connsiteY26" fmla="*/ 0 h 181305"/>
              <a:gd name="connsiteX27" fmla="*/ 197495 w 249427"/>
              <a:gd name="connsiteY27" fmla="*/ 10005 h 181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49427" h="181305">
                <a:moveTo>
                  <a:pt x="197495" y="10005"/>
                </a:moveTo>
                <a:cubicBezTo>
                  <a:pt x="185293" y="13475"/>
                  <a:pt x="155278" y="10583"/>
                  <a:pt x="151230" y="13475"/>
                </a:cubicBezTo>
                <a:cubicBezTo>
                  <a:pt x="147182" y="16366"/>
                  <a:pt x="118844" y="39904"/>
                  <a:pt x="115085" y="50834"/>
                </a:cubicBezTo>
                <a:cubicBezTo>
                  <a:pt x="111326" y="61764"/>
                  <a:pt x="105254" y="63499"/>
                  <a:pt x="99181" y="57716"/>
                </a:cubicBezTo>
                <a:cubicBezTo>
                  <a:pt x="93109" y="51933"/>
                  <a:pt x="68242" y="53725"/>
                  <a:pt x="66391" y="51412"/>
                </a:cubicBezTo>
                <a:cubicBezTo>
                  <a:pt x="64540" y="49099"/>
                  <a:pt x="46207" y="46786"/>
                  <a:pt x="37475" y="47942"/>
                </a:cubicBezTo>
                <a:cubicBezTo>
                  <a:pt x="28742" y="49099"/>
                  <a:pt x="23884" y="43374"/>
                  <a:pt x="20125" y="44530"/>
                </a:cubicBezTo>
                <a:cubicBezTo>
                  <a:pt x="15846" y="46896"/>
                  <a:pt x="12434" y="50510"/>
                  <a:pt x="10294" y="54882"/>
                </a:cubicBezTo>
                <a:cubicBezTo>
                  <a:pt x="8444" y="58294"/>
                  <a:pt x="12145" y="66911"/>
                  <a:pt x="10757" y="69803"/>
                </a:cubicBezTo>
                <a:cubicBezTo>
                  <a:pt x="7403" y="72399"/>
                  <a:pt x="3759" y="74707"/>
                  <a:pt x="0" y="76685"/>
                </a:cubicBezTo>
                <a:cubicBezTo>
                  <a:pt x="2371" y="82138"/>
                  <a:pt x="3007" y="88199"/>
                  <a:pt x="1851" y="94034"/>
                </a:cubicBezTo>
                <a:cubicBezTo>
                  <a:pt x="-694" y="109175"/>
                  <a:pt x="1793" y="124737"/>
                  <a:pt x="8906" y="138333"/>
                </a:cubicBezTo>
                <a:cubicBezTo>
                  <a:pt x="16367" y="150940"/>
                  <a:pt x="13590" y="174536"/>
                  <a:pt x="16829" y="178815"/>
                </a:cubicBezTo>
                <a:cubicBezTo>
                  <a:pt x="20067" y="183095"/>
                  <a:pt x="47307" y="182285"/>
                  <a:pt x="59509" y="173032"/>
                </a:cubicBezTo>
                <a:cubicBezTo>
                  <a:pt x="67952" y="165763"/>
                  <a:pt x="78825" y="161871"/>
                  <a:pt x="89986" y="162102"/>
                </a:cubicBezTo>
                <a:cubicBezTo>
                  <a:pt x="100223" y="160679"/>
                  <a:pt x="109476" y="155324"/>
                  <a:pt x="115779" y="147182"/>
                </a:cubicBezTo>
                <a:cubicBezTo>
                  <a:pt x="119018" y="141977"/>
                  <a:pt x="133129" y="141977"/>
                  <a:pt x="138912" y="142555"/>
                </a:cubicBezTo>
                <a:cubicBezTo>
                  <a:pt x="144695" y="143133"/>
                  <a:pt x="150478" y="135673"/>
                  <a:pt x="157187" y="127634"/>
                </a:cubicBezTo>
                <a:cubicBezTo>
                  <a:pt x="159442" y="125564"/>
                  <a:pt x="161986" y="123817"/>
                  <a:pt x="164704" y="122429"/>
                </a:cubicBezTo>
                <a:cubicBezTo>
                  <a:pt x="164704" y="121273"/>
                  <a:pt x="165168" y="119596"/>
                  <a:pt x="165168" y="118439"/>
                </a:cubicBezTo>
                <a:cubicBezTo>
                  <a:pt x="166844" y="111777"/>
                  <a:pt x="170951" y="106005"/>
                  <a:pt x="176734" y="102304"/>
                </a:cubicBezTo>
                <a:cubicBezTo>
                  <a:pt x="181071" y="100112"/>
                  <a:pt x="185639" y="98389"/>
                  <a:pt x="190324" y="97157"/>
                </a:cubicBezTo>
                <a:cubicBezTo>
                  <a:pt x="195124" y="96463"/>
                  <a:pt x="200039" y="96076"/>
                  <a:pt x="204898" y="96000"/>
                </a:cubicBezTo>
                <a:cubicBezTo>
                  <a:pt x="210103" y="95989"/>
                  <a:pt x="215192" y="97608"/>
                  <a:pt x="219414" y="100627"/>
                </a:cubicBezTo>
                <a:cubicBezTo>
                  <a:pt x="226873" y="93687"/>
                  <a:pt x="225197" y="85649"/>
                  <a:pt x="229245" y="79923"/>
                </a:cubicBezTo>
                <a:cubicBezTo>
                  <a:pt x="233293" y="74198"/>
                  <a:pt x="239539" y="75297"/>
                  <a:pt x="249428" y="70728"/>
                </a:cubicBezTo>
                <a:cubicBezTo>
                  <a:pt x="238613" y="44299"/>
                  <a:pt x="226295" y="14979"/>
                  <a:pt x="220512" y="0"/>
                </a:cubicBezTo>
                <a:cubicBezTo>
                  <a:pt x="213167" y="4095"/>
                  <a:pt x="205476" y="7449"/>
                  <a:pt x="197495" y="100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8" name="Frihåndsform: figur 507">
            <a:extLst>
              <a:ext uri="{FF2B5EF4-FFF2-40B4-BE49-F238E27FC236}">
                <a16:creationId xmlns:a16="http://schemas.microsoft.com/office/drawing/2014/main" id="{82F9916B-34B0-40E1-8F75-F966EF727772}"/>
              </a:ext>
            </a:extLst>
          </p:cNvPr>
          <p:cNvSpPr/>
          <p:nvPr/>
        </p:nvSpPr>
        <p:spPr>
          <a:xfrm>
            <a:off x="10562037" y="5774930"/>
            <a:ext cx="28814" cy="12543"/>
          </a:xfrm>
          <a:custGeom>
            <a:avLst/>
            <a:gdLst>
              <a:gd name="connsiteX0" fmla="*/ 498 w 28814"/>
              <a:gd name="connsiteY0" fmla="*/ 8800 h 12543"/>
              <a:gd name="connsiteX1" fmla="*/ 28604 w 28814"/>
              <a:gd name="connsiteY1" fmla="*/ 4174 h 12543"/>
              <a:gd name="connsiteX2" fmla="*/ 498 w 28814"/>
              <a:gd name="connsiteY2" fmla="*/ 8800 h 1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814" h="12543">
                <a:moveTo>
                  <a:pt x="498" y="8800"/>
                </a:moveTo>
                <a:cubicBezTo>
                  <a:pt x="6281" y="15104"/>
                  <a:pt x="25308" y="13369"/>
                  <a:pt x="28604" y="4174"/>
                </a:cubicBezTo>
                <a:cubicBezTo>
                  <a:pt x="31901" y="-5022"/>
                  <a:pt x="-4649" y="3017"/>
                  <a:pt x="498" y="880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09" name="Frihåndsform: figur 508">
            <a:extLst>
              <a:ext uri="{FF2B5EF4-FFF2-40B4-BE49-F238E27FC236}">
                <a16:creationId xmlns:a16="http://schemas.microsoft.com/office/drawing/2014/main" id="{3F42ADDB-D0B3-40D2-971B-37739E16C49A}"/>
              </a:ext>
            </a:extLst>
          </p:cNvPr>
          <p:cNvSpPr/>
          <p:nvPr/>
        </p:nvSpPr>
        <p:spPr>
          <a:xfrm>
            <a:off x="10006509" y="5035537"/>
            <a:ext cx="955769" cy="850816"/>
          </a:xfrm>
          <a:custGeom>
            <a:avLst/>
            <a:gdLst>
              <a:gd name="connsiteX0" fmla="*/ 954891 w 955769"/>
              <a:gd name="connsiteY0" fmla="*/ 479738 h 850816"/>
              <a:gd name="connsiteX1" fmla="*/ 952057 w 955769"/>
              <a:gd name="connsiteY1" fmla="*/ 451574 h 850816"/>
              <a:gd name="connsiteX2" fmla="*/ 941301 w 955769"/>
              <a:gd name="connsiteY2" fmla="*/ 426880 h 850816"/>
              <a:gd name="connsiteX3" fmla="*/ 932394 w 955769"/>
              <a:gd name="connsiteY3" fmla="*/ 405598 h 850816"/>
              <a:gd name="connsiteX4" fmla="*/ 914120 w 955769"/>
              <a:gd name="connsiteY4" fmla="*/ 384316 h 850816"/>
              <a:gd name="connsiteX5" fmla="*/ 902554 w 955769"/>
              <a:gd name="connsiteY5" fmla="*/ 371130 h 850816"/>
              <a:gd name="connsiteX6" fmla="*/ 894110 w 955769"/>
              <a:gd name="connsiteY6" fmla="*/ 341810 h 850816"/>
              <a:gd name="connsiteX7" fmla="*/ 884741 w 955769"/>
              <a:gd name="connsiteY7" fmla="*/ 332615 h 850816"/>
              <a:gd name="connsiteX8" fmla="*/ 871151 w 955769"/>
              <a:gd name="connsiteY8" fmla="*/ 333771 h 850816"/>
              <a:gd name="connsiteX9" fmla="*/ 865368 w 955769"/>
              <a:gd name="connsiteY9" fmla="*/ 314802 h 850816"/>
              <a:gd name="connsiteX10" fmla="*/ 856461 w 955769"/>
              <a:gd name="connsiteY10" fmla="*/ 294099 h 850816"/>
              <a:gd name="connsiteX11" fmla="*/ 848481 w 955769"/>
              <a:gd name="connsiteY11" fmla="*/ 273395 h 850816"/>
              <a:gd name="connsiteX12" fmla="*/ 794119 w 955769"/>
              <a:gd name="connsiteY12" fmla="*/ 235458 h 850816"/>
              <a:gd name="connsiteX13" fmla="*/ 788336 w 955769"/>
              <a:gd name="connsiteY13" fmla="*/ 216489 h 850816"/>
              <a:gd name="connsiteX14" fmla="*/ 782553 w 955769"/>
              <a:gd name="connsiteY14" fmla="*/ 182599 h 850816"/>
              <a:gd name="connsiteX15" fmla="*/ 768500 w 955769"/>
              <a:gd name="connsiteY15" fmla="*/ 153279 h 850816"/>
              <a:gd name="connsiteX16" fmla="*/ 765262 w 955769"/>
              <a:gd name="connsiteY16" fmla="*/ 119389 h 850816"/>
              <a:gd name="connsiteX17" fmla="*/ 749762 w 955769"/>
              <a:gd name="connsiteY17" fmla="*/ 96951 h 850816"/>
              <a:gd name="connsiteX18" fmla="*/ 731487 w 955769"/>
              <a:gd name="connsiteY18" fmla="*/ 97529 h 850816"/>
              <a:gd name="connsiteX19" fmla="*/ 723970 w 955769"/>
              <a:gd name="connsiteY19" fmla="*/ 69943 h 850816"/>
              <a:gd name="connsiteX20" fmla="*/ 723970 w 955769"/>
              <a:gd name="connsiteY20" fmla="*/ 60170 h 850816"/>
              <a:gd name="connsiteX21" fmla="*/ 698234 w 955769"/>
              <a:gd name="connsiteY21" fmla="*/ 48083 h 850816"/>
              <a:gd name="connsiteX22" fmla="*/ 682736 w 955769"/>
              <a:gd name="connsiteY22" fmla="*/ 31427 h 850816"/>
              <a:gd name="connsiteX23" fmla="*/ 680885 w 955769"/>
              <a:gd name="connsiteY23" fmla="*/ 34319 h 850816"/>
              <a:gd name="connsiteX24" fmla="*/ 677589 w 955769"/>
              <a:gd name="connsiteY24" fmla="*/ 65317 h 850816"/>
              <a:gd name="connsiteX25" fmla="*/ 675738 w 955769"/>
              <a:gd name="connsiteY25" fmla="*/ 114763 h 850816"/>
              <a:gd name="connsiteX26" fmla="*/ 668220 w 955769"/>
              <a:gd name="connsiteY26" fmla="*/ 157327 h 850816"/>
              <a:gd name="connsiteX27" fmla="*/ 648499 w 955769"/>
              <a:gd name="connsiteY27" fmla="*/ 190060 h 850816"/>
              <a:gd name="connsiteX28" fmla="*/ 619931 w 955769"/>
              <a:gd name="connsiteY28" fmla="*/ 175717 h 850816"/>
              <a:gd name="connsiteX29" fmla="*/ 599284 w 955769"/>
              <a:gd name="connsiteY29" fmla="*/ 164151 h 850816"/>
              <a:gd name="connsiteX30" fmla="*/ 576152 w 955769"/>
              <a:gd name="connsiteY30" fmla="*/ 142291 h 850816"/>
              <a:gd name="connsiteX31" fmla="*/ 552267 w 955769"/>
              <a:gd name="connsiteY31" fmla="*/ 132517 h 850816"/>
              <a:gd name="connsiteX32" fmla="*/ 536827 w 955769"/>
              <a:gd name="connsiteY32" fmla="*/ 111293 h 850816"/>
              <a:gd name="connsiteX33" fmla="*/ 538677 w 955769"/>
              <a:gd name="connsiteY33" fmla="*/ 97471 h 850816"/>
              <a:gd name="connsiteX34" fmla="*/ 540528 w 955769"/>
              <a:gd name="connsiteY34" fmla="*/ 73876 h 850816"/>
              <a:gd name="connsiteX35" fmla="*/ 555564 w 955769"/>
              <a:gd name="connsiteY35" fmla="*/ 60690 h 850816"/>
              <a:gd name="connsiteX36" fmla="*/ 563545 w 955769"/>
              <a:gd name="connsiteY36" fmla="*/ 42300 h 850816"/>
              <a:gd name="connsiteX37" fmla="*/ 558340 w 955769"/>
              <a:gd name="connsiteY37" fmla="*/ 28478 h 850816"/>
              <a:gd name="connsiteX38" fmla="*/ 549433 w 955769"/>
              <a:gd name="connsiteY38" fmla="*/ 39408 h 850816"/>
              <a:gd name="connsiteX39" fmla="*/ 540528 w 955769"/>
              <a:gd name="connsiteY39" fmla="*/ 24488 h 850816"/>
              <a:gd name="connsiteX40" fmla="*/ 522715 w 955769"/>
              <a:gd name="connsiteY40" fmla="*/ 33105 h 850816"/>
              <a:gd name="connsiteX41" fmla="*/ 476797 w 955769"/>
              <a:gd name="connsiteY41" fmla="*/ 16449 h 850816"/>
              <a:gd name="connsiteX42" fmla="*/ 454763 w 955769"/>
              <a:gd name="connsiteY42" fmla="*/ 314 h 850816"/>
              <a:gd name="connsiteX43" fmla="*/ 463669 w 955769"/>
              <a:gd name="connsiteY43" fmla="*/ 18704 h 850816"/>
              <a:gd name="connsiteX44" fmla="*/ 427583 w 955769"/>
              <a:gd name="connsiteY44" fmla="*/ 31948 h 850816"/>
              <a:gd name="connsiteX45" fmla="*/ 421047 w 955769"/>
              <a:gd name="connsiteY45" fmla="*/ 39987 h 850816"/>
              <a:gd name="connsiteX46" fmla="*/ 404160 w 955769"/>
              <a:gd name="connsiteY46" fmla="*/ 65259 h 850816"/>
              <a:gd name="connsiteX47" fmla="*/ 394792 w 955769"/>
              <a:gd name="connsiteY47" fmla="*/ 85963 h 850816"/>
              <a:gd name="connsiteX48" fmla="*/ 395717 w 955769"/>
              <a:gd name="connsiteY48" fmla="*/ 109558 h 850816"/>
              <a:gd name="connsiteX49" fmla="*/ 383515 w 955769"/>
              <a:gd name="connsiteY49" fmla="*/ 112392 h 850816"/>
              <a:gd name="connsiteX50" fmla="*/ 368536 w 955769"/>
              <a:gd name="connsiteY50" fmla="*/ 113548 h 850816"/>
              <a:gd name="connsiteX51" fmla="*/ 360555 w 955769"/>
              <a:gd name="connsiteY51" fmla="*/ 107245 h 850816"/>
              <a:gd name="connsiteX52" fmla="*/ 347428 w 955769"/>
              <a:gd name="connsiteY52" fmla="*/ 94001 h 850816"/>
              <a:gd name="connsiteX53" fmla="*/ 327765 w 955769"/>
              <a:gd name="connsiteY53" fmla="*/ 76652 h 850816"/>
              <a:gd name="connsiteX54" fmla="*/ 314175 w 955769"/>
              <a:gd name="connsiteY54" fmla="*/ 85847 h 850816"/>
              <a:gd name="connsiteX55" fmla="*/ 306656 w 955769"/>
              <a:gd name="connsiteY55" fmla="*/ 99091 h 850816"/>
              <a:gd name="connsiteX56" fmla="*/ 288381 w 955769"/>
              <a:gd name="connsiteY56" fmla="*/ 99669 h 850816"/>
              <a:gd name="connsiteX57" fmla="*/ 284160 w 955769"/>
              <a:gd name="connsiteY57" fmla="*/ 112276 h 850816"/>
              <a:gd name="connsiteX58" fmla="*/ 273403 w 955769"/>
              <a:gd name="connsiteY58" fmla="*/ 121471 h 850816"/>
              <a:gd name="connsiteX59" fmla="*/ 268719 w 955769"/>
              <a:gd name="connsiteY59" fmla="*/ 148536 h 850816"/>
              <a:gd name="connsiteX60" fmla="*/ 251370 w 955769"/>
              <a:gd name="connsiteY60" fmla="*/ 146802 h 850816"/>
              <a:gd name="connsiteX61" fmla="*/ 255128 w 955769"/>
              <a:gd name="connsiteY61" fmla="*/ 168026 h 850816"/>
              <a:gd name="connsiteX62" fmla="*/ 247610 w 955769"/>
              <a:gd name="connsiteY62" fmla="*/ 182426 h 850816"/>
              <a:gd name="connsiteX63" fmla="*/ 238242 w 955769"/>
              <a:gd name="connsiteY63" fmla="*/ 161144 h 850816"/>
              <a:gd name="connsiteX64" fmla="*/ 219967 w 955769"/>
              <a:gd name="connsiteY64" fmla="*/ 172074 h 850816"/>
              <a:gd name="connsiteX65" fmla="*/ 219041 w 955769"/>
              <a:gd name="connsiteY65" fmla="*/ 204864 h 850816"/>
              <a:gd name="connsiteX66" fmla="*/ 185268 w 955769"/>
              <a:gd name="connsiteY66" fmla="*/ 244479 h 850816"/>
              <a:gd name="connsiteX67" fmla="*/ 149643 w 955769"/>
              <a:gd name="connsiteY67" fmla="*/ 255410 h 850816"/>
              <a:gd name="connsiteX68" fmla="*/ 146347 w 955769"/>
              <a:gd name="connsiteY68" fmla="*/ 258879 h 850816"/>
              <a:gd name="connsiteX69" fmla="*/ 62954 w 955769"/>
              <a:gd name="connsiteY69" fmla="*/ 306590 h 850816"/>
              <a:gd name="connsiteX70" fmla="*/ 17498 w 955769"/>
              <a:gd name="connsiteY70" fmla="*/ 355979 h 850816"/>
              <a:gd name="connsiteX71" fmla="*/ 15127 w 955769"/>
              <a:gd name="connsiteY71" fmla="*/ 361184 h 850816"/>
              <a:gd name="connsiteX72" fmla="*/ 10905 w 955769"/>
              <a:gd name="connsiteY72" fmla="*/ 405425 h 850816"/>
              <a:gd name="connsiteX73" fmla="*/ 24496 w 955769"/>
              <a:gd name="connsiteY73" fmla="*/ 442784 h 850816"/>
              <a:gd name="connsiteX74" fmla="*/ 10443 w 955769"/>
              <a:gd name="connsiteY74" fmla="*/ 428442 h 850816"/>
              <a:gd name="connsiteX75" fmla="*/ 16978 w 955769"/>
              <a:gd name="connsiteY75" fmla="*/ 447989 h 850816"/>
              <a:gd name="connsiteX76" fmla="*/ 149 w 955769"/>
              <a:gd name="connsiteY76" fmla="*/ 433010 h 850816"/>
              <a:gd name="connsiteX77" fmla="*/ 24033 w 955769"/>
              <a:gd name="connsiteY77" fmla="*/ 496220 h 850816"/>
              <a:gd name="connsiteX78" fmla="*/ 43696 w 955769"/>
              <a:gd name="connsiteY78" fmla="*/ 548269 h 850816"/>
              <a:gd name="connsiteX79" fmla="*/ 64342 w 955769"/>
              <a:gd name="connsiteY79" fmla="*/ 611884 h 850816"/>
              <a:gd name="connsiteX80" fmla="*/ 59195 w 955769"/>
              <a:gd name="connsiteY80" fmla="*/ 649243 h 850816"/>
              <a:gd name="connsiteX81" fmla="*/ 45604 w 955769"/>
              <a:gd name="connsiteY81" fmla="*/ 672376 h 850816"/>
              <a:gd name="connsiteX82" fmla="*/ 51387 w 955769"/>
              <a:gd name="connsiteY82" fmla="*/ 690766 h 850816"/>
              <a:gd name="connsiteX83" fmla="*/ 68737 w 955769"/>
              <a:gd name="connsiteY83" fmla="*/ 708578 h 850816"/>
              <a:gd name="connsiteX84" fmla="*/ 77643 w 955769"/>
              <a:gd name="connsiteY84" fmla="*/ 712569 h 850816"/>
              <a:gd name="connsiteX85" fmla="*/ 154964 w 955769"/>
              <a:gd name="connsiteY85" fmla="*/ 683248 h 850816"/>
              <a:gd name="connsiteX86" fmla="*/ 165316 w 955769"/>
              <a:gd name="connsiteY86" fmla="*/ 678679 h 850816"/>
              <a:gd name="connsiteX87" fmla="*/ 189201 w 955769"/>
              <a:gd name="connsiteY87" fmla="*/ 663701 h 850816"/>
              <a:gd name="connsiteX88" fmla="*/ 301221 w 955769"/>
              <a:gd name="connsiteY88" fmla="*/ 624665 h 850816"/>
              <a:gd name="connsiteX89" fmla="*/ 309664 w 955769"/>
              <a:gd name="connsiteY89" fmla="*/ 628076 h 850816"/>
              <a:gd name="connsiteX90" fmla="*/ 325105 w 955769"/>
              <a:gd name="connsiteY90" fmla="*/ 628655 h 850816"/>
              <a:gd name="connsiteX91" fmla="*/ 377153 w 955769"/>
              <a:gd name="connsiteY91" fmla="*/ 610843 h 850816"/>
              <a:gd name="connsiteX92" fmla="*/ 426831 w 955769"/>
              <a:gd name="connsiteY92" fmla="*/ 603383 h 850816"/>
              <a:gd name="connsiteX93" fmla="*/ 455399 w 955769"/>
              <a:gd name="connsiteY93" fmla="*/ 620038 h 850816"/>
              <a:gd name="connsiteX94" fmla="*/ 483101 w 955769"/>
              <a:gd name="connsiteY94" fmla="*/ 624665 h 850816"/>
              <a:gd name="connsiteX95" fmla="*/ 496691 w 955769"/>
              <a:gd name="connsiteY95" fmla="*/ 632703 h 850816"/>
              <a:gd name="connsiteX96" fmla="*/ 498079 w 955769"/>
              <a:gd name="connsiteY96" fmla="*/ 650053 h 850816"/>
              <a:gd name="connsiteX97" fmla="*/ 518725 w 955769"/>
              <a:gd name="connsiteY97" fmla="*/ 673590 h 850816"/>
              <a:gd name="connsiteX98" fmla="*/ 524508 w 955769"/>
              <a:gd name="connsiteY98" fmla="*/ 704646 h 850816"/>
              <a:gd name="connsiteX99" fmla="*/ 543708 w 955769"/>
              <a:gd name="connsiteY99" fmla="*/ 696607 h 850816"/>
              <a:gd name="connsiteX100" fmla="*/ 566841 w 955769"/>
              <a:gd name="connsiteY100" fmla="*/ 675325 h 850816"/>
              <a:gd name="connsiteX101" fmla="*/ 586562 w 955769"/>
              <a:gd name="connsiteY101" fmla="*/ 650631 h 850816"/>
              <a:gd name="connsiteX102" fmla="*/ 576730 w 955769"/>
              <a:gd name="connsiteY102" fmla="*/ 690303 h 850816"/>
              <a:gd name="connsiteX103" fmla="*/ 562157 w 955769"/>
              <a:gd name="connsiteY103" fmla="*/ 712106 h 850816"/>
              <a:gd name="connsiteX104" fmla="*/ 584190 w 955769"/>
              <a:gd name="connsiteY104" fmla="*/ 709850 h 850816"/>
              <a:gd name="connsiteX105" fmla="*/ 597318 w 955769"/>
              <a:gd name="connsiteY105" fmla="*/ 701754 h 850816"/>
              <a:gd name="connsiteX106" fmla="*/ 594022 w 955769"/>
              <a:gd name="connsiteY106" fmla="*/ 732810 h 850816"/>
              <a:gd name="connsiteX107" fmla="*/ 611372 w 955769"/>
              <a:gd name="connsiteY107" fmla="*/ 731653 h 850816"/>
              <a:gd name="connsiteX108" fmla="*/ 631092 w 955769"/>
              <a:gd name="connsiteY108" fmla="*/ 770169 h 850816"/>
              <a:gd name="connsiteX109" fmla="*/ 631092 w 955769"/>
              <a:gd name="connsiteY109" fmla="*/ 771325 h 850816"/>
              <a:gd name="connsiteX110" fmla="*/ 712634 w 955769"/>
              <a:gd name="connsiteY110" fmla="*/ 829157 h 850816"/>
              <a:gd name="connsiteX111" fmla="*/ 716393 w 955769"/>
              <a:gd name="connsiteY111" fmla="*/ 838931 h 850816"/>
              <a:gd name="connsiteX112" fmla="*/ 744499 w 955769"/>
              <a:gd name="connsiteY112" fmla="*/ 817070 h 850816"/>
              <a:gd name="connsiteX113" fmla="*/ 754331 w 955769"/>
              <a:gd name="connsiteY113" fmla="*/ 821697 h 850816"/>
              <a:gd name="connsiteX114" fmla="*/ 758553 w 955769"/>
              <a:gd name="connsiteY114" fmla="*/ 830314 h 850816"/>
              <a:gd name="connsiteX115" fmla="*/ 764683 w 955769"/>
              <a:gd name="connsiteY115" fmla="*/ 824531 h 850816"/>
              <a:gd name="connsiteX116" fmla="*/ 780124 w 955769"/>
              <a:gd name="connsiteY116" fmla="*/ 841186 h 850816"/>
              <a:gd name="connsiteX117" fmla="*/ 788105 w 955769"/>
              <a:gd name="connsiteY117" fmla="*/ 848126 h 850816"/>
              <a:gd name="connsiteX118" fmla="*/ 798399 w 955769"/>
              <a:gd name="connsiteY118" fmla="*/ 832569 h 850816"/>
              <a:gd name="connsiteX119" fmla="*/ 820896 w 955769"/>
              <a:gd name="connsiteY119" fmla="*/ 813600 h 850816"/>
              <a:gd name="connsiteX120" fmla="*/ 869647 w 955769"/>
              <a:gd name="connsiteY120" fmla="*/ 803307 h 850816"/>
              <a:gd name="connsiteX121" fmla="*/ 877628 w 955769"/>
              <a:gd name="connsiteY121" fmla="*/ 746979 h 850816"/>
              <a:gd name="connsiteX122" fmla="*/ 895441 w 955769"/>
              <a:gd name="connsiteY122" fmla="*/ 704414 h 850816"/>
              <a:gd name="connsiteX123" fmla="*/ 920250 w 955769"/>
              <a:gd name="connsiteY123" fmla="*/ 644674 h 850816"/>
              <a:gd name="connsiteX124" fmla="*/ 934303 w 955769"/>
              <a:gd name="connsiteY124" fmla="*/ 625648 h 850816"/>
              <a:gd name="connsiteX125" fmla="*/ 944192 w 955769"/>
              <a:gd name="connsiteY125" fmla="*/ 538900 h 850816"/>
              <a:gd name="connsiteX126" fmla="*/ 953561 w 955769"/>
              <a:gd name="connsiteY126" fmla="*/ 479102 h 850816"/>
              <a:gd name="connsiteX127" fmla="*/ 954891 w 955769"/>
              <a:gd name="connsiteY127" fmla="*/ 479738 h 850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955769" h="850816">
                <a:moveTo>
                  <a:pt x="954891" y="479738"/>
                </a:moveTo>
                <a:cubicBezTo>
                  <a:pt x="952520" y="482051"/>
                  <a:pt x="951595" y="466553"/>
                  <a:pt x="952057" y="451574"/>
                </a:cubicBezTo>
                <a:cubicBezTo>
                  <a:pt x="947952" y="443576"/>
                  <a:pt x="944366" y="435329"/>
                  <a:pt x="941301" y="426880"/>
                </a:cubicBezTo>
                <a:cubicBezTo>
                  <a:pt x="937137" y="420340"/>
                  <a:pt x="934130" y="413145"/>
                  <a:pt x="932394" y="405598"/>
                </a:cubicBezTo>
                <a:cubicBezTo>
                  <a:pt x="930949" y="399294"/>
                  <a:pt x="923026" y="382061"/>
                  <a:pt x="914120" y="384316"/>
                </a:cubicBezTo>
                <a:cubicBezTo>
                  <a:pt x="905214" y="386572"/>
                  <a:pt x="910823" y="369396"/>
                  <a:pt x="902554" y="371130"/>
                </a:cubicBezTo>
                <a:cubicBezTo>
                  <a:pt x="894284" y="372866"/>
                  <a:pt x="892722" y="356730"/>
                  <a:pt x="894110" y="341810"/>
                </a:cubicBezTo>
                <a:cubicBezTo>
                  <a:pt x="895498" y="326889"/>
                  <a:pt x="888327" y="338918"/>
                  <a:pt x="884741" y="332615"/>
                </a:cubicBezTo>
                <a:cubicBezTo>
                  <a:pt x="881156" y="326311"/>
                  <a:pt x="876760" y="331458"/>
                  <a:pt x="871151" y="333771"/>
                </a:cubicBezTo>
                <a:cubicBezTo>
                  <a:pt x="865541" y="336084"/>
                  <a:pt x="863633" y="320528"/>
                  <a:pt x="865368" y="314802"/>
                </a:cubicBezTo>
                <a:cubicBezTo>
                  <a:pt x="866582" y="306770"/>
                  <a:pt x="863112" y="298748"/>
                  <a:pt x="856461" y="294099"/>
                </a:cubicBezTo>
                <a:cubicBezTo>
                  <a:pt x="850158" y="289241"/>
                  <a:pt x="847036" y="281249"/>
                  <a:pt x="848481" y="273395"/>
                </a:cubicBezTo>
                <a:cubicBezTo>
                  <a:pt x="848944" y="265356"/>
                  <a:pt x="804413" y="238349"/>
                  <a:pt x="794119" y="235458"/>
                </a:cubicBezTo>
                <a:cubicBezTo>
                  <a:pt x="783825" y="232566"/>
                  <a:pt x="792732" y="220537"/>
                  <a:pt x="788336" y="216489"/>
                </a:cubicBezTo>
                <a:cubicBezTo>
                  <a:pt x="783941" y="212440"/>
                  <a:pt x="782553" y="195843"/>
                  <a:pt x="782553" y="182599"/>
                </a:cubicBezTo>
                <a:cubicBezTo>
                  <a:pt x="782553" y="169356"/>
                  <a:pt x="768037" y="164787"/>
                  <a:pt x="768500" y="153279"/>
                </a:cubicBezTo>
                <a:cubicBezTo>
                  <a:pt x="768963" y="141770"/>
                  <a:pt x="764278" y="131419"/>
                  <a:pt x="765262" y="119389"/>
                </a:cubicBezTo>
                <a:cubicBezTo>
                  <a:pt x="766244" y="107360"/>
                  <a:pt x="750225" y="103833"/>
                  <a:pt x="749762" y="96951"/>
                </a:cubicBezTo>
                <a:cubicBezTo>
                  <a:pt x="749300" y="90069"/>
                  <a:pt x="740394" y="96373"/>
                  <a:pt x="731487" y="97529"/>
                </a:cubicBezTo>
                <a:cubicBezTo>
                  <a:pt x="722582" y="98686"/>
                  <a:pt x="723044" y="83707"/>
                  <a:pt x="723970" y="69943"/>
                </a:cubicBezTo>
                <a:lnTo>
                  <a:pt x="723970" y="60170"/>
                </a:lnTo>
                <a:cubicBezTo>
                  <a:pt x="715642" y="55584"/>
                  <a:pt x="707083" y="51547"/>
                  <a:pt x="698234" y="48083"/>
                </a:cubicBezTo>
                <a:cubicBezTo>
                  <a:pt x="690832" y="45139"/>
                  <a:pt x="685164" y="39027"/>
                  <a:pt x="682736" y="31427"/>
                </a:cubicBezTo>
                <a:cubicBezTo>
                  <a:pt x="682273" y="32584"/>
                  <a:pt x="681348" y="33162"/>
                  <a:pt x="680885" y="34319"/>
                </a:cubicBezTo>
                <a:cubicBezTo>
                  <a:pt x="676201" y="39466"/>
                  <a:pt x="684124" y="58435"/>
                  <a:pt x="677589" y="65317"/>
                </a:cubicBezTo>
                <a:cubicBezTo>
                  <a:pt x="671054" y="72199"/>
                  <a:pt x="677126" y="99264"/>
                  <a:pt x="675738" y="114763"/>
                </a:cubicBezTo>
                <a:cubicBezTo>
                  <a:pt x="674350" y="130262"/>
                  <a:pt x="674755" y="146975"/>
                  <a:pt x="668220" y="157327"/>
                </a:cubicBezTo>
                <a:cubicBezTo>
                  <a:pt x="661685" y="167679"/>
                  <a:pt x="660701" y="184334"/>
                  <a:pt x="648499" y="190060"/>
                </a:cubicBezTo>
                <a:cubicBezTo>
                  <a:pt x="636297" y="195785"/>
                  <a:pt x="619583" y="183756"/>
                  <a:pt x="619931" y="175717"/>
                </a:cubicBezTo>
                <a:cubicBezTo>
                  <a:pt x="620277" y="167679"/>
                  <a:pt x="606340" y="162474"/>
                  <a:pt x="599284" y="164151"/>
                </a:cubicBezTo>
                <a:cubicBezTo>
                  <a:pt x="592229" y="165828"/>
                  <a:pt x="588065" y="153221"/>
                  <a:pt x="576152" y="142291"/>
                </a:cubicBezTo>
                <a:cubicBezTo>
                  <a:pt x="564239" y="131361"/>
                  <a:pt x="556026" y="144604"/>
                  <a:pt x="552267" y="132517"/>
                </a:cubicBezTo>
                <a:cubicBezTo>
                  <a:pt x="548508" y="120430"/>
                  <a:pt x="544749" y="118175"/>
                  <a:pt x="536827" y="111293"/>
                </a:cubicBezTo>
                <a:cubicBezTo>
                  <a:pt x="528904" y="104411"/>
                  <a:pt x="531043" y="104353"/>
                  <a:pt x="538677" y="97471"/>
                </a:cubicBezTo>
                <a:cubicBezTo>
                  <a:pt x="546311" y="90589"/>
                  <a:pt x="544460" y="81972"/>
                  <a:pt x="540528" y="73876"/>
                </a:cubicBezTo>
                <a:cubicBezTo>
                  <a:pt x="536595" y="65779"/>
                  <a:pt x="545212" y="67572"/>
                  <a:pt x="555564" y="60690"/>
                </a:cubicBezTo>
                <a:cubicBezTo>
                  <a:pt x="565915" y="53808"/>
                  <a:pt x="555564" y="45770"/>
                  <a:pt x="563545" y="42300"/>
                </a:cubicBezTo>
                <a:cubicBezTo>
                  <a:pt x="571526" y="38830"/>
                  <a:pt x="566783" y="30733"/>
                  <a:pt x="558340" y="28478"/>
                </a:cubicBezTo>
                <a:cubicBezTo>
                  <a:pt x="549897" y="26223"/>
                  <a:pt x="552557" y="38252"/>
                  <a:pt x="549433" y="39408"/>
                </a:cubicBezTo>
                <a:cubicBezTo>
                  <a:pt x="546311" y="40565"/>
                  <a:pt x="543650" y="23909"/>
                  <a:pt x="540528" y="24488"/>
                </a:cubicBezTo>
                <a:cubicBezTo>
                  <a:pt x="537405" y="25066"/>
                  <a:pt x="527920" y="41143"/>
                  <a:pt x="522715" y="33105"/>
                </a:cubicBezTo>
                <a:cubicBezTo>
                  <a:pt x="517510" y="25066"/>
                  <a:pt x="488537" y="18184"/>
                  <a:pt x="476797" y="16449"/>
                </a:cubicBezTo>
                <a:cubicBezTo>
                  <a:pt x="465057" y="14714"/>
                  <a:pt x="461818" y="-2520"/>
                  <a:pt x="454763" y="314"/>
                </a:cubicBezTo>
                <a:cubicBezTo>
                  <a:pt x="447708" y="3148"/>
                  <a:pt x="455689" y="8931"/>
                  <a:pt x="463669" y="18704"/>
                </a:cubicBezTo>
                <a:cubicBezTo>
                  <a:pt x="471650" y="28478"/>
                  <a:pt x="437414" y="35418"/>
                  <a:pt x="427583" y="31948"/>
                </a:cubicBezTo>
                <a:cubicBezTo>
                  <a:pt x="417751" y="28478"/>
                  <a:pt x="428970" y="40565"/>
                  <a:pt x="421047" y="39987"/>
                </a:cubicBezTo>
                <a:cubicBezTo>
                  <a:pt x="413125" y="39408"/>
                  <a:pt x="411216" y="56642"/>
                  <a:pt x="404160" y="65259"/>
                </a:cubicBezTo>
                <a:cubicBezTo>
                  <a:pt x="397105" y="73876"/>
                  <a:pt x="402310" y="80237"/>
                  <a:pt x="394792" y="85963"/>
                </a:cubicBezTo>
                <a:cubicBezTo>
                  <a:pt x="387274" y="91688"/>
                  <a:pt x="386811" y="97529"/>
                  <a:pt x="395717" y="109558"/>
                </a:cubicBezTo>
                <a:cubicBezTo>
                  <a:pt x="404624" y="121587"/>
                  <a:pt x="391496" y="122165"/>
                  <a:pt x="383515" y="112392"/>
                </a:cubicBezTo>
                <a:cubicBezTo>
                  <a:pt x="375534" y="102618"/>
                  <a:pt x="368074" y="103197"/>
                  <a:pt x="368536" y="113548"/>
                </a:cubicBezTo>
                <a:cubicBezTo>
                  <a:pt x="368999" y="123900"/>
                  <a:pt x="359167" y="119332"/>
                  <a:pt x="360555" y="107245"/>
                </a:cubicBezTo>
                <a:cubicBezTo>
                  <a:pt x="361944" y="95158"/>
                  <a:pt x="349799" y="100941"/>
                  <a:pt x="347428" y="94001"/>
                </a:cubicBezTo>
                <a:cubicBezTo>
                  <a:pt x="345057" y="87061"/>
                  <a:pt x="334300" y="76189"/>
                  <a:pt x="327765" y="76652"/>
                </a:cubicBezTo>
                <a:cubicBezTo>
                  <a:pt x="321230" y="77115"/>
                  <a:pt x="321172" y="85847"/>
                  <a:pt x="314175" y="85847"/>
                </a:cubicBezTo>
                <a:cubicBezTo>
                  <a:pt x="307177" y="85847"/>
                  <a:pt x="305731" y="90474"/>
                  <a:pt x="306656" y="99091"/>
                </a:cubicBezTo>
                <a:cubicBezTo>
                  <a:pt x="307582" y="107707"/>
                  <a:pt x="296362" y="98512"/>
                  <a:pt x="288381" y="99669"/>
                </a:cubicBezTo>
                <a:cubicBezTo>
                  <a:pt x="280401" y="100825"/>
                  <a:pt x="288381" y="111235"/>
                  <a:pt x="284160" y="112276"/>
                </a:cubicBezTo>
                <a:cubicBezTo>
                  <a:pt x="279938" y="113317"/>
                  <a:pt x="279938" y="121471"/>
                  <a:pt x="273403" y="121471"/>
                </a:cubicBezTo>
                <a:cubicBezTo>
                  <a:pt x="266868" y="121471"/>
                  <a:pt x="267620" y="139341"/>
                  <a:pt x="268719" y="148536"/>
                </a:cubicBezTo>
                <a:cubicBezTo>
                  <a:pt x="269818" y="157732"/>
                  <a:pt x="258367" y="143910"/>
                  <a:pt x="251370" y="146802"/>
                </a:cubicBezTo>
                <a:cubicBezTo>
                  <a:pt x="244372" y="149693"/>
                  <a:pt x="252758" y="157153"/>
                  <a:pt x="255128" y="168026"/>
                </a:cubicBezTo>
                <a:cubicBezTo>
                  <a:pt x="257499" y="178898"/>
                  <a:pt x="251370" y="177799"/>
                  <a:pt x="247610" y="182426"/>
                </a:cubicBezTo>
                <a:cubicBezTo>
                  <a:pt x="243851" y="187053"/>
                  <a:pt x="238242" y="170859"/>
                  <a:pt x="238242" y="161144"/>
                </a:cubicBezTo>
                <a:cubicBezTo>
                  <a:pt x="238242" y="151428"/>
                  <a:pt x="229335" y="160566"/>
                  <a:pt x="219967" y="172074"/>
                </a:cubicBezTo>
                <a:cubicBezTo>
                  <a:pt x="210598" y="183582"/>
                  <a:pt x="223263" y="201973"/>
                  <a:pt x="219041" y="204864"/>
                </a:cubicBezTo>
                <a:cubicBezTo>
                  <a:pt x="206550" y="216940"/>
                  <a:pt x="195215" y="230212"/>
                  <a:pt x="185268" y="244479"/>
                </a:cubicBezTo>
                <a:cubicBezTo>
                  <a:pt x="176361" y="256566"/>
                  <a:pt x="159937" y="253674"/>
                  <a:pt x="149643" y="255410"/>
                </a:cubicBezTo>
                <a:cubicBezTo>
                  <a:pt x="148661" y="256693"/>
                  <a:pt x="147561" y="257856"/>
                  <a:pt x="146347" y="258879"/>
                </a:cubicBezTo>
                <a:cubicBezTo>
                  <a:pt x="122000" y="280682"/>
                  <a:pt x="93894" y="299362"/>
                  <a:pt x="62954" y="306590"/>
                </a:cubicBezTo>
                <a:cubicBezTo>
                  <a:pt x="49016" y="324119"/>
                  <a:pt x="33806" y="340624"/>
                  <a:pt x="17498" y="355979"/>
                </a:cubicBezTo>
                <a:cubicBezTo>
                  <a:pt x="17094" y="357858"/>
                  <a:pt x="16284" y="359634"/>
                  <a:pt x="15127" y="361184"/>
                </a:cubicBezTo>
                <a:cubicBezTo>
                  <a:pt x="7146" y="374948"/>
                  <a:pt x="149" y="388191"/>
                  <a:pt x="10905" y="405425"/>
                </a:cubicBezTo>
                <a:cubicBezTo>
                  <a:pt x="21662" y="422659"/>
                  <a:pt x="28255" y="433589"/>
                  <a:pt x="24496" y="442784"/>
                </a:cubicBezTo>
                <a:cubicBezTo>
                  <a:pt x="20737" y="451979"/>
                  <a:pt x="13277" y="425434"/>
                  <a:pt x="10443" y="428442"/>
                </a:cubicBezTo>
                <a:cubicBezTo>
                  <a:pt x="7609" y="431449"/>
                  <a:pt x="20274" y="442784"/>
                  <a:pt x="16978" y="447989"/>
                </a:cubicBezTo>
                <a:cubicBezTo>
                  <a:pt x="13681" y="453194"/>
                  <a:pt x="2462" y="426707"/>
                  <a:pt x="149" y="433010"/>
                </a:cubicBezTo>
                <a:cubicBezTo>
                  <a:pt x="-2165" y="439314"/>
                  <a:pt x="23281" y="480721"/>
                  <a:pt x="24033" y="496220"/>
                </a:cubicBezTo>
                <a:cubicBezTo>
                  <a:pt x="24785" y="511719"/>
                  <a:pt x="44679" y="526698"/>
                  <a:pt x="43696" y="548269"/>
                </a:cubicBezTo>
                <a:cubicBezTo>
                  <a:pt x="42713" y="569840"/>
                  <a:pt x="61508" y="606100"/>
                  <a:pt x="64342" y="611884"/>
                </a:cubicBezTo>
                <a:cubicBezTo>
                  <a:pt x="67175" y="617667"/>
                  <a:pt x="56824" y="632009"/>
                  <a:pt x="59195" y="649243"/>
                </a:cubicBezTo>
                <a:cubicBezTo>
                  <a:pt x="61566" y="666477"/>
                  <a:pt x="54511" y="672376"/>
                  <a:pt x="45604" y="672376"/>
                </a:cubicBezTo>
                <a:cubicBezTo>
                  <a:pt x="36698" y="672376"/>
                  <a:pt x="41845" y="689725"/>
                  <a:pt x="51387" y="690766"/>
                </a:cubicBezTo>
                <a:cubicBezTo>
                  <a:pt x="60930" y="691807"/>
                  <a:pt x="57518" y="699961"/>
                  <a:pt x="68737" y="708578"/>
                </a:cubicBezTo>
                <a:cubicBezTo>
                  <a:pt x="71397" y="710527"/>
                  <a:pt x="74404" y="711886"/>
                  <a:pt x="77643" y="712569"/>
                </a:cubicBezTo>
                <a:cubicBezTo>
                  <a:pt x="102973" y="701638"/>
                  <a:pt x="129692" y="694756"/>
                  <a:pt x="154964" y="683248"/>
                </a:cubicBezTo>
                <a:cubicBezTo>
                  <a:pt x="157682" y="680443"/>
                  <a:pt x="161383" y="678801"/>
                  <a:pt x="165316" y="678679"/>
                </a:cubicBezTo>
                <a:cubicBezTo>
                  <a:pt x="173759" y="674533"/>
                  <a:pt x="181798" y="669513"/>
                  <a:pt x="189201" y="663701"/>
                </a:cubicBezTo>
                <a:cubicBezTo>
                  <a:pt x="224824" y="637850"/>
                  <a:pt x="256690" y="617146"/>
                  <a:pt x="301221" y="624665"/>
                </a:cubicBezTo>
                <a:cubicBezTo>
                  <a:pt x="304285" y="625127"/>
                  <a:pt x="307177" y="626295"/>
                  <a:pt x="309664" y="628076"/>
                </a:cubicBezTo>
                <a:cubicBezTo>
                  <a:pt x="313885" y="628076"/>
                  <a:pt x="319032" y="628076"/>
                  <a:pt x="325105" y="628655"/>
                </a:cubicBezTo>
                <a:cubicBezTo>
                  <a:pt x="345288" y="629812"/>
                  <a:pt x="364026" y="617089"/>
                  <a:pt x="377153" y="610843"/>
                </a:cubicBezTo>
                <a:cubicBezTo>
                  <a:pt x="390281" y="604597"/>
                  <a:pt x="414165" y="607373"/>
                  <a:pt x="426831" y="603383"/>
                </a:cubicBezTo>
                <a:cubicBezTo>
                  <a:pt x="439495" y="599392"/>
                  <a:pt x="441346" y="621773"/>
                  <a:pt x="455399" y="620038"/>
                </a:cubicBezTo>
                <a:cubicBezTo>
                  <a:pt x="469453" y="618303"/>
                  <a:pt x="475582" y="625243"/>
                  <a:pt x="483101" y="624665"/>
                </a:cubicBezTo>
                <a:cubicBezTo>
                  <a:pt x="490619" y="624086"/>
                  <a:pt x="489173" y="630968"/>
                  <a:pt x="496691" y="632703"/>
                </a:cubicBezTo>
                <a:cubicBezTo>
                  <a:pt x="504209" y="634438"/>
                  <a:pt x="502474" y="641898"/>
                  <a:pt x="498079" y="650053"/>
                </a:cubicBezTo>
                <a:cubicBezTo>
                  <a:pt x="493684" y="658207"/>
                  <a:pt x="508836" y="657513"/>
                  <a:pt x="518725" y="673590"/>
                </a:cubicBezTo>
                <a:cubicBezTo>
                  <a:pt x="528614" y="689667"/>
                  <a:pt x="519188" y="691981"/>
                  <a:pt x="524508" y="704646"/>
                </a:cubicBezTo>
                <a:cubicBezTo>
                  <a:pt x="529828" y="717311"/>
                  <a:pt x="533414" y="713841"/>
                  <a:pt x="543708" y="696607"/>
                </a:cubicBezTo>
                <a:cubicBezTo>
                  <a:pt x="554002" y="679373"/>
                  <a:pt x="565742" y="690303"/>
                  <a:pt x="566841" y="675325"/>
                </a:cubicBezTo>
                <a:cubicBezTo>
                  <a:pt x="567940" y="660347"/>
                  <a:pt x="579506" y="643171"/>
                  <a:pt x="586562" y="650631"/>
                </a:cubicBezTo>
                <a:cubicBezTo>
                  <a:pt x="593617" y="658091"/>
                  <a:pt x="581415" y="661561"/>
                  <a:pt x="576730" y="690303"/>
                </a:cubicBezTo>
                <a:cubicBezTo>
                  <a:pt x="572046" y="719046"/>
                  <a:pt x="563603" y="704067"/>
                  <a:pt x="562157" y="712106"/>
                </a:cubicBezTo>
                <a:cubicBezTo>
                  <a:pt x="560711" y="720145"/>
                  <a:pt x="584190" y="724771"/>
                  <a:pt x="584190" y="709850"/>
                </a:cubicBezTo>
                <a:cubicBezTo>
                  <a:pt x="584190" y="694930"/>
                  <a:pt x="588412" y="687990"/>
                  <a:pt x="597318" y="701754"/>
                </a:cubicBezTo>
                <a:cubicBezTo>
                  <a:pt x="606225" y="715518"/>
                  <a:pt x="592171" y="726506"/>
                  <a:pt x="594022" y="732810"/>
                </a:cubicBezTo>
                <a:cubicBezTo>
                  <a:pt x="595872" y="739113"/>
                  <a:pt x="606225" y="731075"/>
                  <a:pt x="611372" y="731653"/>
                </a:cubicBezTo>
                <a:cubicBezTo>
                  <a:pt x="620740" y="732810"/>
                  <a:pt x="633405" y="756925"/>
                  <a:pt x="631092" y="770169"/>
                </a:cubicBezTo>
                <a:lnTo>
                  <a:pt x="631092" y="771325"/>
                </a:lnTo>
                <a:cubicBezTo>
                  <a:pt x="664808" y="779098"/>
                  <a:pt x="694128" y="799883"/>
                  <a:pt x="712634" y="829157"/>
                </a:cubicBezTo>
                <a:cubicBezTo>
                  <a:pt x="714485" y="832147"/>
                  <a:pt x="715757" y="835467"/>
                  <a:pt x="716393" y="838931"/>
                </a:cubicBezTo>
                <a:cubicBezTo>
                  <a:pt x="724374" y="843499"/>
                  <a:pt x="741203" y="831471"/>
                  <a:pt x="744499" y="817070"/>
                </a:cubicBezTo>
                <a:cubicBezTo>
                  <a:pt x="747796" y="802670"/>
                  <a:pt x="761849" y="816492"/>
                  <a:pt x="754331" y="821697"/>
                </a:cubicBezTo>
                <a:cubicBezTo>
                  <a:pt x="746813" y="826902"/>
                  <a:pt x="758090" y="838352"/>
                  <a:pt x="758553" y="830314"/>
                </a:cubicBezTo>
                <a:cubicBezTo>
                  <a:pt x="759015" y="822275"/>
                  <a:pt x="762312" y="815335"/>
                  <a:pt x="764683" y="824531"/>
                </a:cubicBezTo>
                <a:cubicBezTo>
                  <a:pt x="767054" y="833726"/>
                  <a:pt x="776828" y="833726"/>
                  <a:pt x="780124" y="841186"/>
                </a:cubicBezTo>
                <a:cubicBezTo>
                  <a:pt x="783421" y="848646"/>
                  <a:pt x="788105" y="854429"/>
                  <a:pt x="788105" y="848126"/>
                </a:cubicBezTo>
                <a:cubicBezTo>
                  <a:pt x="787642" y="841215"/>
                  <a:pt x="791864" y="834848"/>
                  <a:pt x="798399" y="832569"/>
                </a:cubicBezTo>
                <a:cubicBezTo>
                  <a:pt x="806842" y="829157"/>
                  <a:pt x="811989" y="822275"/>
                  <a:pt x="820896" y="813600"/>
                </a:cubicBezTo>
                <a:cubicBezTo>
                  <a:pt x="829801" y="804926"/>
                  <a:pt x="866351" y="803307"/>
                  <a:pt x="869647" y="803307"/>
                </a:cubicBezTo>
                <a:cubicBezTo>
                  <a:pt x="872944" y="803307"/>
                  <a:pt x="875430" y="765889"/>
                  <a:pt x="877628" y="746979"/>
                </a:cubicBezTo>
                <a:cubicBezTo>
                  <a:pt x="879826" y="728068"/>
                  <a:pt x="893069" y="724540"/>
                  <a:pt x="895441" y="704414"/>
                </a:cubicBezTo>
                <a:cubicBezTo>
                  <a:pt x="897811" y="684289"/>
                  <a:pt x="915566" y="646583"/>
                  <a:pt x="920250" y="644674"/>
                </a:cubicBezTo>
                <a:cubicBezTo>
                  <a:pt x="928289" y="641708"/>
                  <a:pt x="933840" y="634230"/>
                  <a:pt x="934303" y="625648"/>
                </a:cubicBezTo>
                <a:cubicBezTo>
                  <a:pt x="934592" y="596466"/>
                  <a:pt x="937889" y="567400"/>
                  <a:pt x="944192" y="538900"/>
                </a:cubicBezTo>
                <a:cubicBezTo>
                  <a:pt x="948472" y="519162"/>
                  <a:pt x="951595" y="499199"/>
                  <a:pt x="953561" y="479102"/>
                </a:cubicBezTo>
                <a:cubicBezTo>
                  <a:pt x="956742" y="479738"/>
                  <a:pt x="955817" y="479160"/>
                  <a:pt x="954891" y="47973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0" name="Frihåndsform: figur 509">
            <a:extLst>
              <a:ext uri="{FF2B5EF4-FFF2-40B4-BE49-F238E27FC236}">
                <a16:creationId xmlns:a16="http://schemas.microsoft.com/office/drawing/2014/main" id="{D1D1243F-80F5-480C-B7D0-994E8566D927}"/>
              </a:ext>
            </a:extLst>
          </p:cNvPr>
          <p:cNvSpPr/>
          <p:nvPr/>
        </p:nvSpPr>
        <p:spPr>
          <a:xfrm>
            <a:off x="10769341" y="5942632"/>
            <a:ext cx="73462" cy="88212"/>
          </a:xfrm>
          <a:custGeom>
            <a:avLst/>
            <a:gdLst>
              <a:gd name="connsiteX0" fmla="*/ 68300 w 73462"/>
              <a:gd name="connsiteY0" fmla="*/ 3143 h 88212"/>
              <a:gd name="connsiteX1" fmla="*/ 28916 w 73462"/>
              <a:gd name="connsiteY1" fmla="*/ 12916 h 88212"/>
              <a:gd name="connsiteX2" fmla="*/ 0 w 73462"/>
              <a:gd name="connsiteY2" fmla="*/ 3143 h 88212"/>
              <a:gd name="connsiteX3" fmla="*/ 41234 w 73462"/>
              <a:gd name="connsiteY3" fmla="*/ 88213 h 88212"/>
              <a:gd name="connsiteX4" fmla="*/ 44530 w 73462"/>
              <a:gd name="connsiteY4" fmla="*/ 87056 h 88212"/>
              <a:gd name="connsiteX5" fmla="*/ 49677 w 73462"/>
              <a:gd name="connsiteY5" fmla="*/ 72714 h 88212"/>
              <a:gd name="connsiteX6" fmla="*/ 63267 w 73462"/>
              <a:gd name="connsiteY6" fmla="*/ 75606 h 88212"/>
              <a:gd name="connsiteX7" fmla="*/ 69802 w 73462"/>
              <a:gd name="connsiteY7" fmla="*/ 45129 h 88212"/>
              <a:gd name="connsiteX8" fmla="*/ 68300 w 73462"/>
              <a:gd name="connsiteY8" fmla="*/ 3143 h 88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2" h="88212">
                <a:moveTo>
                  <a:pt x="68300" y="3143"/>
                </a:moveTo>
                <a:cubicBezTo>
                  <a:pt x="65465" y="-7209"/>
                  <a:pt x="42969" y="11181"/>
                  <a:pt x="28916" y="12916"/>
                </a:cubicBezTo>
                <a:cubicBezTo>
                  <a:pt x="20010" y="14073"/>
                  <a:pt x="8327" y="7769"/>
                  <a:pt x="0" y="3143"/>
                </a:cubicBezTo>
                <a:cubicBezTo>
                  <a:pt x="17870" y="29288"/>
                  <a:pt x="31807" y="57961"/>
                  <a:pt x="41234" y="88213"/>
                </a:cubicBezTo>
                <a:cubicBezTo>
                  <a:pt x="42159" y="87056"/>
                  <a:pt x="43084" y="86478"/>
                  <a:pt x="44530" y="87056"/>
                </a:cubicBezTo>
                <a:cubicBezTo>
                  <a:pt x="51065" y="87635"/>
                  <a:pt x="48752" y="79018"/>
                  <a:pt x="49677" y="72714"/>
                </a:cubicBezTo>
                <a:cubicBezTo>
                  <a:pt x="50603" y="66411"/>
                  <a:pt x="57658" y="79596"/>
                  <a:pt x="63267" y="75606"/>
                </a:cubicBezTo>
                <a:cubicBezTo>
                  <a:pt x="68878" y="71615"/>
                  <a:pt x="61880" y="45129"/>
                  <a:pt x="69802" y="45129"/>
                </a:cubicBezTo>
                <a:cubicBezTo>
                  <a:pt x="77725" y="45129"/>
                  <a:pt x="70670" y="13494"/>
                  <a:pt x="68300" y="31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1" name="Frihåndsform: figur 510">
            <a:extLst>
              <a:ext uri="{FF2B5EF4-FFF2-40B4-BE49-F238E27FC236}">
                <a16:creationId xmlns:a16="http://schemas.microsoft.com/office/drawing/2014/main" id="{D315BE97-EA39-4B8E-9BCF-2E9F4BA45C17}"/>
              </a:ext>
            </a:extLst>
          </p:cNvPr>
          <p:cNvSpPr/>
          <p:nvPr/>
        </p:nvSpPr>
        <p:spPr>
          <a:xfrm>
            <a:off x="11430403" y="5749725"/>
            <a:ext cx="128571" cy="221321"/>
          </a:xfrm>
          <a:custGeom>
            <a:avLst/>
            <a:gdLst>
              <a:gd name="connsiteX0" fmla="*/ 52176 w 128571"/>
              <a:gd name="connsiteY0" fmla="*/ 210449 h 221321"/>
              <a:gd name="connsiteX1" fmla="*/ 113593 w 128571"/>
              <a:gd name="connsiteY1" fmla="*/ 101263 h 221321"/>
              <a:gd name="connsiteX2" fmla="*/ 128572 w 128571"/>
              <a:gd name="connsiteY2" fmla="*/ 92589 h 221321"/>
              <a:gd name="connsiteX3" fmla="*/ 107983 w 128571"/>
              <a:gd name="connsiteY3" fmla="*/ 101263 h 221321"/>
              <a:gd name="connsiteX4" fmla="*/ 84851 w 128571"/>
              <a:gd name="connsiteY4" fmla="*/ 98950 h 221321"/>
              <a:gd name="connsiteX5" fmla="*/ 70798 w 128571"/>
              <a:gd name="connsiteY5" fmla="*/ 82295 h 221321"/>
              <a:gd name="connsiteX6" fmla="*/ 60504 w 128571"/>
              <a:gd name="connsiteY6" fmla="*/ 59856 h 221321"/>
              <a:gd name="connsiteX7" fmla="*/ 60041 w 128571"/>
              <a:gd name="connsiteY7" fmla="*/ 75355 h 221321"/>
              <a:gd name="connsiteX8" fmla="*/ 50672 w 128571"/>
              <a:gd name="connsiteY8" fmla="*/ 69572 h 221321"/>
              <a:gd name="connsiteX9" fmla="*/ 41766 w 128571"/>
              <a:gd name="connsiteY9" fmla="*/ 50603 h 221321"/>
              <a:gd name="connsiteX10" fmla="*/ 32860 w 128571"/>
              <a:gd name="connsiteY10" fmla="*/ 25330 h 221321"/>
              <a:gd name="connsiteX11" fmla="*/ 3944 w 128571"/>
              <a:gd name="connsiteY11" fmla="*/ 0 h 221321"/>
              <a:gd name="connsiteX12" fmla="*/ 11463 w 128571"/>
              <a:gd name="connsiteY12" fmla="*/ 29899 h 221321"/>
              <a:gd name="connsiteX13" fmla="*/ 27424 w 128571"/>
              <a:gd name="connsiteY13" fmla="*/ 49446 h 221321"/>
              <a:gd name="connsiteX14" fmla="*/ 41477 w 128571"/>
              <a:gd name="connsiteY14" fmla="*/ 71885 h 221321"/>
              <a:gd name="connsiteX15" fmla="*/ 37718 w 128571"/>
              <a:gd name="connsiteY15" fmla="*/ 113234 h 221321"/>
              <a:gd name="connsiteX16" fmla="*/ 18518 w 128571"/>
              <a:gd name="connsiteY16" fmla="*/ 138565 h 221321"/>
              <a:gd name="connsiteX17" fmla="*/ 49920 w 128571"/>
              <a:gd name="connsiteY17" fmla="*/ 171876 h 221321"/>
              <a:gd name="connsiteX18" fmla="*/ 43328 w 128571"/>
              <a:gd name="connsiteY18" fmla="*/ 216117 h 221321"/>
              <a:gd name="connsiteX19" fmla="*/ 53159 w 128571"/>
              <a:gd name="connsiteY19" fmla="*/ 221322 h 221321"/>
              <a:gd name="connsiteX20" fmla="*/ 52176 w 128571"/>
              <a:gd name="connsiteY20" fmla="*/ 210449 h 221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28571" h="221321">
                <a:moveTo>
                  <a:pt x="52176" y="210449"/>
                </a:moveTo>
                <a:cubicBezTo>
                  <a:pt x="58306" y="168464"/>
                  <a:pt x="88262" y="132261"/>
                  <a:pt x="113593" y="101263"/>
                </a:cubicBezTo>
                <a:cubicBezTo>
                  <a:pt x="117178" y="96429"/>
                  <a:pt x="122615" y="93288"/>
                  <a:pt x="128572" y="92589"/>
                </a:cubicBezTo>
                <a:cubicBezTo>
                  <a:pt x="120591" y="90940"/>
                  <a:pt x="112378" y="94387"/>
                  <a:pt x="107983" y="101263"/>
                </a:cubicBezTo>
                <a:cubicBezTo>
                  <a:pt x="103299" y="110459"/>
                  <a:pt x="93873" y="98950"/>
                  <a:pt x="84851" y="98950"/>
                </a:cubicBezTo>
                <a:cubicBezTo>
                  <a:pt x="75829" y="98950"/>
                  <a:pt x="70798" y="91490"/>
                  <a:pt x="70798" y="82295"/>
                </a:cubicBezTo>
                <a:cubicBezTo>
                  <a:pt x="70798" y="73099"/>
                  <a:pt x="68947" y="59162"/>
                  <a:pt x="60504" y="59856"/>
                </a:cubicBezTo>
                <a:cubicBezTo>
                  <a:pt x="52060" y="60550"/>
                  <a:pt x="63337" y="70208"/>
                  <a:pt x="60041" y="75355"/>
                </a:cubicBezTo>
                <a:cubicBezTo>
                  <a:pt x="56744" y="80502"/>
                  <a:pt x="54894" y="69572"/>
                  <a:pt x="50672" y="69572"/>
                </a:cubicBezTo>
                <a:cubicBezTo>
                  <a:pt x="46450" y="69572"/>
                  <a:pt x="41766" y="62690"/>
                  <a:pt x="41766" y="50603"/>
                </a:cubicBezTo>
                <a:cubicBezTo>
                  <a:pt x="41766" y="38516"/>
                  <a:pt x="32860" y="39672"/>
                  <a:pt x="32860" y="25330"/>
                </a:cubicBezTo>
                <a:cubicBezTo>
                  <a:pt x="32860" y="10988"/>
                  <a:pt x="14123" y="0"/>
                  <a:pt x="3944" y="0"/>
                </a:cubicBezTo>
                <a:cubicBezTo>
                  <a:pt x="-6234" y="0"/>
                  <a:pt x="5852" y="22439"/>
                  <a:pt x="11463" y="29899"/>
                </a:cubicBezTo>
                <a:cubicBezTo>
                  <a:pt x="17072" y="37359"/>
                  <a:pt x="28349" y="44299"/>
                  <a:pt x="27424" y="49446"/>
                </a:cubicBezTo>
                <a:cubicBezTo>
                  <a:pt x="28928" y="58508"/>
                  <a:pt x="33959" y="66593"/>
                  <a:pt x="41477" y="71885"/>
                </a:cubicBezTo>
                <a:cubicBezTo>
                  <a:pt x="47260" y="74140"/>
                  <a:pt x="37718" y="96001"/>
                  <a:pt x="37718" y="113234"/>
                </a:cubicBezTo>
                <a:cubicBezTo>
                  <a:pt x="37718" y="130468"/>
                  <a:pt x="26151" y="127634"/>
                  <a:pt x="18518" y="138565"/>
                </a:cubicBezTo>
                <a:cubicBezTo>
                  <a:pt x="10884" y="149495"/>
                  <a:pt x="38181" y="160946"/>
                  <a:pt x="49920" y="171876"/>
                </a:cubicBezTo>
                <a:cubicBezTo>
                  <a:pt x="61660" y="182806"/>
                  <a:pt x="40031" y="210392"/>
                  <a:pt x="43328" y="216117"/>
                </a:cubicBezTo>
                <a:cubicBezTo>
                  <a:pt x="45641" y="219263"/>
                  <a:pt x="49284" y="221177"/>
                  <a:pt x="53159" y="221322"/>
                </a:cubicBezTo>
                <a:cubicBezTo>
                  <a:pt x="51945" y="217834"/>
                  <a:pt x="51597" y="214098"/>
                  <a:pt x="52176" y="21044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2" name="Frihåndsform: figur 511">
            <a:extLst>
              <a:ext uri="{FF2B5EF4-FFF2-40B4-BE49-F238E27FC236}">
                <a16:creationId xmlns:a16="http://schemas.microsoft.com/office/drawing/2014/main" id="{DD98CD8B-EC4E-4D4B-91C8-C5EA01B5478A}"/>
              </a:ext>
            </a:extLst>
          </p:cNvPr>
          <p:cNvSpPr/>
          <p:nvPr/>
        </p:nvSpPr>
        <p:spPr>
          <a:xfrm>
            <a:off x="11276616" y="5943392"/>
            <a:ext cx="179874" cy="194846"/>
          </a:xfrm>
          <a:custGeom>
            <a:avLst/>
            <a:gdLst>
              <a:gd name="connsiteX0" fmla="*/ 179244 w 179874"/>
              <a:gd name="connsiteY0" fmla="*/ 29448 h 194846"/>
              <a:gd name="connsiteX1" fmla="*/ 175948 w 179874"/>
              <a:gd name="connsiteY1" fmla="*/ 6315 h 194846"/>
              <a:gd name="connsiteX2" fmla="*/ 157211 w 179874"/>
              <a:gd name="connsiteY2" fmla="*/ 13197 h 194846"/>
              <a:gd name="connsiteX3" fmla="*/ 134078 w 179874"/>
              <a:gd name="connsiteY3" fmla="*/ 2267 h 194846"/>
              <a:gd name="connsiteX4" fmla="*/ 121876 w 179874"/>
              <a:gd name="connsiteY4" fmla="*/ 26441 h 194846"/>
              <a:gd name="connsiteX5" fmla="*/ 102675 w 179874"/>
              <a:gd name="connsiteY5" fmla="*/ 65535 h 194846"/>
              <a:gd name="connsiteX6" fmla="*/ 38020 w 179874"/>
              <a:gd name="connsiteY6" fmla="*/ 116080 h 194846"/>
              <a:gd name="connsiteX7" fmla="*/ 8468 w 179874"/>
              <a:gd name="connsiteY7" fmla="*/ 149449 h 194846"/>
              <a:gd name="connsiteX8" fmla="*/ 2685 w 179874"/>
              <a:gd name="connsiteY8" fmla="*/ 179868 h 194846"/>
              <a:gd name="connsiteX9" fmla="*/ 24256 w 179874"/>
              <a:gd name="connsiteY9" fmla="*/ 190798 h 194846"/>
              <a:gd name="connsiteX10" fmla="*/ 30039 w 179874"/>
              <a:gd name="connsiteY10" fmla="*/ 194846 h 194846"/>
              <a:gd name="connsiteX11" fmla="*/ 58955 w 179874"/>
              <a:gd name="connsiteY11" fmla="*/ 176456 h 194846"/>
              <a:gd name="connsiteX12" fmla="*/ 83360 w 179874"/>
              <a:gd name="connsiteY12" fmla="*/ 155752 h 194846"/>
              <a:gd name="connsiteX13" fmla="*/ 94579 w 179874"/>
              <a:gd name="connsiteY13" fmla="*/ 149969 h 194846"/>
              <a:gd name="connsiteX14" fmla="*/ 106782 w 179874"/>
              <a:gd name="connsiteY14" fmla="*/ 129844 h 194846"/>
              <a:gd name="connsiteX15" fmla="*/ 137259 w 179874"/>
              <a:gd name="connsiteY15" fmla="*/ 80398 h 194846"/>
              <a:gd name="connsiteX16" fmla="*/ 159293 w 179874"/>
              <a:gd name="connsiteY16" fmla="*/ 72937 h 194846"/>
              <a:gd name="connsiteX17" fmla="*/ 161143 w 179874"/>
              <a:gd name="connsiteY17" fmla="*/ 66056 h 194846"/>
              <a:gd name="connsiteX18" fmla="*/ 179244 w 179874"/>
              <a:gd name="connsiteY18" fmla="*/ 29448 h 194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79874" h="194846">
                <a:moveTo>
                  <a:pt x="179244" y="29448"/>
                </a:moveTo>
                <a:cubicBezTo>
                  <a:pt x="174560" y="19096"/>
                  <a:pt x="183466" y="12735"/>
                  <a:pt x="175948" y="6315"/>
                </a:cubicBezTo>
                <a:cubicBezTo>
                  <a:pt x="168430" y="-104"/>
                  <a:pt x="165192" y="8629"/>
                  <a:pt x="157211" y="13197"/>
                </a:cubicBezTo>
                <a:cubicBezTo>
                  <a:pt x="149230" y="17766"/>
                  <a:pt x="144083" y="-7507"/>
                  <a:pt x="134078" y="2267"/>
                </a:cubicBezTo>
                <a:cubicBezTo>
                  <a:pt x="124073" y="12041"/>
                  <a:pt x="133153" y="15511"/>
                  <a:pt x="121876" y="26441"/>
                </a:cubicBezTo>
                <a:cubicBezTo>
                  <a:pt x="110598" y="37371"/>
                  <a:pt x="116093" y="41361"/>
                  <a:pt x="102675" y="65535"/>
                </a:cubicBezTo>
                <a:cubicBezTo>
                  <a:pt x="89259" y="89708"/>
                  <a:pt x="44844" y="103472"/>
                  <a:pt x="38020" y="116080"/>
                </a:cubicBezTo>
                <a:cubicBezTo>
                  <a:pt x="31195" y="128687"/>
                  <a:pt x="9104" y="139675"/>
                  <a:pt x="8468" y="149449"/>
                </a:cubicBezTo>
                <a:cubicBezTo>
                  <a:pt x="7831" y="159222"/>
                  <a:pt x="-5585" y="166798"/>
                  <a:pt x="2685" y="179868"/>
                </a:cubicBezTo>
                <a:cubicBezTo>
                  <a:pt x="8468" y="190220"/>
                  <a:pt x="17200" y="182760"/>
                  <a:pt x="24256" y="190798"/>
                </a:cubicBezTo>
                <a:cubicBezTo>
                  <a:pt x="25818" y="192602"/>
                  <a:pt x="27784" y="193996"/>
                  <a:pt x="30039" y="194846"/>
                </a:cubicBezTo>
                <a:cubicBezTo>
                  <a:pt x="38714" y="187311"/>
                  <a:pt x="48429" y="181111"/>
                  <a:pt x="58955" y="176456"/>
                </a:cubicBezTo>
                <a:cubicBezTo>
                  <a:pt x="60227" y="164132"/>
                  <a:pt x="70984" y="155006"/>
                  <a:pt x="83360" y="155752"/>
                </a:cubicBezTo>
                <a:cubicBezTo>
                  <a:pt x="89143" y="155752"/>
                  <a:pt x="89143" y="156331"/>
                  <a:pt x="94579" y="149969"/>
                </a:cubicBezTo>
                <a:cubicBezTo>
                  <a:pt x="99206" y="143625"/>
                  <a:pt x="103311" y="136893"/>
                  <a:pt x="106782" y="129844"/>
                </a:cubicBezTo>
                <a:cubicBezTo>
                  <a:pt x="116151" y="112494"/>
                  <a:pt x="124131" y="94798"/>
                  <a:pt x="137259" y="80398"/>
                </a:cubicBezTo>
                <a:cubicBezTo>
                  <a:pt x="142521" y="73834"/>
                  <a:pt x="151138" y="70925"/>
                  <a:pt x="159293" y="72937"/>
                </a:cubicBezTo>
                <a:cubicBezTo>
                  <a:pt x="160391" y="70803"/>
                  <a:pt x="161028" y="68455"/>
                  <a:pt x="161143" y="66056"/>
                </a:cubicBezTo>
                <a:cubicBezTo>
                  <a:pt x="160970" y="52407"/>
                  <a:pt x="183929" y="39742"/>
                  <a:pt x="179244" y="294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3" name="Frihåndsform: figur 512">
            <a:extLst>
              <a:ext uri="{FF2B5EF4-FFF2-40B4-BE49-F238E27FC236}">
                <a16:creationId xmlns:a16="http://schemas.microsoft.com/office/drawing/2014/main" id="{E83C945A-4863-43DC-AA2F-8EE5CDB080A9}"/>
              </a:ext>
            </a:extLst>
          </p:cNvPr>
          <p:cNvSpPr/>
          <p:nvPr/>
        </p:nvSpPr>
        <p:spPr>
          <a:xfrm>
            <a:off x="8616282" y="3442215"/>
            <a:ext cx="333097" cy="246048"/>
          </a:xfrm>
          <a:custGeom>
            <a:avLst/>
            <a:gdLst>
              <a:gd name="connsiteX0" fmla="*/ 330610 w 333097"/>
              <a:gd name="connsiteY0" fmla="*/ 157388 h 246048"/>
              <a:gd name="connsiteX1" fmla="*/ 309965 w 333097"/>
              <a:gd name="connsiteY1" fmla="*/ 149349 h 246048"/>
              <a:gd name="connsiteX2" fmla="*/ 285617 w 333097"/>
              <a:gd name="connsiteY2" fmla="*/ 130381 h 246048"/>
              <a:gd name="connsiteX3" fmla="*/ 258437 w 333097"/>
              <a:gd name="connsiteY3" fmla="*/ 111412 h 246048"/>
              <a:gd name="connsiteX4" fmla="*/ 234957 w 333097"/>
              <a:gd name="connsiteY4" fmla="*/ 90708 h 246048"/>
              <a:gd name="connsiteX5" fmla="*/ 224663 w 333097"/>
              <a:gd name="connsiteY5" fmla="*/ 67576 h 246048"/>
              <a:gd name="connsiteX6" fmla="*/ 214831 w 333097"/>
              <a:gd name="connsiteY6" fmla="*/ 49185 h 246048"/>
              <a:gd name="connsiteX7" fmla="*/ 180132 w 333097"/>
              <a:gd name="connsiteY7" fmla="*/ 43980 h 246048"/>
              <a:gd name="connsiteX8" fmla="*/ 171689 w 333097"/>
              <a:gd name="connsiteY8" fmla="*/ 14081 h 246048"/>
              <a:gd name="connsiteX9" fmla="*/ 153414 w 333097"/>
              <a:gd name="connsiteY9" fmla="*/ 6621 h 246048"/>
              <a:gd name="connsiteX10" fmla="*/ 136528 w 333097"/>
              <a:gd name="connsiteY10" fmla="*/ 1474 h 246048"/>
              <a:gd name="connsiteX11" fmla="*/ 126696 w 333097"/>
              <a:gd name="connsiteY11" fmla="*/ 7257 h 246048"/>
              <a:gd name="connsiteX12" fmla="*/ 118253 w 333097"/>
              <a:gd name="connsiteY12" fmla="*/ 18187 h 246048"/>
              <a:gd name="connsiteX13" fmla="*/ 101424 w 333097"/>
              <a:gd name="connsiteY13" fmla="*/ 33108 h 246048"/>
              <a:gd name="connsiteX14" fmla="*/ 92980 w 333097"/>
              <a:gd name="connsiteY14" fmla="*/ 46351 h 246048"/>
              <a:gd name="connsiteX15" fmla="*/ 76556 w 333097"/>
              <a:gd name="connsiteY15" fmla="*/ 41725 h 246048"/>
              <a:gd name="connsiteX16" fmla="*/ 60132 w 333097"/>
              <a:gd name="connsiteY16" fmla="*/ 37156 h 246048"/>
              <a:gd name="connsiteX17" fmla="*/ 31563 w 333097"/>
              <a:gd name="connsiteY17" fmla="*/ 10727 h 246048"/>
              <a:gd name="connsiteX18" fmla="*/ 7216 w 333097"/>
              <a:gd name="connsiteY18" fmla="*/ 25648 h 246048"/>
              <a:gd name="connsiteX19" fmla="*/ 17973 w 333097"/>
              <a:gd name="connsiteY19" fmla="*/ 20501 h 246048"/>
              <a:gd name="connsiteX20" fmla="*/ 36247 w 333097"/>
              <a:gd name="connsiteY20" fmla="*/ 45773 h 246048"/>
              <a:gd name="connsiteX21" fmla="*/ 47814 w 333097"/>
              <a:gd name="connsiteY21" fmla="*/ 62428 h 246048"/>
              <a:gd name="connsiteX22" fmla="*/ 24334 w 333097"/>
              <a:gd name="connsiteY22" fmla="*/ 68212 h 246048"/>
              <a:gd name="connsiteX23" fmla="*/ 2763 w 333097"/>
              <a:gd name="connsiteY23" fmla="*/ 68212 h 246048"/>
              <a:gd name="connsiteX24" fmla="*/ 7505 w 333097"/>
              <a:gd name="connsiteY24" fmla="*/ 91344 h 246048"/>
              <a:gd name="connsiteX25" fmla="*/ 8893 w 333097"/>
              <a:gd name="connsiteY25" fmla="*/ 108694 h 246048"/>
              <a:gd name="connsiteX26" fmla="*/ 22021 w 333097"/>
              <a:gd name="connsiteY26" fmla="*/ 115055 h 246048"/>
              <a:gd name="connsiteX27" fmla="*/ 26705 w 333097"/>
              <a:gd name="connsiteY27" fmla="*/ 137436 h 246048"/>
              <a:gd name="connsiteX28" fmla="*/ 26705 w 333097"/>
              <a:gd name="connsiteY28" fmla="*/ 174795 h 246048"/>
              <a:gd name="connsiteX29" fmla="*/ 45905 w 333097"/>
              <a:gd name="connsiteY29" fmla="*/ 170227 h 246048"/>
              <a:gd name="connsiteX30" fmla="*/ 66551 w 333097"/>
              <a:gd name="connsiteY30" fmla="*/ 152877 h 246048"/>
              <a:gd name="connsiteX31" fmla="*/ 83380 w 333097"/>
              <a:gd name="connsiteY31" fmla="*/ 150564 h 246048"/>
              <a:gd name="connsiteX32" fmla="*/ 110619 w 333097"/>
              <a:gd name="connsiteY32" fmla="*/ 151142 h 246048"/>
              <a:gd name="connsiteX33" fmla="*/ 127968 w 333097"/>
              <a:gd name="connsiteY33" fmla="*/ 160337 h 246048"/>
              <a:gd name="connsiteX34" fmla="*/ 139535 w 333097"/>
              <a:gd name="connsiteY34" fmla="*/ 166641 h 246048"/>
              <a:gd name="connsiteX35" fmla="*/ 159661 w 333097"/>
              <a:gd name="connsiteY35" fmla="*/ 174101 h 246048"/>
              <a:gd name="connsiteX36" fmla="*/ 170012 w 333097"/>
              <a:gd name="connsiteY36" fmla="*/ 183875 h 246048"/>
              <a:gd name="connsiteX37" fmla="*/ 185916 w 333097"/>
              <a:gd name="connsiteY37" fmla="*/ 199432 h 246048"/>
              <a:gd name="connsiteX38" fmla="*/ 202803 w 333097"/>
              <a:gd name="connsiteY38" fmla="*/ 202844 h 246048"/>
              <a:gd name="connsiteX39" fmla="*/ 207024 w 333097"/>
              <a:gd name="connsiteY39" fmla="*/ 236791 h 246048"/>
              <a:gd name="connsiteX40" fmla="*/ 212171 w 333097"/>
              <a:gd name="connsiteY40" fmla="*/ 236213 h 246048"/>
              <a:gd name="connsiteX41" fmla="*/ 229058 w 333097"/>
              <a:gd name="connsiteY41" fmla="*/ 241996 h 246048"/>
              <a:gd name="connsiteX42" fmla="*/ 249704 w 333097"/>
              <a:gd name="connsiteY42" fmla="*/ 233379 h 246048"/>
              <a:gd name="connsiteX43" fmla="*/ 282957 w 333097"/>
              <a:gd name="connsiteY43" fmla="*/ 210246 h 246048"/>
              <a:gd name="connsiteX44" fmla="*/ 297011 w 333097"/>
              <a:gd name="connsiteY44" fmla="*/ 182660 h 246048"/>
              <a:gd name="connsiteX45" fmla="*/ 315748 w 333097"/>
              <a:gd name="connsiteY45" fmla="*/ 169475 h 246048"/>
              <a:gd name="connsiteX46" fmla="*/ 333098 w 333097"/>
              <a:gd name="connsiteY46" fmla="*/ 174622 h 246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33097" h="246048">
                <a:moveTo>
                  <a:pt x="330610" y="157388"/>
                </a:moveTo>
                <a:cubicBezTo>
                  <a:pt x="330610" y="157388"/>
                  <a:pt x="315111" y="148193"/>
                  <a:pt x="309965" y="149349"/>
                </a:cubicBezTo>
                <a:cubicBezTo>
                  <a:pt x="304818" y="150506"/>
                  <a:pt x="295449" y="134371"/>
                  <a:pt x="285617" y="130381"/>
                </a:cubicBezTo>
                <a:cubicBezTo>
                  <a:pt x="275786" y="126390"/>
                  <a:pt x="262485" y="118814"/>
                  <a:pt x="258437" y="111412"/>
                </a:cubicBezTo>
                <a:cubicBezTo>
                  <a:pt x="254388" y="104009"/>
                  <a:pt x="236866" y="96491"/>
                  <a:pt x="234957" y="90708"/>
                </a:cubicBezTo>
                <a:cubicBezTo>
                  <a:pt x="232412" y="82635"/>
                  <a:pt x="228943" y="74874"/>
                  <a:pt x="224663" y="67576"/>
                </a:cubicBezTo>
                <a:cubicBezTo>
                  <a:pt x="219979" y="60057"/>
                  <a:pt x="219979" y="50226"/>
                  <a:pt x="214831" y="49185"/>
                </a:cubicBezTo>
                <a:cubicBezTo>
                  <a:pt x="209684" y="48144"/>
                  <a:pt x="180132" y="49185"/>
                  <a:pt x="180132" y="43980"/>
                </a:cubicBezTo>
                <a:cubicBezTo>
                  <a:pt x="180132" y="38775"/>
                  <a:pt x="178282" y="15816"/>
                  <a:pt x="171689" y="14081"/>
                </a:cubicBezTo>
                <a:cubicBezTo>
                  <a:pt x="165096" y="12346"/>
                  <a:pt x="157173" y="10669"/>
                  <a:pt x="153414" y="6621"/>
                </a:cubicBezTo>
                <a:cubicBezTo>
                  <a:pt x="149655" y="2573"/>
                  <a:pt x="138898" y="-2574"/>
                  <a:pt x="136528" y="1474"/>
                </a:cubicBezTo>
                <a:cubicBezTo>
                  <a:pt x="134387" y="4909"/>
                  <a:pt x="130745" y="7072"/>
                  <a:pt x="126696" y="7257"/>
                </a:cubicBezTo>
                <a:cubicBezTo>
                  <a:pt x="124846" y="7257"/>
                  <a:pt x="125308" y="18823"/>
                  <a:pt x="118253" y="18187"/>
                </a:cubicBezTo>
                <a:cubicBezTo>
                  <a:pt x="110098" y="19176"/>
                  <a:pt x="103390" y="25121"/>
                  <a:pt x="101424" y="33108"/>
                </a:cubicBezTo>
                <a:cubicBezTo>
                  <a:pt x="101424" y="38891"/>
                  <a:pt x="102349" y="46930"/>
                  <a:pt x="92980" y="46351"/>
                </a:cubicBezTo>
                <a:cubicBezTo>
                  <a:pt x="87255" y="45779"/>
                  <a:pt x="81703" y="44212"/>
                  <a:pt x="76556" y="41725"/>
                </a:cubicBezTo>
                <a:cubicBezTo>
                  <a:pt x="75168" y="42881"/>
                  <a:pt x="67650" y="49243"/>
                  <a:pt x="60132" y="37156"/>
                </a:cubicBezTo>
                <a:cubicBezTo>
                  <a:pt x="51689" y="23913"/>
                  <a:pt x="38619" y="10727"/>
                  <a:pt x="31563" y="10727"/>
                </a:cubicBezTo>
                <a:cubicBezTo>
                  <a:pt x="24507" y="10727"/>
                  <a:pt x="2011" y="10727"/>
                  <a:pt x="7216" y="25648"/>
                </a:cubicBezTo>
                <a:cubicBezTo>
                  <a:pt x="9067" y="21559"/>
                  <a:pt x="13636" y="19396"/>
                  <a:pt x="17973" y="20501"/>
                </a:cubicBezTo>
                <a:cubicBezTo>
                  <a:pt x="34859" y="22236"/>
                  <a:pt x="26879" y="45195"/>
                  <a:pt x="36247" y="45773"/>
                </a:cubicBezTo>
                <a:cubicBezTo>
                  <a:pt x="45616" y="46351"/>
                  <a:pt x="55910" y="63122"/>
                  <a:pt x="47814" y="62428"/>
                </a:cubicBezTo>
                <a:cubicBezTo>
                  <a:pt x="39717" y="61735"/>
                  <a:pt x="32315" y="71624"/>
                  <a:pt x="24334" y="68212"/>
                </a:cubicBezTo>
                <a:cubicBezTo>
                  <a:pt x="16354" y="64800"/>
                  <a:pt x="5597" y="56645"/>
                  <a:pt x="2763" y="68212"/>
                </a:cubicBezTo>
                <a:cubicBezTo>
                  <a:pt x="-71" y="79778"/>
                  <a:pt x="-3309" y="92327"/>
                  <a:pt x="7505" y="91344"/>
                </a:cubicBezTo>
                <a:cubicBezTo>
                  <a:pt x="18320" y="90361"/>
                  <a:pt x="16411" y="99383"/>
                  <a:pt x="8893" y="108694"/>
                </a:cubicBezTo>
                <a:cubicBezTo>
                  <a:pt x="1375" y="118005"/>
                  <a:pt x="20459" y="106959"/>
                  <a:pt x="22021" y="115055"/>
                </a:cubicBezTo>
                <a:cubicBezTo>
                  <a:pt x="23582" y="123152"/>
                  <a:pt x="29481" y="124250"/>
                  <a:pt x="26705" y="137436"/>
                </a:cubicBezTo>
                <a:cubicBezTo>
                  <a:pt x="24797" y="146053"/>
                  <a:pt x="26243" y="162766"/>
                  <a:pt x="26705" y="174795"/>
                </a:cubicBezTo>
                <a:cubicBezTo>
                  <a:pt x="34165" y="174795"/>
                  <a:pt x="44054" y="174217"/>
                  <a:pt x="45905" y="170227"/>
                </a:cubicBezTo>
                <a:cubicBezTo>
                  <a:pt x="49202" y="164444"/>
                  <a:pt x="60421" y="152877"/>
                  <a:pt x="66551" y="152877"/>
                </a:cubicBezTo>
                <a:cubicBezTo>
                  <a:pt x="72681" y="152877"/>
                  <a:pt x="79679" y="156289"/>
                  <a:pt x="83380" y="150564"/>
                </a:cubicBezTo>
                <a:cubicBezTo>
                  <a:pt x="87082" y="144839"/>
                  <a:pt x="106860" y="146516"/>
                  <a:pt x="110619" y="151142"/>
                </a:cubicBezTo>
                <a:cubicBezTo>
                  <a:pt x="115188" y="156064"/>
                  <a:pt x="121318" y="159302"/>
                  <a:pt x="127968" y="160337"/>
                </a:cubicBezTo>
                <a:cubicBezTo>
                  <a:pt x="130802" y="160337"/>
                  <a:pt x="132190" y="167798"/>
                  <a:pt x="139535" y="166641"/>
                </a:cubicBezTo>
                <a:cubicBezTo>
                  <a:pt x="146879" y="165484"/>
                  <a:pt x="159661" y="168954"/>
                  <a:pt x="159661" y="174101"/>
                </a:cubicBezTo>
                <a:cubicBezTo>
                  <a:pt x="159891" y="179619"/>
                  <a:pt x="164518" y="183944"/>
                  <a:pt x="170012" y="183875"/>
                </a:cubicBezTo>
                <a:cubicBezTo>
                  <a:pt x="175795" y="183875"/>
                  <a:pt x="180306" y="200530"/>
                  <a:pt x="185916" y="199432"/>
                </a:cubicBezTo>
                <a:cubicBezTo>
                  <a:pt x="191525" y="198333"/>
                  <a:pt x="202803" y="198853"/>
                  <a:pt x="202803" y="202844"/>
                </a:cubicBezTo>
                <a:cubicBezTo>
                  <a:pt x="202976" y="214277"/>
                  <a:pt x="204422" y="225658"/>
                  <a:pt x="207024" y="236791"/>
                </a:cubicBezTo>
                <a:cubicBezTo>
                  <a:pt x="208528" y="235796"/>
                  <a:pt x="210436" y="235582"/>
                  <a:pt x="212171" y="236213"/>
                </a:cubicBezTo>
                <a:cubicBezTo>
                  <a:pt x="215005" y="238468"/>
                  <a:pt x="227207" y="233899"/>
                  <a:pt x="229058" y="241996"/>
                </a:cubicBezTo>
                <a:cubicBezTo>
                  <a:pt x="230909" y="250092"/>
                  <a:pt x="250630" y="245466"/>
                  <a:pt x="249704" y="233379"/>
                </a:cubicBezTo>
                <a:cubicBezTo>
                  <a:pt x="248779" y="221292"/>
                  <a:pt x="280124" y="221292"/>
                  <a:pt x="282957" y="210246"/>
                </a:cubicBezTo>
                <a:cubicBezTo>
                  <a:pt x="285791" y="199200"/>
                  <a:pt x="289492" y="179248"/>
                  <a:pt x="297011" y="182660"/>
                </a:cubicBezTo>
                <a:cubicBezTo>
                  <a:pt x="304528" y="186073"/>
                  <a:pt x="309213" y="168318"/>
                  <a:pt x="315748" y="169475"/>
                </a:cubicBezTo>
                <a:cubicBezTo>
                  <a:pt x="322283" y="170631"/>
                  <a:pt x="326099" y="175779"/>
                  <a:pt x="333098" y="17462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4" name="Frihåndsform: figur 513">
            <a:extLst>
              <a:ext uri="{FF2B5EF4-FFF2-40B4-BE49-F238E27FC236}">
                <a16:creationId xmlns:a16="http://schemas.microsoft.com/office/drawing/2014/main" id="{2D1DD678-D577-4052-8F9F-321C020BA7F4}"/>
              </a:ext>
            </a:extLst>
          </p:cNvPr>
          <p:cNvSpPr/>
          <p:nvPr/>
        </p:nvSpPr>
        <p:spPr>
          <a:xfrm>
            <a:off x="8409787" y="3535742"/>
            <a:ext cx="459159" cy="455612"/>
          </a:xfrm>
          <a:custGeom>
            <a:avLst/>
            <a:gdLst>
              <a:gd name="connsiteX0" fmla="*/ 419419 w 459159"/>
              <a:gd name="connsiteY0" fmla="*/ 454109 h 455612"/>
              <a:gd name="connsiteX1" fmla="*/ 434455 w 459159"/>
              <a:gd name="connsiteY1" fmla="*/ 427680 h 455612"/>
              <a:gd name="connsiteX2" fmla="*/ 456026 w 459159"/>
              <a:gd name="connsiteY2" fmla="*/ 420220 h 455612"/>
              <a:gd name="connsiteX3" fmla="*/ 450243 w 459159"/>
              <a:gd name="connsiteY3" fmla="*/ 399516 h 455612"/>
              <a:gd name="connsiteX4" fmla="*/ 439024 w 459159"/>
              <a:gd name="connsiteY4" fmla="*/ 368518 h 455612"/>
              <a:gd name="connsiteX5" fmla="*/ 415139 w 459159"/>
              <a:gd name="connsiteY5" fmla="*/ 344345 h 455612"/>
              <a:gd name="connsiteX6" fmla="*/ 399178 w 459159"/>
              <a:gd name="connsiteY6" fmla="*/ 320229 h 455612"/>
              <a:gd name="connsiteX7" fmla="*/ 423062 w 459159"/>
              <a:gd name="connsiteY7" fmla="*/ 280556 h 455612"/>
              <a:gd name="connsiteX8" fmla="*/ 399930 w 459159"/>
              <a:gd name="connsiteY8" fmla="*/ 266214 h 455612"/>
              <a:gd name="connsiteX9" fmla="*/ 396170 w 459159"/>
              <a:gd name="connsiteY9" fmla="*/ 234002 h 455612"/>
              <a:gd name="connsiteX10" fmla="*/ 396170 w 459159"/>
              <a:gd name="connsiteY10" fmla="*/ 204103 h 455612"/>
              <a:gd name="connsiteX11" fmla="*/ 399004 w 459159"/>
              <a:gd name="connsiteY11" fmla="*/ 179987 h 455612"/>
              <a:gd name="connsiteX12" fmla="*/ 408373 w 459159"/>
              <a:gd name="connsiteY12" fmla="*/ 158127 h 455612"/>
              <a:gd name="connsiteX13" fmla="*/ 413520 w 459159"/>
              <a:gd name="connsiteY13" fmla="*/ 145461 h 455612"/>
              <a:gd name="connsiteX14" fmla="*/ 409298 w 459159"/>
              <a:gd name="connsiteY14" fmla="*/ 111572 h 455612"/>
              <a:gd name="connsiteX15" fmla="*/ 392469 w 459159"/>
              <a:gd name="connsiteY15" fmla="*/ 108102 h 455612"/>
              <a:gd name="connsiteX16" fmla="*/ 376508 w 459159"/>
              <a:gd name="connsiteY16" fmla="*/ 92603 h 455612"/>
              <a:gd name="connsiteX17" fmla="*/ 366213 w 459159"/>
              <a:gd name="connsiteY17" fmla="*/ 82830 h 455612"/>
              <a:gd name="connsiteX18" fmla="*/ 346030 w 459159"/>
              <a:gd name="connsiteY18" fmla="*/ 75370 h 455612"/>
              <a:gd name="connsiteX19" fmla="*/ 334811 w 459159"/>
              <a:gd name="connsiteY19" fmla="*/ 68488 h 455612"/>
              <a:gd name="connsiteX20" fmla="*/ 317462 w 459159"/>
              <a:gd name="connsiteY20" fmla="*/ 59292 h 455612"/>
              <a:gd name="connsiteX21" fmla="*/ 290280 w 459159"/>
              <a:gd name="connsiteY21" fmla="*/ 58714 h 455612"/>
              <a:gd name="connsiteX22" fmla="*/ 273394 w 459159"/>
              <a:gd name="connsiteY22" fmla="*/ 60970 h 455612"/>
              <a:gd name="connsiteX23" fmla="*/ 252748 w 459159"/>
              <a:gd name="connsiteY23" fmla="*/ 78319 h 455612"/>
              <a:gd name="connsiteX24" fmla="*/ 233548 w 459159"/>
              <a:gd name="connsiteY24" fmla="*/ 82888 h 455612"/>
              <a:gd name="connsiteX25" fmla="*/ 232622 w 459159"/>
              <a:gd name="connsiteY25" fmla="*/ 97288 h 455612"/>
              <a:gd name="connsiteX26" fmla="*/ 182020 w 459159"/>
              <a:gd name="connsiteY26" fmla="*/ 110473 h 455612"/>
              <a:gd name="connsiteX27" fmla="*/ 138878 w 459159"/>
              <a:gd name="connsiteY27" fmla="*/ 80054 h 455612"/>
              <a:gd name="connsiteX28" fmla="*/ 109962 w 459159"/>
              <a:gd name="connsiteY28" fmla="*/ 47263 h 455612"/>
              <a:gd name="connsiteX29" fmla="*/ 93132 w 459159"/>
              <a:gd name="connsiteY29" fmla="*/ 32921 h 455612"/>
              <a:gd name="connsiteX30" fmla="*/ 88448 w 459159"/>
              <a:gd name="connsiteY30" fmla="*/ 7591 h 455612"/>
              <a:gd name="connsiteX31" fmla="*/ 41084 w 459159"/>
              <a:gd name="connsiteY31" fmla="*/ 31764 h 455612"/>
              <a:gd name="connsiteX32" fmla="*/ 25180 w 459159"/>
              <a:gd name="connsiteY32" fmla="*/ 20834 h 455612"/>
              <a:gd name="connsiteX33" fmla="*/ 11070 w 459159"/>
              <a:gd name="connsiteY33" fmla="*/ 131 h 455612"/>
              <a:gd name="connsiteX34" fmla="*/ 2684 w 459159"/>
              <a:gd name="connsiteY34" fmla="*/ 14531 h 455612"/>
              <a:gd name="connsiteX35" fmla="*/ 3609 w 459159"/>
              <a:gd name="connsiteY35" fmla="*/ 37663 h 455612"/>
              <a:gd name="connsiteX36" fmla="*/ 3609 w 459159"/>
              <a:gd name="connsiteY36" fmla="*/ 67562 h 455612"/>
              <a:gd name="connsiteX37" fmla="*/ 14829 w 459159"/>
              <a:gd name="connsiteY37" fmla="*/ 89423 h 455612"/>
              <a:gd name="connsiteX38" fmla="*/ 23272 w 459159"/>
              <a:gd name="connsiteY38" fmla="*/ 111225 h 455612"/>
              <a:gd name="connsiteX39" fmla="*/ 36400 w 459159"/>
              <a:gd name="connsiteY39" fmla="*/ 127881 h 455612"/>
              <a:gd name="connsiteX40" fmla="*/ 45769 w 459159"/>
              <a:gd name="connsiteY40" fmla="*/ 137654 h 455612"/>
              <a:gd name="connsiteX41" fmla="*/ 42993 w 459159"/>
              <a:gd name="connsiteY41" fmla="*/ 154368 h 455612"/>
              <a:gd name="connsiteX42" fmla="*/ 33566 w 459159"/>
              <a:gd name="connsiteY42" fmla="*/ 176170 h 455612"/>
              <a:gd name="connsiteX43" fmla="*/ 36400 w 459159"/>
              <a:gd name="connsiteY43" fmla="*/ 201500 h 455612"/>
              <a:gd name="connsiteX44" fmla="*/ 47677 w 459159"/>
              <a:gd name="connsiteY44" fmla="*/ 216999 h 455612"/>
              <a:gd name="connsiteX45" fmla="*/ 73412 w 459159"/>
              <a:gd name="connsiteY45" fmla="*/ 237703 h 455612"/>
              <a:gd name="connsiteX46" fmla="*/ 84978 w 459159"/>
              <a:gd name="connsiteY46" fmla="*/ 254359 h 455612"/>
              <a:gd name="connsiteX47" fmla="*/ 83070 w 459159"/>
              <a:gd name="connsiteY47" fmla="*/ 273327 h 455612"/>
              <a:gd name="connsiteX48" fmla="*/ 91513 w 459159"/>
              <a:gd name="connsiteY48" fmla="*/ 292296 h 455612"/>
              <a:gd name="connsiteX49" fmla="*/ 104641 w 459159"/>
              <a:gd name="connsiteY49" fmla="*/ 314156 h 455612"/>
              <a:gd name="connsiteX50" fmla="*/ 110424 w 459159"/>
              <a:gd name="connsiteY50" fmla="*/ 313000 h 455612"/>
              <a:gd name="connsiteX51" fmla="*/ 121239 w 459159"/>
              <a:gd name="connsiteY51" fmla="*/ 309530 h 455612"/>
              <a:gd name="connsiteX52" fmla="*/ 137663 w 459159"/>
              <a:gd name="connsiteY52" fmla="*/ 308952 h 455612"/>
              <a:gd name="connsiteX53" fmla="*/ 161548 w 459159"/>
              <a:gd name="connsiteY53" fmla="*/ 352614 h 455612"/>
              <a:gd name="connsiteX54" fmla="*/ 175138 w 459159"/>
              <a:gd name="connsiteY54" fmla="*/ 377945 h 455612"/>
              <a:gd name="connsiteX55" fmla="*/ 203707 w 459159"/>
              <a:gd name="connsiteY55" fmla="*/ 394600 h 455612"/>
              <a:gd name="connsiteX56" fmla="*/ 257143 w 459159"/>
              <a:gd name="connsiteY56" fmla="*/ 418716 h 455612"/>
              <a:gd name="connsiteX57" fmla="*/ 295139 w 459159"/>
              <a:gd name="connsiteY57" fmla="*/ 406109 h 455612"/>
              <a:gd name="connsiteX58" fmla="*/ 313413 w 459159"/>
              <a:gd name="connsiteY58" fmla="*/ 442890 h 455612"/>
              <a:gd name="connsiteX59" fmla="*/ 327466 w 459159"/>
              <a:gd name="connsiteY59" fmla="*/ 449193 h 455612"/>
              <a:gd name="connsiteX60" fmla="*/ 348112 w 459159"/>
              <a:gd name="connsiteY60" fmla="*/ 438263 h 455612"/>
              <a:gd name="connsiteX61" fmla="*/ 415139 w 459159"/>
              <a:gd name="connsiteY61" fmla="*/ 455613 h 455612"/>
              <a:gd name="connsiteX62" fmla="*/ 419419 w 459159"/>
              <a:gd name="connsiteY62" fmla="*/ 454109 h 455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459159" h="455612">
                <a:moveTo>
                  <a:pt x="419419" y="454109"/>
                </a:moveTo>
                <a:cubicBezTo>
                  <a:pt x="419708" y="443341"/>
                  <a:pt x="425376" y="433428"/>
                  <a:pt x="434455" y="427680"/>
                </a:cubicBezTo>
                <a:cubicBezTo>
                  <a:pt x="441048" y="423695"/>
                  <a:pt x="448393" y="421151"/>
                  <a:pt x="456026" y="420220"/>
                </a:cubicBezTo>
                <a:cubicBezTo>
                  <a:pt x="463487" y="419063"/>
                  <a:pt x="456026" y="401251"/>
                  <a:pt x="450243" y="399516"/>
                </a:cubicBezTo>
                <a:cubicBezTo>
                  <a:pt x="444460" y="397781"/>
                  <a:pt x="450243" y="374243"/>
                  <a:pt x="439024" y="368518"/>
                </a:cubicBezTo>
                <a:cubicBezTo>
                  <a:pt x="427804" y="362793"/>
                  <a:pt x="417915" y="354118"/>
                  <a:pt x="415139" y="344345"/>
                </a:cubicBezTo>
                <a:cubicBezTo>
                  <a:pt x="412306" y="335728"/>
                  <a:pt x="398252" y="326532"/>
                  <a:pt x="399178" y="320229"/>
                </a:cubicBezTo>
                <a:cubicBezTo>
                  <a:pt x="400103" y="313925"/>
                  <a:pt x="426821" y="292643"/>
                  <a:pt x="423062" y="280556"/>
                </a:cubicBezTo>
                <a:cubicBezTo>
                  <a:pt x="419303" y="268469"/>
                  <a:pt x="401549" y="270783"/>
                  <a:pt x="399930" y="266214"/>
                </a:cubicBezTo>
                <a:cubicBezTo>
                  <a:pt x="398310" y="261645"/>
                  <a:pt x="400855" y="246667"/>
                  <a:pt x="396170" y="234002"/>
                </a:cubicBezTo>
                <a:cubicBezTo>
                  <a:pt x="391486" y="221337"/>
                  <a:pt x="399930" y="210869"/>
                  <a:pt x="396170" y="204103"/>
                </a:cubicBezTo>
                <a:cubicBezTo>
                  <a:pt x="392411" y="197337"/>
                  <a:pt x="398079" y="184556"/>
                  <a:pt x="399004" y="179987"/>
                </a:cubicBezTo>
                <a:cubicBezTo>
                  <a:pt x="399930" y="175418"/>
                  <a:pt x="409298" y="169057"/>
                  <a:pt x="408373" y="158127"/>
                </a:cubicBezTo>
                <a:cubicBezTo>
                  <a:pt x="407563" y="153275"/>
                  <a:pt x="409587" y="148388"/>
                  <a:pt x="413520" y="145461"/>
                </a:cubicBezTo>
                <a:cubicBezTo>
                  <a:pt x="410918" y="134346"/>
                  <a:pt x="409472" y="122988"/>
                  <a:pt x="409298" y="111572"/>
                </a:cubicBezTo>
                <a:cubicBezTo>
                  <a:pt x="409298" y="107582"/>
                  <a:pt x="398079" y="107582"/>
                  <a:pt x="392469" y="108102"/>
                </a:cubicBezTo>
                <a:cubicBezTo>
                  <a:pt x="386860" y="108623"/>
                  <a:pt x="382117" y="92603"/>
                  <a:pt x="376508" y="92603"/>
                </a:cubicBezTo>
                <a:cubicBezTo>
                  <a:pt x="371072" y="92447"/>
                  <a:pt x="366676" y="88237"/>
                  <a:pt x="366213" y="82830"/>
                </a:cubicBezTo>
                <a:cubicBezTo>
                  <a:pt x="366213" y="77683"/>
                  <a:pt x="353086" y="74791"/>
                  <a:pt x="346030" y="75370"/>
                </a:cubicBezTo>
                <a:cubicBezTo>
                  <a:pt x="338975" y="75948"/>
                  <a:pt x="337587" y="68488"/>
                  <a:pt x="334811" y="68488"/>
                </a:cubicBezTo>
                <a:cubicBezTo>
                  <a:pt x="328160" y="67452"/>
                  <a:pt x="322031" y="64214"/>
                  <a:pt x="317462" y="59292"/>
                </a:cubicBezTo>
                <a:cubicBezTo>
                  <a:pt x="314165" y="54088"/>
                  <a:pt x="294329" y="52931"/>
                  <a:pt x="290280" y="58714"/>
                </a:cubicBezTo>
                <a:cubicBezTo>
                  <a:pt x="286232" y="64497"/>
                  <a:pt x="279929" y="60970"/>
                  <a:pt x="273394" y="60970"/>
                </a:cubicBezTo>
                <a:cubicBezTo>
                  <a:pt x="266859" y="60970"/>
                  <a:pt x="256044" y="72536"/>
                  <a:pt x="252748" y="78319"/>
                </a:cubicBezTo>
                <a:cubicBezTo>
                  <a:pt x="250435" y="81731"/>
                  <a:pt x="240603" y="82309"/>
                  <a:pt x="233548" y="82888"/>
                </a:cubicBezTo>
                <a:cubicBezTo>
                  <a:pt x="234415" y="87694"/>
                  <a:pt x="234068" y="92632"/>
                  <a:pt x="232622" y="97288"/>
                </a:cubicBezTo>
                <a:cubicBezTo>
                  <a:pt x="228863" y="103591"/>
                  <a:pt x="202145" y="109895"/>
                  <a:pt x="182020" y="110473"/>
                </a:cubicBezTo>
                <a:cubicBezTo>
                  <a:pt x="161894" y="111052"/>
                  <a:pt x="160449" y="80054"/>
                  <a:pt x="138878" y="80054"/>
                </a:cubicBezTo>
                <a:cubicBezTo>
                  <a:pt x="123378" y="80054"/>
                  <a:pt x="111234" y="62704"/>
                  <a:pt x="109962" y="47263"/>
                </a:cubicBezTo>
                <a:cubicBezTo>
                  <a:pt x="100593" y="43215"/>
                  <a:pt x="91687" y="35697"/>
                  <a:pt x="93132" y="32921"/>
                </a:cubicBezTo>
                <a:cubicBezTo>
                  <a:pt x="94983" y="28295"/>
                  <a:pt x="99667" y="709"/>
                  <a:pt x="88448" y="7591"/>
                </a:cubicBezTo>
                <a:cubicBezTo>
                  <a:pt x="77229" y="14473"/>
                  <a:pt x="61730" y="35176"/>
                  <a:pt x="41084" y="31764"/>
                </a:cubicBezTo>
                <a:cubicBezTo>
                  <a:pt x="20438" y="28352"/>
                  <a:pt x="35301" y="25981"/>
                  <a:pt x="25180" y="20834"/>
                </a:cubicBezTo>
                <a:cubicBezTo>
                  <a:pt x="15060" y="15687"/>
                  <a:pt x="21421" y="1866"/>
                  <a:pt x="11070" y="131"/>
                </a:cubicBezTo>
                <a:cubicBezTo>
                  <a:pt x="718" y="-1604"/>
                  <a:pt x="8294" y="14531"/>
                  <a:pt x="2684" y="14531"/>
                </a:cubicBezTo>
                <a:cubicBezTo>
                  <a:pt x="-2926" y="14531"/>
                  <a:pt x="1701" y="33442"/>
                  <a:pt x="3609" y="37663"/>
                </a:cubicBezTo>
                <a:cubicBezTo>
                  <a:pt x="5517" y="41885"/>
                  <a:pt x="-150" y="66579"/>
                  <a:pt x="3609" y="67562"/>
                </a:cubicBezTo>
                <a:cubicBezTo>
                  <a:pt x="7368" y="68545"/>
                  <a:pt x="15754" y="86531"/>
                  <a:pt x="14829" y="89423"/>
                </a:cubicBezTo>
                <a:cubicBezTo>
                  <a:pt x="13903" y="92314"/>
                  <a:pt x="23272" y="103765"/>
                  <a:pt x="23272" y="111225"/>
                </a:cubicBezTo>
                <a:cubicBezTo>
                  <a:pt x="23272" y="118685"/>
                  <a:pt x="31715" y="127881"/>
                  <a:pt x="36400" y="127881"/>
                </a:cubicBezTo>
                <a:cubicBezTo>
                  <a:pt x="41084" y="127881"/>
                  <a:pt x="47677" y="131351"/>
                  <a:pt x="45769" y="137654"/>
                </a:cubicBezTo>
                <a:cubicBezTo>
                  <a:pt x="43860" y="143958"/>
                  <a:pt x="48602" y="154368"/>
                  <a:pt x="42993" y="154368"/>
                </a:cubicBezTo>
                <a:cubicBezTo>
                  <a:pt x="37383" y="154368"/>
                  <a:pt x="38250" y="173336"/>
                  <a:pt x="33566" y="176170"/>
                </a:cubicBezTo>
                <a:cubicBezTo>
                  <a:pt x="28882" y="179004"/>
                  <a:pt x="32641" y="199303"/>
                  <a:pt x="36400" y="201500"/>
                </a:cubicBezTo>
                <a:cubicBezTo>
                  <a:pt x="40158" y="203698"/>
                  <a:pt x="48602" y="208960"/>
                  <a:pt x="47677" y="216999"/>
                </a:cubicBezTo>
                <a:cubicBezTo>
                  <a:pt x="46751" y="225038"/>
                  <a:pt x="67340" y="236546"/>
                  <a:pt x="73412" y="237703"/>
                </a:cubicBezTo>
                <a:cubicBezTo>
                  <a:pt x="79484" y="238860"/>
                  <a:pt x="80930" y="249732"/>
                  <a:pt x="84978" y="254359"/>
                </a:cubicBezTo>
                <a:cubicBezTo>
                  <a:pt x="89027" y="258985"/>
                  <a:pt x="82144" y="267544"/>
                  <a:pt x="83070" y="273327"/>
                </a:cubicBezTo>
                <a:cubicBezTo>
                  <a:pt x="83995" y="279110"/>
                  <a:pt x="92496" y="283101"/>
                  <a:pt x="91513" y="292296"/>
                </a:cubicBezTo>
                <a:cubicBezTo>
                  <a:pt x="91051" y="297443"/>
                  <a:pt x="98569" y="306638"/>
                  <a:pt x="104641" y="314156"/>
                </a:cubicBezTo>
                <a:cubicBezTo>
                  <a:pt x="106492" y="313532"/>
                  <a:pt x="108458" y="313144"/>
                  <a:pt x="110424" y="313000"/>
                </a:cubicBezTo>
                <a:cubicBezTo>
                  <a:pt x="116555" y="313000"/>
                  <a:pt x="116555" y="304903"/>
                  <a:pt x="121239" y="309530"/>
                </a:cubicBezTo>
                <a:cubicBezTo>
                  <a:pt x="125923" y="314156"/>
                  <a:pt x="132458" y="308952"/>
                  <a:pt x="137663" y="308952"/>
                </a:cubicBezTo>
                <a:cubicBezTo>
                  <a:pt x="142868" y="308952"/>
                  <a:pt x="155938" y="338272"/>
                  <a:pt x="161548" y="352614"/>
                </a:cubicBezTo>
                <a:cubicBezTo>
                  <a:pt x="167157" y="366957"/>
                  <a:pt x="167331" y="372162"/>
                  <a:pt x="175138" y="377945"/>
                </a:cubicBezTo>
                <a:cubicBezTo>
                  <a:pt x="182945" y="383728"/>
                  <a:pt x="192024" y="380778"/>
                  <a:pt x="203707" y="394600"/>
                </a:cubicBezTo>
                <a:cubicBezTo>
                  <a:pt x="215389" y="408422"/>
                  <a:pt x="244189" y="418138"/>
                  <a:pt x="257143" y="418716"/>
                </a:cubicBezTo>
                <a:cubicBezTo>
                  <a:pt x="270097" y="419294"/>
                  <a:pt x="279177" y="402639"/>
                  <a:pt x="295139" y="406109"/>
                </a:cubicBezTo>
                <a:cubicBezTo>
                  <a:pt x="311100" y="409578"/>
                  <a:pt x="307283" y="434273"/>
                  <a:pt x="313413" y="442890"/>
                </a:cubicBezTo>
                <a:cubicBezTo>
                  <a:pt x="314802" y="445145"/>
                  <a:pt x="320411" y="446880"/>
                  <a:pt x="327466" y="449193"/>
                </a:cubicBezTo>
                <a:cubicBezTo>
                  <a:pt x="331514" y="441693"/>
                  <a:pt x="339669" y="437373"/>
                  <a:pt x="348112" y="438263"/>
                </a:cubicBezTo>
                <a:cubicBezTo>
                  <a:pt x="371592" y="438246"/>
                  <a:pt x="394667" y="444214"/>
                  <a:pt x="415139" y="455613"/>
                </a:cubicBezTo>
                <a:cubicBezTo>
                  <a:pt x="416296" y="454548"/>
                  <a:pt x="417857" y="454005"/>
                  <a:pt x="419419" y="45410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5" name="Frihåndsform: figur 514">
            <a:extLst>
              <a:ext uri="{FF2B5EF4-FFF2-40B4-BE49-F238E27FC236}">
                <a16:creationId xmlns:a16="http://schemas.microsoft.com/office/drawing/2014/main" id="{11ADC997-25DA-4A37-A039-615E6579D2B6}"/>
              </a:ext>
            </a:extLst>
          </p:cNvPr>
          <p:cNvSpPr/>
          <p:nvPr/>
        </p:nvSpPr>
        <p:spPr>
          <a:xfrm>
            <a:off x="8469584" y="2984781"/>
            <a:ext cx="958756" cy="529938"/>
          </a:xfrm>
          <a:custGeom>
            <a:avLst/>
            <a:gdLst>
              <a:gd name="connsiteX0" fmla="*/ 950198 w 958756"/>
              <a:gd name="connsiteY0" fmla="*/ 214222 h 529938"/>
              <a:gd name="connsiteX1" fmla="*/ 941812 w 958756"/>
              <a:gd name="connsiteY1" fmla="*/ 213644 h 529938"/>
              <a:gd name="connsiteX2" fmla="*/ 923017 w 958756"/>
              <a:gd name="connsiteY2" fmla="*/ 217692 h 529938"/>
              <a:gd name="connsiteX3" fmla="*/ 911450 w 958756"/>
              <a:gd name="connsiteY3" fmla="*/ 206126 h 529938"/>
              <a:gd name="connsiteX4" fmla="*/ 906304 w 958756"/>
              <a:gd name="connsiteY4" fmla="*/ 195774 h 529938"/>
              <a:gd name="connsiteX5" fmla="*/ 891730 w 958756"/>
              <a:gd name="connsiteY5" fmla="*/ 181374 h 529938"/>
              <a:gd name="connsiteX6" fmla="*/ 876751 w 958756"/>
              <a:gd name="connsiteY6" fmla="*/ 166453 h 529938"/>
              <a:gd name="connsiteX7" fmla="*/ 853330 w 958756"/>
              <a:gd name="connsiteY7" fmla="*/ 174492 h 529938"/>
              <a:gd name="connsiteX8" fmla="*/ 830197 w 958756"/>
              <a:gd name="connsiteY8" fmla="*/ 169923 h 529938"/>
              <a:gd name="connsiteX9" fmla="*/ 811922 w 958756"/>
              <a:gd name="connsiteY9" fmla="*/ 154366 h 529938"/>
              <a:gd name="connsiteX10" fmla="*/ 798274 w 958756"/>
              <a:gd name="connsiteY10" fmla="*/ 172178 h 529938"/>
              <a:gd name="connsiteX11" fmla="*/ 773927 w 958756"/>
              <a:gd name="connsiteY11" fmla="*/ 122212 h 529938"/>
              <a:gd name="connsiteX12" fmla="*/ 730784 w 958756"/>
              <a:gd name="connsiteY12" fmla="*/ 61836 h 529938"/>
              <a:gd name="connsiteX13" fmla="*/ 724249 w 958756"/>
              <a:gd name="connsiteY13" fmla="*/ 40554 h 529938"/>
              <a:gd name="connsiteX14" fmla="*/ 708751 w 958756"/>
              <a:gd name="connsiteY14" fmla="*/ 38877 h 529938"/>
              <a:gd name="connsiteX15" fmla="*/ 687238 w 958756"/>
              <a:gd name="connsiteY15" fmla="*/ 53219 h 529938"/>
              <a:gd name="connsiteX16" fmla="*/ 661907 w 958756"/>
              <a:gd name="connsiteY16" fmla="*/ 65884 h 529938"/>
              <a:gd name="connsiteX17" fmla="*/ 644095 w 958756"/>
              <a:gd name="connsiteY17" fmla="*/ 71031 h 529938"/>
              <a:gd name="connsiteX18" fmla="*/ 652539 w 958756"/>
              <a:gd name="connsiteY18" fmla="*/ 53219 h 529938"/>
              <a:gd name="connsiteX19" fmla="*/ 639873 w 958756"/>
              <a:gd name="connsiteY19" fmla="*/ 51484 h 529938"/>
              <a:gd name="connsiteX20" fmla="*/ 629117 w 958756"/>
              <a:gd name="connsiteY20" fmla="*/ 49807 h 529938"/>
              <a:gd name="connsiteX21" fmla="*/ 622524 w 958756"/>
              <a:gd name="connsiteY21" fmla="*/ 48072 h 529938"/>
              <a:gd name="connsiteX22" fmla="*/ 613617 w 958756"/>
              <a:gd name="connsiteY22" fmla="*/ 41132 h 529938"/>
              <a:gd name="connsiteX23" fmla="*/ 592046 w 958756"/>
              <a:gd name="connsiteY23" fmla="*/ 45759 h 529938"/>
              <a:gd name="connsiteX24" fmla="*/ 594880 w 958756"/>
              <a:gd name="connsiteY24" fmla="*/ 34192 h 529938"/>
              <a:gd name="connsiteX25" fmla="*/ 590658 w 958756"/>
              <a:gd name="connsiteY25" fmla="*/ 14645 h 529938"/>
              <a:gd name="connsiteX26" fmla="*/ 575680 w 958756"/>
              <a:gd name="connsiteY26" fmla="*/ 3715 h 529938"/>
              <a:gd name="connsiteX27" fmla="*/ 557405 w 958756"/>
              <a:gd name="connsiteY27" fmla="*/ 881 h 529938"/>
              <a:gd name="connsiteX28" fmla="*/ 528489 w 958756"/>
              <a:gd name="connsiteY28" fmla="*/ 8920 h 529938"/>
              <a:gd name="connsiteX29" fmla="*/ 494311 w 958756"/>
              <a:gd name="connsiteY29" fmla="*/ 22684 h 529938"/>
              <a:gd name="connsiteX30" fmla="*/ 460711 w 958756"/>
              <a:gd name="connsiteY30" fmla="*/ 30317 h 529938"/>
              <a:gd name="connsiteX31" fmla="*/ 436826 w 958756"/>
              <a:gd name="connsiteY31" fmla="*/ 38934 h 529938"/>
              <a:gd name="connsiteX32" fmla="*/ 401202 w 958756"/>
              <a:gd name="connsiteY32" fmla="*/ 47551 h 529938"/>
              <a:gd name="connsiteX33" fmla="*/ 373096 w 958756"/>
              <a:gd name="connsiteY33" fmla="*/ 50963 h 529938"/>
              <a:gd name="connsiteX34" fmla="*/ 353375 w 958756"/>
              <a:gd name="connsiteY34" fmla="*/ 52120 h 529938"/>
              <a:gd name="connsiteX35" fmla="*/ 354300 w 958756"/>
              <a:gd name="connsiteY35" fmla="*/ 75715 h 529938"/>
              <a:gd name="connsiteX36" fmla="*/ 374947 w 958756"/>
              <a:gd name="connsiteY36" fmla="*/ 88323 h 529938"/>
              <a:gd name="connsiteX37" fmla="*/ 350079 w 958756"/>
              <a:gd name="connsiteY37" fmla="*/ 93527 h 529938"/>
              <a:gd name="connsiteX38" fmla="*/ 345857 w 958756"/>
              <a:gd name="connsiteY38" fmla="*/ 113075 h 529938"/>
              <a:gd name="connsiteX39" fmla="*/ 331342 w 958756"/>
              <a:gd name="connsiteY39" fmla="*/ 127995 h 529938"/>
              <a:gd name="connsiteX40" fmla="*/ 337471 w 958756"/>
              <a:gd name="connsiteY40" fmla="*/ 142974 h 529938"/>
              <a:gd name="connsiteX41" fmla="*/ 354300 w 958756"/>
              <a:gd name="connsiteY41" fmla="*/ 149277 h 529938"/>
              <a:gd name="connsiteX42" fmla="*/ 360431 w 958756"/>
              <a:gd name="connsiteY42" fmla="*/ 168824 h 529938"/>
              <a:gd name="connsiteX43" fmla="*/ 345857 w 958756"/>
              <a:gd name="connsiteY43" fmla="*/ 178598 h 529938"/>
              <a:gd name="connsiteX44" fmla="*/ 328045 w 958756"/>
              <a:gd name="connsiteY44" fmla="*/ 169981 h 529938"/>
              <a:gd name="connsiteX45" fmla="*/ 319659 w 958756"/>
              <a:gd name="connsiteY45" fmla="*/ 183745 h 529938"/>
              <a:gd name="connsiteX46" fmla="*/ 308093 w 958756"/>
              <a:gd name="connsiteY46" fmla="*/ 175128 h 529938"/>
              <a:gd name="connsiteX47" fmla="*/ 292652 w 958756"/>
              <a:gd name="connsiteY47" fmla="*/ 166511 h 529938"/>
              <a:gd name="connsiteX48" fmla="*/ 269519 w 958756"/>
              <a:gd name="connsiteY48" fmla="*/ 165354 h 529938"/>
              <a:gd name="connsiteX49" fmla="*/ 255929 w 958756"/>
              <a:gd name="connsiteY49" fmla="*/ 164198 h 529938"/>
              <a:gd name="connsiteX50" fmla="*/ 232796 w 958756"/>
              <a:gd name="connsiteY50" fmla="*/ 172815 h 529938"/>
              <a:gd name="connsiteX51" fmla="*/ 210763 w 958756"/>
              <a:gd name="connsiteY51" fmla="*/ 175128 h 529938"/>
              <a:gd name="connsiteX52" fmla="*/ 197172 w 958756"/>
              <a:gd name="connsiteY52" fmla="*/ 175128 h 529938"/>
              <a:gd name="connsiteX53" fmla="*/ 191389 w 958756"/>
              <a:gd name="connsiteY53" fmla="*/ 171658 h 529938"/>
              <a:gd name="connsiteX54" fmla="*/ 171726 w 958756"/>
              <a:gd name="connsiteY54" fmla="*/ 152169 h 529938"/>
              <a:gd name="connsiteX55" fmla="*/ 144545 w 958756"/>
              <a:gd name="connsiteY55" fmla="*/ 142395 h 529938"/>
              <a:gd name="connsiteX56" fmla="*/ 127659 w 958756"/>
              <a:gd name="connsiteY56" fmla="*/ 142395 h 529938"/>
              <a:gd name="connsiteX57" fmla="*/ 114993 w 958756"/>
              <a:gd name="connsiteY57" fmla="*/ 142395 h 529938"/>
              <a:gd name="connsiteX58" fmla="*/ 97181 w 958756"/>
              <a:gd name="connsiteY58" fmla="*/ 148699 h 529938"/>
              <a:gd name="connsiteX59" fmla="*/ 72313 w 958756"/>
              <a:gd name="connsiteY59" fmla="*/ 162463 h 529938"/>
              <a:gd name="connsiteX60" fmla="*/ 59706 w 958756"/>
              <a:gd name="connsiteY60" fmla="*/ 176284 h 529938"/>
              <a:gd name="connsiteX61" fmla="*/ 53576 w 958756"/>
              <a:gd name="connsiteY61" fmla="*/ 191205 h 529938"/>
              <a:gd name="connsiteX62" fmla="*/ 51726 w 958756"/>
              <a:gd name="connsiteY62" fmla="*/ 208555 h 529938"/>
              <a:gd name="connsiteX63" fmla="*/ 32988 w 958756"/>
              <a:gd name="connsiteY63" fmla="*/ 190106 h 529938"/>
              <a:gd name="connsiteX64" fmla="*/ 19397 w 958756"/>
              <a:gd name="connsiteY64" fmla="*/ 199880 h 529938"/>
              <a:gd name="connsiteX65" fmla="*/ 6732 w 958756"/>
              <a:gd name="connsiteY65" fmla="*/ 217229 h 529938"/>
              <a:gd name="connsiteX66" fmla="*/ 14193 w 958756"/>
              <a:gd name="connsiteY66" fmla="*/ 230993 h 529938"/>
              <a:gd name="connsiteX67" fmla="*/ 5807 w 958756"/>
              <a:gd name="connsiteY67" fmla="*/ 239610 h 529938"/>
              <a:gd name="connsiteX68" fmla="*/ 602 w 958756"/>
              <a:gd name="connsiteY68" fmla="*/ 256960 h 529938"/>
              <a:gd name="connsiteX69" fmla="*/ 14193 w 958756"/>
              <a:gd name="connsiteY69" fmla="*/ 267890 h 529938"/>
              <a:gd name="connsiteX70" fmla="*/ 18415 w 958756"/>
              <a:gd name="connsiteY70" fmla="*/ 282868 h 529938"/>
              <a:gd name="connsiteX71" fmla="*/ 35301 w 958756"/>
              <a:gd name="connsiteY71" fmla="*/ 281712 h 529938"/>
              <a:gd name="connsiteX72" fmla="*/ 49817 w 958756"/>
              <a:gd name="connsiteY72" fmla="*/ 301259 h 529938"/>
              <a:gd name="connsiteX73" fmla="*/ 53114 w 958756"/>
              <a:gd name="connsiteY73" fmla="*/ 318608 h 529938"/>
              <a:gd name="connsiteX74" fmla="*/ 58261 w 958756"/>
              <a:gd name="connsiteY74" fmla="*/ 331215 h 529938"/>
              <a:gd name="connsiteX75" fmla="*/ 65778 w 958756"/>
              <a:gd name="connsiteY75" fmla="*/ 336420 h 529938"/>
              <a:gd name="connsiteX76" fmla="*/ 70000 w 958756"/>
              <a:gd name="connsiteY76" fmla="*/ 332372 h 529938"/>
              <a:gd name="connsiteX77" fmla="*/ 119215 w 958756"/>
              <a:gd name="connsiteY77" fmla="*/ 313403 h 529938"/>
              <a:gd name="connsiteX78" fmla="*/ 155302 w 958756"/>
              <a:gd name="connsiteY78" fmla="*/ 321500 h 529938"/>
              <a:gd name="connsiteX79" fmla="*/ 158136 w 958756"/>
              <a:gd name="connsiteY79" fmla="*/ 362849 h 529938"/>
              <a:gd name="connsiteX80" fmla="*/ 135003 w 958756"/>
              <a:gd name="connsiteY80" fmla="*/ 370310 h 529938"/>
              <a:gd name="connsiteX81" fmla="*/ 106088 w 958756"/>
              <a:gd name="connsiteY81" fmla="*/ 382975 h 529938"/>
              <a:gd name="connsiteX82" fmla="*/ 102791 w 958756"/>
              <a:gd name="connsiteY82" fmla="*/ 398474 h 529938"/>
              <a:gd name="connsiteX83" fmla="*/ 91224 w 958756"/>
              <a:gd name="connsiteY83" fmla="*/ 407669 h 529938"/>
              <a:gd name="connsiteX84" fmla="*/ 109499 w 958756"/>
              <a:gd name="connsiteY84" fmla="*/ 426059 h 529938"/>
              <a:gd name="connsiteX85" fmla="*/ 116960 w 958756"/>
              <a:gd name="connsiteY85" fmla="*/ 447341 h 529938"/>
              <a:gd name="connsiteX86" fmla="*/ 133846 w 958756"/>
              <a:gd name="connsiteY86" fmla="*/ 458908 h 529938"/>
              <a:gd name="connsiteX87" fmla="*/ 145413 w 958756"/>
              <a:gd name="connsiteY87" fmla="*/ 472672 h 529938"/>
              <a:gd name="connsiteX88" fmla="*/ 152873 w 958756"/>
              <a:gd name="connsiteY88" fmla="*/ 506619 h 529938"/>
              <a:gd name="connsiteX89" fmla="*/ 155707 w 958756"/>
              <a:gd name="connsiteY89" fmla="*/ 487650 h 529938"/>
              <a:gd name="connsiteX90" fmla="*/ 180054 w 958756"/>
              <a:gd name="connsiteY90" fmla="*/ 472672 h 529938"/>
              <a:gd name="connsiteX91" fmla="*/ 208970 w 958756"/>
              <a:gd name="connsiteY91" fmla="*/ 499101 h 529938"/>
              <a:gd name="connsiteX92" fmla="*/ 225857 w 958756"/>
              <a:gd name="connsiteY92" fmla="*/ 503727 h 529938"/>
              <a:gd name="connsiteX93" fmla="*/ 228632 w 958756"/>
              <a:gd name="connsiteY93" fmla="*/ 380141 h 529938"/>
              <a:gd name="connsiteX94" fmla="*/ 288141 w 958756"/>
              <a:gd name="connsiteY94" fmla="*/ 361172 h 529938"/>
              <a:gd name="connsiteX95" fmla="*/ 290050 w 958756"/>
              <a:gd name="connsiteY95" fmla="*/ 356604 h 529938"/>
              <a:gd name="connsiteX96" fmla="*/ 311621 w 958756"/>
              <a:gd name="connsiteY96" fmla="*/ 357182 h 529938"/>
              <a:gd name="connsiteX97" fmla="*/ 321453 w 958756"/>
              <a:gd name="connsiteY97" fmla="*/ 343939 h 529938"/>
              <a:gd name="connsiteX98" fmla="*/ 327236 w 958756"/>
              <a:gd name="connsiteY98" fmla="*/ 360594 h 529938"/>
              <a:gd name="connsiteX99" fmla="*/ 339900 w 958756"/>
              <a:gd name="connsiteY99" fmla="*/ 397375 h 529938"/>
              <a:gd name="connsiteX100" fmla="*/ 367544 w 958756"/>
              <a:gd name="connsiteY100" fmla="*/ 433057 h 529938"/>
              <a:gd name="connsiteX101" fmla="*/ 398022 w 958756"/>
              <a:gd name="connsiteY101" fmla="*/ 430744 h 529938"/>
              <a:gd name="connsiteX102" fmla="*/ 445385 w 958756"/>
              <a:gd name="connsiteY102" fmla="*/ 433057 h 529938"/>
              <a:gd name="connsiteX103" fmla="*/ 464123 w 958756"/>
              <a:gd name="connsiteY103" fmla="*/ 449712 h 529938"/>
              <a:gd name="connsiteX104" fmla="*/ 469906 w 958756"/>
              <a:gd name="connsiteY104" fmla="*/ 476142 h 529938"/>
              <a:gd name="connsiteX105" fmla="*/ 483034 w 958756"/>
              <a:gd name="connsiteY105" fmla="*/ 505057 h 529938"/>
              <a:gd name="connsiteX106" fmla="*/ 503680 w 958756"/>
              <a:gd name="connsiteY106" fmla="*/ 511361 h 529938"/>
              <a:gd name="connsiteX107" fmla="*/ 523342 w 958756"/>
              <a:gd name="connsiteY107" fmla="*/ 525761 h 529938"/>
              <a:gd name="connsiteX108" fmla="*/ 534562 w 958756"/>
              <a:gd name="connsiteY108" fmla="*/ 521135 h 529938"/>
              <a:gd name="connsiteX109" fmla="*/ 558504 w 958756"/>
              <a:gd name="connsiteY109" fmla="*/ 499274 h 529938"/>
              <a:gd name="connsiteX110" fmla="*/ 572095 w 958756"/>
              <a:gd name="connsiteY110" fmla="*/ 497597 h 529938"/>
              <a:gd name="connsiteX111" fmla="*/ 579092 w 958756"/>
              <a:gd name="connsiteY111" fmla="*/ 482040 h 529938"/>
              <a:gd name="connsiteX112" fmla="*/ 593666 w 958756"/>
              <a:gd name="connsiteY112" fmla="*/ 463072 h 529938"/>
              <a:gd name="connsiteX113" fmla="*/ 625531 w 958756"/>
              <a:gd name="connsiteY113" fmla="*/ 462493 h 529938"/>
              <a:gd name="connsiteX114" fmla="*/ 646119 w 958756"/>
              <a:gd name="connsiteY114" fmla="*/ 458503 h 529938"/>
              <a:gd name="connsiteX115" fmla="*/ 670524 w 958756"/>
              <a:gd name="connsiteY115" fmla="*/ 446937 h 529938"/>
              <a:gd name="connsiteX116" fmla="*/ 701926 w 958756"/>
              <a:gd name="connsiteY116" fmla="*/ 457867 h 529938"/>
              <a:gd name="connsiteX117" fmla="*/ 762361 w 958756"/>
              <a:gd name="connsiteY117" fmla="*/ 461915 h 529938"/>
              <a:gd name="connsiteX118" fmla="*/ 784394 w 958756"/>
              <a:gd name="connsiteY118" fmla="*/ 469375 h 529938"/>
              <a:gd name="connsiteX119" fmla="*/ 804115 w 958756"/>
              <a:gd name="connsiteY119" fmla="*/ 478571 h 529938"/>
              <a:gd name="connsiteX120" fmla="*/ 803653 w 958756"/>
              <a:gd name="connsiteY120" fmla="*/ 467004 h 529938"/>
              <a:gd name="connsiteX121" fmla="*/ 816260 w 958756"/>
              <a:gd name="connsiteY121" fmla="*/ 445722 h 529938"/>
              <a:gd name="connsiteX122" fmla="*/ 806891 w 958756"/>
              <a:gd name="connsiteY122" fmla="*/ 414724 h 529938"/>
              <a:gd name="connsiteX123" fmla="*/ 801744 w 958756"/>
              <a:gd name="connsiteY123" fmla="*/ 390551 h 529938"/>
              <a:gd name="connsiteX124" fmla="*/ 815334 w 958756"/>
              <a:gd name="connsiteY124" fmla="*/ 379621 h 529938"/>
              <a:gd name="connsiteX125" fmla="*/ 837368 w 958756"/>
              <a:gd name="connsiteY125" fmla="*/ 374474 h 529938"/>
              <a:gd name="connsiteX126" fmla="*/ 854255 w 958756"/>
              <a:gd name="connsiteY126" fmla="*/ 379621 h 529938"/>
              <a:gd name="connsiteX127" fmla="*/ 854255 w 958756"/>
              <a:gd name="connsiteY127" fmla="*/ 366435 h 529938"/>
              <a:gd name="connsiteX128" fmla="*/ 868771 w 958756"/>
              <a:gd name="connsiteY128" fmla="*/ 312941 h 529938"/>
              <a:gd name="connsiteX129" fmla="*/ 884732 w 958756"/>
              <a:gd name="connsiteY129" fmla="*/ 312941 h 529938"/>
              <a:gd name="connsiteX130" fmla="*/ 906246 w 958756"/>
              <a:gd name="connsiteY130" fmla="*/ 315254 h 529938"/>
              <a:gd name="connsiteX131" fmla="*/ 928280 w 958756"/>
              <a:gd name="connsiteY131" fmla="*/ 305480 h 529938"/>
              <a:gd name="connsiteX132" fmla="*/ 925041 w 958756"/>
              <a:gd name="connsiteY132" fmla="*/ 283100 h 529938"/>
              <a:gd name="connsiteX133" fmla="*/ 940482 w 958756"/>
              <a:gd name="connsiteY133" fmla="*/ 261817 h 529938"/>
              <a:gd name="connsiteX134" fmla="*/ 950776 w 958756"/>
              <a:gd name="connsiteY134" fmla="*/ 246319 h 529938"/>
              <a:gd name="connsiteX135" fmla="*/ 958757 w 958756"/>
              <a:gd name="connsiteY135" fmla="*/ 228449 h 529938"/>
              <a:gd name="connsiteX136" fmla="*/ 950198 w 958756"/>
              <a:gd name="connsiteY136" fmla="*/ 214222 h 529938"/>
              <a:gd name="connsiteX137" fmla="*/ 355920 w 958756"/>
              <a:gd name="connsiteY137" fmla="*/ 334917 h 529938"/>
              <a:gd name="connsiteX138" fmla="*/ 323534 w 958756"/>
              <a:gd name="connsiteY138" fmla="*/ 324565 h 529938"/>
              <a:gd name="connsiteX139" fmla="*/ 355920 w 958756"/>
              <a:gd name="connsiteY139" fmla="*/ 334917 h 529938"/>
              <a:gd name="connsiteX140" fmla="*/ 750101 w 958756"/>
              <a:gd name="connsiteY140" fmla="*/ 332025 h 529938"/>
              <a:gd name="connsiteX141" fmla="*/ 670408 w 958756"/>
              <a:gd name="connsiteY141" fmla="*/ 342955 h 529938"/>
              <a:gd name="connsiteX142" fmla="*/ 657743 w 958756"/>
              <a:gd name="connsiteY142" fmla="*/ 378580 h 529938"/>
              <a:gd name="connsiteX143" fmla="*/ 654909 w 958756"/>
              <a:gd name="connsiteY143" fmla="*/ 333182 h 529938"/>
              <a:gd name="connsiteX144" fmla="*/ 715402 w 958756"/>
              <a:gd name="connsiteY144" fmla="*/ 322252 h 529938"/>
              <a:gd name="connsiteX145" fmla="*/ 774448 w 958756"/>
              <a:gd name="connsiteY145" fmla="*/ 318840 h 529938"/>
              <a:gd name="connsiteX146" fmla="*/ 749869 w 958756"/>
              <a:gd name="connsiteY146" fmla="*/ 332025 h 529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</a:cxnLst>
            <a:rect l="l" t="t" r="r" b="b"/>
            <a:pathLst>
              <a:path w="958756" h="529938">
                <a:moveTo>
                  <a:pt x="950198" y="214222"/>
                </a:moveTo>
                <a:cubicBezTo>
                  <a:pt x="949736" y="208439"/>
                  <a:pt x="945513" y="210752"/>
                  <a:pt x="941812" y="213644"/>
                </a:cubicBezTo>
                <a:cubicBezTo>
                  <a:pt x="935856" y="216183"/>
                  <a:pt x="929494" y="217559"/>
                  <a:pt x="923017" y="217692"/>
                </a:cubicBezTo>
                <a:cubicBezTo>
                  <a:pt x="917176" y="216524"/>
                  <a:pt x="912607" y="211961"/>
                  <a:pt x="911450" y="206126"/>
                </a:cubicBezTo>
                <a:cubicBezTo>
                  <a:pt x="911450" y="200921"/>
                  <a:pt x="910468" y="195774"/>
                  <a:pt x="906304" y="195774"/>
                </a:cubicBezTo>
                <a:cubicBezTo>
                  <a:pt x="902140" y="195774"/>
                  <a:pt x="895952" y="193460"/>
                  <a:pt x="891730" y="181374"/>
                </a:cubicBezTo>
                <a:cubicBezTo>
                  <a:pt x="887509" y="169287"/>
                  <a:pt x="881436" y="169807"/>
                  <a:pt x="876751" y="166453"/>
                </a:cubicBezTo>
                <a:cubicBezTo>
                  <a:pt x="872067" y="163099"/>
                  <a:pt x="858939" y="172236"/>
                  <a:pt x="853330" y="174492"/>
                </a:cubicBezTo>
                <a:cubicBezTo>
                  <a:pt x="847720" y="176747"/>
                  <a:pt x="837831" y="172178"/>
                  <a:pt x="830197" y="169923"/>
                </a:cubicBezTo>
                <a:cubicBezTo>
                  <a:pt x="822563" y="167668"/>
                  <a:pt x="818631" y="152574"/>
                  <a:pt x="811922" y="154366"/>
                </a:cubicBezTo>
                <a:cubicBezTo>
                  <a:pt x="805214" y="156159"/>
                  <a:pt x="803479" y="172178"/>
                  <a:pt x="798274" y="172178"/>
                </a:cubicBezTo>
                <a:cubicBezTo>
                  <a:pt x="793069" y="172178"/>
                  <a:pt x="783758" y="140024"/>
                  <a:pt x="773927" y="122212"/>
                </a:cubicBezTo>
                <a:cubicBezTo>
                  <a:pt x="764095" y="104400"/>
                  <a:pt x="746284" y="68197"/>
                  <a:pt x="730784" y="61836"/>
                </a:cubicBezTo>
                <a:cubicBezTo>
                  <a:pt x="715286" y="55474"/>
                  <a:pt x="720028" y="45759"/>
                  <a:pt x="724249" y="40554"/>
                </a:cubicBezTo>
                <a:cubicBezTo>
                  <a:pt x="728472" y="35349"/>
                  <a:pt x="714881" y="34250"/>
                  <a:pt x="708751" y="38877"/>
                </a:cubicBezTo>
                <a:cubicBezTo>
                  <a:pt x="702620" y="43503"/>
                  <a:pt x="694697" y="51484"/>
                  <a:pt x="687238" y="53219"/>
                </a:cubicBezTo>
                <a:cubicBezTo>
                  <a:pt x="679777" y="54954"/>
                  <a:pt x="669425" y="68775"/>
                  <a:pt x="661907" y="65884"/>
                </a:cubicBezTo>
                <a:cubicBezTo>
                  <a:pt x="654389" y="62992"/>
                  <a:pt x="650341" y="77450"/>
                  <a:pt x="644095" y="71031"/>
                </a:cubicBezTo>
                <a:cubicBezTo>
                  <a:pt x="637849" y="64612"/>
                  <a:pt x="652539" y="59465"/>
                  <a:pt x="652539" y="53219"/>
                </a:cubicBezTo>
                <a:cubicBezTo>
                  <a:pt x="652539" y="46973"/>
                  <a:pt x="642707" y="54954"/>
                  <a:pt x="639873" y="51484"/>
                </a:cubicBezTo>
                <a:cubicBezTo>
                  <a:pt x="637039" y="48014"/>
                  <a:pt x="629117" y="44024"/>
                  <a:pt x="629117" y="49807"/>
                </a:cubicBezTo>
                <a:cubicBezTo>
                  <a:pt x="629117" y="55590"/>
                  <a:pt x="622524" y="52062"/>
                  <a:pt x="622524" y="48072"/>
                </a:cubicBezTo>
                <a:cubicBezTo>
                  <a:pt x="622524" y="44081"/>
                  <a:pt x="617840" y="35407"/>
                  <a:pt x="613617" y="41132"/>
                </a:cubicBezTo>
                <a:cubicBezTo>
                  <a:pt x="609396" y="46857"/>
                  <a:pt x="595343" y="49807"/>
                  <a:pt x="592046" y="45759"/>
                </a:cubicBezTo>
                <a:cubicBezTo>
                  <a:pt x="588750" y="41710"/>
                  <a:pt x="593955" y="39455"/>
                  <a:pt x="594880" y="34192"/>
                </a:cubicBezTo>
                <a:cubicBezTo>
                  <a:pt x="595806" y="28930"/>
                  <a:pt x="589734" y="21007"/>
                  <a:pt x="590658" y="14645"/>
                </a:cubicBezTo>
                <a:cubicBezTo>
                  <a:pt x="591584" y="8284"/>
                  <a:pt x="580827" y="881"/>
                  <a:pt x="575680" y="3715"/>
                </a:cubicBezTo>
                <a:cubicBezTo>
                  <a:pt x="569435" y="5294"/>
                  <a:pt x="562842" y="4270"/>
                  <a:pt x="557405" y="881"/>
                </a:cubicBezTo>
                <a:cubicBezTo>
                  <a:pt x="551622" y="-2010"/>
                  <a:pt x="529241" y="2616"/>
                  <a:pt x="528489" y="8920"/>
                </a:cubicBezTo>
                <a:cubicBezTo>
                  <a:pt x="527738" y="15223"/>
                  <a:pt x="499574" y="19850"/>
                  <a:pt x="494311" y="22684"/>
                </a:cubicBezTo>
                <a:cubicBezTo>
                  <a:pt x="483323" y="25986"/>
                  <a:pt x="472046" y="28536"/>
                  <a:pt x="460711" y="30317"/>
                </a:cubicBezTo>
                <a:cubicBezTo>
                  <a:pt x="453192" y="31416"/>
                  <a:pt x="446195" y="38934"/>
                  <a:pt x="436826" y="38934"/>
                </a:cubicBezTo>
                <a:cubicBezTo>
                  <a:pt x="427458" y="38934"/>
                  <a:pt x="409646" y="40091"/>
                  <a:pt x="401202" y="47551"/>
                </a:cubicBezTo>
                <a:cubicBezTo>
                  <a:pt x="392759" y="55011"/>
                  <a:pt x="379168" y="48708"/>
                  <a:pt x="373096" y="50963"/>
                </a:cubicBezTo>
                <a:cubicBezTo>
                  <a:pt x="367024" y="53219"/>
                  <a:pt x="356209" y="49865"/>
                  <a:pt x="353375" y="52120"/>
                </a:cubicBezTo>
                <a:cubicBezTo>
                  <a:pt x="350541" y="54375"/>
                  <a:pt x="351525" y="69469"/>
                  <a:pt x="354300" y="75715"/>
                </a:cubicBezTo>
                <a:cubicBezTo>
                  <a:pt x="357076" y="81961"/>
                  <a:pt x="374021" y="84332"/>
                  <a:pt x="374947" y="88323"/>
                </a:cubicBezTo>
                <a:cubicBezTo>
                  <a:pt x="375872" y="92313"/>
                  <a:pt x="358060" y="91793"/>
                  <a:pt x="350079" y="93527"/>
                </a:cubicBezTo>
                <a:cubicBezTo>
                  <a:pt x="342098" y="95262"/>
                  <a:pt x="344006" y="107291"/>
                  <a:pt x="345857" y="113075"/>
                </a:cubicBezTo>
                <a:cubicBezTo>
                  <a:pt x="347708" y="118858"/>
                  <a:pt x="337471" y="125682"/>
                  <a:pt x="331342" y="127995"/>
                </a:cubicBezTo>
                <a:cubicBezTo>
                  <a:pt x="325211" y="130308"/>
                  <a:pt x="331342" y="142974"/>
                  <a:pt x="337471" y="142974"/>
                </a:cubicBezTo>
                <a:cubicBezTo>
                  <a:pt x="343602" y="142974"/>
                  <a:pt x="348691" y="149277"/>
                  <a:pt x="354300" y="149277"/>
                </a:cubicBezTo>
                <a:cubicBezTo>
                  <a:pt x="359910" y="149277"/>
                  <a:pt x="360431" y="161942"/>
                  <a:pt x="360431" y="168824"/>
                </a:cubicBezTo>
                <a:cubicBezTo>
                  <a:pt x="360431" y="175706"/>
                  <a:pt x="354300" y="178598"/>
                  <a:pt x="345857" y="178598"/>
                </a:cubicBezTo>
                <a:cubicBezTo>
                  <a:pt x="337414" y="178598"/>
                  <a:pt x="333250" y="171138"/>
                  <a:pt x="328045" y="169981"/>
                </a:cubicBezTo>
                <a:cubicBezTo>
                  <a:pt x="322840" y="168824"/>
                  <a:pt x="323881" y="180853"/>
                  <a:pt x="319659" y="183745"/>
                </a:cubicBezTo>
                <a:cubicBezTo>
                  <a:pt x="315438" y="186636"/>
                  <a:pt x="314454" y="175128"/>
                  <a:pt x="308093" y="175128"/>
                </a:cubicBezTo>
                <a:cubicBezTo>
                  <a:pt x="301732" y="175128"/>
                  <a:pt x="294503" y="173971"/>
                  <a:pt x="292652" y="166511"/>
                </a:cubicBezTo>
                <a:cubicBezTo>
                  <a:pt x="290801" y="159051"/>
                  <a:pt x="275765" y="157894"/>
                  <a:pt x="269519" y="165354"/>
                </a:cubicBezTo>
                <a:cubicBezTo>
                  <a:pt x="263274" y="172815"/>
                  <a:pt x="261134" y="168824"/>
                  <a:pt x="255929" y="164198"/>
                </a:cubicBezTo>
                <a:cubicBezTo>
                  <a:pt x="250724" y="159571"/>
                  <a:pt x="235341" y="166511"/>
                  <a:pt x="232796" y="172815"/>
                </a:cubicBezTo>
                <a:cubicBezTo>
                  <a:pt x="230252" y="179118"/>
                  <a:pt x="219206" y="181432"/>
                  <a:pt x="210763" y="175128"/>
                </a:cubicBezTo>
                <a:cubicBezTo>
                  <a:pt x="202319" y="168824"/>
                  <a:pt x="197172" y="166511"/>
                  <a:pt x="197172" y="175128"/>
                </a:cubicBezTo>
                <a:cubicBezTo>
                  <a:pt x="197172" y="183745"/>
                  <a:pt x="191389" y="176284"/>
                  <a:pt x="191389" y="171658"/>
                </a:cubicBezTo>
                <a:cubicBezTo>
                  <a:pt x="191389" y="167032"/>
                  <a:pt x="177798" y="156737"/>
                  <a:pt x="171726" y="152169"/>
                </a:cubicBezTo>
                <a:cubicBezTo>
                  <a:pt x="165654" y="147600"/>
                  <a:pt x="145471" y="146964"/>
                  <a:pt x="144545" y="142395"/>
                </a:cubicBezTo>
                <a:cubicBezTo>
                  <a:pt x="143620" y="137826"/>
                  <a:pt x="130897" y="133778"/>
                  <a:pt x="127659" y="142395"/>
                </a:cubicBezTo>
                <a:cubicBezTo>
                  <a:pt x="124420" y="151012"/>
                  <a:pt x="119215" y="144651"/>
                  <a:pt x="114993" y="142395"/>
                </a:cubicBezTo>
                <a:cubicBezTo>
                  <a:pt x="110772" y="140140"/>
                  <a:pt x="101403" y="145807"/>
                  <a:pt x="97181" y="148699"/>
                </a:cubicBezTo>
                <a:cubicBezTo>
                  <a:pt x="92960" y="151590"/>
                  <a:pt x="79369" y="162463"/>
                  <a:pt x="72313" y="162463"/>
                </a:cubicBezTo>
                <a:cubicBezTo>
                  <a:pt x="65258" y="162463"/>
                  <a:pt x="69075" y="173393"/>
                  <a:pt x="59706" y="176284"/>
                </a:cubicBezTo>
                <a:cubicBezTo>
                  <a:pt x="50338" y="179176"/>
                  <a:pt x="52188" y="186058"/>
                  <a:pt x="53576" y="191205"/>
                </a:cubicBezTo>
                <a:cubicBezTo>
                  <a:pt x="54964" y="196352"/>
                  <a:pt x="59706" y="205027"/>
                  <a:pt x="51726" y="208555"/>
                </a:cubicBezTo>
                <a:cubicBezTo>
                  <a:pt x="43745" y="212082"/>
                  <a:pt x="40448" y="195889"/>
                  <a:pt x="32988" y="190106"/>
                </a:cubicBezTo>
                <a:cubicBezTo>
                  <a:pt x="25528" y="184323"/>
                  <a:pt x="19397" y="191263"/>
                  <a:pt x="19397" y="199880"/>
                </a:cubicBezTo>
                <a:cubicBezTo>
                  <a:pt x="19397" y="208497"/>
                  <a:pt x="10954" y="208555"/>
                  <a:pt x="6732" y="217229"/>
                </a:cubicBezTo>
                <a:cubicBezTo>
                  <a:pt x="2511" y="225904"/>
                  <a:pt x="14193" y="227003"/>
                  <a:pt x="14193" y="230993"/>
                </a:cubicBezTo>
                <a:cubicBezTo>
                  <a:pt x="14193" y="234984"/>
                  <a:pt x="8410" y="238453"/>
                  <a:pt x="5807" y="239610"/>
                </a:cubicBezTo>
                <a:cubicBezTo>
                  <a:pt x="3205" y="240767"/>
                  <a:pt x="-1711" y="253432"/>
                  <a:pt x="602" y="256960"/>
                </a:cubicBezTo>
                <a:cubicBezTo>
                  <a:pt x="2915" y="260487"/>
                  <a:pt x="15176" y="259273"/>
                  <a:pt x="14193" y="267890"/>
                </a:cubicBezTo>
                <a:cubicBezTo>
                  <a:pt x="13210" y="276507"/>
                  <a:pt x="12342" y="285239"/>
                  <a:pt x="18415" y="282868"/>
                </a:cubicBezTo>
                <a:cubicBezTo>
                  <a:pt x="23908" y="281394"/>
                  <a:pt x="29634" y="281000"/>
                  <a:pt x="35301" y="281712"/>
                </a:cubicBezTo>
                <a:cubicBezTo>
                  <a:pt x="39523" y="281712"/>
                  <a:pt x="42819" y="291485"/>
                  <a:pt x="49817" y="301259"/>
                </a:cubicBezTo>
                <a:cubicBezTo>
                  <a:pt x="56815" y="311032"/>
                  <a:pt x="60169" y="316179"/>
                  <a:pt x="53114" y="318608"/>
                </a:cubicBezTo>
                <a:cubicBezTo>
                  <a:pt x="46058" y="321037"/>
                  <a:pt x="48892" y="326069"/>
                  <a:pt x="58261" y="331215"/>
                </a:cubicBezTo>
                <a:cubicBezTo>
                  <a:pt x="60921" y="332754"/>
                  <a:pt x="63408" y="334494"/>
                  <a:pt x="65778" y="336420"/>
                </a:cubicBezTo>
                <a:cubicBezTo>
                  <a:pt x="67340" y="335223"/>
                  <a:pt x="68728" y="333870"/>
                  <a:pt x="70000" y="332372"/>
                </a:cubicBezTo>
                <a:cubicBezTo>
                  <a:pt x="81566" y="320343"/>
                  <a:pt x="103253" y="308256"/>
                  <a:pt x="119215" y="313403"/>
                </a:cubicBezTo>
                <a:cubicBezTo>
                  <a:pt x="135176" y="318550"/>
                  <a:pt x="148131" y="309991"/>
                  <a:pt x="155302" y="321500"/>
                </a:cubicBezTo>
                <a:cubicBezTo>
                  <a:pt x="162473" y="333008"/>
                  <a:pt x="155302" y="354233"/>
                  <a:pt x="158136" y="362849"/>
                </a:cubicBezTo>
                <a:cubicBezTo>
                  <a:pt x="160970" y="371466"/>
                  <a:pt x="145471" y="372045"/>
                  <a:pt x="135003" y="370310"/>
                </a:cubicBezTo>
                <a:cubicBezTo>
                  <a:pt x="124535" y="368575"/>
                  <a:pt x="103138" y="375515"/>
                  <a:pt x="106088" y="382975"/>
                </a:cubicBezTo>
                <a:cubicBezTo>
                  <a:pt x="109036" y="390435"/>
                  <a:pt x="116381" y="407669"/>
                  <a:pt x="102791" y="398474"/>
                </a:cubicBezTo>
                <a:cubicBezTo>
                  <a:pt x="89200" y="389278"/>
                  <a:pt x="83591" y="407669"/>
                  <a:pt x="91224" y="407669"/>
                </a:cubicBezTo>
                <a:cubicBezTo>
                  <a:pt x="100477" y="409491"/>
                  <a:pt x="107764" y="416772"/>
                  <a:pt x="109499" y="426059"/>
                </a:cubicBezTo>
                <a:cubicBezTo>
                  <a:pt x="109499" y="433578"/>
                  <a:pt x="109962" y="450233"/>
                  <a:pt x="116960" y="447341"/>
                </a:cubicBezTo>
                <a:cubicBezTo>
                  <a:pt x="123957" y="444450"/>
                  <a:pt x="124015" y="460006"/>
                  <a:pt x="133846" y="458908"/>
                </a:cubicBezTo>
                <a:cubicBezTo>
                  <a:pt x="143678" y="457809"/>
                  <a:pt x="152584" y="462320"/>
                  <a:pt x="145413" y="472672"/>
                </a:cubicBezTo>
                <a:cubicBezTo>
                  <a:pt x="138242" y="483024"/>
                  <a:pt x="150097" y="513154"/>
                  <a:pt x="152873" y="506619"/>
                </a:cubicBezTo>
                <a:cubicBezTo>
                  <a:pt x="154781" y="502571"/>
                  <a:pt x="152873" y="493375"/>
                  <a:pt x="155707" y="487650"/>
                </a:cubicBezTo>
                <a:cubicBezTo>
                  <a:pt x="149924" y="472672"/>
                  <a:pt x="173519" y="472672"/>
                  <a:pt x="180054" y="472672"/>
                </a:cubicBezTo>
                <a:cubicBezTo>
                  <a:pt x="187572" y="472672"/>
                  <a:pt x="200700" y="485915"/>
                  <a:pt x="208970" y="499101"/>
                </a:cubicBezTo>
                <a:cubicBezTo>
                  <a:pt x="217240" y="512286"/>
                  <a:pt x="225857" y="503727"/>
                  <a:pt x="225857" y="503727"/>
                </a:cubicBezTo>
                <a:lnTo>
                  <a:pt x="228632" y="380141"/>
                </a:lnTo>
                <a:lnTo>
                  <a:pt x="288141" y="361172"/>
                </a:lnTo>
                <a:cubicBezTo>
                  <a:pt x="288720" y="359617"/>
                  <a:pt x="289356" y="358090"/>
                  <a:pt x="290050" y="356604"/>
                </a:cubicBezTo>
                <a:cubicBezTo>
                  <a:pt x="297568" y="343360"/>
                  <a:pt x="307862" y="354290"/>
                  <a:pt x="311621" y="357182"/>
                </a:cubicBezTo>
                <a:cubicBezTo>
                  <a:pt x="314397" y="359437"/>
                  <a:pt x="313009" y="343360"/>
                  <a:pt x="321453" y="343939"/>
                </a:cubicBezTo>
                <a:cubicBezTo>
                  <a:pt x="329896" y="344517"/>
                  <a:pt x="320989" y="360594"/>
                  <a:pt x="327236" y="360594"/>
                </a:cubicBezTo>
                <a:cubicBezTo>
                  <a:pt x="331920" y="360594"/>
                  <a:pt x="343197" y="381298"/>
                  <a:pt x="339900" y="397375"/>
                </a:cubicBezTo>
                <a:cubicBezTo>
                  <a:pt x="350483" y="408137"/>
                  <a:pt x="359795" y="420114"/>
                  <a:pt x="367544" y="433057"/>
                </a:cubicBezTo>
                <a:cubicBezTo>
                  <a:pt x="369452" y="439361"/>
                  <a:pt x="393337" y="428430"/>
                  <a:pt x="398022" y="430744"/>
                </a:cubicBezTo>
                <a:cubicBezTo>
                  <a:pt x="402706" y="433057"/>
                  <a:pt x="438792" y="433057"/>
                  <a:pt x="445385" y="433057"/>
                </a:cubicBezTo>
                <a:cubicBezTo>
                  <a:pt x="451978" y="433057"/>
                  <a:pt x="456605" y="447399"/>
                  <a:pt x="464123" y="449712"/>
                </a:cubicBezTo>
                <a:cubicBezTo>
                  <a:pt x="471641" y="452026"/>
                  <a:pt x="468807" y="466368"/>
                  <a:pt x="469906" y="476142"/>
                </a:cubicBezTo>
                <a:cubicBezTo>
                  <a:pt x="471005" y="485915"/>
                  <a:pt x="482108" y="496267"/>
                  <a:pt x="483034" y="505057"/>
                </a:cubicBezTo>
                <a:cubicBezTo>
                  <a:pt x="483959" y="513848"/>
                  <a:pt x="496162" y="509626"/>
                  <a:pt x="503680" y="511361"/>
                </a:cubicBezTo>
                <a:cubicBezTo>
                  <a:pt x="511198" y="513096"/>
                  <a:pt x="522417" y="517144"/>
                  <a:pt x="523342" y="525761"/>
                </a:cubicBezTo>
                <a:cubicBezTo>
                  <a:pt x="524268" y="534378"/>
                  <a:pt x="533636" y="528074"/>
                  <a:pt x="534562" y="521135"/>
                </a:cubicBezTo>
                <a:cubicBezTo>
                  <a:pt x="535487" y="514195"/>
                  <a:pt x="544914" y="505636"/>
                  <a:pt x="558504" y="499274"/>
                </a:cubicBezTo>
                <a:cubicBezTo>
                  <a:pt x="562610" y="496874"/>
                  <a:pt x="567526" y="496267"/>
                  <a:pt x="572095" y="497597"/>
                </a:cubicBezTo>
                <a:cubicBezTo>
                  <a:pt x="573425" y="492016"/>
                  <a:pt x="575796" y="486736"/>
                  <a:pt x="579092" y="482040"/>
                </a:cubicBezTo>
                <a:cubicBezTo>
                  <a:pt x="583777" y="479785"/>
                  <a:pt x="593203" y="471168"/>
                  <a:pt x="593666" y="463072"/>
                </a:cubicBezTo>
                <a:cubicBezTo>
                  <a:pt x="594128" y="454975"/>
                  <a:pt x="612866" y="455033"/>
                  <a:pt x="625531" y="462493"/>
                </a:cubicBezTo>
                <a:cubicBezTo>
                  <a:pt x="638196" y="469954"/>
                  <a:pt x="645656" y="470011"/>
                  <a:pt x="646119" y="458503"/>
                </a:cubicBezTo>
                <a:cubicBezTo>
                  <a:pt x="646582" y="446994"/>
                  <a:pt x="664915" y="443582"/>
                  <a:pt x="670524" y="446937"/>
                </a:cubicBezTo>
                <a:cubicBezTo>
                  <a:pt x="676134" y="450291"/>
                  <a:pt x="693657" y="461915"/>
                  <a:pt x="701926" y="457867"/>
                </a:cubicBezTo>
                <a:cubicBezTo>
                  <a:pt x="710197" y="453819"/>
                  <a:pt x="752067" y="458445"/>
                  <a:pt x="762361" y="461915"/>
                </a:cubicBezTo>
                <a:cubicBezTo>
                  <a:pt x="772654" y="465385"/>
                  <a:pt x="775489" y="456710"/>
                  <a:pt x="784394" y="469375"/>
                </a:cubicBezTo>
                <a:cubicBezTo>
                  <a:pt x="791913" y="479727"/>
                  <a:pt x="795961" y="470532"/>
                  <a:pt x="804115" y="478571"/>
                </a:cubicBezTo>
                <a:cubicBezTo>
                  <a:pt x="804115" y="475679"/>
                  <a:pt x="803653" y="471631"/>
                  <a:pt x="803653" y="467004"/>
                </a:cubicBezTo>
                <a:cubicBezTo>
                  <a:pt x="803653" y="458966"/>
                  <a:pt x="813946" y="452084"/>
                  <a:pt x="816260" y="445722"/>
                </a:cubicBezTo>
                <a:cubicBezTo>
                  <a:pt x="818573" y="439361"/>
                  <a:pt x="806891" y="421028"/>
                  <a:pt x="806891" y="414724"/>
                </a:cubicBezTo>
                <a:cubicBezTo>
                  <a:pt x="806891" y="408421"/>
                  <a:pt x="806891" y="393442"/>
                  <a:pt x="801744" y="390551"/>
                </a:cubicBezTo>
                <a:cubicBezTo>
                  <a:pt x="796597" y="387659"/>
                  <a:pt x="811576" y="379621"/>
                  <a:pt x="815334" y="379621"/>
                </a:cubicBezTo>
                <a:cubicBezTo>
                  <a:pt x="823315" y="380199"/>
                  <a:pt x="834072" y="370425"/>
                  <a:pt x="837368" y="374474"/>
                </a:cubicBezTo>
                <a:cubicBezTo>
                  <a:pt x="842052" y="378418"/>
                  <a:pt x="848183" y="380280"/>
                  <a:pt x="854255" y="379621"/>
                </a:cubicBezTo>
                <a:cubicBezTo>
                  <a:pt x="860790" y="379621"/>
                  <a:pt x="858014" y="370425"/>
                  <a:pt x="854255" y="366435"/>
                </a:cubicBezTo>
                <a:cubicBezTo>
                  <a:pt x="850496" y="362445"/>
                  <a:pt x="866458" y="325606"/>
                  <a:pt x="868771" y="312941"/>
                </a:cubicBezTo>
                <a:cubicBezTo>
                  <a:pt x="871084" y="300276"/>
                  <a:pt x="876751" y="311842"/>
                  <a:pt x="884732" y="312941"/>
                </a:cubicBezTo>
                <a:cubicBezTo>
                  <a:pt x="892713" y="314039"/>
                  <a:pt x="901561" y="312420"/>
                  <a:pt x="906246" y="315254"/>
                </a:cubicBezTo>
                <a:cubicBezTo>
                  <a:pt x="910930" y="318088"/>
                  <a:pt x="925041" y="311842"/>
                  <a:pt x="928280" y="305480"/>
                </a:cubicBezTo>
                <a:cubicBezTo>
                  <a:pt x="931518" y="299119"/>
                  <a:pt x="924578" y="297442"/>
                  <a:pt x="925041" y="283100"/>
                </a:cubicBezTo>
                <a:cubicBezTo>
                  <a:pt x="925504" y="268757"/>
                  <a:pt x="932501" y="261817"/>
                  <a:pt x="940482" y="261817"/>
                </a:cubicBezTo>
                <a:cubicBezTo>
                  <a:pt x="948463" y="261817"/>
                  <a:pt x="950776" y="253201"/>
                  <a:pt x="950776" y="246319"/>
                </a:cubicBezTo>
                <a:cubicBezTo>
                  <a:pt x="950776" y="239437"/>
                  <a:pt x="956907" y="235967"/>
                  <a:pt x="958757" y="228449"/>
                </a:cubicBezTo>
                <a:cubicBezTo>
                  <a:pt x="954651" y="224574"/>
                  <a:pt x="951702" y="219653"/>
                  <a:pt x="950198" y="214222"/>
                </a:cubicBezTo>
                <a:close/>
                <a:moveTo>
                  <a:pt x="355920" y="334917"/>
                </a:moveTo>
                <a:cubicBezTo>
                  <a:pt x="353086" y="339485"/>
                  <a:pt x="325443" y="330868"/>
                  <a:pt x="323534" y="324565"/>
                </a:cubicBezTo>
                <a:cubicBezTo>
                  <a:pt x="320759" y="317683"/>
                  <a:pt x="361993" y="325721"/>
                  <a:pt x="355920" y="334917"/>
                </a:cubicBezTo>
                <a:close/>
                <a:moveTo>
                  <a:pt x="750101" y="332025"/>
                </a:moveTo>
                <a:cubicBezTo>
                  <a:pt x="730842" y="332025"/>
                  <a:pt x="687758" y="320459"/>
                  <a:pt x="670408" y="342955"/>
                </a:cubicBezTo>
                <a:cubicBezTo>
                  <a:pt x="653059" y="365452"/>
                  <a:pt x="665724" y="376902"/>
                  <a:pt x="657743" y="378580"/>
                </a:cubicBezTo>
                <a:cubicBezTo>
                  <a:pt x="649762" y="380257"/>
                  <a:pt x="645078" y="344690"/>
                  <a:pt x="654909" y="333182"/>
                </a:cubicBezTo>
                <a:cubicBezTo>
                  <a:pt x="664741" y="321673"/>
                  <a:pt x="695739" y="316526"/>
                  <a:pt x="715402" y="322252"/>
                </a:cubicBezTo>
                <a:cubicBezTo>
                  <a:pt x="735064" y="327977"/>
                  <a:pt x="769763" y="317105"/>
                  <a:pt x="774448" y="318840"/>
                </a:cubicBezTo>
                <a:cubicBezTo>
                  <a:pt x="779132" y="320574"/>
                  <a:pt x="769763" y="332025"/>
                  <a:pt x="749869" y="33202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6" name="Frihåndsform: figur 515">
            <a:extLst>
              <a:ext uri="{FF2B5EF4-FFF2-40B4-BE49-F238E27FC236}">
                <a16:creationId xmlns:a16="http://schemas.microsoft.com/office/drawing/2014/main" id="{9E805DBB-F34B-4D94-80B5-F7FAAD5ECCD8}"/>
              </a:ext>
            </a:extLst>
          </p:cNvPr>
          <p:cNvSpPr/>
          <p:nvPr/>
        </p:nvSpPr>
        <p:spPr>
          <a:xfrm>
            <a:off x="9582462" y="1758805"/>
            <a:ext cx="124164" cy="85607"/>
          </a:xfrm>
          <a:custGeom>
            <a:avLst/>
            <a:gdLst>
              <a:gd name="connsiteX0" fmla="*/ 124164 w 124164"/>
              <a:gd name="connsiteY0" fmla="*/ 33154 h 85607"/>
              <a:gd name="connsiteX1" fmla="*/ 120926 w 124164"/>
              <a:gd name="connsiteY1" fmla="*/ 17655 h 85607"/>
              <a:gd name="connsiteX2" fmla="*/ 89523 w 124164"/>
              <a:gd name="connsiteY2" fmla="*/ 15342 h 85607"/>
              <a:gd name="connsiteX3" fmla="*/ 72174 w 124164"/>
              <a:gd name="connsiteY3" fmla="*/ 2677 h 85607"/>
              <a:gd name="connsiteX4" fmla="*/ 6997 w 124164"/>
              <a:gd name="connsiteY4" fmla="*/ 19390 h 85607"/>
              <a:gd name="connsiteX5" fmla="*/ 0 w 124164"/>
              <a:gd name="connsiteY5" fmla="*/ 29742 h 85607"/>
              <a:gd name="connsiteX6" fmla="*/ 5783 w 124164"/>
              <a:gd name="connsiteY6" fmla="*/ 34311 h 85607"/>
              <a:gd name="connsiteX7" fmla="*/ 13301 w 124164"/>
              <a:gd name="connsiteY7" fmla="*/ 50966 h 85607"/>
              <a:gd name="connsiteX8" fmla="*/ 15152 w 124164"/>
              <a:gd name="connsiteY8" fmla="*/ 51544 h 85607"/>
              <a:gd name="connsiteX9" fmla="*/ 32501 w 124164"/>
              <a:gd name="connsiteY9" fmla="*/ 68894 h 85607"/>
              <a:gd name="connsiteX10" fmla="*/ 54535 w 124164"/>
              <a:gd name="connsiteY10" fmla="*/ 73520 h 85607"/>
              <a:gd name="connsiteX11" fmla="*/ 67200 w 124164"/>
              <a:gd name="connsiteY11" fmla="*/ 72364 h 85607"/>
              <a:gd name="connsiteX12" fmla="*/ 88251 w 124164"/>
              <a:gd name="connsiteY12" fmla="*/ 84451 h 85607"/>
              <a:gd name="connsiteX13" fmla="*/ 98140 w 124164"/>
              <a:gd name="connsiteY13" fmla="*/ 85607 h 85607"/>
              <a:gd name="connsiteX14" fmla="*/ 114044 w 124164"/>
              <a:gd name="connsiteY14" fmla="*/ 64904 h 85607"/>
              <a:gd name="connsiteX15" fmla="*/ 124164 w 124164"/>
              <a:gd name="connsiteY15" fmla="*/ 33154 h 8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164" h="85607">
                <a:moveTo>
                  <a:pt x="124164" y="33154"/>
                </a:moveTo>
                <a:cubicBezTo>
                  <a:pt x="121678" y="28389"/>
                  <a:pt x="120521" y="23022"/>
                  <a:pt x="120926" y="17655"/>
                </a:cubicBezTo>
                <a:cubicBezTo>
                  <a:pt x="111094" y="8460"/>
                  <a:pt x="89523" y="4990"/>
                  <a:pt x="89523" y="15342"/>
                </a:cubicBezTo>
                <a:cubicBezTo>
                  <a:pt x="89523" y="30320"/>
                  <a:pt x="76395" y="11872"/>
                  <a:pt x="72174" y="2677"/>
                </a:cubicBezTo>
                <a:cubicBezTo>
                  <a:pt x="67952" y="-6519"/>
                  <a:pt x="6997" y="10195"/>
                  <a:pt x="6997" y="19390"/>
                </a:cubicBezTo>
                <a:cubicBezTo>
                  <a:pt x="6997" y="22802"/>
                  <a:pt x="3759" y="26272"/>
                  <a:pt x="0" y="29742"/>
                </a:cubicBezTo>
                <a:cubicBezTo>
                  <a:pt x="2256" y="30806"/>
                  <a:pt x="4222" y="32367"/>
                  <a:pt x="5783" y="34311"/>
                </a:cubicBezTo>
                <a:cubicBezTo>
                  <a:pt x="9889" y="38978"/>
                  <a:pt x="12549" y="44784"/>
                  <a:pt x="13301" y="50966"/>
                </a:cubicBezTo>
                <a:cubicBezTo>
                  <a:pt x="13764" y="50966"/>
                  <a:pt x="14226" y="51544"/>
                  <a:pt x="15152" y="51544"/>
                </a:cubicBezTo>
                <a:cubicBezTo>
                  <a:pt x="23248" y="54465"/>
                  <a:pt x="29552" y="60821"/>
                  <a:pt x="32501" y="68894"/>
                </a:cubicBezTo>
                <a:cubicBezTo>
                  <a:pt x="40077" y="68819"/>
                  <a:pt x="47595" y="70398"/>
                  <a:pt x="54535" y="73520"/>
                </a:cubicBezTo>
                <a:cubicBezTo>
                  <a:pt x="58757" y="72942"/>
                  <a:pt x="62979" y="72942"/>
                  <a:pt x="67200" y="72364"/>
                </a:cubicBezTo>
                <a:cubicBezTo>
                  <a:pt x="75991" y="71751"/>
                  <a:pt x="84318" y="76528"/>
                  <a:pt x="88251" y="84451"/>
                </a:cubicBezTo>
                <a:cubicBezTo>
                  <a:pt x="91489" y="85121"/>
                  <a:pt x="94844" y="85509"/>
                  <a:pt x="98140" y="85607"/>
                </a:cubicBezTo>
                <a:cubicBezTo>
                  <a:pt x="118265" y="85607"/>
                  <a:pt x="120174" y="66060"/>
                  <a:pt x="114044" y="64904"/>
                </a:cubicBezTo>
                <a:cubicBezTo>
                  <a:pt x="107914" y="63747"/>
                  <a:pt x="113408" y="52123"/>
                  <a:pt x="124164" y="33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7" name="Frihåndsform: figur 516">
            <a:extLst>
              <a:ext uri="{FF2B5EF4-FFF2-40B4-BE49-F238E27FC236}">
                <a16:creationId xmlns:a16="http://schemas.microsoft.com/office/drawing/2014/main" id="{8D745688-33F3-42D3-8BDA-DC13AB897472}"/>
              </a:ext>
            </a:extLst>
          </p:cNvPr>
          <p:cNvSpPr/>
          <p:nvPr/>
        </p:nvSpPr>
        <p:spPr>
          <a:xfrm>
            <a:off x="11575623" y="2262074"/>
            <a:ext cx="91367" cy="33841"/>
          </a:xfrm>
          <a:custGeom>
            <a:avLst/>
            <a:gdLst>
              <a:gd name="connsiteX0" fmla="*/ 37251 w 91367"/>
              <a:gd name="connsiteY0" fmla="*/ 24751 h 33841"/>
              <a:gd name="connsiteX1" fmla="*/ 90687 w 91367"/>
              <a:gd name="connsiteY1" fmla="*/ 21339 h 33841"/>
              <a:gd name="connsiteX2" fmla="*/ 60210 w 91367"/>
              <a:gd name="connsiteY2" fmla="*/ 635 h 33841"/>
              <a:gd name="connsiteX3" fmla="*/ 3072 w 91367"/>
              <a:gd name="connsiteY3" fmla="*/ 31690 h 33841"/>
              <a:gd name="connsiteX4" fmla="*/ 27420 w 91367"/>
              <a:gd name="connsiteY4" fmla="*/ 28221 h 33841"/>
              <a:gd name="connsiteX5" fmla="*/ 37251 w 91367"/>
              <a:gd name="connsiteY5" fmla="*/ 24751 h 3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367" h="33841">
                <a:moveTo>
                  <a:pt x="37251" y="24751"/>
                </a:moveTo>
                <a:cubicBezTo>
                  <a:pt x="54890" y="21628"/>
                  <a:pt x="72817" y="20483"/>
                  <a:pt x="90687" y="21339"/>
                </a:cubicBezTo>
                <a:cubicBezTo>
                  <a:pt x="93984" y="15555"/>
                  <a:pt x="85540" y="3989"/>
                  <a:pt x="60210" y="635"/>
                </a:cubicBezTo>
                <a:cubicBezTo>
                  <a:pt x="28808" y="-4512"/>
                  <a:pt x="-11501" y="23073"/>
                  <a:pt x="3072" y="31690"/>
                </a:cubicBezTo>
                <a:cubicBezTo>
                  <a:pt x="12904" y="37474"/>
                  <a:pt x="20422" y="29955"/>
                  <a:pt x="27420" y="28221"/>
                </a:cubicBezTo>
                <a:cubicBezTo>
                  <a:pt x="30600" y="26740"/>
                  <a:pt x="33839" y="25578"/>
                  <a:pt x="37251" y="2475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8" name="Frihåndsform: figur 517">
            <a:extLst>
              <a:ext uri="{FF2B5EF4-FFF2-40B4-BE49-F238E27FC236}">
                <a16:creationId xmlns:a16="http://schemas.microsoft.com/office/drawing/2014/main" id="{4692D6CC-980B-43B1-8026-90E3B8E638E0}"/>
              </a:ext>
            </a:extLst>
          </p:cNvPr>
          <p:cNvSpPr/>
          <p:nvPr/>
        </p:nvSpPr>
        <p:spPr>
          <a:xfrm>
            <a:off x="9240315" y="2174499"/>
            <a:ext cx="20289" cy="17424"/>
          </a:xfrm>
          <a:custGeom>
            <a:avLst/>
            <a:gdLst>
              <a:gd name="connsiteX0" fmla="*/ 1866 w 20289"/>
              <a:gd name="connsiteY0" fmla="*/ 14069 h 17424"/>
              <a:gd name="connsiteX1" fmla="*/ 20140 w 20289"/>
              <a:gd name="connsiteY1" fmla="*/ 4874 h 17424"/>
              <a:gd name="connsiteX2" fmla="*/ 1866 w 20289"/>
              <a:gd name="connsiteY2" fmla="*/ 14069 h 1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9" h="17424">
                <a:moveTo>
                  <a:pt x="1866" y="14069"/>
                </a:moveTo>
                <a:cubicBezTo>
                  <a:pt x="13085" y="20373"/>
                  <a:pt x="21528" y="18060"/>
                  <a:pt x="20140" y="4874"/>
                </a:cubicBezTo>
                <a:cubicBezTo>
                  <a:pt x="18752" y="-8311"/>
                  <a:pt x="-7040" y="8864"/>
                  <a:pt x="1866" y="1406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19" name="Frihåndsform: figur 518">
            <a:extLst>
              <a:ext uri="{FF2B5EF4-FFF2-40B4-BE49-F238E27FC236}">
                <a16:creationId xmlns:a16="http://schemas.microsoft.com/office/drawing/2014/main" id="{552E29AF-5221-423D-88F9-3D76A76CAFF3}"/>
              </a:ext>
            </a:extLst>
          </p:cNvPr>
          <p:cNvSpPr/>
          <p:nvPr/>
        </p:nvSpPr>
        <p:spPr>
          <a:xfrm>
            <a:off x="9501310" y="1688862"/>
            <a:ext cx="33451" cy="15961"/>
          </a:xfrm>
          <a:custGeom>
            <a:avLst/>
            <a:gdLst>
              <a:gd name="connsiteX0" fmla="*/ 33325 w 33451"/>
              <a:gd name="connsiteY0" fmla="*/ 7096 h 15961"/>
              <a:gd name="connsiteX1" fmla="*/ 1922 w 33451"/>
              <a:gd name="connsiteY1" fmla="*/ 12301 h 15961"/>
              <a:gd name="connsiteX2" fmla="*/ 33325 w 33451"/>
              <a:gd name="connsiteY2" fmla="*/ 7096 h 1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1" h="15961">
                <a:moveTo>
                  <a:pt x="33325" y="7096"/>
                </a:moveTo>
                <a:cubicBezTo>
                  <a:pt x="36159" y="-5511"/>
                  <a:pt x="-9817" y="214"/>
                  <a:pt x="1922" y="12301"/>
                </a:cubicBezTo>
                <a:cubicBezTo>
                  <a:pt x="6145" y="16292"/>
                  <a:pt x="30434" y="19761"/>
                  <a:pt x="33325" y="709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0" name="Frihåndsform: figur 519">
            <a:extLst>
              <a:ext uri="{FF2B5EF4-FFF2-40B4-BE49-F238E27FC236}">
                <a16:creationId xmlns:a16="http://schemas.microsoft.com/office/drawing/2014/main" id="{763FDA71-2A93-495A-B6DC-2CFEC9A5CBCA}"/>
              </a:ext>
            </a:extLst>
          </p:cNvPr>
          <p:cNvSpPr/>
          <p:nvPr/>
        </p:nvSpPr>
        <p:spPr>
          <a:xfrm>
            <a:off x="9526020" y="1708103"/>
            <a:ext cx="122274" cy="83913"/>
          </a:xfrm>
          <a:custGeom>
            <a:avLst/>
            <a:gdLst>
              <a:gd name="connsiteX0" fmla="*/ 121387 w 122274"/>
              <a:gd name="connsiteY0" fmla="*/ 32154 h 83913"/>
              <a:gd name="connsiteX1" fmla="*/ 102650 w 122274"/>
              <a:gd name="connsiteY1" fmla="*/ 41350 h 83913"/>
              <a:gd name="connsiteX2" fmla="*/ 76857 w 122274"/>
              <a:gd name="connsiteY2" fmla="*/ 14342 h 83913"/>
              <a:gd name="connsiteX3" fmla="*/ 76857 w 122274"/>
              <a:gd name="connsiteY3" fmla="*/ 5783 h 83913"/>
              <a:gd name="connsiteX4" fmla="*/ 74544 w 122274"/>
              <a:gd name="connsiteY4" fmla="*/ 3470 h 83913"/>
              <a:gd name="connsiteX5" fmla="*/ 57194 w 122274"/>
              <a:gd name="connsiteY5" fmla="*/ 5205 h 83913"/>
              <a:gd name="connsiteX6" fmla="*/ 35160 w 122274"/>
              <a:gd name="connsiteY6" fmla="*/ 0 h 83913"/>
              <a:gd name="connsiteX7" fmla="*/ 35623 w 122274"/>
              <a:gd name="connsiteY7" fmla="*/ 8617 h 83913"/>
              <a:gd name="connsiteX8" fmla="*/ 25329 w 122274"/>
              <a:gd name="connsiteY8" fmla="*/ 27586 h 83913"/>
              <a:gd name="connsiteX9" fmla="*/ 25791 w 122274"/>
              <a:gd name="connsiteY9" fmla="*/ 46554 h 83913"/>
              <a:gd name="connsiteX10" fmla="*/ 20008 w 122274"/>
              <a:gd name="connsiteY10" fmla="*/ 57485 h 83913"/>
              <a:gd name="connsiteX11" fmla="*/ 3122 w 122274"/>
              <a:gd name="connsiteY11" fmla="*/ 67258 h 83913"/>
              <a:gd name="connsiteX12" fmla="*/ 23767 w 122274"/>
              <a:gd name="connsiteY12" fmla="*/ 83914 h 83913"/>
              <a:gd name="connsiteX13" fmla="*/ 25155 w 122274"/>
              <a:gd name="connsiteY13" fmla="*/ 83914 h 83913"/>
              <a:gd name="connsiteX14" fmla="*/ 42505 w 122274"/>
              <a:gd name="connsiteY14" fmla="*/ 76453 h 83913"/>
              <a:gd name="connsiteX15" fmla="*/ 45744 w 122274"/>
              <a:gd name="connsiteY15" fmla="*/ 76453 h 83913"/>
              <a:gd name="connsiteX16" fmla="*/ 51527 w 122274"/>
              <a:gd name="connsiteY16" fmla="*/ 63788 h 83913"/>
              <a:gd name="connsiteX17" fmla="*/ 116182 w 122274"/>
              <a:gd name="connsiteY17" fmla="*/ 40656 h 83913"/>
              <a:gd name="connsiteX18" fmla="*/ 121387 w 122274"/>
              <a:gd name="connsiteY18" fmla="*/ 32154 h 8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274" h="83913">
                <a:moveTo>
                  <a:pt x="121387" y="32154"/>
                </a:moveTo>
                <a:cubicBezTo>
                  <a:pt x="116529" y="37504"/>
                  <a:pt x="109821" y="40800"/>
                  <a:pt x="102650" y="41350"/>
                </a:cubicBezTo>
                <a:cubicBezTo>
                  <a:pt x="88076" y="40939"/>
                  <a:pt x="76625" y="28893"/>
                  <a:pt x="76857" y="14342"/>
                </a:cubicBezTo>
                <a:lnTo>
                  <a:pt x="76857" y="5783"/>
                </a:lnTo>
                <a:cubicBezTo>
                  <a:pt x="75931" y="5164"/>
                  <a:pt x="75180" y="4378"/>
                  <a:pt x="74544" y="3470"/>
                </a:cubicBezTo>
                <a:cubicBezTo>
                  <a:pt x="69223" y="6286"/>
                  <a:pt x="62977" y="6911"/>
                  <a:pt x="57194" y="5205"/>
                </a:cubicBezTo>
                <a:cubicBezTo>
                  <a:pt x="50139" y="2892"/>
                  <a:pt x="42216" y="2313"/>
                  <a:pt x="35160" y="0"/>
                </a:cubicBezTo>
                <a:cubicBezTo>
                  <a:pt x="31401" y="2892"/>
                  <a:pt x="31401" y="5783"/>
                  <a:pt x="35623" y="8617"/>
                </a:cubicBezTo>
                <a:cubicBezTo>
                  <a:pt x="45454" y="14400"/>
                  <a:pt x="35623" y="28164"/>
                  <a:pt x="25329" y="27586"/>
                </a:cubicBezTo>
                <a:cubicBezTo>
                  <a:pt x="15035" y="27007"/>
                  <a:pt x="12663" y="40251"/>
                  <a:pt x="25791" y="46554"/>
                </a:cubicBezTo>
                <a:cubicBezTo>
                  <a:pt x="38919" y="52858"/>
                  <a:pt x="34235" y="57485"/>
                  <a:pt x="20008" y="57485"/>
                </a:cubicBezTo>
                <a:cubicBezTo>
                  <a:pt x="5782" y="57485"/>
                  <a:pt x="-5785" y="63268"/>
                  <a:pt x="3122" y="67258"/>
                </a:cubicBezTo>
                <a:cubicBezTo>
                  <a:pt x="10119" y="70728"/>
                  <a:pt x="9194" y="79923"/>
                  <a:pt x="23767" y="83914"/>
                </a:cubicBezTo>
                <a:lnTo>
                  <a:pt x="25155" y="83914"/>
                </a:lnTo>
                <a:cubicBezTo>
                  <a:pt x="29782" y="79322"/>
                  <a:pt x="35970" y="76656"/>
                  <a:pt x="42505" y="76453"/>
                </a:cubicBezTo>
                <a:lnTo>
                  <a:pt x="45744" y="76453"/>
                </a:lnTo>
                <a:cubicBezTo>
                  <a:pt x="49329" y="73226"/>
                  <a:pt x="51469" y="68635"/>
                  <a:pt x="51527" y="63788"/>
                </a:cubicBezTo>
                <a:cubicBezTo>
                  <a:pt x="50081" y="54015"/>
                  <a:pt x="102129" y="44820"/>
                  <a:pt x="116182" y="40656"/>
                </a:cubicBezTo>
                <a:cubicBezTo>
                  <a:pt x="123007" y="39036"/>
                  <a:pt x="123007" y="36145"/>
                  <a:pt x="121387" y="32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1" name="Frihåndsform: figur 520">
            <a:extLst>
              <a:ext uri="{FF2B5EF4-FFF2-40B4-BE49-F238E27FC236}">
                <a16:creationId xmlns:a16="http://schemas.microsoft.com/office/drawing/2014/main" id="{F2E0D808-4D35-463C-92A3-C65C1DBA2CD9}"/>
              </a:ext>
            </a:extLst>
          </p:cNvPr>
          <p:cNvSpPr/>
          <p:nvPr/>
        </p:nvSpPr>
        <p:spPr>
          <a:xfrm>
            <a:off x="9695057" y="1817810"/>
            <a:ext cx="145236" cy="78270"/>
          </a:xfrm>
          <a:custGeom>
            <a:avLst/>
            <a:gdLst>
              <a:gd name="connsiteX0" fmla="*/ 136718 w 145236"/>
              <a:gd name="connsiteY0" fmla="*/ 25330 h 78270"/>
              <a:gd name="connsiteX1" fmla="*/ 122202 w 145236"/>
              <a:gd name="connsiteY1" fmla="*/ 25330 h 78270"/>
              <a:gd name="connsiteX2" fmla="*/ 88023 w 145236"/>
              <a:gd name="connsiteY2" fmla="*/ 13243 h 78270"/>
              <a:gd name="connsiteX3" fmla="*/ 80968 w 145236"/>
              <a:gd name="connsiteY3" fmla="*/ 21282 h 78270"/>
              <a:gd name="connsiteX4" fmla="*/ 80968 w 145236"/>
              <a:gd name="connsiteY4" fmla="*/ 10352 h 78270"/>
              <a:gd name="connsiteX5" fmla="*/ 72525 w 145236"/>
              <a:gd name="connsiteY5" fmla="*/ 6362 h 78270"/>
              <a:gd name="connsiteX6" fmla="*/ 52400 w 145236"/>
              <a:gd name="connsiteY6" fmla="*/ 4048 h 78270"/>
              <a:gd name="connsiteX7" fmla="*/ 44881 w 145236"/>
              <a:gd name="connsiteY7" fmla="*/ 0 h 78270"/>
              <a:gd name="connsiteX8" fmla="*/ 36438 w 145236"/>
              <a:gd name="connsiteY8" fmla="*/ 21282 h 78270"/>
              <a:gd name="connsiteX9" fmla="*/ 19089 w 145236"/>
              <a:gd name="connsiteY9" fmla="*/ 36781 h 78270"/>
              <a:gd name="connsiteX10" fmla="*/ 2201 w 145236"/>
              <a:gd name="connsiteY10" fmla="*/ 76453 h 78270"/>
              <a:gd name="connsiteX11" fmla="*/ 64081 w 145236"/>
              <a:gd name="connsiteY11" fmla="*/ 68993 h 78270"/>
              <a:gd name="connsiteX12" fmla="*/ 145045 w 145236"/>
              <a:gd name="connsiteY12" fmla="*/ 36781 h 78270"/>
              <a:gd name="connsiteX13" fmla="*/ 136718 w 145236"/>
              <a:gd name="connsiteY13" fmla="*/ 25330 h 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236" h="78270">
                <a:moveTo>
                  <a:pt x="136718" y="25330"/>
                </a:moveTo>
                <a:cubicBezTo>
                  <a:pt x="132091" y="27297"/>
                  <a:pt x="126829" y="27297"/>
                  <a:pt x="122202" y="25330"/>
                </a:cubicBezTo>
                <a:cubicBezTo>
                  <a:pt x="110983" y="20704"/>
                  <a:pt x="99069" y="17234"/>
                  <a:pt x="88023" y="13243"/>
                </a:cubicBezTo>
                <a:cubicBezTo>
                  <a:pt x="85016" y="15279"/>
                  <a:pt x="82588" y="18043"/>
                  <a:pt x="80968" y="21282"/>
                </a:cubicBezTo>
                <a:cubicBezTo>
                  <a:pt x="76747" y="30477"/>
                  <a:pt x="71599" y="23595"/>
                  <a:pt x="80968" y="10352"/>
                </a:cubicBezTo>
                <a:cubicBezTo>
                  <a:pt x="78134" y="9195"/>
                  <a:pt x="75185" y="7518"/>
                  <a:pt x="72525" y="6362"/>
                </a:cubicBezTo>
                <a:cubicBezTo>
                  <a:pt x="65758" y="8183"/>
                  <a:pt x="58587" y="7356"/>
                  <a:pt x="52400" y="4048"/>
                </a:cubicBezTo>
                <a:cubicBezTo>
                  <a:pt x="50028" y="2892"/>
                  <a:pt x="47195" y="1157"/>
                  <a:pt x="44881" y="0"/>
                </a:cubicBezTo>
                <a:cubicBezTo>
                  <a:pt x="44419" y="8039"/>
                  <a:pt x="35975" y="12665"/>
                  <a:pt x="36438" y="21282"/>
                </a:cubicBezTo>
                <a:cubicBezTo>
                  <a:pt x="36900" y="29899"/>
                  <a:pt x="19551" y="16135"/>
                  <a:pt x="19089" y="36781"/>
                </a:cubicBezTo>
                <a:cubicBezTo>
                  <a:pt x="18625" y="57427"/>
                  <a:pt x="-7630" y="69571"/>
                  <a:pt x="2201" y="76453"/>
                </a:cubicBezTo>
                <a:cubicBezTo>
                  <a:pt x="12033" y="83335"/>
                  <a:pt x="42973" y="68415"/>
                  <a:pt x="64081" y="68993"/>
                </a:cubicBezTo>
                <a:cubicBezTo>
                  <a:pt x="85190" y="69571"/>
                  <a:pt x="143311" y="50024"/>
                  <a:pt x="145045" y="36781"/>
                </a:cubicBezTo>
                <a:cubicBezTo>
                  <a:pt x="146145" y="31056"/>
                  <a:pt x="142385" y="27586"/>
                  <a:pt x="136718" y="2533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2" name="Frihåndsform: figur 521">
            <a:extLst>
              <a:ext uri="{FF2B5EF4-FFF2-40B4-BE49-F238E27FC236}">
                <a16:creationId xmlns:a16="http://schemas.microsoft.com/office/drawing/2014/main" id="{394ED6D2-F829-4F09-ABC3-F9B8B5EF50B5}"/>
              </a:ext>
            </a:extLst>
          </p:cNvPr>
          <p:cNvSpPr/>
          <p:nvPr/>
        </p:nvSpPr>
        <p:spPr>
          <a:xfrm>
            <a:off x="10608236" y="2014307"/>
            <a:ext cx="167656" cy="69875"/>
          </a:xfrm>
          <a:custGeom>
            <a:avLst/>
            <a:gdLst>
              <a:gd name="connsiteX0" fmla="*/ 153934 w 167656"/>
              <a:gd name="connsiteY0" fmla="*/ 11870 h 69875"/>
              <a:gd name="connsiteX1" fmla="*/ 125019 w 167656"/>
              <a:gd name="connsiteY1" fmla="*/ 4410 h 69875"/>
              <a:gd name="connsiteX2" fmla="*/ 104835 w 167656"/>
              <a:gd name="connsiteY2" fmla="*/ 14183 h 69875"/>
              <a:gd name="connsiteX3" fmla="*/ 70136 w 167656"/>
              <a:gd name="connsiteY3" fmla="*/ 8400 h 69875"/>
              <a:gd name="connsiteX4" fmla="*/ 70136 w 167656"/>
              <a:gd name="connsiteY4" fmla="*/ 10077 h 69875"/>
              <a:gd name="connsiteX5" fmla="*/ 49490 w 167656"/>
              <a:gd name="connsiteY5" fmla="*/ 3195 h 69875"/>
              <a:gd name="connsiteX6" fmla="*/ 32141 w 167656"/>
              <a:gd name="connsiteY6" fmla="*/ 304 h 69875"/>
              <a:gd name="connsiteX7" fmla="*/ 6348 w 167656"/>
              <a:gd name="connsiteY7" fmla="*/ 57210 h 69875"/>
              <a:gd name="connsiteX8" fmla="*/ 13403 w 167656"/>
              <a:gd name="connsiteY8" fmla="*/ 69875 h 69875"/>
              <a:gd name="connsiteX9" fmla="*/ 38676 w 167656"/>
              <a:gd name="connsiteY9" fmla="*/ 61258 h 69875"/>
              <a:gd name="connsiteX10" fmla="*/ 60710 w 167656"/>
              <a:gd name="connsiteY10" fmla="*/ 66405 h 69875"/>
              <a:gd name="connsiteX11" fmla="*/ 102464 w 167656"/>
              <a:gd name="connsiteY11" fmla="*/ 61258 h 69875"/>
              <a:gd name="connsiteX12" fmla="*/ 100556 w 167656"/>
              <a:gd name="connsiteY12" fmla="*/ 29046 h 69875"/>
              <a:gd name="connsiteX13" fmla="*/ 113221 w 167656"/>
              <a:gd name="connsiteY13" fmla="*/ 34251 h 69875"/>
              <a:gd name="connsiteX14" fmla="*/ 143698 w 167656"/>
              <a:gd name="connsiteY14" fmla="*/ 59523 h 69875"/>
              <a:gd name="connsiteX15" fmla="*/ 160585 w 167656"/>
              <a:gd name="connsiteY15" fmla="*/ 35408 h 69875"/>
              <a:gd name="connsiteX16" fmla="*/ 153934 w 167656"/>
              <a:gd name="connsiteY16" fmla="*/ 11870 h 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656" h="69875">
                <a:moveTo>
                  <a:pt x="153934" y="11870"/>
                </a:moveTo>
                <a:cubicBezTo>
                  <a:pt x="145202" y="6659"/>
                  <a:pt x="135197" y="4069"/>
                  <a:pt x="125019" y="4410"/>
                </a:cubicBezTo>
                <a:cubicBezTo>
                  <a:pt x="120681" y="11217"/>
                  <a:pt x="112874" y="14993"/>
                  <a:pt x="104835" y="14183"/>
                </a:cubicBezTo>
                <a:cubicBezTo>
                  <a:pt x="93095" y="13397"/>
                  <a:pt x="81471" y="11460"/>
                  <a:pt x="70136" y="8400"/>
                </a:cubicBezTo>
                <a:lnTo>
                  <a:pt x="70136" y="10077"/>
                </a:lnTo>
                <a:cubicBezTo>
                  <a:pt x="69616" y="20429"/>
                  <a:pt x="60247" y="12969"/>
                  <a:pt x="49490" y="3195"/>
                </a:cubicBezTo>
                <a:cubicBezTo>
                  <a:pt x="43765" y="1911"/>
                  <a:pt x="37982" y="946"/>
                  <a:pt x="32141" y="304"/>
                </a:cubicBezTo>
                <a:cubicBezTo>
                  <a:pt x="-187" y="-3687"/>
                  <a:pt x="-6780" y="32516"/>
                  <a:pt x="6348" y="57210"/>
                </a:cubicBezTo>
                <a:cubicBezTo>
                  <a:pt x="8719" y="61837"/>
                  <a:pt x="11033" y="65827"/>
                  <a:pt x="13403" y="69875"/>
                </a:cubicBezTo>
                <a:cubicBezTo>
                  <a:pt x="22136" y="67967"/>
                  <a:pt x="30580" y="65075"/>
                  <a:pt x="38676" y="61258"/>
                </a:cubicBezTo>
                <a:cubicBezTo>
                  <a:pt x="47119" y="57788"/>
                  <a:pt x="47582" y="76179"/>
                  <a:pt x="60710" y="66405"/>
                </a:cubicBezTo>
                <a:cubicBezTo>
                  <a:pt x="73838" y="56632"/>
                  <a:pt x="86966" y="61258"/>
                  <a:pt x="102464" y="61258"/>
                </a:cubicBezTo>
                <a:cubicBezTo>
                  <a:pt x="117963" y="61258"/>
                  <a:pt x="99630" y="38820"/>
                  <a:pt x="100556" y="29046"/>
                </a:cubicBezTo>
                <a:cubicBezTo>
                  <a:pt x="101481" y="19273"/>
                  <a:pt x="118830" y="25634"/>
                  <a:pt x="113221" y="34251"/>
                </a:cubicBezTo>
                <a:cubicBezTo>
                  <a:pt x="107611" y="42868"/>
                  <a:pt x="121665" y="61258"/>
                  <a:pt x="143698" y="59523"/>
                </a:cubicBezTo>
                <a:cubicBezTo>
                  <a:pt x="165732" y="57788"/>
                  <a:pt x="149481" y="41133"/>
                  <a:pt x="160585" y="35408"/>
                </a:cubicBezTo>
                <a:cubicBezTo>
                  <a:pt x="171688" y="29682"/>
                  <a:pt x="169896" y="23089"/>
                  <a:pt x="153934" y="118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3" name="Frihåndsform: figur 522">
            <a:extLst>
              <a:ext uri="{FF2B5EF4-FFF2-40B4-BE49-F238E27FC236}">
                <a16:creationId xmlns:a16="http://schemas.microsoft.com/office/drawing/2014/main" id="{2C2BB0FB-6134-44A3-8808-5E74551F93CD}"/>
              </a:ext>
            </a:extLst>
          </p:cNvPr>
          <p:cNvSpPr/>
          <p:nvPr/>
        </p:nvSpPr>
        <p:spPr>
          <a:xfrm>
            <a:off x="10801830" y="2042223"/>
            <a:ext cx="115581" cy="42884"/>
          </a:xfrm>
          <a:custGeom>
            <a:avLst/>
            <a:gdLst>
              <a:gd name="connsiteX0" fmla="*/ 38181 w 115581"/>
              <a:gd name="connsiteY0" fmla="*/ 29063 h 42884"/>
              <a:gd name="connsiteX1" fmla="*/ 90230 w 115581"/>
              <a:gd name="connsiteY1" fmla="*/ 42885 h 42884"/>
              <a:gd name="connsiteX2" fmla="*/ 115560 w 115581"/>
              <a:gd name="connsiteY2" fmla="*/ 30798 h 42884"/>
              <a:gd name="connsiteX3" fmla="*/ 77102 w 115581"/>
              <a:gd name="connsiteY3" fmla="*/ 17034 h 42884"/>
              <a:gd name="connsiteX4" fmla="*/ 49921 w 115581"/>
              <a:gd name="connsiteY4" fmla="*/ 10672 h 42884"/>
              <a:gd name="connsiteX5" fmla="*/ 18056 w 115581"/>
              <a:gd name="connsiteY5" fmla="*/ 2634 h 42884"/>
              <a:gd name="connsiteX6" fmla="*/ 2152 w 115581"/>
              <a:gd name="connsiteY6" fmla="*/ 21603 h 42884"/>
              <a:gd name="connsiteX7" fmla="*/ 21353 w 115581"/>
              <a:gd name="connsiteY7" fmla="*/ 30798 h 42884"/>
              <a:gd name="connsiteX8" fmla="*/ 38181 w 115581"/>
              <a:gd name="connsiteY8" fmla="*/ 29063 h 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1" h="42884">
                <a:moveTo>
                  <a:pt x="38181" y="29063"/>
                </a:moveTo>
                <a:cubicBezTo>
                  <a:pt x="55011" y="35407"/>
                  <a:pt x="72476" y="40034"/>
                  <a:pt x="90230" y="42885"/>
                </a:cubicBezTo>
                <a:cubicBezTo>
                  <a:pt x="105266" y="40571"/>
                  <a:pt x="115098" y="36003"/>
                  <a:pt x="115560" y="30798"/>
                </a:cubicBezTo>
                <a:cubicBezTo>
                  <a:pt x="116486" y="22759"/>
                  <a:pt x="86644" y="10152"/>
                  <a:pt x="77102" y="17034"/>
                </a:cubicBezTo>
                <a:cubicBezTo>
                  <a:pt x="67560" y="23916"/>
                  <a:pt x="61198" y="6104"/>
                  <a:pt x="49921" y="10672"/>
                </a:cubicBezTo>
                <a:cubicBezTo>
                  <a:pt x="38645" y="15241"/>
                  <a:pt x="23666" y="14142"/>
                  <a:pt x="18056" y="2634"/>
                </a:cubicBezTo>
                <a:cubicBezTo>
                  <a:pt x="12447" y="-8875"/>
                  <a:pt x="-6291" y="21024"/>
                  <a:pt x="2152" y="21603"/>
                </a:cubicBezTo>
                <a:cubicBezTo>
                  <a:pt x="9266" y="22898"/>
                  <a:pt x="15859" y="26073"/>
                  <a:pt x="21353" y="30798"/>
                </a:cubicBezTo>
                <a:cubicBezTo>
                  <a:pt x="26269" y="27339"/>
                  <a:pt x="32630" y="26680"/>
                  <a:pt x="38181" y="290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4" name="Frihåndsform: figur 523">
            <a:extLst>
              <a:ext uri="{FF2B5EF4-FFF2-40B4-BE49-F238E27FC236}">
                <a16:creationId xmlns:a16="http://schemas.microsoft.com/office/drawing/2014/main" id="{58E2848C-3D52-47AB-ACAA-9358A8A1C07A}"/>
              </a:ext>
            </a:extLst>
          </p:cNvPr>
          <p:cNvSpPr/>
          <p:nvPr/>
        </p:nvSpPr>
        <p:spPr>
          <a:xfrm>
            <a:off x="8865481" y="1702320"/>
            <a:ext cx="52785" cy="17802"/>
          </a:xfrm>
          <a:custGeom>
            <a:avLst/>
            <a:gdLst>
              <a:gd name="connsiteX0" fmla="*/ 31272 w 52785"/>
              <a:gd name="connsiteY0" fmla="*/ 0 h 17802"/>
              <a:gd name="connsiteX1" fmla="*/ 28438 w 52785"/>
              <a:gd name="connsiteY1" fmla="*/ 578 h 17802"/>
              <a:gd name="connsiteX2" fmla="*/ 795 w 52785"/>
              <a:gd name="connsiteY2" fmla="*/ 13186 h 17802"/>
              <a:gd name="connsiteX3" fmla="*/ 39658 w 52785"/>
              <a:gd name="connsiteY3" fmla="*/ 15499 h 17802"/>
              <a:gd name="connsiteX4" fmla="*/ 52786 w 52785"/>
              <a:gd name="connsiteY4" fmla="*/ 11509 h 17802"/>
              <a:gd name="connsiteX5" fmla="*/ 31272 w 52785"/>
              <a:gd name="connsiteY5" fmla="*/ 0 h 1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5" h="17802">
                <a:moveTo>
                  <a:pt x="31272" y="0"/>
                </a:moveTo>
                <a:cubicBezTo>
                  <a:pt x="30405" y="463"/>
                  <a:pt x="29421" y="665"/>
                  <a:pt x="28438" y="578"/>
                </a:cubicBezTo>
                <a:cubicBezTo>
                  <a:pt x="21383" y="0"/>
                  <a:pt x="-4873" y="5725"/>
                  <a:pt x="795" y="13186"/>
                </a:cubicBezTo>
                <a:cubicBezTo>
                  <a:pt x="6462" y="20646"/>
                  <a:pt x="26588" y="17234"/>
                  <a:pt x="39658" y="15499"/>
                </a:cubicBezTo>
                <a:cubicBezTo>
                  <a:pt x="44226" y="15030"/>
                  <a:pt x="48737" y="13677"/>
                  <a:pt x="52786" y="11509"/>
                </a:cubicBezTo>
                <a:cubicBezTo>
                  <a:pt x="45787" y="8039"/>
                  <a:pt x="38732" y="3990"/>
                  <a:pt x="3127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5" name="Frihåndsform: figur 524">
            <a:extLst>
              <a:ext uri="{FF2B5EF4-FFF2-40B4-BE49-F238E27FC236}">
                <a16:creationId xmlns:a16="http://schemas.microsoft.com/office/drawing/2014/main" id="{3EA09F4E-903C-4163-9C96-ABDDF6C9AAB5}"/>
              </a:ext>
            </a:extLst>
          </p:cNvPr>
          <p:cNvSpPr/>
          <p:nvPr/>
        </p:nvSpPr>
        <p:spPr>
          <a:xfrm>
            <a:off x="10657049" y="2110474"/>
            <a:ext cx="25949" cy="16740"/>
          </a:xfrm>
          <a:custGeom>
            <a:avLst/>
            <a:gdLst>
              <a:gd name="connsiteX0" fmla="*/ 25949 w 25949"/>
              <a:gd name="connsiteY0" fmla="*/ 4533 h 16740"/>
              <a:gd name="connsiteX1" fmla="*/ 3916 w 25949"/>
              <a:gd name="connsiteY1" fmla="*/ 15463 h 16740"/>
              <a:gd name="connsiteX2" fmla="*/ 25949 w 25949"/>
              <a:gd name="connsiteY2" fmla="*/ 4533 h 1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9" h="16740">
                <a:moveTo>
                  <a:pt x="25949" y="4533"/>
                </a:moveTo>
                <a:cubicBezTo>
                  <a:pt x="25949" y="-8133"/>
                  <a:pt x="-12046" y="9101"/>
                  <a:pt x="3916" y="15463"/>
                </a:cubicBezTo>
                <a:cubicBezTo>
                  <a:pt x="11839" y="18296"/>
                  <a:pt x="25949" y="17140"/>
                  <a:pt x="25949" y="45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6" name="Frihåndsform: figur 525">
            <a:extLst>
              <a:ext uri="{FF2B5EF4-FFF2-40B4-BE49-F238E27FC236}">
                <a16:creationId xmlns:a16="http://schemas.microsoft.com/office/drawing/2014/main" id="{D0BDFC52-45BA-4450-9E3B-E52FE2D75711}"/>
              </a:ext>
            </a:extLst>
          </p:cNvPr>
          <p:cNvSpPr/>
          <p:nvPr/>
        </p:nvSpPr>
        <p:spPr>
          <a:xfrm>
            <a:off x="10668630" y="2134342"/>
            <a:ext cx="73422" cy="35979"/>
          </a:xfrm>
          <a:custGeom>
            <a:avLst/>
            <a:gdLst>
              <a:gd name="connsiteX0" fmla="*/ 69655 w 73422"/>
              <a:gd name="connsiteY0" fmla="*/ 35258 h 35979"/>
              <a:gd name="connsiteX1" fmla="*/ 39178 w 73422"/>
              <a:gd name="connsiteY1" fmla="*/ 559 h 35979"/>
              <a:gd name="connsiteX2" fmla="*/ 257 w 73422"/>
              <a:gd name="connsiteY2" fmla="*/ 21841 h 35979"/>
              <a:gd name="connsiteX3" fmla="*/ 69655 w 73422"/>
              <a:gd name="connsiteY3" fmla="*/ 35258 h 3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22" h="35979">
                <a:moveTo>
                  <a:pt x="69655" y="35258"/>
                </a:moveTo>
                <a:cubicBezTo>
                  <a:pt x="82320" y="31788"/>
                  <a:pt x="60749" y="4781"/>
                  <a:pt x="39178" y="559"/>
                </a:cubicBezTo>
                <a:cubicBezTo>
                  <a:pt x="17607" y="-3663"/>
                  <a:pt x="-2518" y="17272"/>
                  <a:pt x="257" y="21841"/>
                </a:cubicBezTo>
                <a:cubicBezTo>
                  <a:pt x="6850" y="32366"/>
                  <a:pt x="57453" y="38092"/>
                  <a:pt x="69655" y="352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7" name="Frihåndsform: figur 526">
            <a:extLst>
              <a:ext uri="{FF2B5EF4-FFF2-40B4-BE49-F238E27FC236}">
                <a16:creationId xmlns:a16="http://schemas.microsoft.com/office/drawing/2014/main" id="{F219444D-89A4-4DE0-8148-3309CF3260BC}"/>
              </a:ext>
            </a:extLst>
          </p:cNvPr>
          <p:cNvSpPr/>
          <p:nvPr/>
        </p:nvSpPr>
        <p:spPr>
          <a:xfrm>
            <a:off x="8616123" y="1743071"/>
            <a:ext cx="29871" cy="13105"/>
          </a:xfrm>
          <a:custGeom>
            <a:avLst/>
            <a:gdLst>
              <a:gd name="connsiteX0" fmla="*/ 29872 w 29871"/>
              <a:gd name="connsiteY0" fmla="*/ 5514 h 13105"/>
              <a:gd name="connsiteX1" fmla="*/ 956 w 29871"/>
              <a:gd name="connsiteY1" fmla="*/ 9562 h 13105"/>
              <a:gd name="connsiteX2" fmla="*/ 29872 w 29871"/>
              <a:gd name="connsiteY2" fmla="*/ 5514 h 1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71" h="13105">
                <a:moveTo>
                  <a:pt x="29872" y="5514"/>
                </a:moveTo>
                <a:cubicBezTo>
                  <a:pt x="29872" y="-7729"/>
                  <a:pt x="-6273" y="6671"/>
                  <a:pt x="956" y="9562"/>
                </a:cubicBezTo>
                <a:cubicBezTo>
                  <a:pt x="6855" y="11297"/>
                  <a:pt x="29872" y="18468"/>
                  <a:pt x="29872" y="551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8" name="Frihåndsform: figur 527">
            <a:extLst>
              <a:ext uri="{FF2B5EF4-FFF2-40B4-BE49-F238E27FC236}">
                <a16:creationId xmlns:a16="http://schemas.microsoft.com/office/drawing/2014/main" id="{C5E211E0-BB50-4D6A-AE5C-51C6DF619719}"/>
              </a:ext>
            </a:extLst>
          </p:cNvPr>
          <p:cNvSpPr/>
          <p:nvPr/>
        </p:nvSpPr>
        <p:spPr>
          <a:xfrm>
            <a:off x="7839012" y="2978777"/>
            <a:ext cx="73461" cy="37223"/>
          </a:xfrm>
          <a:custGeom>
            <a:avLst/>
            <a:gdLst>
              <a:gd name="connsiteX0" fmla="*/ 60781 w 73461"/>
              <a:gd name="connsiteY0" fmla="*/ 8735 h 37223"/>
              <a:gd name="connsiteX1" fmla="*/ 46728 w 73461"/>
              <a:gd name="connsiteY1" fmla="*/ 2374 h 37223"/>
              <a:gd name="connsiteX2" fmla="*/ 32674 w 73461"/>
              <a:gd name="connsiteY2" fmla="*/ 639 h 37223"/>
              <a:gd name="connsiteX3" fmla="*/ 36376 w 73461"/>
              <a:gd name="connsiteY3" fmla="*/ 4687 h 37223"/>
              <a:gd name="connsiteX4" fmla="*/ 28916 w 73461"/>
              <a:gd name="connsiteY4" fmla="*/ 20186 h 37223"/>
              <a:gd name="connsiteX5" fmla="*/ 17349 w 73461"/>
              <a:gd name="connsiteY5" fmla="*/ 20186 h 37223"/>
              <a:gd name="connsiteX6" fmla="*/ 1446 w 73461"/>
              <a:gd name="connsiteY6" fmla="*/ 21342 h 37223"/>
              <a:gd name="connsiteX7" fmla="*/ 0 w 73461"/>
              <a:gd name="connsiteY7" fmla="*/ 27646 h 37223"/>
              <a:gd name="connsiteX8" fmla="*/ 11566 w 73461"/>
              <a:gd name="connsiteY8" fmla="*/ 32851 h 37223"/>
              <a:gd name="connsiteX9" fmla="*/ 72520 w 73461"/>
              <a:gd name="connsiteY9" fmla="*/ 35743 h 37223"/>
              <a:gd name="connsiteX10" fmla="*/ 73446 w 73461"/>
              <a:gd name="connsiteY10" fmla="*/ 17352 h 37223"/>
              <a:gd name="connsiteX11" fmla="*/ 60781 w 73461"/>
              <a:gd name="connsiteY11" fmla="*/ 8735 h 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61" h="37223">
                <a:moveTo>
                  <a:pt x="60781" y="8735"/>
                </a:moveTo>
                <a:cubicBezTo>
                  <a:pt x="57484" y="10412"/>
                  <a:pt x="49215" y="7000"/>
                  <a:pt x="46728" y="2374"/>
                </a:cubicBezTo>
                <a:cubicBezTo>
                  <a:pt x="44820" y="-1038"/>
                  <a:pt x="38285" y="60"/>
                  <a:pt x="32674" y="639"/>
                </a:cubicBezTo>
                <a:cubicBezTo>
                  <a:pt x="34178" y="1726"/>
                  <a:pt x="35451" y="3102"/>
                  <a:pt x="36376" y="4687"/>
                </a:cubicBezTo>
                <a:cubicBezTo>
                  <a:pt x="39672" y="10991"/>
                  <a:pt x="23769" y="12147"/>
                  <a:pt x="28916" y="20186"/>
                </a:cubicBezTo>
                <a:cubicBezTo>
                  <a:pt x="34062" y="28224"/>
                  <a:pt x="17349" y="28224"/>
                  <a:pt x="17349" y="20186"/>
                </a:cubicBezTo>
                <a:cubicBezTo>
                  <a:pt x="17349" y="12147"/>
                  <a:pt x="462" y="16195"/>
                  <a:pt x="1446" y="21342"/>
                </a:cubicBezTo>
                <a:cubicBezTo>
                  <a:pt x="1619" y="23540"/>
                  <a:pt x="1098" y="25738"/>
                  <a:pt x="0" y="27646"/>
                </a:cubicBezTo>
                <a:cubicBezTo>
                  <a:pt x="3990" y="29098"/>
                  <a:pt x="7865" y="30833"/>
                  <a:pt x="11566" y="32851"/>
                </a:cubicBezTo>
                <a:cubicBezTo>
                  <a:pt x="14862" y="34586"/>
                  <a:pt x="56559" y="39733"/>
                  <a:pt x="72520" y="35743"/>
                </a:cubicBezTo>
                <a:cubicBezTo>
                  <a:pt x="72347" y="29595"/>
                  <a:pt x="72636" y="23447"/>
                  <a:pt x="73446" y="17352"/>
                </a:cubicBezTo>
                <a:cubicBezTo>
                  <a:pt x="73908" y="12726"/>
                  <a:pt x="64077" y="7000"/>
                  <a:pt x="60781" y="8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29" name="Frihåndsform: figur 528">
            <a:extLst>
              <a:ext uri="{FF2B5EF4-FFF2-40B4-BE49-F238E27FC236}">
                <a16:creationId xmlns:a16="http://schemas.microsoft.com/office/drawing/2014/main" id="{3CAE1367-E8E1-48DF-8B3E-E9C5E91DD18A}"/>
              </a:ext>
            </a:extLst>
          </p:cNvPr>
          <p:cNvSpPr/>
          <p:nvPr/>
        </p:nvSpPr>
        <p:spPr>
          <a:xfrm>
            <a:off x="10697499" y="3060380"/>
            <a:ext cx="42110" cy="271888"/>
          </a:xfrm>
          <a:custGeom>
            <a:avLst/>
            <a:gdLst>
              <a:gd name="connsiteX0" fmla="*/ 34193 w 42110"/>
              <a:gd name="connsiteY0" fmla="*/ 246652 h 271888"/>
              <a:gd name="connsiteX1" fmla="*/ 18290 w 42110"/>
              <a:gd name="connsiteY1" fmla="*/ 213919 h 271888"/>
              <a:gd name="connsiteX2" fmla="*/ 25287 w 42110"/>
              <a:gd name="connsiteY2" fmla="*/ 168521 h 271888"/>
              <a:gd name="connsiteX3" fmla="*/ 34251 w 42110"/>
              <a:gd name="connsiteY3" fmla="*/ 155839 h 271888"/>
              <a:gd name="connsiteX4" fmla="*/ 41249 w 42110"/>
              <a:gd name="connsiteY4" fmla="*/ 156955 h 271888"/>
              <a:gd name="connsiteX5" fmla="*/ 36101 w 42110"/>
              <a:gd name="connsiteY5" fmla="*/ 123586 h 271888"/>
              <a:gd name="connsiteX6" fmla="*/ 22049 w 42110"/>
              <a:gd name="connsiteY6" fmla="*/ 53494 h 271888"/>
              <a:gd name="connsiteX7" fmla="*/ 1866 w 42110"/>
              <a:gd name="connsiteY7" fmla="*/ 0 h 271888"/>
              <a:gd name="connsiteX8" fmla="*/ 1402 w 42110"/>
              <a:gd name="connsiteY8" fmla="*/ 28164 h 271888"/>
              <a:gd name="connsiteX9" fmla="*/ 8921 w 42110"/>
              <a:gd name="connsiteY9" fmla="*/ 83393 h 271888"/>
              <a:gd name="connsiteX10" fmla="*/ 7013 w 42110"/>
              <a:gd name="connsiteY10" fmla="*/ 190844 h 271888"/>
              <a:gd name="connsiteX11" fmla="*/ 2791 w 42110"/>
              <a:gd name="connsiteY11" fmla="*/ 269033 h 271888"/>
              <a:gd name="connsiteX12" fmla="*/ 18290 w 42110"/>
              <a:gd name="connsiteY12" fmla="*/ 250642 h 271888"/>
              <a:gd name="connsiteX13" fmla="*/ 38415 w 42110"/>
              <a:gd name="connsiteY13" fmla="*/ 271288 h 271888"/>
              <a:gd name="connsiteX14" fmla="*/ 34193 w 42110"/>
              <a:gd name="connsiteY14" fmla="*/ 246652 h 2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110" h="271888">
                <a:moveTo>
                  <a:pt x="34193" y="246652"/>
                </a:moveTo>
                <a:cubicBezTo>
                  <a:pt x="27196" y="248387"/>
                  <a:pt x="21586" y="227105"/>
                  <a:pt x="18290" y="213919"/>
                </a:cubicBezTo>
                <a:cubicBezTo>
                  <a:pt x="14993" y="200734"/>
                  <a:pt x="25287" y="185004"/>
                  <a:pt x="25287" y="168521"/>
                </a:cubicBezTo>
                <a:cubicBezTo>
                  <a:pt x="24246" y="162542"/>
                  <a:pt x="28294" y="156863"/>
                  <a:pt x="34251" y="155839"/>
                </a:cubicBezTo>
                <a:cubicBezTo>
                  <a:pt x="36680" y="155434"/>
                  <a:pt x="39109" y="155827"/>
                  <a:pt x="41249" y="156955"/>
                </a:cubicBezTo>
                <a:cubicBezTo>
                  <a:pt x="39398" y="144868"/>
                  <a:pt x="37952" y="133360"/>
                  <a:pt x="36101" y="123586"/>
                </a:cubicBezTo>
                <a:cubicBezTo>
                  <a:pt x="32343" y="100454"/>
                  <a:pt x="28121" y="76453"/>
                  <a:pt x="22049" y="53494"/>
                </a:cubicBezTo>
                <a:cubicBezTo>
                  <a:pt x="16902" y="33947"/>
                  <a:pt x="6087" y="18795"/>
                  <a:pt x="1866" y="0"/>
                </a:cubicBezTo>
                <a:cubicBezTo>
                  <a:pt x="-910" y="4627"/>
                  <a:pt x="4699" y="14979"/>
                  <a:pt x="1402" y="28164"/>
                </a:cubicBezTo>
                <a:cubicBezTo>
                  <a:pt x="-2819" y="44877"/>
                  <a:pt x="3311" y="68646"/>
                  <a:pt x="8921" y="83393"/>
                </a:cubicBezTo>
                <a:cubicBezTo>
                  <a:pt x="14530" y="98140"/>
                  <a:pt x="1402" y="177659"/>
                  <a:pt x="7013" y="190844"/>
                </a:cubicBezTo>
                <a:cubicBezTo>
                  <a:pt x="12622" y="204030"/>
                  <a:pt x="-1894" y="262093"/>
                  <a:pt x="2791" y="269033"/>
                </a:cubicBezTo>
                <a:cubicBezTo>
                  <a:pt x="11234" y="280599"/>
                  <a:pt x="5625" y="253476"/>
                  <a:pt x="18290" y="250642"/>
                </a:cubicBezTo>
                <a:cubicBezTo>
                  <a:pt x="30955" y="247809"/>
                  <a:pt x="30955" y="267298"/>
                  <a:pt x="38415" y="271288"/>
                </a:cubicBezTo>
                <a:cubicBezTo>
                  <a:pt x="45875" y="275279"/>
                  <a:pt x="40786" y="244917"/>
                  <a:pt x="34193" y="2466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0" name="Frihåndsform: figur 529">
            <a:extLst>
              <a:ext uri="{FF2B5EF4-FFF2-40B4-BE49-F238E27FC236}">
                <a16:creationId xmlns:a16="http://schemas.microsoft.com/office/drawing/2014/main" id="{00581716-B0D5-42C8-9AF2-3E9BC70FA4C6}"/>
              </a:ext>
            </a:extLst>
          </p:cNvPr>
          <p:cNvSpPr/>
          <p:nvPr/>
        </p:nvSpPr>
        <p:spPr>
          <a:xfrm>
            <a:off x="8513736" y="2356969"/>
            <a:ext cx="51051" cy="37152"/>
          </a:xfrm>
          <a:custGeom>
            <a:avLst/>
            <a:gdLst>
              <a:gd name="connsiteX0" fmla="*/ 4740 w 51051"/>
              <a:gd name="connsiteY0" fmla="*/ 29904 h 37152"/>
              <a:gd name="connsiteX1" fmla="*/ 48345 w 51051"/>
              <a:gd name="connsiteY1" fmla="*/ 18974 h 37152"/>
              <a:gd name="connsiteX2" fmla="*/ 27699 w 51051"/>
              <a:gd name="connsiteY2" fmla="*/ 583 h 37152"/>
              <a:gd name="connsiteX3" fmla="*/ 4740 w 51051"/>
              <a:gd name="connsiteY3" fmla="*/ 29904 h 3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1" h="37152">
                <a:moveTo>
                  <a:pt x="4740" y="29904"/>
                </a:moveTo>
                <a:cubicBezTo>
                  <a:pt x="23478" y="50550"/>
                  <a:pt x="39439" y="20708"/>
                  <a:pt x="48345" y="18974"/>
                </a:cubicBezTo>
                <a:cubicBezTo>
                  <a:pt x="57251" y="17239"/>
                  <a:pt x="42562" y="5730"/>
                  <a:pt x="27699" y="583"/>
                </a:cubicBezTo>
                <a:cubicBezTo>
                  <a:pt x="12258" y="-3465"/>
                  <a:pt x="-9775" y="14347"/>
                  <a:pt x="4740" y="299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1" name="Frihåndsform: figur 530">
            <a:extLst>
              <a:ext uri="{FF2B5EF4-FFF2-40B4-BE49-F238E27FC236}">
                <a16:creationId xmlns:a16="http://schemas.microsoft.com/office/drawing/2014/main" id="{46B3D3D4-50DB-4D10-A594-47AB82E582DF}"/>
              </a:ext>
            </a:extLst>
          </p:cNvPr>
          <p:cNvSpPr/>
          <p:nvPr/>
        </p:nvSpPr>
        <p:spPr>
          <a:xfrm>
            <a:off x="8785952" y="1700520"/>
            <a:ext cx="69561" cy="37266"/>
          </a:xfrm>
          <a:custGeom>
            <a:avLst/>
            <a:gdLst>
              <a:gd name="connsiteX0" fmla="*/ 68584 w 69561"/>
              <a:gd name="connsiteY0" fmla="*/ 21348 h 37266"/>
              <a:gd name="connsiteX1" fmla="*/ 58290 w 69561"/>
              <a:gd name="connsiteY1" fmla="*/ 6369 h 37266"/>
              <a:gd name="connsiteX2" fmla="*/ 19832 w 69561"/>
              <a:gd name="connsiteY2" fmla="*/ 5791 h 37266"/>
              <a:gd name="connsiteX3" fmla="*/ 1557 w 69561"/>
              <a:gd name="connsiteY3" fmla="*/ 31121 h 37266"/>
              <a:gd name="connsiteX4" fmla="*/ 68584 w 69561"/>
              <a:gd name="connsiteY4" fmla="*/ 21348 h 3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1" h="37266">
                <a:moveTo>
                  <a:pt x="68584" y="21348"/>
                </a:moveTo>
                <a:cubicBezTo>
                  <a:pt x="73268" y="13887"/>
                  <a:pt x="59678" y="13887"/>
                  <a:pt x="58290" y="6369"/>
                </a:cubicBezTo>
                <a:cubicBezTo>
                  <a:pt x="56902" y="-1149"/>
                  <a:pt x="17808" y="-2826"/>
                  <a:pt x="19832" y="5791"/>
                </a:cubicBezTo>
                <a:cubicBezTo>
                  <a:pt x="21855" y="14408"/>
                  <a:pt x="-6887" y="23140"/>
                  <a:pt x="1557" y="31121"/>
                </a:cubicBezTo>
                <a:cubicBezTo>
                  <a:pt x="18444" y="46620"/>
                  <a:pt x="63899" y="28808"/>
                  <a:pt x="68584" y="213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2" name="Frihåndsform: figur 531">
            <a:extLst>
              <a:ext uri="{FF2B5EF4-FFF2-40B4-BE49-F238E27FC236}">
                <a16:creationId xmlns:a16="http://schemas.microsoft.com/office/drawing/2014/main" id="{1DEBBF9F-F0C0-452A-AA66-15A95FEC505C}"/>
              </a:ext>
            </a:extLst>
          </p:cNvPr>
          <p:cNvSpPr/>
          <p:nvPr/>
        </p:nvSpPr>
        <p:spPr>
          <a:xfrm>
            <a:off x="9982579" y="2095261"/>
            <a:ext cx="42822" cy="23751"/>
          </a:xfrm>
          <a:custGeom>
            <a:avLst/>
            <a:gdLst>
              <a:gd name="connsiteX0" fmla="*/ 14652 w 42822"/>
              <a:gd name="connsiteY0" fmla="*/ 4767 h 23751"/>
              <a:gd name="connsiteX1" fmla="*/ 600 w 42822"/>
              <a:gd name="connsiteY1" fmla="*/ 18010 h 23751"/>
              <a:gd name="connsiteX2" fmla="*/ 42816 w 42822"/>
              <a:gd name="connsiteY2" fmla="*/ 9972 h 23751"/>
              <a:gd name="connsiteX3" fmla="*/ 14652 w 42822"/>
              <a:gd name="connsiteY3" fmla="*/ 4767 h 2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2" h="23751">
                <a:moveTo>
                  <a:pt x="14652" y="4767"/>
                </a:moveTo>
                <a:cubicBezTo>
                  <a:pt x="11876" y="11707"/>
                  <a:pt x="-3160" y="11707"/>
                  <a:pt x="600" y="18010"/>
                </a:cubicBezTo>
                <a:cubicBezTo>
                  <a:pt x="7655" y="28941"/>
                  <a:pt x="42354" y="23157"/>
                  <a:pt x="42816" y="9972"/>
                </a:cubicBezTo>
                <a:cubicBezTo>
                  <a:pt x="43279" y="-3214"/>
                  <a:pt x="17602" y="-1537"/>
                  <a:pt x="14652" y="47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3" name="Frihåndsform: figur 532">
            <a:extLst>
              <a:ext uri="{FF2B5EF4-FFF2-40B4-BE49-F238E27FC236}">
                <a16:creationId xmlns:a16="http://schemas.microsoft.com/office/drawing/2014/main" id="{DFF9DE1E-6ED0-4624-917F-4DD97504A939}"/>
              </a:ext>
            </a:extLst>
          </p:cNvPr>
          <p:cNvSpPr/>
          <p:nvPr/>
        </p:nvSpPr>
        <p:spPr>
          <a:xfrm>
            <a:off x="10780445" y="2211476"/>
            <a:ext cx="25040" cy="5220"/>
          </a:xfrm>
          <a:custGeom>
            <a:avLst/>
            <a:gdLst>
              <a:gd name="connsiteX0" fmla="*/ 0 w 25040"/>
              <a:gd name="connsiteY0" fmla="*/ 1787 h 5220"/>
              <a:gd name="connsiteX1" fmla="*/ 1908 w 25040"/>
              <a:gd name="connsiteY1" fmla="*/ 2365 h 5220"/>
              <a:gd name="connsiteX2" fmla="*/ 25041 w 25040"/>
              <a:gd name="connsiteY2" fmla="*/ 2365 h 5220"/>
              <a:gd name="connsiteX3" fmla="*/ 25041 w 25040"/>
              <a:gd name="connsiteY3" fmla="*/ 1208 h 5220"/>
              <a:gd name="connsiteX4" fmla="*/ 0 w 25040"/>
              <a:gd name="connsiteY4" fmla="*/ 1787 h 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40" h="5220">
                <a:moveTo>
                  <a:pt x="0" y="1787"/>
                </a:moveTo>
                <a:cubicBezTo>
                  <a:pt x="694" y="1706"/>
                  <a:pt x="1388" y="1914"/>
                  <a:pt x="1908" y="2365"/>
                </a:cubicBezTo>
                <a:cubicBezTo>
                  <a:pt x="10351" y="5257"/>
                  <a:pt x="25041" y="6992"/>
                  <a:pt x="25041" y="2365"/>
                </a:cubicBezTo>
                <a:lnTo>
                  <a:pt x="25041" y="1208"/>
                </a:lnTo>
                <a:cubicBezTo>
                  <a:pt x="16771" y="-579"/>
                  <a:pt x="8212" y="-382"/>
                  <a:pt x="0" y="17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4" name="Frihåndsform: figur 533">
            <a:extLst>
              <a:ext uri="{FF2B5EF4-FFF2-40B4-BE49-F238E27FC236}">
                <a16:creationId xmlns:a16="http://schemas.microsoft.com/office/drawing/2014/main" id="{7A5D2BD9-1F42-43EE-913A-86990E506F94}"/>
              </a:ext>
            </a:extLst>
          </p:cNvPr>
          <p:cNvSpPr/>
          <p:nvPr/>
        </p:nvSpPr>
        <p:spPr>
          <a:xfrm>
            <a:off x="8020069" y="1921973"/>
            <a:ext cx="3823726" cy="1575020"/>
          </a:xfrm>
          <a:custGeom>
            <a:avLst/>
            <a:gdLst>
              <a:gd name="connsiteX0" fmla="*/ 3720844 w 3823726"/>
              <a:gd name="connsiteY0" fmla="*/ 575243 h 1575020"/>
              <a:gd name="connsiteX1" fmla="*/ 3718010 w 3823726"/>
              <a:gd name="connsiteY1" fmla="*/ 577556 h 1575020"/>
              <a:gd name="connsiteX2" fmla="*/ 3728824 w 3823726"/>
              <a:gd name="connsiteY2" fmla="*/ 590163 h 1575020"/>
              <a:gd name="connsiteX3" fmla="*/ 3725528 w 3823726"/>
              <a:gd name="connsiteY3" fmla="*/ 607975 h 1575020"/>
              <a:gd name="connsiteX4" fmla="*/ 3710549 w 3823726"/>
              <a:gd name="connsiteY4" fmla="*/ 599937 h 1575020"/>
              <a:gd name="connsiteX5" fmla="*/ 3709567 w 3823726"/>
              <a:gd name="connsiteY5" fmla="*/ 571021 h 1575020"/>
              <a:gd name="connsiteX6" fmla="*/ 3709567 w 3823726"/>
              <a:gd name="connsiteY6" fmla="*/ 569286 h 1575020"/>
              <a:gd name="connsiteX7" fmla="*/ 3694125 w 3823726"/>
              <a:gd name="connsiteY7" fmla="*/ 548062 h 1575020"/>
              <a:gd name="connsiteX8" fmla="*/ 3693200 w 3823726"/>
              <a:gd name="connsiteY8" fmla="*/ 547484 h 1575020"/>
              <a:gd name="connsiteX9" fmla="*/ 3671629 w 3823726"/>
              <a:gd name="connsiteY9" fmla="*/ 544592 h 1575020"/>
              <a:gd name="connsiteX10" fmla="*/ 3617730 w 3823726"/>
              <a:gd name="connsiteY10" fmla="*/ 535975 h 1575020"/>
              <a:gd name="connsiteX11" fmla="*/ 3603677 w 3823726"/>
              <a:gd name="connsiteY11" fmla="*/ 494568 h 1575020"/>
              <a:gd name="connsiteX12" fmla="*/ 3583031 w 3823726"/>
              <a:gd name="connsiteY12" fmla="*/ 483001 h 1575020"/>
              <a:gd name="connsiteX13" fmla="*/ 3517392 w 3823726"/>
              <a:gd name="connsiteY13" fmla="*/ 450789 h 1575020"/>
              <a:gd name="connsiteX14" fmla="*/ 3500042 w 3823726"/>
              <a:gd name="connsiteY14" fmla="*/ 440437 h 1575020"/>
              <a:gd name="connsiteX15" fmla="*/ 3492061 w 3823726"/>
              <a:gd name="connsiteY15" fmla="*/ 443329 h 1575020"/>
              <a:gd name="connsiteX16" fmla="*/ 3392707 w 3823726"/>
              <a:gd name="connsiteY16" fmla="*/ 440437 h 1575020"/>
              <a:gd name="connsiteX17" fmla="*/ 3376283 w 3823726"/>
              <a:gd name="connsiteY17" fmla="*/ 426095 h 1575020"/>
              <a:gd name="connsiteX18" fmla="*/ 3364717 w 3823726"/>
              <a:gd name="connsiteY18" fmla="*/ 426673 h 1575020"/>
              <a:gd name="connsiteX19" fmla="*/ 3357256 w 3823726"/>
              <a:gd name="connsiteY19" fmla="*/ 444485 h 1575020"/>
              <a:gd name="connsiteX20" fmla="*/ 3368475 w 3823726"/>
              <a:gd name="connsiteY20" fmla="*/ 466866 h 1575020"/>
              <a:gd name="connsiteX21" fmla="*/ 3362692 w 3823726"/>
              <a:gd name="connsiteY21" fmla="*/ 493874 h 1575020"/>
              <a:gd name="connsiteX22" fmla="*/ 3330364 w 3823726"/>
              <a:gd name="connsiteY22" fmla="*/ 479531 h 1575020"/>
              <a:gd name="connsiteX23" fmla="*/ 3307868 w 3823726"/>
              <a:gd name="connsiteY23" fmla="*/ 462182 h 1575020"/>
              <a:gd name="connsiteX24" fmla="*/ 3225805 w 3823726"/>
              <a:gd name="connsiteY24" fmla="*/ 463339 h 1575020"/>
              <a:gd name="connsiteX25" fmla="*/ 3187405 w 3823726"/>
              <a:gd name="connsiteY25" fmla="*/ 448360 h 1575020"/>
              <a:gd name="connsiteX26" fmla="*/ 3149409 w 3823726"/>
              <a:gd name="connsiteY26" fmla="*/ 454721 h 1575020"/>
              <a:gd name="connsiteX27" fmla="*/ 3144725 w 3823726"/>
              <a:gd name="connsiteY27" fmla="*/ 480572 h 1575020"/>
              <a:gd name="connsiteX28" fmla="*/ 3138652 w 3823726"/>
              <a:gd name="connsiteY28" fmla="*/ 453565 h 1575020"/>
              <a:gd name="connsiteX29" fmla="*/ 3120378 w 3823726"/>
              <a:gd name="connsiteY29" fmla="*/ 445526 h 1575020"/>
              <a:gd name="connsiteX30" fmla="*/ 3107712 w 3823726"/>
              <a:gd name="connsiteY30" fmla="*/ 439743 h 1575020"/>
              <a:gd name="connsiteX31" fmla="*/ 3111934 w 3823726"/>
              <a:gd name="connsiteY31" fmla="*/ 421931 h 1575020"/>
              <a:gd name="connsiteX32" fmla="*/ 3112860 w 3823726"/>
              <a:gd name="connsiteY32" fmla="*/ 414471 h 1575020"/>
              <a:gd name="connsiteX33" fmla="*/ 3063182 w 3823726"/>
              <a:gd name="connsiteY33" fmla="*/ 398972 h 1575020"/>
              <a:gd name="connsiteX34" fmla="*/ 2979269 w 3823726"/>
              <a:gd name="connsiteY34" fmla="*/ 384572 h 1575020"/>
              <a:gd name="connsiteX35" fmla="*/ 2930054 w 3823726"/>
              <a:gd name="connsiteY35" fmla="*/ 386885 h 1575020"/>
              <a:gd name="connsiteX36" fmla="*/ 2924271 w 3823726"/>
              <a:gd name="connsiteY36" fmla="*/ 373063 h 1575020"/>
              <a:gd name="connsiteX37" fmla="*/ 2919124 w 3823726"/>
              <a:gd name="connsiteY37" fmla="*/ 367916 h 1575020"/>
              <a:gd name="connsiteX38" fmla="*/ 2907557 w 3823726"/>
              <a:gd name="connsiteY38" fmla="*/ 363868 h 1575020"/>
              <a:gd name="connsiteX39" fmla="*/ 2901774 w 3823726"/>
              <a:gd name="connsiteY39" fmla="*/ 361034 h 1575020"/>
              <a:gd name="connsiteX40" fmla="*/ 2895181 w 3823726"/>
              <a:gd name="connsiteY40" fmla="*/ 362712 h 1575020"/>
              <a:gd name="connsiteX41" fmla="*/ 2886275 w 3823726"/>
              <a:gd name="connsiteY41" fmla="*/ 358143 h 1575020"/>
              <a:gd name="connsiteX42" fmla="*/ 2856781 w 3823726"/>
              <a:gd name="connsiteY42" fmla="*/ 346576 h 1575020"/>
              <a:gd name="connsiteX43" fmla="*/ 2854410 w 3823726"/>
              <a:gd name="connsiteY43" fmla="*/ 337381 h 1575020"/>
              <a:gd name="connsiteX44" fmla="*/ 2873668 w 3823726"/>
              <a:gd name="connsiteY44" fmla="*/ 327029 h 1575020"/>
              <a:gd name="connsiteX45" fmla="*/ 2854873 w 3823726"/>
              <a:gd name="connsiteY45" fmla="*/ 325873 h 1575020"/>
              <a:gd name="connsiteX46" fmla="*/ 2837061 w 3823726"/>
              <a:gd name="connsiteY46" fmla="*/ 333911 h 1575020"/>
              <a:gd name="connsiteX47" fmla="*/ 2806120 w 3823726"/>
              <a:gd name="connsiteY47" fmla="*/ 310779 h 1575020"/>
              <a:gd name="connsiteX48" fmla="*/ 2797735 w 3823726"/>
              <a:gd name="connsiteY48" fmla="*/ 311357 h 1575020"/>
              <a:gd name="connsiteX49" fmla="*/ 2783624 w 3823726"/>
              <a:gd name="connsiteY49" fmla="*/ 338364 h 1575020"/>
              <a:gd name="connsiteX50" fmla="*/ 2758814 w 3823726"/>
              <a:gd name="connsiteY50" fmla="*/ 336051 h 1575020"/>
              <a:gd name="connsiteX51" fmla="*/ 2777089 w 3823726"/>
              <a:gd name="connsiteY51" fmla="*/ 322287 h 1575020"/>
              <a:gd name="connsiteX52" fmla="*/ 2750834 w 3823726"/>
              <a:gd name="connsiteY52" fmla="*/ 312514 h 1575020"/>
              <a:gd name="connsiteX53" fmla="*/ 2750834 w 3823726"/>
              <a:gd name="connsiteY53" fmla="*/ 307309 h 1575020"/>
              <a:gd name="connsiteX54" fmla="*/ 2727701 w 3823726"/>
              <a:gd name="connsiteY54" fmla="*/ 288340 h 1575020"/>
              <a:gd name="connsiteX55" fmla="*/ 2699595 w 3823726"/>
              <a:gd name="connsiteY55" fmla="*/ 286085 h 1575020"/>
              <a:gd name="connsiteX56" fmla="*/ 2663970 w 3823726"/>
              <a:gd name="connsiteY56" fmla="*/ 277468 h 1575020"/>
              <a:gd name="connsiteX57" fmla="*/ 2658823 w 3823726"/>
              <a:gd name="connsiteY57" fmla="*/ 290075 h 1575020"/>
              <a:gd name="connsiteX58" fmla="*/ 2638178 w 3823726"/>
              <a:gd name="connsiteY58" fmla="*/ 298692 h 1575020"/>
              <a:gd name="connsiteX59" fmla="*/ 2630197 w 3823726"/>
              <a:gd name="connsiteY59" fmla="*/ 298692 h 1575020"/>
              <a:gd name="connsiteX60" fmla="*/ 2631643 w 3823726"/>
              <a:gd name="connsiteY60" fmla="*/ 305053 h 1575020"/>
              <a:gd name="connsiteX61" fmla="*/ 2633493 w 3823726"/>
              <a:gd name="connsiteY61" fmla="*/ 315926 h 1575020"/>
              <a:gd name="connsiteX62" fmla="*/ 2635344 w 3823726"/>
              <a:gd name="connsiteY62" fmla="*/ 316504 h 1575020"/>
              <a:gd name="connsiteX63" fmla="*/ 2633956 w 3823726"/>
              <a:gd name="connsiteY63" fmla="*/ 321130 h 1575020"/>
              <a:gd name="connsiteX64" fmla="*/ 2633031 w 3823726"/>
              <a:gd name="connsiteY64" fmla="*/ 334895 h 1575020"/>
              <a:gd name="connsiteX65" fmla="*/ 2636327 w 3823726"/>
              <a:gd name="connsiteY65" fmla="*/ 350451 h 1575020"/>
              <a:gd name="connsiteX66" fmla="*/ 2621753 w 3823726"/>
              <a:gd name="connsiteY66" fmla="*/ 353863 h 1575020"/>
              <a:gd name="connsiteX67" fmla="*/ 2612384 w 3823726"/>
              <a:gd name="connsiteY67" fmla="*/ 359068 h 1575020"/>
              <a:gd name="connsiteX68" fmla="*/ 2597406 w 3823726"/>
              <a:gd name="connsiteY68" fmla="*/ 361381 h 1575020"/>
              <a:gd name="connsiteX69" fmla="*/ 2588500 w 3823726"/>
              <a:gd name="connsiteY69" fmla="*/ 365950 h 1575020"/>
              <a:gd name="connsiteX70" fmla="*/ 2576933 w 3823726"/>
              <a:gd name="connsiteY70" fmla="*/ 358490 h 1575020"/>
              <a:gd name="connsiteX71" fmla="*/ 2557734 w 3823726"/>
              <a:gd name="connsiteY71" fmla="*/ 367107 h 1575020"/>
              <a:gd name="connsiteX72" fmla="*/ 2526331 w 3823726"/>
              <a:gd name="connsiteY72" fmla="*/ 364215 h 1575020"/>
              <a:gd name="connsiteX73" fmla="*/ 2495854 w 3823726"/>
              <a:gd name="connsiteY73" fmla="*/ 361960 h 1575020"/>
              <a:gd name="connsiteX74" fmla="*/ 2486948 w 3823726"/>
              <a:gd name="connsiteY74" fmla="*/ 357911 h 1575020"/>
              <a:gd name="connsiteX75" fmla="*/ 2479487 w 3823726"/>
              <a:gd name="connsiteY75" fmla="*/ 356755 h 1575020"/>
              <a:gd name="connsiteX76" fmla="*/ 2452249 w 3823726"/>
              <a:gd name="connsiteY76" fmla="*/ 353863 h 1575020"/>
              <a:gd name="connsiteX77" fmla="*/ 2445251 w 3823726"/>
              <a:gd name="connsiteY77" fmla="*/ 367685 h 1575020"/>
              <a:gd name="connsiteX78" fmla="*/ 2430272 w 3823726"/>
              <a:gd name="connsiteY78" fmla="*/ 388967 h 1575020"/>
              <a:gd name="connsiteX79" fmla="*/ 2415699 w 3823726"/>
              <a:gd name="connsiteY79" fmla="*/ 383762 h 1575020"/>
              <a:gd name="connsiteX80" fmla="*/ 2380537 w 3823726"/>
              <a:gd name="connsiteY80" fmla="*/ 346403 h 1575020"/>
              <a:gd name="connsiteX81" fmla="*/ 2359024 w 3823726"/>
              <a:gd name="connsiteY81" fmla="*/ 318239 h 1575020"/>
              <a:gd name="connsiteX82" fmla="*/ 2368393 w 3823726"/>
              <a:gd name="connsiteY82" fmla="*/ 318817 h 1575020"/>
              <a:gd name="connsiteX83" fmla="*/ 2385222 w 3823726"/>
              <a:gd name="connsiteY83" fmla="*/ 321130 h 1575020"/>
              <a:gd name="connsiteX84" fmla="*/ 2388518 w 3823726"/>
              <a:gd name="connsiteY84" fmla="*/ 314249 h 1575020"/>
              <a:gd name="connsiteX85" fmla="*/ 2371169 w 3823726"/>
              <a:gd name="connsiteY85" fmla="*/ 298113 h 1575020"/>
              <a:gd name="connsiteX86" fmla="*/ 2357115 w 3823726"/>
              <a:gd name="connsiteY86" fmla="*/ 279145 h 1575020"/>
              <a:gd name="connsiteX87" fmla="*/ 2350234 w 3823726"/>
              <a:gd name="connsiteY87" fmla="*/ 271916 h 1575020"/>
              <a:gd name="connsiteX88" fmla="*/ 2315997 w 3823726"/>
              <a:gd name="connsiteY88" fmla="*/ 273859 h 1575020"/>
              <a:gd name="connsiteX89" fmla="*/ 2314609 w 3823726"/>
              <a:gd name="connsiteY89" fmla="*/ 272494 h 1575020"/>
              <a:gd name="connsiteX90" fmla="*/ 2242435 w 3823726"/>
              <a:gd name="connsiteY90" fmla="*/ 246643 h 1575020"/>
              <a:gd name="connsiteX91" fmla="*/ 2243361 w 3823726"/>
              <a:gd name="connsiteY91" fmla="*/ 249535 h 1575020"/>
              <a:gd name="connsiteX92" fmla="*/ 2242898 w 3823726"/>
              <a:gd name="connsiteY92" fmla="*/ 270759 h 1575020"/>
              <a:gd name="connsiteX93" fmla="*/ 2228845 w 3823726"/>
              <a:gd name="connsiteY93" fmla="*/ 271916 h 1575020"/>
              <a:gd name="connsiteX94" fmla="*/ 2199929 w 3823726"/>
              <a:gd name="connsiteY94" fmla="*/ 275386 h 1575020"/>
              <a:gd name="connsiteX95" fmla="*/ 2196170 w 3823726"/>
              <a:gd name="connsiteY95" fmla="*/ 274229 h 1575020"/>
              <a:gd name="connsiteX96" fmla="*/ 2188710 w 3823726"/>
              <a:gd name="connsiteY96" fmla="*/ 275386 h 1575020"/>
              <a:gd name="connsiteX97" fmla="*/ 2158695 w 3823726"/>
              <a:gd name="connsiteY97" fmla="*/ 269082 h 1575020"/>
              <a:gd name="connsiteX98" fmla="*/ 2156845 w 3823726"/>
              <a:gd name="connsiteY98" fmla="*/ 267925 h 1575020"/>
              <a:gd name="connsiteX99" fmla="*/ 2125442 w 3823726"/>
              <a:gd name="connsiteY99" fmla="*/ 260407 h 1575020"/>
              <a:gd name="connsiteX100" fmla="*/ 2124922 w 3823726"/>
              <a:gd name="connsiteY100" fmla="*/ 255839 h 1575020"/>
              <a:gd name="connsiteX101" fmla="*/ 2099649 w 3823726"/>
              <a:gd name="connsiteY101" fmla="*/ 250634 h 1575020"/>
              <a:gd name="connsiteX102" fmla="*/ 2065413 w 3823726"/>
              <a:gd name="connsiteY102" fmla="*/ 235713 h 1575020"/>
              <a:gd name="connsiteX103" fmla="*/ 2064025 w 3823726"/>
              <a:gd name="connsiteY103" fmla="*/ 234556 h 1575020"/>
              <a:gd name="connsiteX104" fmla="*/ 2011051 w 3823726"/>
              <a:gd name="connsiteY104" fmla="*/ 242595 h 1575020"/>
              <a:gd name="connsiteX105" fmla="*/ 2007755 w 3823726"/>
              <a:gd name="connsiteY105" fmla="*/ 257574 h 1575020"/>
              <a:gd name="connsiteX106" fmla="*/ 2003996 w 3823726"/>
              <a:gd name="connsiteY106" fmla="*/ 230566 h 1575020"/>
              <a:gd name="connsiteX107" fmla="*/ 1992429 w 3823726"/>
              <a:gd name="connsiteY107" fmla="*/ 227096 h 1575020"/>
              <a:gd name="connsiteX108" fmla="*/ 1968025 w 3823726"/>
              <a:gd name="connsiteY108" fmla="*/ 231144 h 1575020"/>
              <a:gd name="connsiteX109" fmla="*/ 1940843 w 3823726"/>
              <a:gd name="connsiteY109" fmla="*/ 214431 h 1575020"/>
              <a:gd name="connsiteX110" fmla="*/ 1914588 w 3823726"/>
              <a:gd name="connsiteY110" fmla="*/ 232822 h 1575020"/>
              <a:gd name="connsiteX111" fmla="*/ 1928699 w 3823726"/>
              <a:gd name="connsiteY111" fmla="*/ 237448 h 1575020"/>
              <a:gd name="connsiteX112" fmla="*/ 1899783 w 3823726"/>
              <a:gd name="connsiteY112" fmla="*/ 247222 h 1575020"/>
              <a:gd name="connsiteX113" fmla="*/ 1864158 w 3823726"/>
              <a:gd name="connsiteY113" fmla="*/ 262142 h 1575020"/>
              <a:gd name="connsiteX114" fmla="*/ 1825759 w 3823726"/>
              <a:gd name="connsiteY114" fmla="*/ 275964 h 1575020"/>
              <a:gd name="connsiteX115" fmla="*/ 1831542 w 3823726"/>
              <a:gd name="connsiteY115" fmla="*/ 256417 h 1575020"/>
              <a:gd name="connsiteX116" fmla="*/ 1853575 w 3823726"/>
              <a:gd name="connsiteY116" fmla="*/ 242595 h 1575020"/>
              <a:gd name="connsiteX117" fmla="*/ 1879368 w 3823726"/>
              <a:gd name="connsiteY117" fmla="*/ 232822 h 1575020"/>
              <a:gd name="connsiteX118" fmla="*/ 1898106 w 3823726"/>
              <a:gd name="connsiteY118" fmla="*/ 217901 h 1575020"/>
              <a:gd name="connsiteX119" fmla="*/ 1922453 w 3823726"/>
              <a:gd name="connsiteY119" fmla="*/ 200089 h 1575020"/>
              <a:gd name="connsiteX120" fmla="*/ 1962935 w 3823726"/>
              <a:gd name="connsiteY120" fmla="*/ 180542 h 1575020"/>
              <a:gd name="connsiteX121" fmla="*/ 1974212 w 3823726"/>
              <a:gd name="connsiteY121" fmla="*/ 165621 h 1575020"/>
              <a:gd name="connsiteX122" fmla="*/ 2002781 w 3823726"/>
              <a:gd name="connsiteY122" fmla="*/ 152378 h 1575020"/>
              <a:gd name="connsiteX123" fmla="*/ 2013596 w 3823726"/>
              <a:gd name="connsiteY123" fmla="*/ 135722 h 1575020"/>
              <a:gd name="connsiteX124" fmla="*/ 2003244 w 3823726"/>
              <a:gd name="connsiteY124" fmla="*/ 125949 h 1575020"/>
              <a:gd name="connsiteX125" fmla="*/ 2014810 w 3823726"/>
              <a:gd name="connsiteY125" fmla="*/ 120744 h 1575020"/>
              <a:gd name="connsiteX126" fmla="*/ 2008738 w 3823726"/>
              <a:gd name="connsiteY126" fmla="*/ 108137 h 1575020"/>
              <a:gd name="connsiteX127" fmla="*/ 2007292 w 3823726"/>
              <a:gd name="connsiteY127" fmla="*/ 104667 h 1575020"/>
              <a:gd name="connsiteX128" fmla="*/ 1988554 w 3823726"/>
              <a:gd name="connsiteY128" fmla="*/ 95471 h 1575020"/>
              <a:gd name="connsiteX129" fmla="*/ 1976352 w 3823726"/>
              <a:gd name="connsiteY129" fmla="*/ 76503 h 1575020"/>
              <a:gd name="connsiteX130" fmla="*/ 1912737 w 3823726"/>
              <a:gd name="connsiteY130" fmla="*/ 62739 h 1575020"/>
              <a:gd name="connsiteX131" fmla="*/ 1906202 w 3823726"/>
              <a:gd name="connsiteY131" fmla="*/ 59847 h 1575020"/>
              <a:gd name="connsiteX132" fmla="*/ 1888390 w 3823726"/>
              <a:gd name="connsiteY132" fmla="*/ 58112 h 1575020"/>
              <a:gd name="connsiteX133" fmla="*/ 1873238 w 3823726"/>
              <a:gd name="connsiteY133" fmla="*/ 66833 h 1575020"/>
              <a:gd name="connsiteX134" fmla="*/ 1872891 w 3823726"/>
              <a:gd name="connsiteY134" fmla="*/ 68464 h 1575020"/>
              <a:gd name="connsiteX135" fmla="*/ 1843397 w 3823726"/>
              <a:gd name="connsiteY135" fmla="*/ 71934 h 1575020"/>
              <a:gd name="connsiteX136" fmla="*/ 1860226 w 3823726"/>
              <a:gd name="connsiteY136" fmla="*/ 46025 h 1575020"/>
              <a:gd name="connsiteX137" fmla="*/ 1821826 w 3823726"/>
              <a:gd name="connsiteY137" fmla="*/ 42613 h 1575020"/>
              <a:gd name="connsiteX138" fmla="*/ 1794182 w 3823726"/>
              <a:gd name="connsiteY138" fmla="*/ 37408 h 1575020"/>
              <a:gd name="connsiteX139" fmla="*/ 1801180 w 3823726"/>
              <a:gd name="connsiteY139" fmla="*/ 33996 h 1575020"/>
              <a:gd name="connsiteX140" fmla="*/ 1823214 w 3823726"/>
              <a:gd name="connsiteY140" fmla="*/ 24223 h 1575020"/>
              <a:gd name="connsiteX141" fmla="*/ 1826048 w 3823726"/>
              <a:gd name="connsiteY141" fmla="*/ 13293 h 1575020"/>
              <a:gd name="connsiteX142" fmla="*/ 1806327 w 3823726"/>
              <a:gd name="connsiteY142" fmla="*/ 7509 h 1575020"/>
              <a:gd name="connsiteX143" fmla="*/ 1781517 w 3823726"/>
              <a:gd name="connsiteY143" fmla="*/ 49 h 1575020"/>
              <a:gd name="connsiteX144" fmla="*/ 1750578 w 3823726"/>
              <a:gd name="connsiteY144" fmla="*/ 8088 h 1575020"/>
              <a:gd name="connsiteX145" fmla="*/ 1724322 w 3823726"/>
              <a:gd name="connsiteY145" fmla="*/ 31221 h 1575020"/>
              <a:gd name="connsiteX146" fmla="*/ 1717267 w 3823726"/>
              <a:gd name="connsiteY146" fmla="*/ 37004 h 1575020"/>
              <a:gd name="connsiteX147" fmla="*/ 1712582 w 3823726"/>
              <a:gd name="connsiteY147" fmla="*/ 65168 h 1575020"/>
              <a:gd name="connsiteX148" fmla="*/ 1712582 w 3823726"/>
              <a:gd name="connsiteY148" fmla="*/ 67481 h 1575020"/>
              <a:gd name="connsiteX149" fmla="*/ 1701825 w 3823726"/>
              <a:gd name="connsiteY149" fmla="*/ 72628 h 1575020"/>
              <a:gd name="connsiteX150" fmla="*/ 1693845 w 3823726"/>
              <a:gd name="connsiteY150" fmla="*/ 73785 h 1575020"/>
              <a:gd name="connsiteX151" fmla="*/ 1683088 w 3823726"/>
              <a:gd name="connsiteY151" fmla="*/ 71529 h 1575020"/>
              <a:gd name="connsiteX152" fmla="*/ 1663887 w 3823726"/>
              <a:gd name="connsiteY152" fmla="*/ 77833 h 1575020"/>
              <a:gd name="connsiteX153" fmla="*/ 1679329 w 3823726"/>
              <a:gd name="connsiteY153" fmla="*/ 91597 h 1575020"/>
              <a:gd name="connsiteX154" fmla="*/ 1661517 w 3823726"/>
              <a:gd name="connsiteY154" fmla="*/ 87606 h 1575020"/>
              <a:gd name="connsiteX155" fmla="*/ 1640871 w 3823726"/>
              <a:gd name="connsiteY155" fmla="*/ 92753 h 1575020"/>
              <a:gd name="connsiteX156" fmla="*/ 1625430 w 3823726"/>
              <a:gd name="connsiteY156" fmla="*/ 96223 h 1575020"/>
              <a:gd name="connsiteX157" fmla="*/ 1613228 w 3823726"/>
              <a:gd name="connsiteY157" fmla="*/ 97958 h 1575020"/>
              <a:gd name="connsiteX158" fmla="*/ 1598712 w 3823726"/>
              <a:gd name="connsiteY158" fmla="*/ 103105 h 1575020"/>
              <a:gd name="connsiteX159" fmla="*/ 1585121 w 3823726"/>
              <a:gd name="connsiteY159" fmla="*/ 98537 h 1575020"/>
              <a:gd name="connsiteX160" fmla="*/ 1565459 w 3823726"/>
              <a:gd name="connsiteY160" fmla="*/ 108310 h 1575020"/>
              <a:gd name="connsiteX161" fmla="*/ 1554644 w 3823726"/>
              <a:gd name="connsiteY161" fmla="*/ 108310 h 1575020"/>
              <a:gd name="connsiteX162" fmla="*/ 1555106 w 3823726"/>
              <a:gd name="connsiteY162" fmla="*/ 108888 h 1575020"/>
              <a:gd name="connsiteX163" fmla="*/ 1516244 w 3823726"/>
              <a:gd name="connsiteY163" fmla="*/ 115770 h 1575020"/>
              <a:gd name="connsiteX164" fmla="*/ 1507337 w 3823726"/>
              <a:gd name="connsiteY164" fmla="*/ 119819 h 1575020"/>
              <a:gd name="connsiteX165" fmla="*/ 1405612 w 3823726"/>
              <a:gd name="connsiteY165" fmla="*/ 164060 h 1575020"/>
              <a:gd name="connsiteX166" fmla="*/ 1405149 w 3823726"/>
              <a:gd name="connsiteY166" fmla="*/ 164060 h 1575020"/>
              <a:gd name="connsiteX167" fmla="*/ 1410527 w 3823726"/>
              <a:gd name="connsiteY167" fmla="*/ 170242 h 1575020"/>
              <a:gd name="connsiteX168" fmla="*/ 1408908 w 3823726"/>
              <a:gd name="connsiteY168" fmla="*/ 173833 h 1575020"/>
              <a:gd name="connsiteX169" fmla="*/ 1388725 w 3823726"/>
              <a:gd name="connsiteY169" fmla="*/ 172677 h 1575020"/>
              <a:gd name="connsiteX170" fmla="*/ 1401390 w 3823726"/>
              <a:gd name="connsiteY170" fmla="*/ 181294 h 1575020"/>
              <a:gd name="connsiteX171" fmla="*/ 1411626 w 3823726"/>
              <a:gd name="connsiteY171" fmla="*/ 189928 h 1575020"/>
              <a:gd name="connsiteX172" fmla="*/ 1411684 w 3823726"/>
              <a:gd name="connsiteY172" fmla="*/ 191067 h 1575020"/>
              <a:gd name="connsiteX173" fmla="*/ 1393872 w 3823726"/>
              <a:gd name="connsiteY173" fmla="*/ 192224 h 1575020"/>
              <a:gd name="connsiteX174" fmla="*/ 1402778 w 3823726"/>
              <a:gd name="connsiteY174" fmla="*/ 199684 h 1575020"/>
              <a:gd name="connsiteX175" fmla="*/ 1410296 w 3823726"/>
              <a:gd name="connsiteY175" fmla="*/ 209458 h 1575020"/>
              <a:gd name="connsiteX176" fmla="*/ 1411221 w 3823726"/>
              <a:gd name="connsiteY176" fmla="*/ 210614 h 1575020"/>
              <a:gd name="connsiteX177" fmla="*/ 1408908 w 3823726"/>
              <a:gd name="connsiteY177" fmla="*/ 222643 h 1575020"/>
              <a:gd name="connsiteX178" fmla="*/ 1402315 w 3823726"/>
              <a:gd name="connsiteY178" fmla="*/ 224956 h 1575020"/>
              <a:gd name="connsiteX179" fmla="*/ 1380282 w 3823726"/>
              <a:gd name="connsiteY179" fmla="*/ 223800 h 1575020"/>
              <a:gd name="connsiteX180" fmla="*/ 1369062 w 3823726"/>
              <a:gd name="connsiteY180" fmla="*/ 228426 h 1575020"/>
              <a:gd name="connsiteX181" fmla="*/ 1367616 w 3823726"/>
              <a:gd name="connsiteY181" fmla="*/ 227270 h 1575020"/>
              <a:gd name="connsiteX182" fmla="*/ 1356859 w 3823726"/>
              <a:gd name="connsiteY182" fmla="*/ 230161 h 1575020"/>
              <a:gd name="connsiteX183" fmla="*/ 1299664 w 3823726"/>
              <a:gd name="connsiteY183" fmla="*/ 245660 h 1575020"/>
              <a:gd name="connsiteX184" fmla="*/ 1273409 w 3823726"/>
              <a:gd name="connsiteY184" fmla="*/ 237043 h 1575020"/>
              <a:gd name="connsiteX185" fmla="*/ 1265486 w 3823726"/>
              <a:gd name="connsiteY185" fmla="*/ 264629 h 1575020"/>
              <a:gd name="connsiteX186" fmla="*/ 1265948 w 3823726"/>
              <a:gd name="connsiteY186" fmla="*/ 284176 h 1575020"/>
              <a:gd name="connsiteX187" fmla="*/ 1297814 w 3823726"/>
              <a:gd name="connsiteY187" fmla="*/ 304302 h 1575020"/>
              <a:gd name="connsiteX188" fmla="*/ 1311404 w 3823726"/>
              <a:gd name="connsiteY188" fmla="*/ 331309 h 1575020"/>
              <a:gd name="connsiteX189" fmla="*/ 1271558 w 3823726"/>
              <a:gd name="connsiteY189" fmla="*/ 315752 h 1575020"/>
              <a:gd name="connsiteX190" fmla="*/ 1217659 w 3823726"/>
              <a:gd name="connsiteY190" fmla="*/ 299097 h 1575020"/>
              <a:gd name="connsiteX191" fmla="*/ 1200772 w 3823726"/>
              <a:gd name="connsiteY191" fmla="*/ 288745 h 1575020"/>
              <a:gd name="connsiteX192" fmla="*/ 1185794 w 3823726"/>
              <a:gd name="connsiteY192" fmla="*/ 302567 h 1575020"/>
              <a:gd name="connsiteX193" fmla="*/ 1195625 w 3823726"/>
              <a:gd name="connsiteY193" fmla="*/ 306557 h 1575020"/>
              <a:gd name="connsiteX194" fmla="*/ 1208290 w 3823726"/>
              <a:gd name="connsiteY194" fmla="*/ 315752 h 1575020"/>
              <a:gd name="connsiteX195" fmla="*/ 1188570 w 3823726"/>
              <a:gd name="connsiteY195" fmla="*/ 319800 h 1575020"/>
              <a:gd name="connsiteX196" fmla="*/ 1165437 w 3823726"/>
              <a:gd name="connsiteY196" fmla="*/ 322565 h 1575020"/>
              <a:gd name="connsiteX197" fmla="*/ 1163297 w 3823726"/>
              <a:gd name="connsiteY197" fmla="*/ 326104 h 1575020"/>
              <a:gd name="connsiteX198" fmla="*/ 1194699 w 3823726"/>
              <a:gd name="connsiteY198" fmla="*/ 355020 h 1575020"/>
              <a:gd name="connsiteX199" fmla="*/ 1215750 w 3823726"/>
              <a:gd name="connsiteY199" fmla="*/ 368842 h 1575020"/>
              <a:gd name="connsiteX200" fmla="*/ 1212512 w 3823726"/>
              <a:gd name="connsiteY200" fmla="*/ 376880 h 1575020"/>
              <a:gd name="connsiteX201" fmla="*/ 1185331 w 3823726"/>
              <a:gd name="connsiteY201" fmla="*/ 360225 h 1575020"/>
              <a:gd name="connsiteX202" fmla="*/ 1145485 w 3823726"/>
              <a:gd name="connsiteY202" fmla="*/ 356177 h 1575020"/>
              <a:gd name="connsiteX203" fmla="*/ 1144039 w 3823726"/>
              <a:gd name="connsiteY203" fmla="*/ 337786 h 1575020"/>
              <a:gd name="connsiteX204" fmla="*/ 1149823 w 3823726"/>
              <a:gd name="connsiteY204" fmla="*/ 310200 h 1575020"/>
              <a:gd name="connsiteX205" fmla="*/ 1139471 w 3823726"/>
              <a:gd name="connsiteY205" fmla="*/ 275501 h 1575020"/>
              <a:gd name="connsiteX206" fmla="*/ 1133687 w 3823726"/>
              <a:gd name="connsiteY206" fmla="*/ 286431 h 1575020"/>
              <a:gd name="connsiteX207" fmla="*/ 1127904 w 3823726"/>
              <a:gd name="connsiteY207" fmla="*/ 315694 h 1575020"/>
              <a:gd name="connsiteX208" fmla="*/ 1099740 w 3823726"/>
              <a:gd name="connsiteY208" fmla="*/ 333044 h 1575020"/>
              <a:gd name="connsiteX209" fmla="*/ 1090371 w 3823726"/>
              <a:gd name="connsiteY209" fmla="*/ 350393 h 1575020"/>
              <a:gd name="connsiteX210" fmla="*/ 1117090 w 3823726"/>
              <a:gd name="connsiteY210" fmla="*/ 388909 h 1575020"/>
              <a:gd name="connsiteX211" fmla="*/ 1103036 w 3823726"/>
              <a:gd name="connsiteY211" fmla="*/ 436042 h 1575020"/>
              <a:gd name="connsiteX212" fmla="*/ 1103962 w 3823726"/>
              <a:gd name="connsiteY212" fmla="*/ 464206 h 1575020"/>
              <a:gd name="connsiteX213" fmla="*/ 1122237 w 3823726"/>
              <a:gd name="connsiteY213" fmla="*/ 467618 h 1575020"/>
              <a:gd name="connsiteX214" fmla="*/ 1149938 w 3823726"/>
              <a:gd name="connsiteY214" fmla="*/ 460736 h 1575020"/>
              <a:gd name="connsiteX215" fmla="*/ 1194931 w 3823726"/>
              <a:gd name="connsiteY215" fmla="*/ 479126 h 1575020"/>
              <a:gd name="connsiteX216" fmla="*/ 1203837 w 3823726"/>
              <a:gd name="connsiteY216" fmla="*/ 500409 h 1575020"/>
              <a:gd name="connsiteX217" fmla="*/ 1193023 w 3823726"/>
              <a:gd name="connsiteY217" fmla="*/ 521112 h 1575020"/>
              <a:gd name="connsiteX218" fmla="*/ 1220203 w 3823726"/>
              <a:gd name="connsiteY218" fmla="*/ 542337 h 1575020"/>
              <a:gd name="connsiteX219" fmla="*/ 1193948 w 3823726"/>
              <a:gd name="connsiteY219" fmla="*/ 540081 h 1575020"/>
              <a:gd name="connsiteX220" fmla="*/ 1183191 w 3823726"/>
              <a:gd name="connsiteY220" fmla="*/ 522211 h 1575020"/>
              <a:gd name="connsiteX221" fmla="*/ 1188974 w 3823726"/>
              <a:gd name="connsiteY221" fmla="*/ 502144 h 1575020"/>
              <a:gd name="connsiteX222" fmla="*/ 1177408 w 3823726"/>
              <a:gd name="connsiteY222" fmla="*/ 484331 h 1575020"/>
              <a:gd name="connsiteX223" fmla="*/ 1162372 w 3823726"/>
              <a:gd name="connsiteY223" fmla="*/ 472765 h 1575020"/>
              <a:gd name="connsiteX224" fmla="*/ 1126285 w 3823726"/>
              <a:gd name="connsiteY224" fmla="*/ 484331 h 1575020"/>
              <a:gd name="connsiteX225" fmla="*/ 1130969 w 3823726"/>
              <a:gd name="connsiteY225" fmla="*/ 522789 h 1575020"/>
              <a:gd name="connsiteX226" fmla="*/ 1111307 w 3823726"/>
              <a:gd name="connsiteY226" fmla="*/ 555580 h 1575020"/>
              <a:gd name="connsiteX227" fmla="*/ 1093494 w 3823726"/>
              <a:gd name="connsiteY227" fmla="*/ 573970 h 1575020"/>
              <a:gd name="connsiteX228" fmla="*/ 1071923 w 3823726"/>
              <a:gd name="connsiteY228" fmla="*/ 596409 h 1575020"/>
              <a:gd name="connsiteX229" fmla="*/ 1050815 w 3823726"/>
              <a:gd name="connsiteY229" fmla="*/ 596409 h 1575020"/>
              <a:gd name="connsiteX230" fmla="*/ 1023634 w 3823726"/>
              <a:gd name="connsiteY230" fmla="*/ 598665 h 1575020"/>
              <a:gd name="connsiteX231" fmla="*/ 1004896 w 3823726"/>
              <a:gd name="connsiteY231" fmla="*/ 591783 h 1575020"/>
              <a:gd name="connsiteX232" fmla="*/ 993677 w 3823726"/>
              <a:gd name="connsiteY232" fmla="*/ 579696 h 1575020"/>
              <a:gd name="connsiteX233" fmla="*/ 1006342 w 3823726"/>
              <a:gd name="connsiteY233" fmla="*/ 583166 h 1575020"/>
              <a:gd name="connsiteX234" fmla="*/ 1019932 w 3823726"/>
              <a:gd name="connsiteY234" fmla="*/ 581431 h 1575020"/>
              <a:gd name="connsiteX235" fmla="*/ 1033523 w 3823726"/>
              <a:gd name="connsiteY235" fmla="*/ 587792 h 1575020"/>
              <a:gd name="connsiteX236" fmla="*/ 1045668 w 3823726"/>
              <a:gd name="connsiteY236" fmla="*/ 582587 h 1575020"/>
              <a:gd name="connsiteX237" fmla="*/ 1051451 w 3823726"/>
              <a:gd name="connsiteY237" fmla="*/ 576284 h 1575020"/>
              <a:gd name="connsiteX238" fmla="*/ 1061744 w 3823726"/>
              <a:gd name="connsiteY238" fmla="*/ 565932 h 1575020"/>
              <a:gd name="connsiteX239" fmla="*/ 1069263 w 3823726"/>
              <a:gd name="connsiteY239" fmla="*/ 550953 h 1575020"/>
              <a:gd name="connsiteX240" fmla="*/ 1075046 w 3823726"/>
              <a:gd name="connsiteY240" fmla="*/ 541758 h 1575020"/>
              <a:gd name="connsiteX241" fmla="*/ 1086265 w 3823726"/>
              <a:gd name="connsiteY241" fmla="*/ 532563 h 1575020"/>
              <a:gd name="connsiteX242" fmla="*/ 1090487 w 3823726"/>
              <a:gd name="connsiteY242" fmla="*/ 519377 h 1575020"/>
              <a:gd name="connsiteX243" fmla="*/ 1096617 w 3823726"/>
              <a:gd name="connsiteY243" fmla="*/ 500987 h 1575020"/>
              <a:gd name="connsiteX244" fmla="*/ 1097543 w 3823726"/>
              <a:gd name="connsiteY244" fmla="*/ 490635 h 1575020"/>
              <a:gd name="connsiteX245" fmla="*/ 1079268 w 3823726"/>
              <a:gd name="connsiteY245" fmla="*/ 466461 h 1575020"/>
              <a:gd name="connsiteX246" fmla="*/ 1078342 w 3823726"/>
              <a:gd name="connsiteY246" fmla="*/ 438297 h 1575020"/>
              <a:gd name="connsiteX247" fmla="*/ 1077880 w 3823726"/>
              <a:gd name="connsiteY247" fmla="*/ 411868 h 1575020"/>
              <a:gd name="connsiteX248" fmla="*/ 1083663 w 3823726"/>
              <a:gd name="connsiteY248" fmla="*/ 382548 h 1575020"/>
              <a:gd name="connsiteX249" fmla="*/ 1064463 w 3823726"/>
              <a:gd name="connsiteY249" fmla="*/ 350972 h 1575020"/>
              <a:gd name="connsiteX250" fmla="*/ 1071923 w 3823726"/>
              <a:gd name="connsiteY250" fmla="*/ 329690 h 1575020"/>
              <a:gd name="connsiteX251" fmla="*/ 1081813 w 3823726"/>
              <a:gd name="connsiteY251" fmla="*/ 282557 h 1575020"/>
              <a:gd name="connsiteX252" fmla="*/ 1052897 w 3823726"/>
              <a:gd name="connsiteY252" fmla="*/ 270990 h 1575020"/>
              <a:gd name="connsiteX253" fmla="*/ 1024791 w 3823726"/>
              <a:gd name="connsiteY253" fmla="*/ 270412 h 1575020"/>
              <a:gd name="connsiteX254" fmla="*/ 1020568 w 3823726"/>
              <a:gd name="connsiteY254" fmla="*/ 270990 h 1575020"/>
              <a:gd name="connsiteX255" fmla="*/ 1017735 w 3823726"/>
              <a:gd name="connsiteY255" fmla="*/ 289959 h 1575020"/>
              <a:gd name="connsiteX256" fmla="*/ 966669 w 3823726"/>
              <a:gd name="connsiteY256" fmla="*/ 356639 h 1575020"/>
              <a:gd name="connsiteX257" fmla="*/ 963836 w 3823726"/>
              <a:gd name="connsiteY257" fmla="*/ 357217 h 1575020"/>
              <a:gd name="connsiteX258" fmla="*/ 950708 w 3823726"/>
              <a:gd name="connsiteY258" fmla="*/ 379656 h 1575020"/>
              <a:gd name="connsiteX259" fmla="*/ 951170 w 3823726"/>
              <a:gd name="connsiteY259" fmla="*/ 379656 h 1575020"/>
              <a:gd name="connsiteX260" fmla="*/ 948395 w 3823726"/>
              <a:gd name="connsiteY260" fmla="*/ 402037 h 1575020"/>
              <a:gd name="connsiteX261" fmla="*/ 946949 w 3823726"/>
              <a:gd name="connsiteY261" fmla="*/ 415280 h 1575020"/>
              <a:gd name="connsiteX262" fmla="*/ 939026 w 3823726"/>
              <a:gd name="connsiteY262" fmla="*/ 434249 h 1575020"/>
              <a:gd name="connsiteX263" fmla="*/ 966669 w 3823726"/>
              <a:gd name="connsiteY263" fmla="*/ 446914 h 1575020"/>
              <a:gd name="connsiteX264" fmla="*/ 976964 w 3823726"/>
              <a:gd name="connsiteY264" fmla="*/ 469295 h 1575020"/>
              <a:gd name="connsiteX265" fmla="*/ 991016 w 3823726"/>
              <a:gd name="connsiteY265" fmla="*/ 477912 h 1575020"/>
              <a:gd name="connsiteX266" fmla="*/ 976501 w 3823726"/>
              <a:gd name="connsiteY266" fmla="*/ 505498 h 1575020"/>
              <a:gd name="connsiteX267" fmla="*/ 947932 w 3823726"/>
              <a:gd name="connsiteY267" fmla="*/ 478490 h 1575020"/>
              <a:gd name="connsiteX268" fmla="*/ 909936 w 3823726"/>
              <a:gd name="connsiteY268" fmla="*/ 458943 h 1575020"/>
              <a:gd name="connsiteX269" fmla="*/ 879460 w 3823726"/>
              <a:gd name="connsiteY269" fmla="*/ 444023 h 1575020"/>
              <a:gd name="connsiteX270" fmla="*/ 866332 w 3823726"/>
              <a:gd name="connsiteY270" fmla="*/ 446336 h 1575020"/>
              <a:gd name="connsiteX271" fmla="*/ 815266 w 3823726"/>
              <a:gd name="connsiteY271" fmla="*/ 428987 h 1575020"/>
              <a:gd name="connsiteX272" fmla="*/ 792769 w 3823726"/>
              <a:gd name="connsiteY272" fmla="*/ 426153 h 1575020"/>
              <a:gd name="connsiteX273" fmla="*/ 775420 w 3823726"/>
              <a:gd name="connsiteY273" fmla="*/ 410596 h 1575020"/>
              <a:gd name="connsiteX274" fmla="*/ 746851 w 3823726"/>
              <a:gd name="connsiteY274" fmla="*/ 399724 h 1575020"/>
              <a:gd name="connsiteX275" fmla="*/ 753386 w 3823726"/>
              <a:gd name="connsiteY275" fmla="*/ 422856 h 1575020"/>
              <a:gd name="connsiteX276" fmla="*/ 770736 w 3823726"/>
              <a:gd name="connsiteY276" fmla="*/ 430895 h 1575020"/>
              <a:gd name="connsiteX277" fmla="*/ 785714 w 3823726"/>
              <a:gd name="connsiteY277" fmla="*/ 443560 h 1575020"/>
              <a:gd name="connsiteX278" fmla="*/ 796529 w 3823726"/>
              <a:gd name="connsiteY278" fmla="*/ 466693 h 1575020"/>
              <a:gd name="connsiteX279" fmla="*/ 795892 w 3823726"/>
              <a:gd name="connsiteY279" fmla="*/ 479844 h 1575020"/>
              <a:gd name="connsiteX280" fmla="*/ 789011 w 3823726"/>
              <a:gd name="connsiteY280" fmla="*/ 482249 h 1575020"/>
              <a:gd name="connsiteX281" fmla="*/ 773107 w 3823726"/>
              <a:gd name="connsiteY281" fmla="*/ 491445 h 1575020"/>
              <a:gd name="connsiteX282" fmla="*/ 760905 w 3823726"/>
              <a:gd name="connsiteY282" fmla="*/ 497228 h 1575020"/>
              <a:gd name="connsiteX283" fmla="*/ 760905 w 3823726"/>
              <a:gd name="connsiteY283" fmla="*/ 480572 h 1575020"/>
              <a:gd name="connsiteX284" fmla="*/ 746851 w 3823726"/>
              <a:gd name="connsiteY284" fmla="*/ 467907 h 1575020"/>
              <a:gd name="connsiteX285" fmla="*/ 710764 w 3823726"/>
              <a:gd name="connsiteY285" fmla="*/ 489189 h 1575020"/>
              <a:gd name="connsiteX286" fmla="*/ 671381 w 3823726"/>
              <a:gd name="connsiteY286" fmla="*/ 489189 h 1575020"/>
              <a:gd name="connsiteX287" fmla="*/ 649347 w 3823726"/>
              <a:gd name="connsiteY287" fmla="*/ 508158 h 1575020"/>
              <a:gd name="connsiteX288" fmla="*/ 617944 w 3823726"/>
              <a:gd name="connsiteY288" fmla="*/ 505266 h 1575020"/>
              <a:gd name="connsiteX289" fmla="*/ 623728 w 3823726"/>
              <a:gd name="connsiteY289" fmla="*/ 497806 h 1575020"/>
              <a:gd name="connsiteX290" fmla="*/ 629511 w 3823726"/>
              <a:gd name="connsiteY290" fmla="*/ 489768 h 1575020"/>
              <a:gd name="connsiteX291" fmla="*/ 634716 w 3823726"/>
              <a:gd name="connsiteY291" fmla="*/ 470799 h 1575020"/>
              <a:gd name="connsiteX292" fmla="*/ 602850 w 3823726"/>
              <a:gd name="connsiteY292" fmla="*/ 481729 h 1575020"/>
              <a:gd name="connsiteX293" fmla="*/ 598109 w 3823726"/>
              <a:gd name="connsiteY293" fmla="*/ 497228 h 1575020"/>
              <a:gd name="connsiteX294" fmla="*/ 587814 w 3823726"/>
              <a:gd name="connsiteY294" fmla="*/ 489768 h 1575020"/>
              <a:gd name="connsiteX295" fmla="*/ 533916 w 3823726"/>
              <a:gd name="connsiteY295" fmla="*/ 508736 h 1575020"/>
              <a:gd name="connsiteX296" fmla="*/ 511419 w 3823726"/>
              <a:gd name="connsiteY296" fmla="*/ 525392 h 1575020"/>
              <a:gd name="connsiteX297" fmla="*/ 485626 w 3823726"/>
              <a:gd name="connsiteY297" fmla="*/ 534587 h 1575020"/>
              <a:gd name="connsiteX298" fmla="*/ 480478 w 3823726"/>
              <a:gd name="connsiteY298" fmla="*/ 563908 h 1575020"/>
              <a:gd name="connsiteX299" fmla="*/ 440633 w 3823726"/>
              <a:gd name="connsiteY299" fmla="*/ 570211 h 1575020"/>
              <a:gd name="connsiteX300" fmla="*/ 421896 w 3823726"/>
              <a:gd name="connsiteY300" fmla="*/ 548987 h 1575020"/>
              <a:gd name="connsiteX301" fmla="*/ 421433 w 3823726"/>
              <a:gd name="connsiteY301" fmla="*/ 531175 h 1575020"/>
              <a:gd name="connsiteX302" fmla="*/ 437857 w 3823726"/>
              <a:gd name="connsiteY302" fmla="*/ 523657 h 1575020"/>
              <a:gd name="connsiteX303" fmla="*/ 458445 w 3823726"/>
              <a:gd name="connsiteY303" fmla="*/ 522500 h 1575020"/>
              <a:gd name="connsiteX304" fmla="*/ 444392 w 3823726"/>
              <a:gd name="connsiteY304" fmla="*/ 495493 h 1575020"/>
              <a:gd name="connsiteX305" fmla="*/ 414377 w 3823726"/>
              <a:gd name="connsiteY305" fmla="*/ 485719 h 1575020"/>
              <a:gd name="connsiteX306" fmla="*/ 400324 w 3823726"/>
              <a:gd name="connsiteY306" fmla="*/ 486876 h 1575020"/>
              <a:gd name="connsiteX307" fmla="*/ 395640 w 3823726"/>
              <a:gd name="connsiteY307" fmla="*/ 497806 h 1575020"/>
              <a:gd name="connsiteX308" fmla="*/ 396565 w 3823726"/>
              <a:gd name="connsiteY308" fmla="*/ 512206 h 1575020"/>
              <a:gd name="connsiteX309" fmla="*/ 387659 w 3823726"/>
              <a:gd name="connsiteY309" fmla="*/ 543204 h 1575020"/>
              <a:gd name="connsiteX310" fmla="*/ 395177 w 3823726"/>
              <a:gd name="connsiteY310" fmla="*/ 552978 h 1575020"/>
              <a:gd name="connsiteX311" fmla="*/ 404083 w 3823726"/>
              <a:gd name="connsiteY311" fmla="*/ 577730 h 1575020"/>
              <a:gd name="connsiteX312" fmla="*/ 396565 w 3823726"/>
              <a:gd name="connsiteY312" fmla="*/ 598954 h 1575020"/>
              <a:gd name="connsiteX313" fmla="*/ 386271 w 3823726"/>
              <a:gd name="connsiteY313" fmla="*/ 598375 h 1575020"/>
              <a:gd name="connsiteX314" fmla="*/ 379273 w 3823726"/>
              <a:gd name="connsiteY314" fmla="*/ 590337 h 1575020"/>
              <a:gd name="connsiteX315" fmla="*/ 355794 w 3823726"/>
              <a:gd name="connsiteY315" fmla="*/ 585190 h 1575020"/>
              <a:gd name="connsiteX316" fmla="*/ 340816 w 3823726"/>
              <a:gd name="connsiteY316" fmla="*/ 593807 h 1575020"/>
              <a:gd name="connsiteX317" fmla="*/ 320169 w 3823726"/>
              <a:gd name="connsiteY317" fmla="*/ 604737 h 1575020"/>
              <a:gd name="connsiteX318" fmla="*/ 297673 w 3823726"/>
              <a:gd name="connsiteY318" fmla="*/ 624284 h 1575020"/>
              <a:gd name="connsiteX319" fmla="*/ 299119 w 3823726"/>
              <a:gd name="connsiteY319" fmla="*/ 648400 h 1575020"/>
              <a:gd name="connsiteX320" fmla="*/ 308950 w 3823726"/>
              <a:gd name="connsiteY320" fmla="*/ 670260 h 1575020"/>
              <a:gd name="connsiteX321" fmla="*/ 280844 w 3823726"/>
              <a:gd name="connsiteY321" fmla="*/ 667947 h 1575020"/>
              <a:gd name="connsiteX322" fmla="*/ 256439 w 3823726"/>
              <a:gd name="connsiteY322" fmla="*/ 661643 h 1575020"/>
              <a:gd name="connsiteX323" fmla="*/ 229721 w 3823726"/>
              <a:gd name="connsiteY323" fmla="*/ 642674 h 1575020"/>
              <a:gd name="connsiteX324" fmla="*/ 215668 w 3823726"/>
              <a:gd name="connsiteY324" fmla="*/ 658173 h 1575020"/>
              <a:gd name="connsiteX325" fmla="*/ 222723 w 3823726"/>
              <a:gd name="connsiteY325" fmla="*/ 674251 h 1575020"/>
              <a:gd name="connsiteX326" fmla="*/ 245856 w 3823726"/>
              <a:gd name="connsiteY326" fmla="*/ 683446 h 1575020"/>
              <a:gd name="connsiteX327" fmla="*/ 247706 w 3823726"/>
              <a:gd name="connsiteY327" fmla="*/ 700101 h 1575020"/>
              <a:gd name="connsiteX328" fmla="*/ 229894 w 3823726"/>
              <a:gd name="connsiteY328" fmla="*/ 703571 h 1575020"/>
              <a:gd name="connsiteX329" fmla="*/ 211619 w 3823726"/>
              <a:gd name="connsiteY329" fmla="*/ 697267 h 1575020"/>
              <a:gd name="connsiteX330" fmla="*/ 190048 w 3823726"/>
              <a:gd name="connsiteY330" fmla="*/ 682867 h 1575020"/>
              <a:gd name="connsiteX331" fmla="*/ 177904 w 3823726"/>
              <a:gd name="connsiteY331" fmla="*/ 666790 h 1575020"/>
              <a:gd name="connsiteX332" fmla="*/ 172120 w 3823726"/>
              <a:gd name="connsiteY332" fmla="*/ 646665 h 1575020"/>
              <a:gd name="connsiteX333" fmla="*/ 172583 w 3823726"/>
              <a:gd name="connsiteY333" fmla="*/ 628274 h 1575020"/>
              <a:gd name="connsiteX334" fmla="*/ 174492 w 3823726"/>
              <a:gd name="connsiteY334" fmla="*/ 610462 h 1575020"/>
              <a:gd name="connsiteX335" fmla="*/ 156217 w 3823726"/>
              <a:gd name="connsiteY335" fmla="*/ 594963 h 1575020"/>
              <a:gd name="connsiteX336" fmla="*/ 142163 w 3823726"/>
              <a:gd name="connsiteY336" fmla="*/ 582298 h 1575020"/>
              <a:gd name="connsiteX337" fmla="*/ 119031 w 3823726"/>
              <a:gd name="connsiteY337" fmla="*/ 559860 h 1575020"/>
              <a:gd name="connsiteX338" fmla="*/ 110645 w 3823726"/>
              <a:gd name="connsiteY338" fmla="*/ 550664 h 1575020"/>
              <a:gd name="connsiteX339" fmla="*/ 129383 w 3823726"/>
              <a:gd name="connsiteY339" fmla="*/ 558761 h 1575020"/>
              <a:gd name="connsiteX340" fmla="*/ 162174 w 3823726"/>
              <a:gd name="connsiteY340" fmla="*/ 575416 h 1575020"/>
              <a:gd name="connsiteX341" fmla="*/ 202656 w 3823726"/>
              <a:gd name="connsiteY341" fmla="*/ 590915 h 1575020"/>
              <a:gd name="connsiteX342" fmla="*/ 257480 w 3823726"/>
              <a:gd name="connsiteY342" fmla="*/ 601845 h 1575020"/>
              <a:gd name="connsiteX343" fmla="*/ 325490 w 3823726"/>
              <a:gd name="connsiteY343" fmla="*/ 566221 h 1575020"/>
              <a:gd name="connsiteX344" fmla="*/ 324044 w 3823726"/>
              <a:gd name="connsiteY344" fmla="*/ 536900 h 1575020"/>
              <a:gd name="connsiteX345" fmla="*/ 295129 w 3823726"/>
              <a:gd name="connsiteY345" fmla="*/ 517932 h 1575020"/>
              <a:gd name="connsiteX346" fmla="*/ 293220 w 3823726"/>
              <a:gd name="connsiteY346" fmla="*/ 516197 h 1575020"/>
              <a:gd name="connsiteX347" fmla="*/ 288998 w 3823726"/>
              <a:gd name="connsiteY347" fmla="*/ 515618 h 1575020"/>
              <a:gd name="connsiteX348" fmla="*/ 259504 w 3823726"/>
              <a:gd name="connsiteY348" fmla="*/ 500698 h 1575020"/>
              <a:gd name="connsiteX349" fmla="*/ 252911 w 3823726"/>
              <a:gd name="connsiteY349" fmla="*/ 486298 h 1575020"/>
              <a:gd name="connsiteX350" fmla="*/ 238395 w 3823726"/>
              <a:gd name="connsiteY350" fmla="*/ 474731 h 1575020"/>
              <a:gd name="connsiteX351" fmla="*/ 224805 w 3823726"/>
              <a:gd name="connsiteY351" fmla="*/ 467792 h 1575020"/>
              <a:gd name="connsiteX352" fmla="*/ 211215 w 3823726"/>
              <a:gd name="connsiteY352" fmla="*/ 467792 h 1575020"/>
              <a:gd name="connsiteX353" fmla="*/ 195311 w 3823726"/>
              <a:gd name="connsiteY353" fmla="*/ 461488 h 1575020"/>
              <a:gd name="connsiteX354" fmla="*/ 174202 w 3823726"/>
              <a:gd name="connsiteY354" fmla="*/ 449922 h 1575020"/>
              <a:gd name="connsiteX355" fmla="*/ 170906 w 3823726"/>
              <a:gd name="connsiteY355" fmla="*/ 448187 h 1575020"/>
              <a:gd name="connsiteX356" fmla="*/ 166222 w 3823726"/>
              <a:gd name="connsiteY356" fmla="*/ 445353 h 1575020"/>
              <a:gd name="connsiteX357" fmla="*/ 159687 w 3823726"/>
              <a:gd name="connsiteY357" fmla="*/ 441305 h 1575020"/>
              <a:gd name="connsiteX358" fmla="*/ 152169 w 3823726"/>
              <a:gd name="connsiteY358" fmla="*/ 444775 h 1575020"/>
              <a:gd name="connsiteX359" fmla="*/ 130597 w 3823726"/>
              <a:gd name="connsiteY359" fmla="*/ 443040 h 1575020"/>
              <a:gd name="connsiteX360" fmla="*/ 117470 w 3823726"/>
              <a:gd name="connsiteY360" fmla="*/ 433844 h 1575020"/>
              <a:gd name="connsiteX361" fmla="*/ 134819 w 3823726"/>
              <a:gd name="connsiteY361" fmla="*/ 427541 h 1575020"/>
              <a:gd name="connsiteX362" fmla="*/ 119378 w 3823726"/>
              <a:gd name="connsiteY362" fmla="*/ 420023 h 1575020"/>
              <a:gd name="connsiteX363" fmla="*/ 102491 w 3823726"/>
              <a:gd name="connsiteY363" fmla="*/ 423492 h 1575020"/>
              <a:gd name="connsiteX364" fmla="*/ 88438 w 3823726"/>
              <a:gd name="connsiteY364" fmla="*/ 422914 h 1575020"/>
              <a:gd name="connsiteX365" fmla="*/ 86992 w 3823726"/>
              <a:gd name="connsiteY365" fmla="*/ 421758 h 1575020"/>
              <a:gd name="connsiteX366" fmla="*/ 75426 w 3823726"/>
              <a:gd name="connsiteY366" fmla="*/ 431531 h 1575020"/>
              <a:gd name="connsiteX367" fmla="*/ 56168 w 3823726"/>
              <a:gd name="connsiteY367" fmla="*/ 442461 h 1575020"/>
              <a:gd name="connsiteX368" fmla="*/ 40264 w 3823726"/>
              <a:gd name="connsiteY368" fmla="*/ 459117 h 1575020"/>
              <a:gd name="connsiteX369" fmla="*/ 31358 w 3823726"/>
              <a:gd name="connsiteY369" fmla="*/ 467155 h 1575020"/>
              <a:gd name="connsiteX370" fmla="*/ 28062 w 3823726"/>
              <a:gd name="connsiteY370" fmla="*/ 482134 h 1575020"/>
              <a:gd name="connsiteX371" fmla="*/ 31358 w 3823726"/>
              <a:gd name="connsiteY371" fmla="*/ 497633 h 1575020"/>
              <a:gd name="connsiteX372" fmla="*/ 45874 w 3823726"/>
              <a:gd name="connsiteY372" fmla="*/ 507406 h 1575020"/>
              <a:gd name="connsiteX373" fmla="*/ 62761 w 3823726"/>
              <a:gd name="connsiteY373" fmla="*/ 528110 h 1575020"/>
              <a:gd name="connsiteX374" fmla="*/ 48245 w 3823726"/>
              <a:gd name="connsiteY374" fmla="*/ 548814 h 1575020"/>
              <a:gd name="connsiteX375" fmla="*/ 41190 w 3823726"/>
              <a:gd name="connsiteY375" fmla="*/ 565469 h 1575020"/>
              <a:gd name="connsiteX376" fmla="*/ 63224 w 3823726"/>
              <a:gd name="connsiteY376" fmla="*/ 607397 h 1575020"/>
              <a:gd name="connsiteX377" fmla="*/ 55705 w 3823726"/>
              <a:gd name="connsiteY377" fmla="*/ 624110 h 1575020"/>
              <a:gd name="connsiteX378" fmla="*/ 59002 w 3823726"/>
              <a:gd name="connsiteY378" fmla="*/ 645335 h 1575020"/>
              <a:gd name="connsiteX379" fmla="*/ 53219 w 3823726"/>
              <a:gd name="connsiteY379" fmla="*/ 653373 h 1575020"/>
              <a:gd name="connsiteX380" fmla="*/ 64785 w 3823726"/>
              <a:gd name="connsiteY380" fmla="*/ 662626 h 1575020"/>
              <a:gd name="connsiteX381" fmla="*/ 61546 w 3823726"/>
              <a:gd name="connsiteY381" fmla="*/ 676390 h 1575020"/>
              <a:gd name="connsiteX382" fmla="*/ 74211 w 3823726"/>
              <a:gd name="connsiteY382" fmla="*/ 691311 h 1575020"/>
              <a:gd name="connsiteX383" fmla="*/ 59638 w 3823726"/>
              <a:gd name="connsiteY383" fmla="*/ 706867 h 1575020"/>
              <a:gd name="connsiteX384" fmla="*/ 89653 w 3823726"/>
              <a:gd name="connsiteY384" fmla="*/ 733875 h 1575020"/>
              <a:gd name="connsiteX385" fmla="*/ 95436 w 3823726"/>
              <a:gd name="connsiteY385" fmla="*/ 756256 h 1575020"/>
              <a:gd name="connsiteX386" fmla="*/ 60737 w 3823726"/>
              <a:gd name="connsiteY386" fmla="*/ 795928 h 1575020"/>
              <a:gd name="connsiteX387" fmla="*/ 24650 w 3823726"/>
              <a:gd name="connsiteY387" fmla="*/ 830627 h 1575020"/>
              <a:gd name="connsiteX388" fmla="*/ 13373 w 3823726"/>
              <a:gd name="connsiteY388" fmla="*/ 847283 h 1575020"/>
              <a:gd name="connsiteX389" fmla="*/ 23204 w 3823726"/>
              <a:gd name="connsiteY389" fmla="*/ 843235 h 1575020"/>
              <a:gd name="connsiteX390" fmla="*/ 38240 w 3823726"/>
              <a:gd name="connsiteY390" fmla="*/ 861625 h 1575020"/>
              <a:gd name="connsiteX391" fmla="*/ 58828 w 3823726"/>
              <a:gd name="connsiteY391" fmla="*/ 866830 h 1575020"/>
              <a:gd name="connsiteX392" fmla="*/ 47609 w 3823726"/>
              <a:gd name="connsiteY392" fmla="*/ 870242 h 1575020"/>
              <a:gd name="connsiteX393" fmla="*/ 25112 w 3823726"/>
              <a:gd name="connsiteY393" fmla="*/ 879437 h 1575020"/>
              <a:gd name="connsiteX394" fmla="*/ 13546 w 3823726"/>
              <a:gd name="connsiteY394" fmla="*/ 890367 h 1575020"/>
              <a:gd name="connsiteX395" fmla="*/ 8862 w 3823726"/>
              <a:gd name="connsiteY395" fmla="*/ 908758 h 1575020"/>
              <a:gd name="connsiteX396" fmla="*/ 881 w 3823726"/>
              <a:gd name="connsiteY396" fmla="*/ 923158 h 1575020"/>
              <a:gd name="connsiteX397" fmla="*/ 2269 w 3823726"/>
              <a:gd name="connsiteY397" fmla="*/ 939235 h 1575020"/>
              <a:gd name="connsiteX398" fmla="*/ 7474 w 3823726"/>
              <a:gd name="connsiteY398" fmla="*/ 954156 h 1575020"/>
              <a:gd name="connsiteX399" fmla="*/ 1343 w 3823726"/>
              <a:gd name="connsiteY399" fmla="*/ 963351 h 1575020"/>
              <a:gd name="connsiteX400" fmla="*/ 4640 w 3823726"/>
              <a:gd name="connsiteY400" fmla="*/ 978329 h 1575020"/>
              <a:gd name="connsiteX401" fmla="*/ 7474 w 3823726"/>
              <a:gd name="connsiteY401" fmla="*/ 993828 h 1575020"/>
              <a:gd name="connsiteX402" fmla="*/ 14934 w 3823726"/>
              <a:gd name="connsiteY402" fmla="*/ 1009905 h 1575020"/>
              <a:gd name="connsiteX403" fmla="*/ 21064 w 3823726"/>
              <a:gd name="connsiteY403" fmla="*/ 1028874 h 1575020"/>
              <a:gd name="connsiteX404" fmla="*/ 33729 w 3823726"/>
              <a:gd name="connsiteY404" fmla="*/ 1033501 h 1575020"/>
              <a:gd name="connsiteX405" fmla="*/ 45874 w 3823726"/>
              <a:gd name="connsiteY405" fmla="*/ 1040383 h 1575020"/>
              <a:gd name="connsiteX406" fmla="*/ 58539 w 3823726"/>
              <a:gd name="connsiteY406" fmla="*/ 1040383 h 1575020"/>
              <a:gd name="connsiteX407" fmla="*/ 80573 w 3823726"/>
              <a:gd name="connsiteY407" fmla="*/ 1047843 h 1575020"/>
              <a:gd name="connsiteX408" fmla="*/ 82424 w 3823726"/>
              <a:gd name="connsiteY408" fmla="*/ 1066812 h 1575020"/>
              <a:gd name="connsiteX409" fmla="*/ 85257 w 3823726"/>
              <a:gd name="connsiteY409" fmla="*/ 1086359 h 1575020"/>
              <a:gd name="connsiteX410" fmla="*/ 96014 w 3823726"/>
              <a:gd name="connsiteY410" fmla="*/ 1103708 h 1575020"/>
              <a:gd name="connsiteX411" fmla="*/ 109605 w 3823726"/>
              <a:gd name="connsiteY411" fmla="*/ 1119265 h 1575020"/>
              <a:gd name="connsiteX412" fmla="*/ 122732 w 3823726"/>
              <a:gd name="connsiteY412" fmla="*/ 1133607 h 1575020"/>
              <a:gd name="connsiteX413" fmla="*/ 110588 w 3823726"/>
              <a:gd name="connsiteY413" fmla="*/ 1146851 h 1575020"/>
              <a:gd name="connsiteX414" fmla="*/ 93701 w 3823726"/>
              <a:gd name="connsiteY414" fmla="*/ 1143959 h 1575020"/>
              <a:gd name="connsiteX415" fmla="*/ 97460 w 3823726"/>
              <a:gd name="connsiteY415" fmla="*/ 1169810 h 1575020"/>
              <a:gd name="connsiteX416" fmla="*/ 107291 w 3823726"/>
              <a:gd name="connsiteY416" fmla="*/ 1184788 h 1575020"/>
              <a:gd name="connsiteX417" fmla="*/ 118048 w 3823726"/>
              <a:gd name="connsiteY417" fmla="*/ 1177848 h 1575020"/>
              <a:gd name="connsiteX418" fmla="*/ 133547 w 3823726"/>
              <a:gd name="connsiteY418" fmla="*/ 1177270 h 1575020"/>
              <a:gd name="connsiteX419" fmla="*/ 152747 w 3823726"/>
              <a:gd name="connsiteY419" fmla="*/ 1179583 h 1575020"/>
              <a:gd name="connsiteX420" fmla="*/ 156043 w 3823726"/>
              <a:gd name="connsiteY420" fmla="*/ 1200865 h 1575020"/>
              <a:gd name="connsiteX421" fmla="*/ 161190 w 3823726"/>
              <a:gd name="connsiteY421" fmla="*/ 1216364 h 1575020"/>
              <a:gd name="connsiteX422" fmla="*/ 178540 w 3823726"/>
              <a:gd name="connsiteY422" fmla="*/ 1221569 h 1575020"/>
              <a:gd name="connsiteX423" fmla="*/ 188834 w 3823726"/>
              <a:gd name="connsiteY423" fmla="*/ 1243372 h 1575020"/>
              <a:gd name="connsiteX424" fmla="*/ 197740 w 3823726"/>
              <a:gd name="connsiteY424" fmla="*/ 1249155 h 1575020"/>
              <a:gd name="connsiteX425" fmla="*/ 209307 w 3823726"/>
              <a:gd name="connsiteY425" fmla="*/ 1255459 h 1575020"/>
              <a:gd name="connsiteX426" fmla="*/ 221451 w 3823726"/>
              <a:gd name="connsiteY426" fmla="*/ 1254302 h 1575020"/>
              <a:gd name="connsiteX427" fmla="*/ 234579 w 3823726"/>
              <a:gd name="connsiteY427" fmla="*/ 1253145 h 1575020"/>
              <a:gd name="connsiteX428" fmla="*/ 244930 w 3823726"/>
              <a:gd name="connsiteY428" fmla="*/ 1268124 h 1575020"/>
              <a:gd name="connsiteX429" fmla="*/ 264131 w 3823726"/>
              <a:gd name="connsiteY429" fmla="*/ 1271536 h 1575020"/>
              <a:gd name="connsiteX430" fmla="*/ 283794 w 3823726"/>
              <a:gd name="connsiteY430" fmla="*/ 1277897 h 1575020"/>
              <a:gd name="connsiteX431" fmla="*/ 297384 w 3823726"/>
              <a:gd name="connsiteY431" fmla="*/ 1287671 h 1575020"/>
              <a:gd name="connsiteX432" fmla="*/ 290849 w 3823726"/>
              <a:gd name="connsiteY432" fmla="*/ 1299237 h 1575020"/>
              <a:gd name="connsiteX433" fmla="*/ 296632 w 3823726"/>
              <a:gd name="connsiteY433" fmla="*/ 1307334 h 1575020"/>
              <a:gd name="connsiteX434" fmla="*/ 288188 w 3823726"/>
              <a:gd name="connsiteY434" fmla="*/ 1314216 h 1575020"/>
              <a:gd name="connsiteX435" fmla="*/ 293335 w 3823726"/>
              <a:gd name="connsiteY435" fmla="*/ 1324567 h 1575020"/>
              <a:gd name="connsiteX436" fmla="*/ 289114 w 3823726"/>
              <a:gd name="connsiteY436" fmla="*/ 1341223 h 1575020"/>
              <a:gd name="connsiteX437" fmla="*/ 269914 w 3823726"/>
              <a:gd name="connsiteY437" fmla="*/ 1340644 h 1575020"/>
              <a:gd name="connsiteX438" fmla="*/ 251639 w 3823726"/>
              <a:gd name="connsiteY438" fmla="*/ 1355623 h 1575020"/>
              <a:gd name="connsiteX439" fmla="*/ 251177 w 3823726"/>
              <a:gd name="connsiteY439" fmla="*/ 1368809 h 1575020"/>
              <a:gd name="connsiteX440" fmla="*/ 275061 w 3823726"/>
              <a:gd name="connsiteY440" fmla="*/ 1368230 h 1575020"/>
              <a:gd name="connsiteX441" fmla="*/ 246145 w 3823726"/>
              <a:gd name="connsiteY441" fmla="*/ 1388356 h 1575020"/>
              <a:gd name="connsiteX442" fmla="*/ 255051 w 3823726"/>
              <a:gd name="connsiteY442" fmla="*/ 1403855 h 1575020"/>
              <a:gd name="connsiteX443" fmla="*/ 240998 w 3823726"/>
              <a:gd name="connsiteY443" fmla="*/ 1419989 h 1575020"/>
              <a:gd name="connsiteX444" fmla="*/ 228333 w 3823726"/>
              <a:gd name="connsiteY444" fmla="*/ 1432019 h 1575020"/>
              <a:gd name="connsiteX445" fmla="*/ 222550 w 3823726"/>
              <a:gd name="connsiteY445" fmla="*/ 1438380 h 1575020"/>
              <a:gd name="connsiteX446" fmla="*/ 240824 w 3823726"/>
              <a:gd name="connsiteY446" fmla="*/ 1456192 h 1575020"/>
              <a:gd name="connsiteX447" fmla="*/ 284372 w 3823726"/>
              <a:gd name="connsiteY447" fmla="*/ 1493551 h 1575020"/>
              <a:gd name="connsiteX448" fmla="*/ 290502 w 3823726"/>
              <a:gd name="connsiteY448" fmla="*/ 1499334 h 1575020"/>
              <a:gd name="connsiteX449" fmla="*/ 299408 w 3823726"/>
              <a:gd name="connsiteY449" fmla="*/ 1494766 h 1575020"/>
              <a:gd name="connsiteX450" fmla="*/ 327514 w 3823726"/>
              <a:gd name="connsiteY450" fmla="*/ 1504539 h 1575020"/>
              <a:gd name="connsiteX451" fmla="*/ 364064 w 3823726"/>
              <a:gd name="connsiteY451" fmla="*/ 1507951 h 1575020"/>
              <a:gd name="connsiteX452" fmla="*/ 378579 w 3823726"/>
              <a:gd name="connsiteY452" fmla="*/ 1518882 h 1575020"/>
              <a:gd name="connsiteX453" fmla="*/ 393153 w 3823726"/>
              <a:gd name="connsiteY453" fmla="*/ 1527498 h 1575020"/>
              <a:gd name="connsiteX454" fmla="*/ 417037 w 3823726"/>
              <a:gd name="connsiteY454" fmla="*/ 1524029 h 1575020"/>
              <a:gd name="connsiteX455" fmla="*/ 425481 w 3823726"/>
              <a:gd name="connsiteY455" fmla="*/ 1527498 h 1575020"/>
              <a:gd name="connsiteX456" fmla="*/ 432999 w 3823726"/>
              <a:gd name="connsiteY456" fmla="*/ 1544848 h 1575020"/>
              <a:gd name="connsiteX457" fmla="*/ 454975 w 3823726"/>
              <a:gd name="connsiteY457" fmla="*/ 1557513 h 1575020"/>
              <a:gd name="connsiteX458" fmla="*/ 472787 w 3823726"/>
              <a:gd name="connsiteY458" fmla="*/ 1572434 h 1575020"/>
              <a:gd name="connsiteX459" fmla="*/ 483139 w 3823726"/>
              <a:gd name="connsiteY459" fmla="*/ 1572434 h 1575020"/>
              <a:gd name="connsiteX460" fmla="*/ 498117 w 3823726"/>
              <a:gd name="connsiteY460" fmla="*/ 1559248 h 1575020"/>
              <a:gd name="connsiteX461" fmla="*/ 470937 w 3823726"/>
              <a:gd name="connsiteY461" fmla="*/ 1510380 h 1575020"/>
              <a:gd name="connsiteX462" fmla="*/ 462031 w 3823726"/>
              <a:gd name="connsiteY462" fmla="*/ 1472443 h 1575020"/>
              <a:gd name="connsiteX463" fmla="*/ 473597 w 3823726"/>
              <a:gd name="connsiteY463" fmla="*/ 1431961 h 1575020"/>
              <a:gd name="connsiteX464" fmla="*/ 515293 w 3823726"/>
              <a:gd name="connsiteY464" fmla="*/ 1402062 h 1575020"/>
              <a:gd name="connsiteX465" fmla="*/ 507776 w 3823726"/>
              <a:gd name="connsiteY465" fmla="*/ 1396915 h 1575020"/>
              <a:gd name="connsiteX466" fmla="*/ 502628 w 3823726"/>
              <a:gd name="connsiteY466" fmla="*/ 1384250 h 1575020"/>
              <a:gd name="connsiteX467" fmla="*/ 499332 w 3823726"/>
              <a:gd name="connsiteY467" fmla="*/ 1366900 h 1575020"/>
              <a:gd name="connsiteX468" fmla="*/ 484816 w 3823726"/>
              <a:gd name="connsiteY468" fmla="*/ 1347353 h 1575020"/>
              <a:gd name="connsiteX469" fmla="*/ 467929 w 3823726"/>
              <a:gd name="connsiteY469" fmla="*/ 1348510 h 1575020"/>
              <a:gd name="connsiteX470" fmla="*/ 463708 w 3823726"/>
              <a:gd name="connsiteY470" fmla="*/ 1333589 h 1575020"/>
              <a:gd name="connsiteX471" fmla="*/ 450117 w 3823726"/>
              <a:gd name="connsiteY471" fmla="*/ 1322659 h 1575020"/>
              <a:gd name="connsiteX472" fmla="*/ 455322 w 3823726"/>
              <a:gd name="connsiteY472" fmla="*/ 1305309 h 1575020"/>
              <a:gd name="connsiteX473" fmla="*/ 463708 w 3823726"/>
              <a:gd name="connsiteY473" fmla="*/ 1296693 h 1575020"/>
              <a:gd name="connsiteX474" fmla="*/ 456247 w 3823726"/>
              <a:gd name="connsiteY474" fmla="*/ 1282871 h 1575020"/>
              <a:gd name="connsiteX475" fmla="*/ 468912 w 3823726"/>
              <a:gd name="connsiteY475" fmla="*/ 1265521 h 1575020"/>
              <a:gd name="connsiteX476" fmla="*/ 482503 w 3823726"/>
              <a:gd name="connsiteY476" fmla="*/ 1255748 h 1575020"/>
              <a:gd name="connsiteX477" fmla="*/ 501241 w 3823726"/>
              <a:gd name="connsiteY477" fmla="*/ 1274138 h 1575020"/>
              <a:gd name="connsiteX478" fmla="*/ 503091 w 3823726"/>
              <a:gd name="connsiteY478" fmla="*/ 1256789 h 1575020"/>
              <a:gd name="connsiteX479" fmla="*/ 509221 w 3823726"/>
              <a:gd name="connsiteY479" fmla="*/ 1241868 h 1575020"/>
              <a:gd name="connsiteX480" fmla="*/ 521828 w 3823726"/>
              <a:gd name="connsiteY480" fmla="*/ 1228046 h 1575020"/>
              <a:gd name="connsiteX481" fmla="*/ 546696 w 3823726"/>
              <a:gd name="connsiteY481" fmla="*/ 1214282 h 1575020"/>
              <a:gd name="connsiteX482" fmla="*/ 564508 w 3823726"/>
              <a:gd name="connsiteY482" fmla="*/ 1207921 h 1575020"/>
              <a:gd name="connsiteX483" fmla="*/ 577174 w 3823726"/>
              <a:gd name="connsiteY483" fmla="*/ 1207921 h 1575020"/>
              <a:gd name="connsiteX484" fmla="*/ 594060 w 3823726"/>
              <a:gd name="connsiteY484" fmla="*/ 1207921 h 1575020"/>
              <a:gd name="connsiteX485" fmla="*/ 621241 w 3823726"/>
              <a:gd name="connsiteY485" fmla="*/ 1217694 h 1575020"/>
              <a:gd name="connsiteX486" fmla="*/ 640904 w 3823726"/>
              <a:gd name="connsiteY486" fmla="*/ 1237242 h 1575020"/>
              <a:gd name="connsiteX487" fmla="*/ 646687 w 3823726"/>
              <a:gd name="connsiteY487" fmla="*/ 1240711 h 1575020"/>
              <a:gd name="connsiteX488" fmla="*/ 660278 w 3823726"/>
              <a:gd name="connsiteY488" fmla="*/ 1240711 h 1575020"/>
              <a:gd name="connsiteX489" fmla="*/ 682311 w 3823726"/>
              <a:gd name="connsiteY489" fmla="*/ 1238398 h 1575020"/>
              <a:gd name="connsiteX490" fmla="*/ 705444 w 3823726"/>
              <a:gd name="connsiteY490" fmla="*/ 1229781 h 1575020"/>
              <a:gd name="connsiteX491" fmla="*/ 719034 w 3823726"/>
              <a:gd name="connsiteY491" fmla="*/ 1230938 h 1575020"/>
              <a:gd name="connsiteX492" fmla="*/ 742167 w 3823726"/>
              <a:gd name="connsiteY492" fmla="*/ 1232095 h 1575020"/>
              <a:gd name="connsiteX493" fmla="*/ 757608 w 3823726"/>
              <a:gd name="connsiteY493" fmla="*/ 1240711 h 1575020"/>
              <a:gd name="connsiteX494" fmla="*/ 769174 w 3823726"/>
              <a:gd name="connsiteY494" fmla="*/ 1249328 h 1575020"/>
              <a:gd name="connsiteX495" fmla="*/ 777560 w 3823726"/>
              <a:gd name="connsiteY495" fmla="*/ 1235507 h 1575020"/>
              <a:gd name="connsiteX496" fmla="*/ 795372 w 3823726"/>
              <a:gd name="connsiteY496" fmla="*/ 1244123 h 1575020"/>
              <a:gd name="connsiteX497" fmla="*/ 809946 w 3823726"/>
              <a:gd name="connsiteY497" fmla="*/ 1234350 h 1575020"/>
              <a:gd name="connsiteX498" fmla="*/ 803815 w 3823726"/>
              <a:gd name="connsiteY498" fmla="*/ 1214803 h 1575020"/>
              <a:gd name="connsiteX499" fmla="*/ 786986 w 3823726"/>
              <a:gd name="connsiteY499" fmla="*/ 1208499 h 1575020"/>
              <a:gd name="connsiteX500" fmla="*/ 780856 w 3823726"/>
              <a:gd name="connsiteY500" fmla="*/ 1193579 h 1575020"/>
              <a:gd name="connsiteX501" fmla="*/ 795372 w 3823726"/>
              <a:gd name="connsiteY501" fmla="*/ 1178600 h 1575020"/>
              <a:gd name="connsiteX502" fmla="*/ 799594 w 3823726"/>
              <a:gd name="connsiteY502" fmla="*/ 1159053 h 1575020"/>
              <a:gd name="connsiteX503" fmla="*/ 824462 w 3823726"/>
              <a:gd name="connsiteY503" fmla="*/ 1153906 h 1575020"/>
              <a:gd name="connsiteX504" fmla="*/ 803815 w 3823726"/>
              <a:gd name="connsiteY504" fmla="*/ 1141241 h 1575020"/>
              <a:gd name="connsiteX505" fmla="*/ 802890 w 3823726"/>
              <a:gd name="connsiteY505" fmla="*/ 1117704 h 1575020"/>
              <a:gd name="connsiteX506" fmla="*/ 822611 w 3823726"/>
              <a:gd name="connsiteY506" fmla="*/ 1116547 h 1575020"/>
              <a:gd name="connsiteX507" fmla="*/ 850717 w 3823726"/>
              <a:gd name="connsiteY507" fmla="*/ 1113077 h 1575020"/>
              <a:gd name="connsiteX508" fmla="*/ 886341 w 3823726"/>
              <a:gd name="connsiteY508" fmla="*/ 1104460 h 1575020"/>
              <a:gd name="connsiteX509" fmla="*/ 910226 w 3823726"/>
              <a:gd name="connsiteY509" fmla="*/ 1095843 h 1575020"/>
              <a:gd name="connsiteX510" fmla="*/ 943537 w 3823726"/>
              <a:gd name="connsiteY510" fmla="*/ 1088383 h 1575020"/>
              <a:gd name="connsiteX511" fmla="*/ 977716 w 3823726"/>
              <a:gd name="connsiteY511" fmla="*/ 1074561 h 1575020"/>
              <a:gd name="connsiteX512" fmla="*/ 1006631 w 3823726"/>
              <a:gd name="connsiteY512" fmla="*/ 1066522 h 1575020"/>
              <a:gd name="connsiteX513" fmla="*/ 1024906 w 3823726"/>
              <a:gd name="connsiteY513" fmla="*/ 1069414 h 1575020"/>
              <a:gd name="connsiteX514" fmla="*/ 1039885 w 3823726"/>
              <a:gd name="connsiteY514" fmla="*/ 1080344 h 1575020"/>
              <a:gd name="connsiteX515" fmla="*/ 1044106 w 3823726"/>
              <a:gd name="connsiteY515" fmla="*/ 1099891 h 1575020"/>
              <a:gd name="connsiteX516" fmla="*/ 1041272 w 3823726"/>
              <a:gd name="connsiteY516" fmla="*/ 1111458 h 1575020"/>
              <a:gd name="connsiteX517" fmla="*/ 1062844 w 3823726"/>
              <a:gd name="connsiteY517" fmla="*/ 1106831 h 1575020"/>
              <a:gd name="connsiteX518" fmla="*/ 1071750 w 3823726"/>
              <a:gd name="connsiteY518" fmla="*/ 1113713 h 1575020"/>
              <a:gd name="connsiteX519" fmla="*/ 1078342 w 3823726"/>
              <a:gd name="connsiteY519" fmla="*/ 1115448 h 1575020"/>
              <a:gd name="connsiteX520" fmla="*/ 1089099 w 3823726"/>
              <a:gd name="connsiteY520" fmla="*/ 1117183 h 1575020"/>
              <a:gd name="connsiteX521" fmla="*/ 1101764 w 3823726"/>
              <a:gd name="connsiteY521" fmla="*/ 1118918 h 1575020"/>
              <a:gd name="connsiteX522" fmla="*/ 1093321 w 3823726"/>
              <a:gd name="connsiteY522" fmla="*/ 1136730 h 1575020"/>
              <a:gd name="connsiteX523" fmla="*/ 1111133 w 3823726"/>
              <a:gd name="connsiteY523" fmla="*/ 1131525 h 1575020"/>
              <a:gd name="connsiteX524" fmla="*/ 1136463 w 3823726"/>
              <a:gd name="connsiteY524" fmla="*/ 1118918 h 1575020"/>
              <a:gd name="connsiteX525" fmla="*/ 1157976 w 3823726"/>
              <a:gd name="connsiteY525" fmla="*/ 1104518 h 1575020"/>
              <a:gd name="connsiteX526" fmla="*/ 1173476 w 3823726"/>
              <a:gd name="connsiteY526" fmla="*/ 1106253 h 1575020"/>
              <a:gd name="connsiteX527" fmla="*/ 1180011 w 3823726"/>
              <a:gd name="connsiteY527" fmla="*/ 1127535 h 1575020"/>
              <a:gd name="connsiteX528" fmla="*/ 1223153 w 3823726"/>
              <a:gd name="connsiteY528" fmla="*/ 1187853 h 1575020"/>
              <a:gd name="connsiteX529" fmla="*/ 1247500 w 3823726"/>
              <a:gd name="connsiteY529" fmla="*/ 1237878 h 1575020"/>
              <a:gd name="connsiteX530" fmla="*/ 1261148 w 3823726"/>
              <a:gd name="connsiteY530" fmla="*/ 1220066 h 1575020"/>
              <a:gd name="connsiteX531" fmla="*/ 1279423 w 3823726"/>
              <a:gd name="connsiteY531" fmla="*/ 1235564 h 1575020"/>
              <a:gd name="connsiteX532" fmla="*/ 1302555 w 3823726"/>
              <a:gd name="connsiteY532" fmla="*/ 1240191 h 1575020"/>
              <a:gd name="connsiteX533" fmla="*/ 1325978 w 3823726"/>
              <a:gd name="connsiteY533" fmla="*/ 1232152 h 1575020"/>
              <a:gd name="connsiteX534" fmla="*/ 1340956 w 3823726"/>
              <a:gd name="connsiteY534" fmla="*/ 1247073 h 1575020"/>
              <a:gd name="connsiteX535" fmla="*/ 1355529 w 3823726"/>
              <a:gd name="connsiteY535" fmla="*/ 1260837 h 1575020"/>
              <a:gd name="connsiteX536" fmla="*/ 1360677 w 3823726"/>
              <a:gd name="connsiteY536" fmla="*/ 1271189 h 1575020"/>
              <a:gd name="connsiteX537" fmla="*/ 1372243 w 3823726"/>
              <a:gd name="connsiteY537" fmla="*/ 1282755 h 1575020"/>
              <a:gd name="connsiteX538" fmla="*/ 1391038 w 3823726"/>
              <a:gd name="connsiteY538" fmla="*/ 1278765 h 1575020"/>
              <a:gd name="connsiteX539" fmla="*/ 1399423 w 3823726"/>
              <a:gd name="connsiteY539" fmla="*/ 1279343 h 1575020"/>
              <a:gd name="connsiteX540" fmla="*/ 1410701 w 3823726"/>
              <a:gd name="connsiteY540" fmla="*/ 1294264 h 1575020"/>
              <a:gd name="connsiteX541" fmla="*/ 1423829 w 3823726"/>
              <a:gd name="connsiteY541" fmla="*/ 1294264 h 1575020"/>
              <a:gd name="connsiteX542" fmla="*/ 1439733 w 3823726"/>
              <a:gd name="connsiteY542" fmla="*/ 1286803 h 1575020"/>
              <a:gd name="connsiteX543" fmla="*/ 1461304 w 3823726"/>
              <a:gd name="connsiteY543" fmla="*/ 1275237 h 1575020"/>
              <a:gd name="connsiteX544" fmla="*/ 1479578 w 3823726"/>
              <a:gd name="connsiteY544" fmla="*/ 1262572 h 1575020"/>
              <a:gd name="connsiteX545" fmla="*/ 1495077 w 3823726"/>
              <a:gd name="connsiteY545" fmla="*/ 1249964 h 1575020"/>
              <a:gd name="connsiteX546" fmla="*/ 1510981 w 3823726"/>
              <a:gd name="connsiteY546" fmla="*/ 1241868 h 1575020"/>
              <a:gd name="connsiteX547" fmla="*/ 1527868 w 3823726"/>
              <a:gd name="connsiteY547" fmla="*/ 1238456 h 1575020"/>
              <a:gd name="connsiteX548" fmla="*/ 1560658 w 3823726"/>
              <a:gd name="connsiteY548" fmla="*/ 1244760 h 1575020"/>
              <a:gd name="connsiteX549" fmla="*/ 1568176 w 3823726"/>
              <a:gd name="connsiteY549" fmla="*/ 1260316 h 1575020"/>
              <a:gd name="connsiteX550" fmla="*/ 1587839 w 3823726"/>
              <a:gd name="connsiteY550" fmla="*/ 1269512 h 1575020"/>
              <a:gd name="connsiteX551" fmla="*/ 1606635 w 3823726"/>
              <a:gd name="connsiteY551" fmla="*/ 1267777 h 1575020"/>
              <a:gd name="connsiteX552" fmla="*/ 1623463 w 3823726"/>
              <a:gd name="connsiteY552" fmla="*/ 1273560 h 1575020"/>
              <a:gd name="connsiteX553" fmla="*/ 1643184 w 3823726"/>
              <a:gd name="connsiteY553" fmla="*/ 1261994 h 1575020"/>
              <a:gd name="connsiteX554" fmla="*/ 1643646 w 3823726"/>
              <a:gd name="connsiteY554" fmla="*/ 1245338 h 1575020"/>
              <a:gd name="connsiteX555" fmla="*/ 1635203 w 3823726"/>
              <a:gd name="connsiteY555" fmla="*/ 1222205 h 1575020"/>
              <a:gd name="connsiteX556" fmla="*/ 1645035 w 3823726"/>
              <a:gd name="connsiteY556" fmla="*/ 1208384 h 1575020"/>
              <a:gd name="connsiteX557" fmla="*/ 1657700 w 3823726"/>
              <a:gd name="connsiteY557" fmla="*/ 1198610 h 1575020"/>
              <a:gd name="connsiteX558" fmla="*/ 1666143 w 3823726"/>
              <a:gd name="connsiteY558" fmla="*/ 1189415 h 1575020"/>
              <a:gd name="connsiteX559" fmla="*/ 1683492 w 3823726"/>
              <a:gd name="connsiteY559" fmla="*/ 1197453 h 1575020"/>
              <a:gd name="connsiteX560" fmla="*/ 1698008 w 3823726"/>
              <a:gd name="connsiteY560" fmla="*/ 1201502 h 1575020"/>
              <a:gd name="connsiteX561" fmla="*/ 1715358 w 3823726"/>
              <a:gd name="connsiteY561" fmla="*/ 1209540 h 1575020"/>
              <a:gd name="connsiteX562" fmla="*/ 1738490 w 3823726"/>
              <a:gd name="connsiteY562" fmla="*/ 1217579 h 1575020"/>
              <a:gd name="connsiteX563" fmla="*/ 1741324 w 3823726"/>
              <a:gd name="connsiteY563" fmla="*/ 1241695 h 1575020"/>
              <a:gd name="connsiteX564" fmla="*/ 1755840 w 3823726"/>
              <a:gd name="connsiteY564" fmla="*/ 1254938 h 1575020"/>
              <a:gd name="connsiteX565" fmla="*/ 1776486 w 3823726"/>
              <a:gd name="connsiteY565" fmla="*/ 1262398 h 1575020"/>
              <a:gd name="connsiteX566" fmla="*/ 1793315 w 3823726"/>
              <a:gd name="connsiteY566" fmla="*/ 1252625 h 1575020"/>
              <a:gd name="connsiteX567" fmla="*/ 1814886 w 3823726"/>
              <a:gd name="connsiteY567" fmla="*/ 1249213 h 1575020"/>
              <a:gd name="connsiteX568" fmla="*/ 1836458 w 3823726"/>
              <a:gd name="connsiteY568" fmla="*/ 1254996 h 1575020"/>
              <a:gd name="connsiteX569" fmla="*/ 1854732 w 3823726"/>
              <a:gd name="connsiteY569" fmla="*/ 1260779 h 1575020"/>
              <a:gd name="connsiteX570" fmla="*/ 1873932 w 3823726"/>
              <a:gd name="connsiteY570" fmla="*/ 1271709 h 1575020"/>
              <a:gd name="connsiteX571" fmla="*/ 1886597 w 3823726"/>
              <a:gd name="connsiteY571" fmla="*/ 1287266 h 1575020"/>
              <a:gd name="connsiteX572" fmla="*/ 1916612 w 3823726"/>
              <a:gd name="connsiteY572" fmla="*/ 1293570 h 1575020"/>
              <a:gd name="connsiteX573" fmla="*/ 1948014 w 3823726"/>
              <a:gd name="connsiteY573" fmla="*/ 1293570 h 1575020"/>
              <a:gd name="connsiteX574" fmla="*/ 1978492 w 3823726"/>
              <a:gd name="connsiteY574" fmla="*/ 1284374 h 1575020"/>
              <a:gd name="connsiteX575" fmla="*/ 1997229 w 3823726"/>
              <a:gd name="connsiteY575" fmla="*/ 1276336 h 1575020"/>
              <a:gd name="connsiteX576" fmla="*/ 2015966 w 3823726"/>
              <a:gd name="connsiteY576" fmla="*/ 1261357 h 1575020"/>
              <a:gd name="connsiteX577" fmla="*/ 2044882 w 3823726"/>
              <a:gd name="connsiteY577" fmla="*/ 1263092 h 1575020"/>
              <a:gd name="connsiteX578" fmla="*/ 2065008 w 3823726"/>
              <a:gd name="connsiteY578" fmla="*/ 1268297 h 1575020"/>
              <a:gd name="connsiteX579" fmla="*/ 2087042 w 3823726"/>
              <a:gd name="connsiteY579" fmla="*/ 1274601 h 1575020"/>
              <a:gd name="connsiteX580" fmla="*/ 2110175 w 3823726"/>
              <a:gd name="connsiteY580" fmla="*/ 1282061 h 1575020"/>
              <a:gd name="connsiteX581" fmla="*/ 2132209 w 3823726"/>
              <a:gd name="connsiteY581" fmla="*/ 1268297 h 1575020"/>
              <a:gd name="connsiteX582" fmla="*/ 2142502 w 3823726"/>
              <a:gd name="connsiteY582" fmla="*/ 1255632 h 1575020"/>
              <a:gd name="connsiteX583" fmla="*/ 2154069 w 3823726"/>
              <a:gd name="connsiteY583" fmla="*/ 1226716 h 1575020"/>
              <a:gd name="connsiteX584" fmla="*/ 2168584 w 3823726"/>
              <a:gd name="connsiteY584" fmla="*/ 1200287 h 1575020"/>
              <a:gd name="connsiteX585" fmla="*/ 2178879 w 3823726"/>
              <a:gd name="connsiteY585" fmla="*/ 1186465 h 1575020"/>
              <a:gd name="connsiteX586" fmla="*/ 2171881 w 3823726"/>
              <a:gd name="connsiteY586" fmla="*/ 1166918 h 1575020"/>
              <a:gd name="connsiteX587" fmla="*/ 2169972 w 3823726"/>
              <a:gd name="connsiteY587" fmla="*/ 1151998 h 1575020"/>
              <a:gd name="connsiteX588" fmla="*/ 2199987 w 3823726"/>
              <a:gd name="connsiteY588" fmla="*/ 1140431 h 1575020"/>
              <a:gd name="connsiteX589" fmla="*/ 2234686 w 3823726"/>
              <a:gd name="connsiteY589" fmla="*/ 1137019 h 1575020"/>
              <a:gd name="connsiteX590" fmla="*/ 2260942 w 3823726"/>
              <a:gd name="connsiteY590" fmla="*/ 1142166 h 1575020"/>
              <a:gd name="connsiteX591" fmla="*/ 2289510 w 3823726"/>
              <a:gd name="connsiteY591" fmla="*/ 1151940 h 1575020"/>
              <a:gd name="connsiteX592" fmla="*/ 2305010 w 3823726"/>
              <a:gd name="connsiteY592" fmla="*/ 1172644 h 1575020"/>
              <a:gd name="connsiteX593" fmla="*/ 2316229 w 3823726"/>
              <a:gd name="connsiteY593" fmla="*/ 1197916 h 1575020"/>
              <a:gd name="connsiteX594" fmla="*/ 2330282 w 3823726"/>
              <a:gd name="connsiteY594" fmla="*/ 1230707 h 1575020"/>
              <a:gd name="connsiteX595" fmla="*/ 2341848 w 3823726"/>
              <a:gd name="connsiteY595" fmla="*/ 1264596 h 1575020"/>
              <a:gd name="connsiteX596" fmla="*/ 2350754 w 3823726"/>
              <a:gd name="connsiteY596" fmla="*/ 1280095 h 1575020"/>
              <a:gd name="connsiteX597" fmla="*/ 2373887 w 3823726"/>
              <a:gd name="connsiteY597" fmla="*/ 1289868 h 1575020"/>
              <a:gd name="connsiteX598" fmla="*/ 2397019 w 3823726"/>
              <a:gd name="connsiteY598" fmla="*/ 1302533 h 1575020"/>
              <a:gd name="connsiteX599" fmla="*/ 2413906 w 3823726"/>
              <a:gd name="connsiteY599" fmla="*/ 1315777 h 1575020"/>
              <a:gd name="connsiteX600" fmla="*/ 2418590 w 3823726"/>
              <a:gd name="connsiteY600" fmla="*/ 1339893 h 1575020"/>
              <a:gd name="connsiteX601" fmla="*/ 2441723 w 3823726"/>
              <a:gd name="connsiteY601" fmla="*/ 1350823 h 1575020"/>
              <a:gd name="connsiteX602" fmla="*/ 2462369 w 3823726"/>
              <a:gd name="connsiteY602" fmla="*/ 1345040 h 1575020"/>
              <a:gd name="connsiteX603" fmla="*/ 2485502 w 3823726"/>
              <a:gd name="connsiteY603" fmla="*/ 1335266 h 1575020"/>
              <a:gd name="connsiteX604" fmla="*/ 2504239 w 3823726"/>
              <a:gd name="connsiteY604" fmla="*/ 1341049 h 1575020"/>
              <a:gd name="connsiteX605" fmla="*/ 2504702 w 3823726"/>
              <a:gd name="connsiteY605" fmla="*/ 1364182 h 1575020"/>
              <a:gd name="connsiteX606" fmla="*/ 2492037 w 3823726"/>
              <a:gd name="connsiteY606" fmla="*/ 1399864 h 1575020"/>
              <a:gd name="connsiteX607" fmla="*/ 2477984 w 3823726"/>
              <a:gd name="connsiteY607" fmla="*/ 1421088 h 1575020"/>
              <a:gd name="connsiteX608" fmla="*/ 2466765 w 3823726"/>
              <a:gd name="connsiteY608" fmla="*/ 1439479 h 1575020"/>
              <a:gd name="connsiteX609" fmla="*/ 2446118 w 3823726"/>
              <a:gd name="connsiteY609" fmla="*/ 1439479 h 1575020"/>
              <a:gd name="connsiteX610" fmla="*/ 2426919 w 3823726"/>
              <a:gd name="connsiteY610" fmla="*/ 1450409 h 1575020"/>
              <a:gd name="connsiteX611" fmla="*/ 2423622 w 3823726"/>
              <a:gd name="connsiteY611" fmla="*/ 1469956 h 1575020"/>
              <a:gd name="connsiteX612" fmla="*/ 2425010 w 3823726"/>
              <a:gd name="connsiteY612" fmla="*/ 1493089 h 1575020"/>
              <a:gd name="connsiteX613" fmla="*/ 2426919 w 3823726"/>
              <a:gd name="connsiteY613" fmla="*/ 1519518 h 1575020"/>
              <a:gd name="connsiteX614" fmla="*/ 2446581 w 3823726"/>
              <a:gd name="connsiteY614" fmla="*/ 1506853 h 1575020"/>
              <a:gd name="connsiteX615" fmla="*/ 2473762 w 3823726"/>
              <a:gd name="connsiteY615" fmla="*/ 1525243 h 1575020"/>
              <a:gd name="connsiteX616" fmla="*/ 2528124 w 3823726"/>
              <a:gd name="connsiteY616" fmla="*/ 1484761 h 1575020"/>
              <a:gd name="connsiteX617" fmla="*/ 2566582 w 3823726"/>
              <a:gd name="connsiteY617" fmla="*/ 1434216 h 1575020"/>
              <a:gd name="connsiteX618" fmla="*/ 2600818 w 3823726"/>
              <a:gd name="connsiteY618" fmla="*/ 1379623 h 1575020"/>
              <a:gd name="connsiteX619" fmla="*/ 2625628 w 3823726"/>
              <a:gd name="connsiteY619" fmla="*/ 1339950 h 1575020"/>
              <a:gd name="connsiteX620" fmla="*/ 2640144 w 3823726"/>
              <a:gd name="connsiteY620" fmla="*/ 1311787 h 1575020"/>
              <a:gd name="connsiteX621" fmla="*/ 2650033 w 3823726"/>
              <a:gd name="connsiteY621" fmla="*/ 1238225 h 1575020"/>
              <a:gd name="connsiteX622" fmla="*/ 2654717 w 3823726"/>
              <a:gd name="connsiteY622" fmla="*/ 1220875 h 1575020"/>
              <a:gd name="connsiteX623" fmla="*/ 2663623 w 3823726"/>
              <a:gd name="connsiteY623" fmla="*/ 1201328 h 1575020"/>
              <a:gd name="connsiteX624" fmla="*/ 2667382 w 3823726"/>
              <a:gd name="connsiteY624" fmla="*/ 1182938 h 1575020"/>
              <a:gd name="connsiteX625" fmla="*/ 2665936 w 3823726"/>
              <a:gd name="connsiteY625" fmla="*/ 1161656 h 1575020"/>
              <a:gd name="connsiteX626" fmla="*/ 2668770 w 3823726"/>
              <a:gd name="connsiteY626" fmla="*/ 1153617 h 1575020"/>
              <a:gd name="connsiteX627" fmla="*/ 2659865 w 3823726"/>
              <a:gd name="connsiteY627" fmla="*/ 1139795 h 1575020"/>
              <a:gd name="connsiteX628" fmla="*/ 2645811 w 3823726"/>
              <a:gd name="connsiteY628" fmla="*/ 1126031 h 1575020"/>
              <a:gd name="connsiteX629" fmla="*/ 2627536 w 3823726"/>
              <a:gd name="connsiteY629" fmla="*/ 1109376 h 1575020"/>
              <a:gd name="connsiteX630" fmla="*/ 2618167 w 3823726"/>
              <a:gd name="connsiteY630" fmla="*/ 1108797 h 1575020"/>
              <a:gd name="connsiteX631" fmla="*/ 2607816 w 3823726"/>
              <a:gd name="connsiteY631" fmla="*/ 1114581 h 1575020"/>
              <a:gd name="connsiteX632" fmla="*/ 2602669 w 3823726"/>
              <a:gd name="connsiteY632" fmla="*/ 1119785 h 1575020"/>
              <a:gd name="connsiteX633" fmla="*/ 2592375 w 3823726"/>
              <a:gd name="connsiteY633" fmla="*/ 1130658 h 1575020"/>
              <a:gd name="connsiteX634" fmla="*/ 2579247 w 3823726"/>
              <a:gd name="connsiteY634" fmla="*/ 1131814 h 1575020"/>
              <a:gd name="connsiteX635" fmla="*/ 2578321 w 3823726"/>
              <a:gd name="connsiteY635" fmla="*/ 1115159 h 1575020"/>
              <a:gd name="connsiteX636" fmla="*/ 2580172 w 3823726"/>
              <a:gd name="connsiteY636" fmla="*/ 1108277 h 1575020"/>
              <a:gd name="connsiteX637" fmla="*/ 2575488 w 3823726"/>
              <a:gd name="connsiteY637" fmla="*/ 1105964 h 1575020"/>
              <a:gd name="connsiteX638" fmla="*/ 2562823 w 3823726"/>
              <a:gd name="connsiteY638" fmla="*/ 1124354 h 1575020"/>
              <a:gd name="connsiteX639" fmla="*/ 2560047 w 3823726"/>
              <a:gd name="connsiteY639" fmla="*/ 1095438 h 1575020"/>
              <a:gd name="connsiteX640" fmla="*/ 2560047 w 3823726"/>
              <a:gd name="connsiteY640" fmla="*/ 1094860 h 1575020"/>
              <a:gd name="connsiteX641" fmla="*/ 2558138 w 3823726"/>
              <a:gd name="connsiteY641" fmla="*/ 1093125 h 1575020"/>
              <a:gd name="connsiteX642" fmla="*/ 2533329 w 3823726"/>
              <a:gd name="connsiteY642" fmla="*/ 1094860 h 1575020"/>
              <a:gd name="connsiteX643" fmla="*/ 2534254 w 3823726"/>
              <a:gd name="connsiteY643" fmla="*/ 1074156 h 1575020"/>
              <a:gd name="connsiteX644" fmla="*/ 2544548 w 3823726"/>
              <a:gd name="connsiteY644" fmla="*/ 1062590 h 1575020"/>
              <a:gd name="connsiteX645" fmla="*/ 2569416 w 3823726"/>
              <a:gd name="connsiteY645" fmla="*/ 1038995 h 1575020"/>
              <a:gd name="connsiteX646" fmla="*/ 2575488 w 3823726"/>
              <a:gd name="connsiteY646" fmla="*/ 1037838 h 1575020"/>
              <a:gd name="connsiteX647" fmla="*/ 2579247 w 3823726"/>
              <a:gd name="connsiteY647" fmla="*/ 1010252 h 1575020"/>
              <a:gd name="connsiteX648" fmla="*/ 2619729 w 3823726"/>
              <a:gd name="connsiteY648" fmla="*/ 965433 h 1575020"/>
              <a:gd name="connsiteX649" fmla="*/ 2662872 w 3823726"/>
              <a:gd name="connsiteY649" fmla="*/ 917143 h 1575020"/>
              <a:gd name="connsiteX650" fmla="*/ 2731286 w 3823726"/>
              <a:gd name="connsiteY650" fmla="*/ 899331 h 1575020"/>
              <a:gd name="connsiteX651" fmla="*/ 2732212 w 3823726"/>
              <a:gd name="connsiteY651" fmla="*/ 899331 h 1575020"/>
              <a:gd name="connsiteX652" fmla="*/ 2772694 w 3823726"/>
              <a:gd name="connsiteY652" fmla="*/ 907948 h 1575020"/>
              <a:gd name="connsiteX653" fmla="*/ 2773157 w 3823726"/>
              <a:gd name="connsiteY653" fmla="*/ 908526 h 1575020"/>
              <a:gd name="connsiteX654" fmla="*/ 2799412 w 3823726"/>
              <a:gd name="connsiteY654" fmla="*/ 900488 h 1575020"/>
              <a:gd name="connsiteX655" fmla="*/ 2838795 w 3823726"/>
              <a:gd name="connsiteY655" fmla="*/ 905635 h 1575020"/>
              <a:gd name="connsiteX656" fmla="*/ 2848627 w 3823726"/>
              <a:gd name="connsiteY656" fmla="*/ 897018 h 1575020"/>
              <a:gd name="connsiteX657" fmla="*/ 2881417 w 3823726"/>
              <a:gd name="connsiteY657" fmla="*/ 892449 h 1575020"/>
              <a:gd name="connsiteX658" fmla="*/ 2899230 w 3823726"/>
              <a:gd name="connsiteY658" fmla="*/ 896440 h 1575020"/>
              <a:gd name="connsiteX659" fmla="*/ 2915654 w 3823726"/>
              <a:gd name="connsiteY659" fmla="*/ 906213 h 1575020"/>
              <a:gd name="connsiteX660" fmla="*/ 2911432 w 3823726"/>
              <a:gd name="connsiteY660" fmla="*/ 914830 h 1575020"/>
              <a:gd name="connsiteX661" fmla="*/ 2903914 w 3823726"/>
              <a:gd name="connsiteY661" fmla="*/ 924604 h 1575020"/>
              <a:gd name="connsiteX662" fmla="*/ 2927394 w 3823726"/>
              <a:gd name="connsiteY662" fmla="*/ 920613 h 1575020"/>
              <a:gd name="connsiteX663" fmla="*/ 2929706 w 3823726"/>
              <a:gd name="connsiteY663" fmla="*/ 921192 h 1575020"/>
              <a:gd name="connsiteX664" fmla="*/ 2955500 w 3823726"/>
              <a:gd name="connsiteY664" fmla="*/ 914252 h 1575020"/>
              <a:gd name="connsiteX665" fmla="*/ 2968628 w 3823726"/>
              <a:gd name="connsiteY665" fmla="*/ 915408 h 1575020"/>
              <a:gd name="connsiteX666" fmla="*/ 2992975 w 3823726"/>
              <a:gd name="connsiteY666" fmla="*/ 908526 h 1575020"/>
              <a:gd name="connsiteX667" fmla="*/ 2983606 w 3823726"/>
              <a:gd name="connsiteY667" fmla="*/ 899910 h 1575020"/>
              <a:gd name="connsiteX668" fmla="*/ 2981755 w 3823726"/>
              <a:gd name="connsiteY668" fmla="*/ 876372 h 1575020"/>
              <a:gd name="connsiteX669" fmla="*/ 3015934 w 3823726"/>
              <a:gd name="connsiteY669" fmla="*/ 840112 h 1575020"/>
              <a:gd name="connsiteX670" fmla="*/ 3033283 w 3823726"/>
              <a:gd name="connsiteY670" fmla="*/ 828083 h 1575020"/>
              <a:gd name="connsiteX671" fmla="*/ 3045949 w 3823726"/>
              <a:gd name="connsiteY671" fmla="*/ 802752 h 1575020"/>
              <a:gd name="connsiteX672" fmla="*/ 3084406 w 3823726"/>
              <a:gd name="connsiteY672" fmla="*/ 798762 h 1575020"/>
              <a:gd name="connsiteX673" fmla="*/ 3099847 w 3823726"/>
              <a:gd name="connsiteY673" fmla="*/ 806801 h 1575020"/>
              <a:gd name="connsiteX674" fmla="*/ 3116734 w 3823726"/>
              <a:gd name="connsiteY674" fmla="*/ 798762 h 1575020"/>
              <a:gd name="connsiteX675" fmla="*/ 3105168 w 3823726"/>
              <a:gd name="connsiteY675" fmla="*/ 824613 h 1575020"/>
              <a:gd name="connsiteX676" fmla="*/ 3118296 w 3823726"/>
              <a:gd name="connsiteY676" fmla="*/ 835543 h 1575020"/>
              <a:gd name="connsiteX677" fmla="*/ 3112513 w 3823726"/>
              <a:gd name="connsiteY677" fmla="*/ 847109 h 1575020"/>
              <a:gd name="connsiteX678" fmla="*/ 3141081 w 3823726"/>
              <a:gd name="connsiteY678" fmla="*/ 832131 h 1575020"/>
              <a:gd name="connsiteX679" fmla="*/ 3180002 w 3823726"/>
              <a:gd name="connsiteY679" fmla="*/ 810328 h 1575020"/>
              <a:gd name="connsiteX680" fmla="*/ 3184687 w 3823726"/>
              <a:gd name="connsiteY680" fmla="*/ 783263 h 1575020"/>
              <a:gd name="connsiteX681" fmla="*/ 3225169 w 3823726"/>
              <a:gd name="connsiteY681" fmla="*/ 766608 h 1575020"/>
              <a:gd name="connsiteX682" fmla="*/ 3224706 w 3823726"/>
              <a:gd name="connsiteY682" fmla="*/ 772969 h 1575020"/>
              <a:gd name="connsiteX683" fmla="*/ 3206894 w 3823726"/>
              <a:gd name="connsiteY683" fmla="*/ 794193 h 1575020"/>
              <a:gd name="connsiteX684" fmla="*/ 3203135 w 3823726"/>
              <a:gd name="connsiteY684" fmla="*/ 818367 h 1575020"/>
              <a:gd name="connsiteX685" fmla="*/ 3196137 w 3823726"/>
              <a:gd name="connsiteY685" fmla="*/ 830974 h 1575020"/>
              <a:gd name="connsiteX686" fmla="*/ 3189082 w 3823726"/>
              <a:gd name="connsiteY686" fmla="*/ 843639 h 1575020"/>
              <a:gd name="connsiteX687" fmla="*/ 3158141 w 3823726"/>
              <a:gd name="connsiteY687" fmla="*/ 859717 h 1575020"/>
              <a:gd name="connsiteX688" fmla="*/ 3138942 w 3823726"/>
              <a:gd name="connsiteY688" fmla="*/ 885047 h 1575020"/>
              <a:gd name="connsiteX689" fmla="*/ 3095336 w 3823726"/>
              <a:gd name="connsiteY689" fmla="*/ 932700 h 1575020"/>
              <a:gd name="connsiteX690" fmla="*/ 3056936 w 3823726"/>
              <a:gd name="connsiteY690" fmla="*/ 963756 h 1575020"/>
              <a:gd name="connsiteX691" fmla="*/ 3034903 w 3823726"/>
              <a:gd name="connsiteY691" fmla="*/ 968961 h 1575020"/>
              <a:gd name="connsiteX692" fmla="*/ 3026922 w 3823726"/>
              <a:gd name="connsiteY692" fmla="*/ 1002850 h 1575020"/>
              <a:gd name="connsiteX693" fmla="*/ 3024088 w 3823726"/>
              <a:gd name="connsiteY693" fmla="*/ 1006320 h 1575020"/>
              <a:gd name="connsiteX694" fmla="*/ 3024550 w 3823726"/>
              <a:gd name="connsiteY694" fmla="*/ 1012623 h 1575020"/>
              <a:gd name="connsiteX695" fmla="*/ 3039124 w 3823726"/>
              <a:gd name="connsiteY695" fmla="*/ 1043679 h 1575020"/>
              <a:gd name="connsiteX696" fmla="*/ 3021312 w 3823726"/>
              <a:gd name="connsiteY696" fmla="*/ 1186176 h 1575020"/>
              <a:gd name="connsiteX697" fmla="*/ 3021312 w 3823726"/>
              <a:gd name="connsiteY697" fmla="*/ 1186755 h 1575020"/>
              <a:gd name="connsiteX698" fmla="*/ 3025014 w 3823726"/>
              <a:gd name="connsiteY698" fmla="*/ 1216653 h 1575020"/>
              <a:gd name="connsiteX699" fmla="*/ 3031143 w 3823726"/>
              <a:gd name="connsiteY699" fmla="*/ 1236779 h 1575020"/>
              <a:gd name="connsiteX700" fmla="*/ 3055953 w 3823726"/>
              <a:gd name="connsiteY700" fmla="*/ 1211506 h 1575020"/>
              <a:gd name="connsiteX701" fmla="*/ 3067520 w 3823726"/>
              <a:gd name="connsiteY701" fmla="*/ 1195371 h 1575020"/>
              <a:gd name="connsiteX702" fmla="*/ 3072667 w 3823726"/>
              <a:gd name="connsiteY702" fmla="*/ 1167207 h 1575020"/>
              <a:gd name="connsiteX703" fmla="*/ 3088628 w 3823726"/>
              <a:gd name="connsiteY703" fmla="*/ 1154600 h 1575020"/>
              <a:gd name="connsiteX704" fmla="*/ 3098922 w 3823726"/>
              <a:gd name="connsiteY704" fmla="*/ 1151130 h 1575020"/>
              <a:gd name="connsiteX705" fmla="*/ 3107828 w 3823726"/>
              <a:gd name="connsiteY705" fmla="*/ 1143092 h 1575020"/>
              <a:gd name="connsiteX706" fmla="*/ 3104069 w 3823726"/>
              <a:gd name="connsiteY706" fmla="*/ 1127014 h 1575020"/>
              <a:gd name="connsiteX707" fmla="*/ 3104532 w 3823726"/>
              <a:gd name="connsiteY707" fmla="*/ 1122388 h 1575020"/>
              <a:gd name="connsiteX708" fmla="*/ 3106903 w 3823726"/>
              <a:gd name="connsiteY708" fmla="*/ 1087342 h 1575020"/>
              <a:gd name="connsiteX709" fmla="*/ 3145766 w 3823726"/>
              <a:gd name="connsiteY709" fmla="*/ 1060913 h 1575020"/>
              <a:gd name="connsiteX710" fmla="*/ 3159877 w 3823726"/>
              <a:gd name="connsiteY710" fmla="*/ 1040787 h 1575020"/>
              <a:gd name="connsiteX711" fmla="*/ 3166874 w 3823726"/>
              <a:gd name="connsiteY711" fmla="*/ 1034484 h 1575020"/>
              <a:gd name="connsiteX712" fmla="*/ 3185149 w 3823726"/>
              <a:gd name="connsiteY712" fmla="*/ 1033327 h 1575020"/>
              <a:gd name="connsiteX713" fmla="*/ 3173930 w 3823726"/>
              <a:gd name="connsiteY713" fmla="*/ 1014937 h 1575020"/>
              <a:gd name="connsiteX714" fmla="*/ 3178614 w 3823726"/>
              <a:gd name="connsiteY714" fmla="*/ 983303 h 1575020"/>
              <a:gd name="connsiteX715" fmla="*/ 3178152 w 3823726"/>
              <a:gd name="connsiteY715" fmla="*/ 968382 h 1575020"/>
              <a:gd name="connsiteX716" fmla="*/ 3163116 w 3823726"/>
              <a:gd name="connsiteY716" fmla="*/ 969539 h 1575020"/>
              <a:gd name="connsiteX717" fmla="*/ 3160339 w 3823726"/>
              <a:gd name="connsiteY717" fmla="*/ 940623 h 1575020"/>
              <a:gd name="connsiteX718" fmla="*/ 3180002 w 3823726"/>
              <a:gd name="connsiteY718" fmla="*/ 915871 h 1575020"/>
              <a:gd name="connsiteX719" fmla="*/ 3197815 w 3823726"/>
              <a:gd name="connsiteY719" fmla="*/ 880825 h 1575020"/>
              <a:gd name="connsiteX720" fmla="*/ 3218460 w 3823726"/>
              <a:gd name="connsiteY720" fmla="*/ 879668 h 1575020"/>
              <a:gd name="connsiteX721" fmla="*/ 3227366 w 3823726"/>
              <a:gd name="connsiteY721" fmla="*/ 884873 h 1575020"/>
              <a:gd name="connsiteX722" fmla="*/ 3250499 w 3823726"/>
              <a:gd name="connsiteY722" fmla="*/ 857808 h 1575020"/>
              <a:gd name="connsiteX723" fmla="*/ 3255183 w 3823726"/>
              <a:gd name="connsiteY723" fmla="*/ 868738 h 1575020"/>
              <a:gd name="connsiteX724" fmla="*/ 3270624 w 3823726"/>
              <a:gd name="connsiteY724" fmla="*/ 873365 h 1575020"/>
              <a:gd name="connsiteX725" fmla="*/ 3277217 w 3823726"/>
              <a:gd name="connsiteY725" fmla="*/ 867582 h 1575020"/>
              <a:gd name="connsiteX726" fmla="*/ 3335801 w 3823726"/>
              <a:gd name="connsiteY726" fmla="*/ 862435 h 1575020"/>
              <a:gd name="connsiteX727" fmla="*/ 3343782 w 3823726"/>
              <a:gd name="connsiteY727" fmla="*/ 869895 h 1575020"/>
              <a:gd name="connsiteX728" fmla="*/ 3381256 w 3823726"/>
              <a:gd name="connsiteY728" fmla="*/ 841731 h 1575020"/>
              <a:gd name="connsiteX729" fmla="*/ 3464707 w 3823726"/>
              <a:gd name="connsiteY729" fmla="*/ 798068 h 1575020"/>
              <a:gd name="connsiteX730" fmla="*/ 3513459 w 3823726"/>
              <a:gd name="connsiteY730" fmla="*/ 769904 h 1575020"/>
              <a:gd name="connsiteX731" fmla="*/ 3522828 w 3823726"/>
              <a:gd name="connsiteY731" fmla="*/ 767591 h 1575020"/>
              <a:gd name="connsiteX732" fmla="*/ 3543416 w 3823726"/>
              <a:gd name="connsiteY732" fmla="*/ 773894 h 1575020"/>
              <a:gd name="connsiteX733" fmla="*/ 3569209 w 3823726"/>
              <a:gd name="connsiteY733" fmla="*/ 771639 h 1575020"/>
              <a:gd name="connsiteX734" fmla="*/ 3572505 w 3823726"/>
              <a:gd name="connsiteY734" fmla="*/ 760709 h 1575020"/>
              <a:gd name="connsiteX735" fmla="*/ 3561691 w 3823726"/>
              <a:gd name="connsiteY735" fmla="*/ 758396 h 1575020"/>
              <a:gd name="connsiteX736" fmla="*/ 3543879 w 3823726"/>
              <a:gd name="connsiteY736" fmla="*/ 739427 h 1575020"/>
              <a:gd name="connsiteX737" fmla="*/ 3519531 w 3823726"/>
              <a:gd name="connsiteY737" fmla="*/ 707793 h 1575020"/>
              <a:gd name="connsiteX738" fmla="*/ 3522828 w 3823726"/>
              <a:gd name="connsiteY738" fmla="*/ 675638 h 1575020"/>
              <a:gd name="connsiteX739" fmla="*/ 3517681 w 3823726"/>
              <a:gd name="connsiteY739" fmla="*/ 676795 h 1575020"/>
              <a:gd name="connsiteX740" fmla="*/ 3497960 w 3823726"/>
              <a:gd name="connsiteY740" fmla="*/ 671590 h 1575020"/>
              <a:gd name="connsiteX741" fmla="*/ 3521093 w 3823726"/>
              <a:gd name="connsiteY741" fmla="*/ 663552 h 1575020"/>
              <a:gd name="connsiteX742" fmla="*/ 3529074 w 3823726"/>
              <a:gd name="connsiteY742" fmla="*/ 669913 h 1575020"/>
              <a:gd name="connsiteX743" fmla="*/ 3541276 w 3823726"/>
              <a:gd name="connsiteY743" fmla="*/ 667022 h 1575020"/>
              <a:gd name="connsiteX744" fmla="*/ 3556717 w 3823726"/>
              <a:gd name="connsiteY744" fmla="*/ 654356 h 1575020"/>
              <a:gd name="connsiteX745" fmla="*/ 3593788 w 3823726"/>
              <a:gd name="connsiteY745" fmla="*/ 650366 h 1575020"/>
              <a:gd name="connsiteX746" fmla="*/ 3598472 w 3823726"/>
              <a:gd name="connsiteY746" fmla="*/ 641749 h 1575020"/>
              <a:gd name="connsiteX747" fmla="*/ 3594250 w 3823726"/>
              <a:gd name="connsiteY747" fmla="*/ 625036 h 1575020"/>
              <a:gd name="connsiteX748" fmla="*/ 3596101 w 3823726"/>
              <a:gd name="connsiteY748" fmla="*/ 611272 h 1575020"/>
              <a:gd name="connsiteX749" fmla="*/ 3605007 w 3823726"/>
              <a:gd name="connsiteY749" fmla="*/ 602077 h 1575020"/>
              <a:gd name="connsiteX750" fmla="*/ 3617672 w 3823726"/>
              <a:gd name="connsiteY750" fmla="*/ 601498 h 1575020"/>
              <a:gd name="connsiteX751" fmla="*/ 3614375 w 3823726"/>
              <a:gd name="connsiteY751" fmla="*/ 616419 h 1575020"/>
              <a:gd name="connsiteX752" fmla="*/ 3622819 w 3823726"/>
              <a:gd name="connsiteY752" fmla="*/ 635388 h 1575020"/>
              <a:gd name="connsiteX753" fmla="*/ 3647224 w 3823726"/>
              <a:gd name="connsiteY753" fmla="*/ 635966 h 1575020"/>
              <a:gd name="connsiteX754" fmla="*/ 3684236 w 3823726"/>
              <a:gd name="connsiteY754" fmla="*/ 650366 h 1575020"/>
              <a:gd name="connsiteX755" fmla="*/ 3690020 w 3823726"/>
              <a:gd name="connsiteY755" fmla="*/ 664708 h 1575020"/>
              <a:gd name="connsiteX756" fmla="*/ 3716738 w 3823726"/>
              <a:gd name="connsiteY756" fmla="*/ 671590 h 1575020"/>
              <a:gd name="connsiteX757" fmla="*/ 3735012 w 3823726"/>
              <a:gd name="connsiteY757" fmla="*/ 692294 h 1575020"/>
              <a:gd name="connsiteX758" fmla="*/ 3736921 w 3823726"/>
              <a:gd name="connsiteY758" fmla="*/ 691716 h 1575020"/>
              <a:gd name="connsiteX759" fmla="*/ 3750974 w 3823726"/>
              <a:gd name="connsiteY759" fmla="*/ 693451 h 1575020"/>
              <a:gd name="connsiteX760" fmla="*/ 3763639 w 3823726"/>
              <a:gd name="connsiteY760" fmla="*/ 689981 h 1575020"/>
              <a:gd name="connsiteX761" fmla="*/ 3753287 w 3823726"/>
              <a:gd name="connsiteY761" fmla="*/ 674482 h 1575020"/>
              <a:gd name="connsiteX762" fmla="*/ 3764853 w 3823726"/>
              <a:gd name="connsiteY762" fmla="*/ 677952 h 1575020"/>
              <a:gd name="connsiteX763" fmla="*/ 3767167 w 3823726"/>
              <a:gd name="connsiteY763" fmla="*/ 664130 h 1575020"/>
              <a:gd name="connsiteX764" fmla="*/ 3763928 w 3823726"/>
              <a:gd name="connsiteY764" fmla="*/ 636544 h 1575020"/>
              <a:gd name="connsiteX765" fmla="*/ 3771388 w 3823726"/>
              <a:gd name="connsiteY765" fmla="*/ 633074 h 1575020"/>
              <a:gd name="connsiteX766" fmla="*/ 3797644 w 3823726"/>
              <a:gd name="connsiteY766" fmla="*/ 639436 h 1575020"/>
              <a:gd name="connsiteX767" fmla="*/ 3791861 w 3823726"/>
              <a:gd name="connsiteY767" fmla="*/ 631397 h 1575020"/>
              <a:gd name="connsiteX768" fmla="*/ 3797008 w 3823726"/>
              <a:gd name="connsiteY768" fmla="*/ 629084 h 1575020"/>
              <a:gd name="connsiteX769" fmla="*/ 3809673 w 3823726"/>
              <a:gd name="connsiteY769" fmla="*/ 630819 h 1575020"/>
              <a:gd name="connsiteX770" fmla="*/ 3821875 w 3823726"/>
              <a:gd name="connsiteY770" fmla="*/ 615262 h 1575020"/>
              <a:gd name="connsiteX771" fmla="*/ 3823726 w 3823726"/>
              <a:gd name="connsiteY771" fmla="*/ 615262 h 1575020"/>
              <a:gd name="connsiteX772" fmla="*/ 3720844 w 3823726"/>
              <a:gd name="connsiteY772" fmla="*/ 575243 h 1575020"/>
              <a:gd name="connsiteX773" fmla="*/ 1889084 w 3823726"/>
              <a:gd name="connsiteY773" fmla="*/ 1163795 h 1575020"/>
              <a:gd name="connsiteX774" fmla="*/ 1829517 w 3823726"/>
              <a:gd name="connsiteY774" fmla="*/ 1206880 h 1575020"/>
              <a:gd name="connsiteX775" fmla="*/ 1777469 w 3823726"/>
              <a:gd name="connsiteY775" fmla="*/ 1225270 h 1575020"/>
              <a:gd name="connsiteX776" fmla="*/ 1822462 w 3823726"/>
              <a:gd name="connsiteY776" fmla="*/ 1191959 h 1575020"/>
              <a:gd name="connsiteX777" fmla="*/ 1884805 w 3823726"/>
              <a:gd name="connsiteY777" fmla="*/ 1121231 h 1575020"/>
              <a:gd name="connsiteX778" fmla="*/ 1914761 w 3823726"/>
              <a:gd name="connsiteY778" fmla="*/ 1064325 h 1575020"/>
              <a:gd name="connsiteX779" fmla="*/ 1889084 w 3823726"/>
              <a:gd name="connsiteY779" fmla="*/ 1163795 h 157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</a:cxnLst>
            <a:rect l="l" t="t" r="r" b="b"/>
            <a:pathLst>
              <a:path w="3823726" h="1575020">
                <a:moveTo>
                  <a:pt x="3720844" y="575243"/>
                </a:moveTo>
                <a:cubicBezTo>
                  <a:pt x="3718935" y="575821"/>
                  <a:pt x="3718010" y="576978"/>
                  <a:pt x="3718010" y="577556"/>
                </a:cubicBezTo>
                <a:cubicBezTo>
                  <a:pt x="3717547" y="583339"/>
                  <a:pt x="3724603" y="583860"/>
                  <a:pt x="3728824" y="590163"/>
                </a:cubicBezTo>
                <a:cubicBezTo>
                  <a:pt x="3733046" y="596467"/>
                  <a:pt x="3723041" y="600515"/>
                  <a:pt x="3725528" y="607975"/>
                </a:cubicBezTo>
                <a:cubicBezTo>
                  <a:pt x="3728015" y="615436"/>
                  <a:pt x="3715234" y="604563"/>
                  <a:pt x="3710549" y="599937"/>
                </a:cubicBezTo>
                <a:cubicBezTo>
                  <a:pt x="3705865" y="595310"/>
                  <a:pt x="3708179" y="579811"/>
                  <a:pt x="3709567" y="571021"/>
                </a:cubicBezTo>
                <a:lnTo>
                  <a:pt x="3709567" y="569286"/>
                </a:lnTo>
                <a:cubicBezTo>
                  <a:pt x="3701586" y="564793"/>
                  <a:pt x="3695918" y="557043"/>
                  <a:pt x="3694125" y="548062"/>
                </a:cubicBezTo>
                <a:cubicBezTo>
                  <a:pt x="3693663" y="548062"/>
                  <a:pt x="3693663" y="547484"/>
                  <a:pt x="3693200" y="547484"/>
                </a:cubicBezTo>
                <a:cubicBezTo>
                  <a:pt x="3685682" y="546327"/>
                  <a:pt x="3678164" y="545749"/>
                  <a:pt x="3671629" y="544592"/>
                </a:cubicBezTo>
                <a:cubicBezTo>
                  <a:pt x="3653817" y="542279"/>
                  <a:pt x="3635080" y="541700"/>
                  <a:pt x="3617730" y="535975"/>
                </a:cubicBezTo>
                <a:cubicBezTo>
                  <a:pt x="3598993" y="529671"/>
                  <a:pt x="3596158" y="508389"/>
                  <a:pt x="3603677" y="494568"/>
                </a:cubicBezTo>
                <a:cubicBezTo>
                  <a:pt x="3595696" y="491734"/>
                  <a:pt x="3587253" y="488784"/>
                  <a:pt x="3583031" y="483001"/>
                </a:cubicBezTo>
                <a:cubicBezTo>
                  <a:pt x="3574125" y="472071"/>
                  <a:pt x="3534279" y="451946"/>
                  <a:pt x="3517392" y="450789"/>
                </a:cubicBezTo>
                <a:cubicBezTo>
                  <a:pt x="3504264" y="449632"/>
                  <a:pt x="3503339" y="442750"/>
                  <a:pt x="3500042" y="440437"/>
                </a:cubicBezTo>
                <a:cubicBezTo>
                  <a:pt x="3497498" y="441721"/>
                  <a:pt x="3494838" y="442687"/>
                  <a:pt x="3492061" y="443329"/>
                </a:cubicBezTo>
                <a:cubicBezTo>
                  <a:pt x="3458751" y="449632"/>
                  <a:pt x="3425035" y="454895"/>
                  <a:pt x="3392707" y="440437"/>
                </a:cubicBezTo>
                <a:cubicBezTo>
                  <a:pt x="3385767" y="437696"/>
                  <a:pt x="3379926" y="432630"/>
                  <a:pt x="3376283" y="426095"/>
                </a:cubicBezTo>
                <a:cubicBezTo>
                  <a:pt x="3370500" y="424938"/>
                  <a:pt x="3366451" y="424938"/>
                  <a:pt x="3364717" y="426673"/>
                </a:cubicBezTo>
                <a:cubicBezTo>
                  <a:pt x="3360032" y="432977"/>
                  <a:pt x="3361940" y="442750"/>
                  <a:pt x="3357256" y="444485"/>
                </a:cubicBezTo>
                <a:cubicBezTo>
                  <a:pt x="3352571" y="446220"/>
                  <a:pt x="3357256" y="454259"/>
                  <a:pt x="3368475" y="466866"/>
                </a:cubicBezTo>
                <a:cubicBezTo>
                  <a:pt x="3379695" y="479474"/>
                  <a:pt x="3373160" y="488727"/>
                  <a:pt x="3362692" y="493874"/>
                </a:cubicBezTo>
                <a:cubicBezTo>
                  <a:pt x="3352225" y="499021"/>
                  <a:pt x="3335511" y="488727"/>
                  <a:pt x="3330364" y="479531"/>
                </a:cubicBezTo>
                <a:cubicBezTo>
                  <a:pt x="3325217" y="470336"/>
                  <a:pt x="3311569" y="473748"/>
                  <a:pt x="3307868" y="462182"/>
                </a:cubicBezTo>
                <a:cubicBezTo>
                  <a:pt x="3282537" y="475367"/>
                  <a:pt x="3252523" y="473112"/>
                  <a:pt x="3225805" y="463339"/>
                </a:cubicBezTo>
                <a:cubicBezTo>
                  <a:pt x="3214239" y="458712"/>
                  <a:pt x="3200532" y="454721"/>
                  <a:pt x="3187405" y="448360"/>
                </a:cubicBezTo>
                <a:cubicBezTo>
                  <a:pt x="3170517" y="449517"/>
                  <a:pt x="3152706" y="452408"/>
                  <a:pt x="3149409" y="454721"/>
                </a:cubicBezTo>
                <a:cubicBezTo>
                  <a:pt x="3143626" y="459869"/>
                  <a:pt x="3147559" y="478837"/>
                  <a:pt x="3144725" y="480572"/>
                </a:cubicBezTo>
                <a:cubicBezTo>
                  <a:pt x="3141891" y="482307"/>
                  <a:pt x="3138652" y="458134"/>
                  <a:pt x="3138652" y="453565"/>
                </a:cubicBezTo>
                <a:cubicBezTo>
                  <a:pt x="3138652" y="448996"/>
                  <a:pt x="3131135" y="445526"/>
                  <a:pt x="3120378" y="445526"/>
                </a:cubicBezTo>
                <a:cubicBezTo>
                  <a:pt x="3109621" y="445526"/>
                  <a:pt x="3103491" y="444948"/>
                  <a:pt x="3107712" y="439743"/>
                </a:cubicBezTo>
                <a:cubicBezTo>
                  <a:pt x="3111934" y="434538"/>
                  <a:pt x="3103491" y="428813"/>
                  <a:pt x="3111934" y="421931"/>
                </a:cubicBezTo>
                <a:cubicBezTo>
                  <a:pt x="3113901" y="419936"/>
                  <a:pt x="3114247" y="416882"/>
                  <a:pt x="3112860" y="414471"/>
                </a:cubicBezTo>
                <a:cubicBezTo>
                  <a:pt x="3097650" y="405732"/>
                  <a:pt x="3080648" y="400447"/>
                  <a:pt x="3063182" y="398972"/>
                </a:cubicBezTo>
                <a:cubicBezTo>
                  <a:pt x="3035076" y="394924"/>
                  <a:pt x="3006912" y="390875"/>
                  <a:pt x="2979269" y="384572"/>
                </a:cubicBezTo>
                <a:cubicBezTo>
                  <a:pt x="2964290" y="387463"/>
                  <a:pt x="2941794" y="386307"/>
                  <a:pt x="2930054" y="386885"/>
                </a:cubicBezTo>
                <a:cubicBezTo>
                  <a:pt x="2916926" y="387463"/>
                  <a:pt x="2927740" y="380524"/>
                  <a:pt x="2924271" y="373063"/>
                </a:cubicBezTo>
                <a:cubicBezTo>
                  <a:pt x="2922941" y="371016"/>
                  <a:pt x="2921147" y="369264"/>
                  <a:pt x="2919124" y="367916"/>
                </a:cubicBezTo>
                <a:cubicBezTo>
                  <a:pt x="2915191" y="366835"/>
                  <a:pt x="2911316" y="365487"/>
                  <a:pt x="2907557" y="363868"/>
                </a:cubicBezTo>
                <a:cubicBezTo>
                  <a:pt x="2905475" y="363226"/>
                  <a:pt x="2903567" y="362272"/>
                  <a:pt x="2901774" y="361034"/>
                </a:cubicBezTo>
                <a:cubicBezTo>
                  <a:pt x="2898478" y="360456"/>
                  <a:pt x="2895991" y="361034"/>
                  <a:pt x="2895181" y="362712"/>
                </a:cubicBezTo>
                <a:cubicBezTo>
                  <a:pt x="2891943" y="369073"/>
                  <a:pt x="2886275" y="362712"/>
                  <a:pt x="2886275" y="358143"/>
                </a:cubicBezTo>
                <a:cubicBezTo>
                  <a:pt x="2886275" y="353574"/>
                  <a:pt x="2865225" y="344321"/>
                  <a:pt x="2856781" y="346576"/>
                </a:cubicBezTo>
                <a:cubicBezTo>
                  <a:pt x="2848338" y="348832"/>
                  <a:pt x="2844578" y="337381"/>
                  <a:pt x="2854410" y="337381"/>
                </a:cubicBezTo>
                <a:cubicBezTo>
                  <a:pt x="2864241" y="337381"/>
                  <a:pt x="2880665" y="339694"/>
                  <a:pt x="2873668" y="327029"/>
                </a:cubicBezTo>
                <a:cubicBezTo>
                  <a:pt x="2867364" y="327498"/>
                  <a:pt x="2861060" y="327110"/>
                  <a:pt x="2854873" y="325873"/>
                </a:cubicBezTo>
                <a:cubicBezTo>
                  <a:pt x="2849089" y="328764"/>
                  <a:pt x="2839894" y="332812"/>
                  <a:pt x="2837061" y="333911"/>
                </a:cubicBezTo>
                <a:cubicBezTo>
                  <a:pt x="2819248" y="340851"/>
                  <a:pt x="2807566" y="326451"/>
                  <a:pt x="2806120" y="310779"/>
                </a:cubicBezTo>
                <a:cubicBezTo>
                  <a:pt x="2803287" y="310536"/>
                  <a:pt x="2800511" y="310732"/>
                  <a:pt x="2797735" y="311357"/>
                </a:cubicBezTo>
                <a:cubicBezTo>
                  <a:pt x="2791604" y="313670"/>
                  <a:pt x="2797215" y="323444"/>
                  <a:pt x="2783624" y="338364"/>
                </a:cubicBezTo>
                <a:cubicBezTo>
                  <a:pt x="2770033" y="353285"/>
                  <a:pt x="2756905" y="343511"/>
                  <a:pt x="2758814" y="336051"/>
                </a:cubicBezTo>
                <a:cubicBezTo>
                  <a:pt x="2760723" y="328591"/>
                  <a:pt x="2777089" y="329747"/>
                  <a:pt x="2777089" y="322287"/>
                </a:cubicBezTo>
                <a:cubicBezTo>
                  <a:pt x="2777089" y="314827"/>
                  <a:pt x="2753957" y="318817"/>
                  <a:pt x="2750834" y="312514"/>
                </a:cubicBezTo>
                <a:cubicBezTo>
                  <a:pt x="2749908" y="310906"/>
                  <a:pt x="2749908" y="308916"/>
                  <a:pt x="2750834" y="307309"/>
                </a:cubicBezTo>
                <a:cubicBezTo>
                  <a:pt x="2739267" y="308465"/>
                  <a:pt x="2730708" y="299270"/>
                  <a:pt x="2727701" y="288340"/>
                </a:cubicBezTo>
                <a:cubicBezTo>
                  <a:pt x="2718448" y="286576"/>
                  <a:pt x="2709021" y="285819"/>
                  <a:pt x="2699595" y="286085"/>
                </a:cubicBezTo>
                <a:cubicBezTo>
                  <a:pt x="2681782" y="288340"/>
                  <a:pt x="2673801" y="277988"/>
                  <a:pt x="2663970" y="277468"/>
                </a:cubicBezTo>
                <a:cubicBezTo>
                  <a:pt x="2654139" y="276947"/>
                  <a:pt x="2654139" y="283771"/>
                  <a:pt x="2658823" y="290075"/>
                </a:cubicBezTo>
                <a:cubicBezTo>
                  <a:pt x="2663508" y="296379"/>
                  <a:pt x="2649455" y="301005"/>
                  <a:pt x="2638178" y="298692"/>
                </a:cubicBezTo>
                <a:cubicBezTo>
                  <a:pt x="2635575" y="298113"/>
                  <a:pt x="2632799" y="298113"/>
                  <a:pt x="2630197" y="298692"/>
                </a:cubicBezTo>
                <a:cubicBezTo>
                  <a:pt x="2630659" y="301005"/>
                  <a:pt x="2631122" y="302740"/>
                  <a:pt x="2631643" y="305053"/>
                </a:cubicBezTo>
                <a:cubicBezTo>
                  <a:pt x="2632510" y="308627"/>
                  <a:pt x="2633146" y="312259"/>
                  <a:pt x="2633493" y="315926"/>
                </a:cubicBezTo>
                <a:cubicBezTo>
                  <a:pt x="2634187" y="315845"/>
                  <a:pt x="2634823" y="316059"/>
                  <a:pt x="2635344" y="316504"/>
                </a:cubicBezTo>
                <a:cubicBezTo>
                  <a:pt x="2637252" y="317661"/>
                  <a:pt x="2635806" y="319396"/>
                  <a:pt x="2633956" y="321130"/>
                </a:cubicBezTo>
                <a:cubicBezTo>
                  <a:pt x="2634361" y="325740"/>
                  <a:pt x="2634071" y="330383"/>
                  <a:pt x="2633031" y="334895"/>
                </a:cubicBezTo>
                <a:cubicBezTo>
                  <a:pt x="2636790" y="339521"/>
                  <a:pt x="2635806" y="346461"/>
                  <a:pt x="2636327" y="350451"/>
                </a:cubicBezTo>
                <a:cubicBezTo>
                  <a:pt x="2636848" y="354441"/>
                  <a:pt x="2627883" y="356755"/>
                  <a:pt x="2621753" y="353863"/>
                </a:cubicBezTo>
                <a:cubicBezTo>
                  <a:pt x="2619035" y="356229"/>
                  <a:pt x="2615855" y="358004"/>
                  <a:pt x="2612384" y="359068"/>
                </a:cubicBezTo>
                <a:cubicBezTo>
                  <a:pt x="2607585" y="360682"/>
                  <a:pt x="2602495" y="361462"/>
                  <a:pt x="2597406" y="361381"/>
                </a:cubicBezTo>
                <a:cubicBezTo>
                  <a:pt x="2596944" y="363058"/>
                  <a:pt x="2594110" y="365372"/>
                  <a:pt x="2588500" y="365950"/>
                </a:cubicBezTo>
                <a:cubicBezTo>
                  <a:pt x="2580982" y="367107"/>
                  <a:pt x="2578669" y="362480"/>
                  <a:pt x="2576933" y="358490"/>
                </a:cubicBezTo>
                <a:cubicBezTo>
                  <a:pt x="2572423" y="364446"/>
                  <a:pt x="2565194" y="367697"/>
                  <a:pt x="2557734" y="367107"/>
                </a:cubicBezTo>
                <a:cubicBezTo>
                  <a:pt x="2547209" y="367026"/>
                  <a:pt x="2536683" y="366060"/>
                  <a:pt x="2526331" y="364215"/>
                </a:cubicBezTo>
                <a:cubicBezTo>
                  <a:pt x="2516152" y="366262"/>
                  <a:pt x="2505627" y="365481"/>
                  <a:pt x="2495854" y="361960"/>
                </a:cubicBezTo>
                <a:cubicBezTo>
                  <a:pt x="2492731" y="360942"/>
                  <a:pt x="2489781" y="359583"/>
                  <a:pt x="2486948" y="357911"/>
                </a:cubicBezTo>
                <a:cubicBezTo>
                  <a:pt x="2484519" y="357246"/>
                  <a:pt x="2482032" y="356859"/>
                  <a:pt x="2479487" y="356755"/>
                </a:cubicBezTo>
                <a:cubicBezTo>
                  <a:pt x="2470466" y="355245"/>
                  <a:pt x="2461386" y="354280"/>
                  <a:pt x="2452249" y="353863"/>
                </a:cubicBezTo>
                <a:cubicBezTo>
                  <a:pt x="2450398" y="360803"/>
                  <a:pt x="2448547" y="367107"/>
                  <a:pt x="2445251" y="367685"/>
                </a:cubicBezTo>
                <a:cubicBezTo>
                  <a:pt x="2439179" y="368842"/>
                  <a:pt x="2436345" y="385034"/>
                  <a:pt x="2430272" y="388967"/>
                </a:cubicBezTo>
                <a:cubicBezTo>
                  <a:pt x="2424201" y="392900"/>
                  <a:pt x="2423680" y="382606"/>
                  <a:pt x="2415699" y="383762"/>
                </a:cubicBezTo>
                <a:cubicBezTo>
                  <a:pt x="2407718" y="384919"/>
                  <a:pt x="2381983" y="354846"/>
                  <a:pt x="2380537" y="346403"/>
                </a:cubicBezTo>
                <a:cubicBezTo>
                  <a:pt x="2379092" y="337960"/>
                  <a:pt x="2363188" y="321130"/>
                  <a:pt x="2359024" y="318239"/>
                </a:cubicBezTo>
                <a:cubicBezTo>
                  <a:pt x="2354861" y="315347"/>
                  <a:pt x="2363246" y="313092"/>
                  <a:pt x="2368393" y="318817"/>
                </a:cubicBezTo>
                <a:cubicBezTo>
                  <a:pt x="2372730" y="323473"/>
                  <a:pt x="2379786" y="324438"/>
                  <a:pt x="2385222" y="321130"/>
                </a:cubicBezTo>
                <a:cubicBezTo>
                  <a:pt x="2387188" y="319372"/>
                  <a:pt x="2388402" y="316891"/>
                  <a:pt x="2388518" y="314249"/>
                </a:cubicBezTo>
                <a:cubicBezTo>
                  <a:pt x="2381867" y="309876"/>
                  <a:pt x="2376026" y="304423"/>
                  <a:pt x="2371169" y="298113"/>
                </a:cubicBezTo>
                <a:cubicBezTo>
                  <a:pt x="2366022" y="291810"/>
                  <a:pt x="2361338" y="285506"/>
                  <a:pt x="2357115" y="279145"/>
                </a:cubicBezTo>
                <a:cubicBezTo>
                  <a:pt x="2354687" y="276866"/>
                  <a:pt x="2352373" y="274455"/>
                  <a:pt x="2350234" y="271916"/>
                </a:cubicBezTo>
                <a:cubicBezTo>
                  <a:pt x="2341327" y="281903"/>
                  <a:pt x="2326003" y="282771"/>
                  <a:pt x="2315997" y="273859"/>
                </a:cubicBezTo>
                <a:cubicBezTo>
                  <a:pt x="2315535" y="273425"/>
                  <a:pt x="2315072" y="272968"/>
                  <a:pt x="2314609" y="272494"/>
                </a:cubicBezTo>
                <a:cubicBezTo>
                  <a:pt x="2295872" y="254682"/>
                  <a:pt x="2268691" y="250113"/>
                  <a:pt x="2242435" y="246643"/>
                </a:cubicBezTo>
                <a:cubicBezTo>
                  <a:pt x="2242551" y="247661"/>
                  <a:pt x="2242841" y="248650"/>
                  <a:pt x="2243361" y="249535"/>
                </a:cubicBezTo>
                <a:cubicBezTo>
                  <a:pt x="2247583" y="260407"/>
                  <a:pt x="2243823" y="262142"/>
                  <a:pt x="2242898" y="270759"/>
                </a:cubicBezTo>
                <a:cubicBezTo>
                  <a:pt x="2241973" y="279376"/>
                  <a:pt x="2238214" y="275964"/>
                  <a:pt x="2228845" y="271916"/>
                </a:cubicBezTo>
                <a:cubicBezTo>
                  <a:pt x="2219476" y="267868"/>
                  <a:pt x="2219939" y="281111"/>
                  <a:pt x="2199929" y="275386"/>
                </a:cubicBezTo>
                <a:cubicBezTo>
                  <a:pt x="2198541" y="274807"/>
                  <a:pt x="2197154" y="274807"/>
                  <a:pt x="2196170" y="274229"/>
                </a:cubicBezTo>
                <a:cubicBezTo>
                  <a:pt x="2193741" y="274894"/>
                  <a:pt x="2191255" y="275282"/>
                  <a:pt x="2188710" y="275386"/>
                </a:cubicBezTo>
                <a:cubicBezTo>
                  <a:pt x="2178416" y="274987"/>
                  <a:pt x="2168296" y="272853"/>
                  <a:pt x="2158695" y="269082"/>
                </a:cubicBezTo>
                <a:cubicBezTo>
                  <a:pt x="2157944" y="269030"/>
                  <a:pt x="2157250" y="268596"/>
                  <a:pt x="2156845" y="267925"/>
                </a:cubicBezTo>
                <a:cubicBezTo>
                  <a:pt x="2150252" y="271337"/>
                  <a:pt x="2127929" y="268504"/>
                  <a:pt x="2125442" y="260407"/>
                </a:cubicBezTo>
                <a:cubicBezTo>
                  <a:pt x="2125038" y="258927"/>
                  <a:pt x="2124806" y="257383"/>
                  <a:pt x="2124922" y="255839"/>
                </a:cubicBezTo>
                <a:cubicBezTo>
                  <a:pt x="2116594" y="253543"/>
                  <a:pt x="2108208" y="251808"/>
                  <a:pt x="2099649" y="250634"/>
                </a:cubicBezTo>
                <a:cubicBezTo>
                  <a:pt x="2087331" y="248002"/>
                  <a:pt x="2075707" y="242931"/>
                  <a:pt x="2065413" y="235713"/>
                </a:cubicBezTo>
                <a:cubicBezTo>
                  <a:pt x="2064950" y="235135"/>
                  <a:pt x="2064487" y="235135"/>
                  <a:pt x="2064025" y="234556"/>
                </a:cubicBezTo>
                <a:cubicBezTo>
                  <a:pt x="2045750" y="236870"/>
                  <a:pt x="2015736" y="240340"/>
                  <a:pt x="2011051" y="242595"/>
                </a:cubicBezTo>
                <a:cubicBezTo>
                  <a:pt x="2006367" y="244851"/>
                  <a:pt x="2015736" y="256417"/>
                  <a:pt x="2007755" y="257574"/>
                </a:cubicBezTo>
                <a:cubicBezTo>
                  <a:pt x="1999774" y="258730"/>
                  <a:pt x="2005441" y="239183"/>
                  <a:pt x="2003996" y="230566"/>
                </a:cubicBezTo>
                <a:cubicBezTo>
                  <a:pt x="2002550" y="221949"/>
                  <a:pt x="1990405" y="220214"/>
                  <a:pt x="1992429" y="227096"/>
                </a:cubicBezTo>
                <a:cubicBezTo>
                  <a:pt x="1994453" y="233978"/>
                  <a:pt x="1973230" y="236291"/>
                  <a:pt x="1968025" y="231144"/>
                </a:cubicBezTo>
                <a:cubicBezTo>
                  <a:pt x="1960564" y="223308"/>
                  <a:pt x="1951195" y="217548"/>
                  <a:pt x="1940843" y="214431"/>
                </a:cubicBezTo>
                <a:cubicBezTo>
                  <a:pt x="1927253" y="210441"/>
                  <a:pt x="1910887" y="227675"/>
                  <a:pt x="1914588" y="232822"/>
                </a:cubicBezTo>
                <a:cubicBezTo>
                  <a:pt x="1918289" y="237969"/>
                  <a:pt x="1928699" y="233978"/>
                  <a:pt x="1928699" y="237448"/>
                </a:cubicBezTo>
                <a:cubicBezTo>
                  <a:pt x="1929624" y="244330"/>
                  <a:pt x="1899783" y="241438"/>
                  <a:pt x="1899783" y="247222"/>
                </a:cubicBezTo>
                <a:cubicBezTo>
                  <a:pt x="1899783" y="253005"/>
                  <a:pt x="1872139" y="260986"/>
                  <a:pt x="1864158" y="262142"/>
                </a:cubicBezTo>
                <a:cubicBezTo>
                  <a:pt x="1841026" y="265612"/>
                  <a:pt x="1836515" y="265612"/>
                  <a:pt x="1825759" y="275964"/>
                </a:cubicBezTo>
                <a:cubicBezTo>
                  <a:pt x="1815002" y="286316"/>
                  <a:pt x="1823388" y="266769"/>
                  <a:pt x="1831542" y="256417"/>
                </a:cubicBezTo>
                <a:cubicBezTo>
                  <a:pt x="1839696" y="246065"/>
                  <a:pt x="1848428" y="250634"/>
                  <a:pt x="1853575" y="242595"/>
                </a:cubicBezTo>
                <a:cubicBezTo>
                  <a:pt x="1858723" y="234556"/>
                  <a:pt x="1866241" y="235713"/>
                  <a:pt x="1879368" y="232822"/>
                </a:cubicBezTo>
                <a:cubicBezTo>
                  <a:pt x="1892496" y="229930"/>
                  <a:pt x="1892034" y="221255"/>
                  <a:pt x="1898106" y="217901"/>
                </a:cubicBezTo>
                <a:cubicBezTo>
                  <a:pt x="1904178" y="214547"/>
                  <a:pt x="1919677" y="207549"/>
                  <a:pt x="1922453" y="200089"/>
                </a:cubicBezTo>
                <a:cubicBezTo>
                  <a:pt x="1925229" y="192629"/>
                  <a:pt x="1956689" y="180542"/>
                  <a:pt x="1962935" y="180542"/>
                </a:cubicBezTo>
                <a:cubicBezTo>
                  <a:pt x="1969181" y="180542"/>
                  <a:pt x="1970453" y="165621"/>
                  <a:pt x="1974212" y="165621"/>
                </a:cubicBezTo>
                <a:cubicBezTo>
                  <a:pt x="1984159" y="162169"/>
                  <a:pt x="1993701" y="157733"/>
                  <a:pt x="2002781" y="152378"/>
                </a:cubicBezTo>
                <a:cubicBezTo>
                  <a:pt x="2008911" y="148919"/>
                  <a:pt x="2012902" y="142703"/>
                  <a:pt x="2013596" y="135722"/>
                </a:cubicBezTo>
                <a:cubicBezTo>
                  <a:pt x="2014058" y="130517"/>
                  <a:pt x="2004227" y="131096"/>
                  <a:pt x="2003244" y="125949"/>
                </a:cubicBezTo>
                <a:cubicBezTo>
                  <a:pt x="2002260" y="120802"/>
                  <a:pt x="2007929" y="124214"/>
                  <a:pt x="2014810" y="120744"/>
                </a:cubicBezTo>
                <a:cubicBezTo>
                  <a:pt x="2021692" y="117274"/>
                  <a:pt x="2014810" y="105823"/>
                  <a:pt x="2008738" y="108137"/>
                </a:cubicBezTo>
                <a:cubicBezTo>
                  <a:pt x="2005904" y="109293"/>
                  <a:pt x="2006367" y="107558"/>
                  <a:pt x="2007292" y="104667"/>
                </a:cubicBezTo>
                <a:cubicBezTo>
                  <a:pt x="2000642" y="102498"/>
                  <a:pt x="1994338" y="99404"/>
                  <a:pt x="1988554" y="95471"/>
                </a:cubicBezTo>
                <a:cubicBezTo>
                  <a:pt x="1982193" y="90966"/>
                  <a:pt x="1977798" y="84165"/>
                  <a:pt x="1976352" y="76503"/>
                </a:cubicBezTo>
                <a:cubicBezTo>
                  <a:pt x="1954897" y="73033"/>
                  <a:pt x="1933672" y="68441"/>
                  <a:pt x="1912737" y="62739"/>
                </a:cubicBezTo>
                <a:cubicBezTo>
                  <a:pt x="1910424" y="62108"/>
                  <a:pt x="1908226" y="61131"/>
                  <a:pt x="1906202" y="59847"/>
                </a:cubicBezTo>
                <a:cubicBezTo>
                  <a:pt x="1900188" y="60021"/>
                  <a:pt x="1894231" y="59437"/>
                  <a:pt x="1888390" y="58112"/>
                </a:cubicBezTo>
                <a:cubicBezTo>
                  <a:pt x="1881797" y="56331"/>
                  <a:pt x="1874973" y="60235"/>
                  <a:pt x="1873238" y="66833"/>
                </a:cubicBezTo>
                <a:cubicBezTo>
                  <a:pt x="1873065" y="67371"/>
                  <a:pt x="1872949" y="67915"/>
                  <a:pt x="1872891" y="68464"/>
                </a:cubicBezTo>
                <a:cubicBezTo>
                  <a:pt x="1872429" y="75924"/>
                  <a:pt x="1848082" y="73033"/>
                  <a:pt x="1843397" y="71934"/>
                </a:cubicBezTo>
                <a:cubicBezTo>
                  <a:pt x="1838713" y="70835"/>
                  <a:pt x="1860226" y="49495"/>
                  <a:pt x="1860226" y="46025"/>
                </a:cubicBezTo>
                <a:cubicBezTo>
                  <a:pt x="1860226" y="42555"/>
                  <a:pt x="1823676" y="46604"/>
                  <a:pt x="1821826" y="42613"/>
                </a:cubicBezTo>
                <a:cubicBezTo>
                  <a:pt x="1819976" y="38623"/>
                  <a:pt x="1802105" y="37408"/>
                  <a:pt x="1794182" y="37408"/>
                </a:cubicBezTo>
                <a:cubicBezTo>
                  <a:pt x="1786259" y="37408"/>
                  <a:pt x="1793720" y="35153"/>
                  <a:pt x="1801180" y="33996"/>
                </a:cubicBezTo>
                <a:cubicBezTo>
                  <a:pt x="1808640" y="32840"/>
                  <a:pt x="1815233" y="25900"/>
                  <a:pt x="1823214" y="24223"/>
                </a:cubicBezTo>
                <a:cubicBezTo>
                  <a:pt x="1831195" y="22546"/>
                  <a:pt x="1829344" y="19018"/>
                  <a:pt x="1826048" y="13293"/>
                </a:cubicBezTo>
                <a:cubicBezTo>
                  <a:pt x="1822751" y="7567"/>
                  <a:pt x="1814481" y="10401"/>
                  <a:pt x="1806327" y="7509"/>
                </a:cubicBezTo>
                <a:cubicBezTo>
                  <a:pt x="1798346" y="4121"/>
                  <a:pt x="1790019" y="1622"/>
                  <a:pt x="1781517" y="49"/>
                </a:cubicBezTo>
                <a:cubicBezTo>
                  <a:pt x="1774461" y="-529"/>
                  <a:pt x="1767002" y="4097"/>
                  <a:pt x="1750578" y="8088"/>
                </a:cubicBezTo>
                <a:cubicBezTo>
                  <a:pt x="1734153" y="12078"/>
                  <a:pt x="1732765" y="26478"/>
                  <a:pt x="1724322" y="31221"/>
                </a:cubicBezTo>
                <a:cubicBezTo>
                  <a:pt x="1721719" y="32822"/>
                  <a:pt x="1719348" y="34766"/>
                  <a:pt x="1717267" y="37004"/>
                </a:cubicBezTo>
                <a:cubicBezTo>
                  <a:pt x="1720563" y="46581"/>
                  <a:pt x="1718770" y="57164"/>
                  <a:pt x="1712582" y="65168"/>
                </a:cubicBezTo>
                <a:lnTo>
                  <a:pt x="1712582" y="67481"/>
                </a:lnTo>
                <a:cubicBezTo>
                  <a:pt x="1713565" y="72107"/>
                  <a:pt x="1708360" y="73785"/>
                  <a:pt x="1701825" y="72628"/>
                </a:cubicBezTo>
                <a:cubicBezTo>
                  <a:pt x="1699223" y="73333"/>
                  <a:pt x="1696562" y="73721"/>
                  <a:pt x="1693845" y="73785"/>
                </a:cubicBezTo>
                <a:cubicBezTo>
                  <a:pt x="1690143" y="73941"/>
                  <a:pt x="1686442" y="73166"/>
                  <a:pt x="1683088" y="71529"/>
                </a:cubicBezTo>
                <a:cubicBezTo>
                  <a:pt x="1673256" y="72107"/>
                  <a:pt x="1663367" y="73785"/>
                  <a:pt x="1663887" y="77833"/>
                </a:cubicBezTo>
                <a:cubicBezTo>
                  <a:pt x="1664351" y="84715"/>
                  <a:pt x="1680254" y="88185"/>
                  <a:pt x="1679329" y="91597"/>
                </a:cubicBezTo>
                <a:cubicBezTo>
                  <a:pt x="1678403" y="95009"/>
                  <a:pt x="1667126" y="91076"/>
                  <a:pt x="1661517" y="87606"/>
                </a:cubicBezTo>
                <a:cubicBezTo>
                  <a:pt x="1655907" y="84136"/>
                  <a:pt x="1643242" y="85871"/>
                  <a:pt x="1640871" y="92753"/>
                </a:cubicBezTo>
                <a:cubicBezTo>
                  <a:pt x="1638500" y="99635"/>
                  <a:pt x="1628726" y="97958"/>
                  <a:pt x="1625430" y="96223"/>
                </a:cubicBezTo>
                <a:cubicBezTo>
                  <a:pt x="1623059" y="95067"/>
                  <a:pt x="1617912" y="97958"/>
                  <a:pt x="1613228" y="97958"/>
                </a:cubicBezTo>
                <a:cubicBezTo>
                  <a:pt x="1608890" y="100798"/>
                  <a:pt x="1603916" y="102562"/>
                  <a:pt x="1598712" y="103105"/>
                </a:cubicBezTo>
                <a:cubicBezTo>
                  <a:pt x="1593796" y="103105"/>
                  <a:pt x="1589054" y="101503"/>
                  <a:pt x="1585121" y="98537"/>
                </a:cubicBezTo>
                <a:cubicBezTo>
                  <a:pt x="1580321" y="104493"/>
                  <a:pt x="1573092" y="108056"/>
                  <a:pt x="1565459" y="108310"/>
                </a:cubicBezTo>
                <a:lnTo>
                  <a:pt x="1554644" y="108310"/>
                </a:lnTo>
                <a:cubicBezTo>
                  <a:pt x="1555106" y="108310"/>
                  <a:pt x="1555106" y="108888"/>
                  <a:pt x="1555106" y="108888"/>
                </a:cubicBezTo>
                <a:cubicBezTo>
                  <a:pt x="1555569" y="111722"/>
                  <a:pt x="1517169" y="111144"/>
                  <a:pt x="1516244" y="115770"/>
                </a:cubicBezTo>
                <a:cubicBezTo>
                  <a:pt x="1515723" y="118084"/>
                  <a:pt x="1512485" y="119240"/>
                  <a:pt x="1507337" y="119819"/>
                </a:cubicBezTo>
                <a:cubicBezTo>
                  <a:pt x="1480619" y="147925"/>
                  <a:pt x="1441236" y="151973"/>
                  <a:pt x="1405612" y="164060"/>
                </a:cubicBezTo>
                <a:lnTo>
                  <a:pt x="1405149" y="164060"/>
                </a:lnTo>
                <a:cubicBezTo>
                  <a:pt x="1408330" y="164285"/>
                  <a:pt x="1410759" y="167055"/>
                  <a:pt x="1410527" y="170242"/>
                </a:cubicBezTo>
                <a:cubicBezTo>
                  <a:pt x="1410412" y="171589"/>
                  <a:pt x="1409833" y="172862"/>
                  <a:pt x="1408908" y="173833"/>
                </a:cubicBezTo>
                <a:cubicBezTo>
                  <a:pt x="1405612" y="178402"/>
                  <a:pt x="1392022" y="168628"/>
                  <a:pt x="1388725" y="172677"/>
                </a:cubicBezTo>
                <a:cubicBezTo>
                  <a:pt x="1385429" y="176725"/>
                  <a:pt x="1395318" y="181872"/>
                  <a:pt x="1401390" y="181294"/>
                </a:cubicBezTo>
                <a:cubicBezTo>
                  <a:pt x="1406595" y="180842"/>
                  <a:pt x="1411221" y="184711"/>
                  <a:pt x="1411626" y="189928"/>
                </a:cubicBezTo>
                <a:cubicBezTo>
                  <a:pt x="1411684" y="190304"/>
                  <a:pt x="1411684" y="190685"/>
                  <a:pt x="1411684" y="191067"/>
                </a:cubicBezTo>
                <a:cubicBezTo>
                  <a:pt x="1412147" y="196214"/>
                  <a:pt x="1397168" y="187597"/>
                  <a:pt x="1393872" y="192224"/>
                </a:cubicBezTo>
                <a:cubicBezTo>
                  <a:pt x="1390576" y="196850"/>
                  <a:pt x="1396243" y="198527"/>
                  <a:pt x="1402778" y="199684"/>
                </a:cubicBezTo>
                <a:cubicBezTo>
                  <a:pt x="1409313" y="200841"/>
                  <a:pt x="1404686" y="203154"/>
                  <a:pt x="1410296" y="209458"/>
                </a:cubicBezTo>
                <a:lnTo>
                  <a:pt x="1411221" y="210614"/>
                </a:lnTo>
                <a:cubicBezTo>
                  <a:pt x="1414981" y="215761"/>
                  <a:pt x="1407925" y="217496"/>
                  <a:pt x="1408908" y="222643"/>
                </a:cubicBezTo>
                <a:cubicBezTo>
                  <a:pt x="1409891" y="227790"/>
                  <a:pt x="1402315" y="230161"/>
                  <a:pt x="1402315" y="224956"/>
                </a:cubicBezTo>
                <a:cubicBezTo>
                  <a:pt x="1402315" y="219752"/>
                  <a:pt x="1384041" y="218653"/>
                  <a:pt x="1380282" y="223800"/>
                </a:cubicBezTo>
                <a:cubicBezTo>
                  <a:pt x="1376522" y="228947"/>
                  <a:pt x="1373747" y="233573"/>
                  <a:pt x="1369062" y="228426"/>
                </a:cubicBezTo>
                <a:cubicBezTo>
                  <a:pt x="1368599" y="227848"/>
                  <a:pt x="1368079" y="227848"/>
                  <a:pt x="1367616" y="227270"/>
                </a:cubicBezTo>
                <a:cubicBezTo>
                  <a:pt x="1364262" y="228947"/>
                  <a:pt x="1360619" y="229930"/>
                  <a:pt x="1356859" y="230161"/>
                </a:cubicBezTo>
                <a:cubicBezTo>
                  <a:pt x="1337197" y="230740"/>
                  <a:pt x="1318864" y="242769"/>
                  <a:pt x="1299664" y="245660"/>
                </a:cubicBezTo>
                <a:cubicBezTo>
                  <a:pt x="1290006" y="247696"/>
                  <a:pt x="1280001" y="244405"/>
                  <a:pt x="1273409" y="237043"/>
                </a:cubicBezTo>
                <a:cubicBezTo>
                  <a:pt x="1264965" y="241034"/>
                  <a:pt x="1257505" y="255434"/>
                  <a:pt x="1265486" y="264629"/>
                </a:cubicBezTo>
                <a:cubicBezTo>
                  <a:pt x="1273467" y="273824"/>
                  <a:pt x="1265948" y="278451"/>
                  <a:pt x="1265948" y="284176"/>
                </a:cubicBezTo>
                <a:cubicBezTo>
                  <a:pt x="1265948" y="289901"/>
                  <a:pt x="1286536" y="303145"/>
                  <a:pt x="1297814" y="304302"/>
                </a:cubicBezTo>
                <a:cubicBezTo>
                  <a:pt x="1309090" y="305458"/>
                  <a:pt x="1317939" y="321651"/>
                  <a:pt x="1311404" y="331309"/>
                </a:cubicBezTo>
                <a:cubicBezTo>
                  <a:pt x="1304869" y="340967"/>
                  <a:pt x="1284686" y="328417"/>
                  <a:pt x="1271558" y="315752"/>
                </a:cubicBezTo>
                <a:cubicBezTo>
                  <a:pt x="1258430" y="303087"/>
                  <a:pt x="1227952" y="298403"/>
                  <a:pt x="1217659" y="299097"/>
                </a:cubicBezTo>
                <a:cubicBezTo>
                  <a:pt x="1207365" y="299791"/>
                  <a:pt x="1213437" y="288166"/>
                  <a:pt x="1200772" y="288745"/>
                </a:cubicBezTo>
                <a:cubicBezTo>
                  <a:pt x="1188107" y="289323"/>
                  <a:pt x="1177639" y="302567"/>
                  <a:pt x="1185794" y="302567"/>
                </a:cubicBezTo>
                <a:cubicBezTo>
                  <a:pt x="1193948" y="302567"/>
                  <a:pt x="1199846" y="301988"/>
                  <a:pt x="1195625" y="306557"/>
                </a:cubicBezTo>
                <a:cubicBezTo>
                  <a:pt x="1191403" y="311126"/>
                  <a:pt x="1197938" y="310027"/>
                  <a:pt x="1208290" y="315752"/>
                </a:cubicBezTo>
                <a:cubicBezTo>
                  <a:pt x="1218642" y="321478"/>
                  <a:pt x="1199384" y="328417"/>
                  <a:pt x="1188570" y="319800"/>
                </a:cubicBezTo>
                <a:cubicBezTo>
                  <a:pt x="1181398" y="314173"/>
                  <a:pt x="1171046" y="315411"/>
                  <a:pt x="1165437" y="322565"/>
                </a:cubicBezTo>
                <a:cubicBezTo>
                  <a:pt x="1164569" y="323646"/>
                  <a:pt x="1163875" y="324838"/>
                  <a:pt x="1163297" y="326104"/>
                </a:cubicBezTo>
                <a:cubicBezTo>
                  <a:pt x="1160000" y="332466"/>
                  <a:pt x="1175962" y="351434"/>
                  <a:pt x="1194699" y="355020"/>
                </a:cubicBezTo>
                <a:cubicBezTo>
                  <a:pt x="1213437" y="358605"/>
                  <a:pt x="1207365" y="365372"/>
                  <a:pt x="1215750" y="368842"/>
                </a:cubicBezTo>
                <a:cubicBezTo>
                  <a:pt x="1224136" y="372311"/>
                  <a:pt x="1218121" y="376880"/>
                  <a:pt x="1212512" y="376880"/>
                </a:cubicBezTo>
                <a:cubicBezTo>
                  <a:pt x="1206902" y="376880"/>
                  <a:pt x="1194699" y="365950"/>
                  <a:pt x="1185331" y="360225"/>
                </a:cubicBezTo>
                <a:cubicBezTo>
                  <a:pt x="1175962" y="354499"/>
                  <a:pt x="1150632" y="362538"/>
                  <a:pt x="1145485" y="356177"/>
                </a:cubicBezTo>
                <a:cubicBezTo>
                  <a:pt x="1140338" y="349815"/>
                  <a:pt x="1148723" y="342991"/>
                  <a:pt x="1144039" y="337786"/>
                </a:cubicBezTo>
                <a:cubicBezTo>
                  <a:pt x="1139355" y="332581"/>
                  <a:pt x="1143576" y="321709"/>
                  <a:pt x="1149823" y="310200"/>
                </a:cubicBezTo>
                <a:cubicBezTo>
                  <a:pt x="1156068" y="298692"/>
                  <a:pt x="1148839" y="279145"/>
                  <a:pt x="1139471" y="275501"/>
                </a:cubicBezTo>
                <a:cubicBezTo>
                  <a:pt x="1130102" y="271858"/>
                  <a:pt x="1131084" y="283540"/>
                  <a:pt x="1133687" y="286431"/>
                </a:cubicBezTo>
                <a:cubicBezTo>
                  <a:pt x="1136289" y="289323"/>
                  <a:pt x="1134613" y="305400"/>
                  <a:pt x="1127904" y="315694"/>
                </a:cubicBezTo>
                <a:cubicBezTo>
                  <a:pt x="1121196" y="325988"/>
                  <a:pt x="1099740" y="326046"/>
                  <a:pt x="1099740" y="333044"/>
                </a:cubicBezTo>
                <a:cubicBezTo>
                  <a:pt x="1099740" y="340041"/>
                  <a:pt x="1085687" y="345651"/>
                  <a:pt x="1090371" y="350393"/>
                </a:cubicBezTo>
                <a:cubicBezTo>
                  <a:pt x="1095055" y="355136"/>
                  <a:pt x="1114314" y="380871"/>
                  <a:pt x="1117090" y="388909"/>
                </a:cubicBezTo>
                <a:cubicBezTo>
                  <a:pt x="1119865" y="396948"/>
                  <a:pt x="1100203" y="421642"/>
                  <a:pt x="1103036" y="436042"/>
                </a:cubicBezTo>
                <a:cubicBezTo>
                  <a:pt x="1105870" y="450442"/>
                  <a:pt x="1100203" y="457266"/>
                  <a:pt x="1103962" y="464206"/>
                </a:cubicBezTo>
                <a:cubicBezTo>
                  <a:pt x="1107721" y="471146"/>
                  <a:pt x="1116627" y="464784"/>
                  <a:pt x="1122237" y="467618"/>
                </a:cubicBezTo>
                <a:cubicBezTo>
                  <a:pt x="1127846" y="470452"/>
                  <a:pt x="1136810" y="463628"/>
                  <a:pt x="1149938" y="460736"/>
                </a:cubicBezTo>
                <a:cubicBezTo>
                  <a:pt x="1163066" y="457844"/>
                  <a:pt x="1186488" y="473980"/>
                  <a:pt x="1194931" y="479126"/>
                </a:cubicBezTo>
                <a:cubicBezTo>
                  <a:pt x="1203374" y="484274"/>
                  <a:pt x="1199152" y="492370"/>
                  <a:pt x="1203837" y="500409"/>
                </a:cubicBezTo>
                <a:cubicBezTo>
                  <a:pt x="1208521" y="508447"/>
                  <a:pt x="1193485" y="508447"/>
                  <a:pt x="1193023" y="521112"/>
                </a:cubicBezTo>
                <a:cubicBezTo>
                  <a:pt x="1192560" y="533777"/>
                  <a:pt x="1219278" y="538925"/>
                  <a:pt x="1220203" y="542337"/>
                </a:cubicBezTo>
                <a:cubicBezTo>
                  <a:pt x="1221129" y="545749"/>
                  <a:pt x="1201466" y="542915"/>
                  <a:pt x="1193948" y="540081"/>
                </a:cubicBezTo>
                <a:cubicBezTo>
                  <a:pt x="1186430" y="537247"/>
                  <a:pt x="1185562" y="524524"/>
                  <a:pt x="1183191" y="522211"/>
                </a:cubicBezTo>
                <a:cubicBezTo>
                  <a:pt x="1180820" y="519898"/>
                  <a:pt x="1188338" y="509604"/>
                  <a:pt x="1188974" y="502144"/>
                </a:cubicBezTo>
                <a:cubicBezTo>
                  <a:pt x="1189611" y="494683"/>
                  <a:pt x="1180589" y="489478"/>
                  <a:pt x="1177408" y="484331"/>
                </a:cubicBezTo>
                <a:cubicBezTo>
                  <a:pt x="1174227" y="479184"/>
                  <a:pt x="1168502" y="471088"/>
                  <a:pt x="1162372" y="472765"/>
                </a:cubicBezTo>
                <a:cubicBezTo>
                  <a:pt x="1156242" y="474442"/>
                  <a:pt x="1133456" y="476756"/>
                  <a:pt x="1126285" y="484331"/>
                </a:cubicBezTo>
                <a:cubicBezTo>
                  <a:pt x="1119114" y="491907"/>
                  <a:pt x="1127268" y="512495"/>
                  <a:pt x="1130969" y="522789"/>
                </a:cubicBezTo>
                <a:cubicBezTo>
                  <a:pt x="1134671" y="533083"/>
                  <a:pt x="1110843" y="547541"/>
                  <a:pt x="1111307" y="555580"/>
                </a:cubicBezTo>
                <a:cubicBezTo>
                  <a:pt x="1111769" y="563619"/>
                  <a:pt x="1103788" y="567667"/>
                  <a:pt x="1093494" y="573970"/>
                </a:cubicBezTo>
                <a:cubicBezTo>
                  <a:pt x="1083200" y="580274"/>
                  <a:pt x="1071460" y="585537"/>
                  <a:pt x="1071923" y="596409"/>
                </a:cubicBezTo>
                <a:cubicBezTo>
                  <a:pt x="1072386" y="607281"/>
                  <a:pt x="1057870" y="601556"/>
                  <a:pt x="1050815" y="596409"/>
                </a:cubicBezTo>
                <a:cubicBezTo>
                  <a:pt x="1043759" y="591262"/>
                  <a:pt x="1033986" y="599243"/>
                  <a:pt x="1023634" y="598665"/>
                </a:cubicBezTo>
                <a:cubicBezTo>
                  <a:pt x="1013281" y="598086"/>
                  <a:pt x="1013339" y="587792"/>
                  <a:pt x="1004896" y="591783"/>
                </a:cubicBezTo>
                <a:cubicBezTo>
                  <a:pt x="996453" y="595773"/>
                  <a:pt x="990843" y="587214"/>
                  <a:pt x="993677" y="579696"/>
                </a:cubicBezTo>
                <a:cubicBezTo>
                  <a:pt x="996511" y="572178"/>
                  <a:pt x="1005243" y="578019"/>
                  <a:pt x="1006342" y="583166"/>
                </a:cubicBezTo>
                <a:cubicBezTo>
                  <a:pt x="1007441" y="588313"/>
                  <a:pt x="1012877" y="586057"/>
                  <a:pt x="1019932" y="581431"/>
                </a:cubicBezTo>
                <a:cubicBezTo>
                  <a:pt x="1026988" y="576804"/>
                  <a:pt x="1023171" y="587214"/>
                  <a:pt x="1033523" y="587792"/>
                </a:cubicBezTo>
                <a:cubicBezTo>
                  <a:pt x="1043875" y="588371"/>
                  <a:pt x="1038207" y="581431"/>
                  <a:pt x="1045668" y="582587"/>
                </a:cubicBezTo>
                <a:cubicBezTo>
                  <a:pt x="1053128" y="583744"/>
                  <a:pt x="1053649" y="580274"/>
                  <a:pt x="1051451" y="576284"/>
                </a:cubicBezTo>
                <a:cubicBezTo>
                  <a:pt x="1049253" y="572293"/>
                  <a:pt x="1057234" y="568245"/>
                  <a:pt x="1061744" y="565932"/>
                </a:cubicBezTo>
                <a:cubicBezTo>
                  <a:pt x="1067528" y="563040"/>
                  <a:pt x="1064578" y="553845"/>
                  <a:pt x="1069263" y="550953"/>
                </a:cubicBezTo>
                <a:cubicBezTo>
                  <a:pt x="1073948" y="548062"/>
                  <a:pt x="1070651" y="542337"/>
                  <a:pt x="1075046" y="541758"/>
                </a:cubicBezTo>
                <a:cubicBezTo>
                  <a:pt x="1079441" y="541180"/>
                  <a:pt x="1082101" y="532563"/>
                  <a:pt x="1086265" y="532563"/>
                </a:cubicBezTo>
                <a:cubicBezTo>
                  <a:pt x="1090429" y="532563"/>
                  <a:pt x="1093321" y="523946"/>
                  <a:pt x="1090487" y="519377"/>
                </a:cubicBezTo>
                <a:cubicBezTo>
                  <a:pt x="1087654" y="514809"/>
                  <a:pt x="1092395" y="502722"/>
                  <a:pt x="1096617" y="500987"/>
                </a:cubicBezTo>
                <a:cubicBezTo>
                  <a:pt x="1100839" y="499252"/>
                  <a:pt x="1101302" y="494625"/>
                  <a:pt x="1097543" y="490635"/>
                </a:cubicBezTo>
                <a:cubicBezTo>
                  <a:pt x="1093783" y="486645"/>
                  <a:pt x="1077880" y="474558"/>
                  <a:pt x="1079268" y="466461"/>
                </a:cubicBezTo>
                <a:cubicBezTo>
                  <a:pt x="1080655" y="458365"/>
                  <a:pt x="1076434" y="444080"/>
                  <a:pt x="1078342" y="438297"/>
                </a:cubicBezTo>
                <a:cubicBezTo>
                  <a:pt x="1079557" y="429519"/>
                  <a:pt x="1079383" y="420601"/>
                  <a:pt x="1077880" y="411868"/>
                </a:cubicBezTo>
                <a:cubicBezTo>
                  <a:pt x="1077359" y="404408"/>
                  <a:pt x="1081581" y="396369"/>
                  <a:pt x="1083663" y="382548"/>
                </a:cubicBezTo>
                <a:cubicBezTo>
                  <a:pt x="1085745" y="368726"/>
                  <a:pt x="1071460" y="354384"/>
                  <a:pt x="1064463" y="350972"/>
                </a:cubicBezTo>
                <a:cubicBezTo>
                  <a:pt x="1057465" y="347559"/>
                  <a:pt x="1062092" y="340041"/>
                  <a:pt x="1071923" y="329690"/>
                </a:cubicBezTo>
                <a:cubicBezTo>
                  <a:pt x="1081755" y="319338"/>
                  <a:pt x="1082737" y="288860"/>
                  <a:pt x="1081813" y="282557"/>
                </a:cubicBezTo>
                <a:cubicBezTo>
                  <a:pt x="1080887" y="276253"/>
                  <a:pt x="1060704" y="269892"/>
                  <a:pt x="1052897" y="270990"/>
                </a:cubicBezTo>
                <a:cubicBezTo>
                  <a:pt x="1043528" y="271326"/>
                  <a:pt x="1034159" y="271135"/>
                  <a:pt x="1024791" y="270412"/>
                </a:cubicBezTo>
                <a:cubicBezTo>
                  <a:pt x="1023460" y="270881"/>
                  <a:pt x="1022014" y="271077"/>
                  <a:pt x="1020568" y="270990"/>
                </a:cubicBezTo>
                <a:cubicBezTo>
                  <a:pt x="1022130" y="277444"/>
                  <a:pt x="1021089" y="284240"/>
                  <a:pt x="1017735" y="289959"/>
                </a:cubicBezTo>
                <a:cubicBezTo>
                  <a:pt x="1004144" y="316388"/>
                  <a:pt x="997609" y="346866"/>
                  <a:pt x="966669" y="356639"/>
                </a:cubicBezTo>
                <a:cubicBezTo>
                  <a:pt x="965802" y="357107"/>
                  <a:pt x="964818" y="357304"/>
                  <a:pt x="963836" y="357217"/>
                </a:cubicBezTo>
                <a:cubicBezTo>
                  <a:pt x="959614" y="364678"/>
                  <a:pt x="954930" y="372138"/>
                  <a:pt x="950708" y="379656"/>
                </a:cubicBezTo>
                <a:lnTo>
                  <a:pt x="951170" y="379656"/>
                </a:lnTo>
                <a:cubicBezTo>
                  <a:pt x="954930" y="381911"/>
                  <a:pt x="950708" y="399203"/>
                  <a:pt x="948395" y="402037"/>
                </a:cubicBezTo>
                <a:cubicBezTo>
                  <a:pt x="946081" y="404871"/>
                  <a:pt x="953079" y="410654"/>
                  <a:pt x="946949" y="415280"/>
                </a:cubicBezTo>
                <a:cubicBezTo>
                  <a:pt x="940819" y="419907"/>
                  <a:pt x="935730" y="429044"/>
                  <a:pt x="939026" y="434249"/>
                </a:cubicBezTo>
                <a:cubicBezTo>
                  <a:pt x="942323" y="439454"/>
                  <a:pt x="959614" y="441709"/>
                  <a:pt x="966669" y="446914"/>
                </a:cubicBezTo>
                <a:cubicBezTo>
                  <a:pt x="973725" y="452119"/>
                  <a:pt x="971353" y="460678"/>
                  <a:pt x="976964" y="469295"/>
                </a:cubicBezTo>
                <a:cubicBezTo>
                  <a:pt x="982573" y="477912"/>
                  <a:pt x="988530" y="472765"/>
                  <a:pt x="991016" y="477912"/>
                </a:cubicBezTo>
                <a:cubicBezTo>
                  <a:pt x="993503" y="483059"/>
                  <a:pt x="981185" y="504919"/>
                  <a:pt x="976501" y="505498"/>
                </a:cubicBezTo>
                <a:cubicBezTo>
                  <a:pt x="971817" y="506076"/>
                  <a:pt x="953368" y="483695"/>
                  <a:pt x="947932" y="478490"/>
                </a:cubicBezTo>
                <a:cubicBezTo>
                  <a:pt x="942496" y="473286"/>
                  <a:pt x="920751" y="465825"/>
                  <a:pt x="909936" y="458943"/>
                </a:cubicBezTo>
                <a:cubicBezTo>
                  <a:pt x="899122" y="452061"/>
                  <a:pt x="890737" y="453160"/>
                  <a:pt x="879460" y="444023"/>
                </a:cubicBezTo>
                <a:cubicBezTo>
                  <a:pt x="875122" y="445110"/>
                  <a:pt x="870785" y="445885"/>
                  <a:pt x="866332" y="446336"/>
                </a:cubicBezTo>
                <a:cubicBezTo>
                  <a:pt x="847594" y="448296"/>
                  <a:pt x="828914" y="441958"/>
                  <a:pt x="815266" y="428987"/>
                </a:cubicBezTo>
                <a:cubicBezTo>
                  <a:pt x="804972" y="427309"/>
                  <a:pt x="797454" y="424996"/>
                  <a:pt x="792769" y="426153"/>
                </a:cubicBezTo>
                <a:cubicBezTo>
                  <a:pt x="785252" y="427309"/>
                  <a:pt x="788085" y="417536"/>
                  <a:pt x="775420" y="410596"/>
                </a:cubicBezTo>
                <a:cubicBezTo>
                  <a:pt x="762755" y="403656"/>
                  <a:pt x="754312" y="395097"/>
                  <a:pt x="746851" y="399724"/>
                </a:cubicBezTo>
                <a:cubicBezTo>
                  <a:pt x="739391" y="404350"/>
                  <a:pt x="742167" y="420948"/>
                  <a:pt x="753386" y="422856"/>
                </a:cubicBezTo>
                <a:cubicBezTo>
                  <a:pt x="764605" y="424765"/>
                  <a:pt x="759170" y="432052"/>
                  <a:pt x="770736" y="430895"/>
                </a:cubicBezTo>
                <a:cubicBezTo>
                  <a:pt x="782302" y="429738"/>
                  <a:pt x="786177" y="434943"/>
                  <a:pt x="785714" y="443560"/>
                </a:cubicBezTo>
                <a:cubicBezTo>
                  <a:pt x="785252" y="452177"/>
                  <a:pt x="791497" y="460910"/>
                  <a:pt x="796529" y="466693"/>
                </a:cubicBezTo>
                <a:cubicBezTo>
                  <a:pt x="799998" y="470498"/>
                  <a:pt x="799710" y="476385"/>
                  <a:pt x="795892" y="479844"/>
                </a:cubicBezTo>
                <a:cubicBezTo>
                  <a:pt x="794042" y="481555"/>
                  <a:pt x="791555" y="482423"/>
                  <a:pt x="789011" y="482249"/>
                </a:cubicBezTo>
                <a:cubicBezTo>
                  <a:pt x="779642" y="482249"/>
                  <a:pt x="768886" y="483984"/>
                  <a:pt x="773107" y="491445"/>
                </a:cubicBezTo>
                <a:cubicBezTo>
                  <a:pt x="777329" y="498905"/>
                  <a:pt x="770273" y="501218"/>
                  <a:pt x="760905" y="497228"/>
                </a:cubicBezTo>
                <a:cubicBezTo>
                  <a:pt x="751536" y="493237"/>
                  <a:pt x="757146" y="485141"/>
                  <a:pt x="760905" y="480572"/>
                </a:cubicBezTo>
                <a:cubicBezTo>
                  <a:pt x="764663" y="476004"/>
                  <a:pt x="752461" y="470221"/>
                  <a:pt x="746851" y="467907"/>
                </a:cubicBezTo>
                <a:cubicBezTo>
                  <a:pt x="741242" y="465594"/>
                  <a:pt x="717299" y="486298"/>
                  <a:pt x="710764" y="489189"/>
                </a:cubicBezTo>
                <a:cubicBezTo>
                  <a:pt x="704229" y="492081"/>
                  <a:pt x="687632" y="484042"/>
                  <a:pt x="671381" y="489189"/>
                </a:cubicBezTo>
                <a:cubicBezTo>
                  <a:pt x="655130" y="494336"/>
                  <a:pt x="655882" y="509893"/>
                  <a:pt x="649347" y="508158"/>
                </a:cubicBezTo>
                <a:cubicBezTo>
                  <a:pt x="642812" y="506423"/>
                  <a:pt x="624479" y="510471"/>
                  <a:pt x="617944" y="505266"/>
                </a:cubicBezTo>
                <a:cubicBezTo>
                  <a:pt x="611409" y="500062"/>
                  <a:pt x="616557" y="497228"/>
                  <a:pt x="623728" y="497806"/>
                </a:cubicBezTo>
                <a:cubicBezTo>
                  <a:pt x="630899" y="498384"/>
                  <a:pt x="633559" y="495493"/>
                  <a:pt x="629511" y="489768"/>
                </a:cubicBezTo>
                <a:cubicBezTo>
                  <a:pt x="625463" y="484042"/>
                  <a:pt x="635294" y="474847"/>
                  <a:pt x="634716" y="470799"/>
                </a:cubicBezTo>
                <a:cubicBezTo>
                  <a:pt x="634138" y="466751"/>
                  <a:pt x="607014" y="477681"/>
                  <a:pt x="602850" y="481729"/>
                </a:cubicBezTo>
                <a:cubicBezTo>
                  <a:pt x="598687" y="485777"/>
                  <a:pt x="603314" y="494336"/>
                  <a:pt x="598109" y="497228"/>
                </a:cubicBezTo>
                <a:cubicBezTo>
                  <a:pt x="592904" y="500119"/>
                  <a:pt x="593424" y="492081"/>
                  <a:pt x="587814" y="489768"/>
                </a:cubicBezTo>
                <a:cubicBezTo>
                  <a:pt x="582205" y="487454"/>
                  <a:pt x="541549" y="498384"/>
                  <a:pt x="533916" y="508736"/>
                </a:cubicBezTo>
                <a:cubicBezTo>
                  <a:pt x="526281" y="519088"/>
                  <a:pt x="511419" y="519666"/>
                  <a:pt x="511419" y="525392"/>
                </a:cubicBezTo>
                <a:cubicBezTo>
                  <a:pt x="511419" y="531117"/>
                  <a:pt x="493144" y="530597"/>
                  <a:pt x="485626" y="534587"/>
                </a:cubicBezTo>
                <a:cubicBezTo>
                  <a:pt x="478108" y="538577"/>
                  <a:pt x="483313" y="555869"/>
                  <a:pt x="480478" y="563908"/>
                </a:cubicBezTo>
                <a:cubicBezTo>
                  <a:pt x="477645" y="571946"/>
                  <a:pt x="449076" y="569691"/>
                  <a:pt x="440633" y="570211"/>
                </a:cubicBezTo>
                <a:cubicBezTo>
                  <a:pt x="432189" y="570732"/>
                  <a:pt x="429067" y="550664"/>
                  <a:pt x="421896" y="548987"/>
                </a:cubicBezTo>
                <a:cubicBezTo>
                  <a:pt x="414724" y="547310"/>
                  <a:pt x="419061" y="536322"/>
                  <a:pt x="421433" y="531175"/>
                </a:cubicBezTo>
                <a:cubicBezTo>
                  <a:pt x="423804" y="526028"/>
                  <a:pt x="428951" y="530597"/>
                  <a:pt x="437857" y="523657"/>
                </a:cubicBezTo>
                <a:cubicBezTo>
                  <a:pt x="446763" y="516717"/>
                  <a:pt x="455206" y="527127"/>
                  <a:pt x="458445" y="522500"/>
                </a:cubicBezTo>
                <a:cubicBezTo>
                  <a:pt x="461683" y="517874"/>
                  <a:pt x="445317" y="505845"/>
                  <a:pt x="444392" y="495493"/>
                </a:cubicBezTo>
                <a:cubicBezTo>
                  <a:pt x="443467" y="485141"/>
                  <a:pt x="424729" y="482307"/>
                  <a:pt x="414377" y="485719"/>
                </a:cubicBezTo>
                <a:cubicBezTo>
                  <a:pt x="409866" y="487258"/>
                  <a:pt x="405009" y="487657"/>
                  <a:pt x="400324" y="486876"/>
                </a:cubicBezTo>
                <a:cubicBezTo>
                  <a:pt x="399514" y="490791"/>
                  <a:pt x="397895" y="494504"/>
                  <a:pt x="395640" y="497806"/>
                </a:cubicBezTo>
                <a:cubicBezTo>
                  <a:pt x="397548" y="502433"/>
                  <a:pt x="395177" y="508158"/>
                  <a:pt x="396565" y="512206"/>
                </a:cubicBezTo>
                <a:cubicBezTo>
                  <a:pt x="398474" y="518510"/>
                  <a:pt x="393789" y="532274"/>
                  <a:pt x="387659" y="543204"/>
                </a:cubicBezTo>
                <a:cubicBezTo>
                  <a:pt x="381529" y="554134"/>
                  <a:pt x="385808" y="553556"/>
                  <a:pt x="395177" y="552978"/>
                </a:cubicBezTo>
                <a:cubicBezTo>
                  <a:pt x="404546" y="552399"/>
                  <a:pt x="404083" y="566799"/>
                  <a:pt x="404083" y="577730"/>
                </a:cubicBezTo>
                <a:cubicBezTo>
                  <a:pt x="404083" y="588660"/>
                  <a:pt x="396565" y="591493"/>
                  <a:pt x="396565" y="598954"/>
                </a:cubicBezTo>
                <a:cubicBezTo>
                  <a:pt x="396565" y="606414"/>
                  <a:pt x="389105" y="595542"/>
                  <a:pt x="386271" y="598375"/>
                </a:cubicBezTo>
                <a:cubicBezTo>
                  <a:pt x="383438" y="601209"/>
                  <a:pt x="380488" y="596698"/>
                  <a:pt x="379273" y="590337"/>
                </a:cubicBezTo>
                <a:cubicBezTo>
                  <a:pt x="378059" y="583975"/>
                  <a:pt x="363775" y="587503"/>
                  <a:pt x="355794" y="585190"/>
                </a:cubicBezTo>
                <a:cubicBezTo>
                  <a:pt x="347813" y="582876"/>
                  <a:pt x="344574" y="586925"/>
                  <a:pt x="340816" y="593807"/>
                </a:cubicBezTo>
                <a:cubicBezTo>
                  <a:pt x="337056" y="600689"/>
                  <a:pt x="325837" y="603580"/>
                  <a:pt x="320169" y="604737"/>
                </a:cubicBezTo>
                <a:cubicBezTo>
                  <a:pt x="314502" y="605893"/>
                  <a:pt x="303803" y="619079"/>
                  <a:pt x="297673" y="624284"/>
                </a:cubicBezTo>
                <a:cubicBezTo>
                  <a:pt x="291543" y="629489"/>
                  <a:pt x="290213" y="638626"/>
                  <a:pt x="299119" y="648400"/>
                </a:cubicBezTo>
                <a:cubicBezTo>
                  <a:pt x="308025" y="658173"/>
                  <a:pt x="309413" y="665055"/>
                  <a:pt x="308950" y="670260"/>
                </a:cubicBezTo>
                <a:cubicBezTo>
                  <a:pt x="308487" y="675465"/>
                  <a:pt x="284546" y="673672"/>
                  <a:pt x="280844" y="667947"/>
                </a:cubicBezTo>
                <a:cubicBezTo>
                  <a:pt x="277143" y="662221"/>
                  <a:pt x="261586" y="659908"/>
                  <a:pt x="256439" y="661643"/>
                </a:cubicBezTo>
                <a:cubicBezTo>
                  <a:pt x="251292" y="663378"/>
                  <a:pt x="237239" y="643253"/>
                  <a:pt x="229721" y="642674"/>
                </a:cubicBezTo>
                <a:cubicBezTo>
                  <a:pt x="222203" y="642096"/>
                  <a:pt x="218154" y="653026"/>
                  <a:pt x="215668" y="658173"/>
                </a:cubicBezTo>
                <a:cubicBezTo>
                  <a:pt x="213181" y="663320"/>
                  <a:pt x="218964" y="665055"/>
                  <a:pt x="222723" y="674251"/>
                </a:cubicBezTo>
                <a:cubicBezTo>
                  <a:pt x="226482" y="683446"/>
                  <a:pt x="239089" y="683446"/>
                  <a:pt x="245856" y="683446"/>
                </a:cubicBezTo>
                <a:cubicBezTo>
                  <a:pt x="252622" y="683446"/>
                  <a:pt x="250077" y="695533"/>
                  <a:pt x="247706" y="700101"/>
                </a:cubicBezTo>
                <a:cubicBezTo>
                  <a:pt x="245336" y="704670"/>
                  <a:pt x="233653" y="708776"/>
                  <a:pt x="229894" y="703571"/>
                </a:cubicBezTo>
                <a:cubicBezTo>
                  <a:pt x="226135" y="698366"/>
                  <a:pt x="211619" y="703571"/>
                  <a:pt x="211619" y="697267"/>
                </a:cubicBezTo>
                <a:cubicBezTo>
                  <a:pt x="209075" y="687719"/>
                  <a:pt x="199822" y="681543"/>
                  <a:pt x="190048" y="682867"/>
                </a:cubicBezTo>
                <a:cubicBezTo>
                  <a:pt x="179292" y="685181"/>
                  <a:pt x="177383" y="676564"/>
                  <a:pt x="177904" y="666790"/>
                </a:cubicBezTo>
                <a:cubicBezTo>
                  <a:pt x="178424" y="657017"/>
                  <a:pt x="171774" y="651291"/>
                  <a:pt x="172120" y="646665"/>
                </a:cubicBezTo>
                <a:cubicBezTo>
                  <a:pt x="172468" y="642038"/>
                  <a:pt x="167436" y="632901"/>
                  <a:pt x="172583" y="628274"/>
                </a:cubicBezTo>
                <a:cubicBezTo>
                  <a:pt x="177730" y="623648"/>
                  <a:pt x="174029" y="616708"/>
                  <a:pt x="174492" y="610462"/>
                </a:cubicBezTo>
                <a:cubicBezTo>
                  <a:pt x="174954" y="604216"/>
                  <a:pt x="165123" y="594963"/>
                  <a:pt x="156217" y="594963"/>
                </a:cubicBezTo>
                <a:cubicBezTo>
                  <a:pt x="147310" y="594963"/>
                  <a:pt x="149161" y="584611"/>
                  <a:pt x="142163" y="582298"/>
                </a:cubicBezTo>
                <a:cubicBezTo>
                  <a:pt x="135166" y="579985"/>
                  <a:pt x="120130" y="565643"/>
                  <a:pt x="119031" y="559860"/>
                </a:cubicBezTo>
                <a:cubicBezTo>
                  <a:pt x="117932" y="554076"/>
                  <a:pt x="106886" y="552978"/>
                  <a:pt x="110645" y="550664"/>
                </a:cubicBezTo>
                <a:cubicBezTo>
                  <a:pt x="114405" y="548351"/>
                  <a:pt x="123253" y="551243"/>
                  <a:pt x="129383" y="558761"/>
                </a:cubicBezTo>
                <a:cubicBezTo>
                  <a:pt x="137942" y="568118"/>
                  <a:pt x="149566" y="574040"/>
                  <a:pt x="162174" y="575416"/>
                </a:cubicBezTo>
                <a:cubicBezTo>
                  <a:pt x="178598" y="577730"/>
                  <a:pt x="185306" y="586983"/>
                  <a:pt x="202656" y="590915"/>
                </a:cubicBezTo>
                <a:cubicBezTo>
                  <a:pt x="220005" y="594848"/>
                  <a:pt x="231572" y="597219"/>
                  <a:pt x="257480" y="601845"/>
                </a:cubicBezTo>
                <a:cubicBezTo>
                  <a:pt x="283389" y="606472"/>
                  <a:pt x="318435" y="574838"/>
                  <a:pt x="325490" y="566221"/>
                </a:cubicBezTo>
                <a:cubicBezTo>
                  <a:pt x="331273" y="558761"/>
                  <a:pt x="325953" y="544939"/>
                  <a:pt x="324044" y="536900"/>
                </a:cubicBezTo>
                <a:cubicBezTo>
                  <a:pt x="313288" y="535744"/>
                  <a:pt x="302994" y="527705"/>
                  <a:pt x="295129" y="517932"/>
                </a:cubicBezTo>
                <a:cubicBezTo>
                  <a:pt x="294203" y="517353"/>
                  <a:pt x="293741" y="516197"/>
                  <a:pt x="293220" y="516197"/>
                </a:cubicBezTo>
                <a:cubicBezTo>
                  <a:pt x="291775" y="516098"/>
                  <a:pt x="290386" y="515907"/>
                  <a:pt x="288998" y="515618"/>
                </a:cubicBezTo>
                <a:cubicBezTo>
                  <a:pt x="277432" y="515404"/>
                  <a:pt x="266559" y="509910"/>
                  <a:pt x="259504" y="500698"/>
                </a:cubicBezTo>
                <a:cubicBezTo>
                  <a:pt x="256266" y="496447"/>
                  <a:pt x="254010" y="491526"/>
                  <a:pt x="252911" y="486298"/>
                </a:cubicBezTo>
                <a:cubicBezTo>
                  <a:pt x="249210" y="483464"/>
                  <a:pt x="244526" y="479994"/>
                  <a:pt x="238395" y="474731"/>
                </a:cubicBezTo>
                <a:cubicBezTo>
                  <a:pt x="233248" y="473956"/>
                  <a:pt x="228448" y="471516"/>
                  <a:pt x="224805" y="467792"/>
                </a:cubicBezTo>
                <a:cubicBezTo>
                  <a:pt x="229027" y="471840"/>
                  <a:pt x="214048" y="468370"/>
                  <a:pt x="211215" y="467792"/>
                </a:cubicBezTo>
                <a:cubicBezTo>
                  <a:pt x="205605" y="466531"/>
                  <a:pt x="200227" y="464403"/>
                  <a:pt x="195311" y="461488"/>
                </a:cubicBezTo>
                <a:cubicBezTo>
                  <a:pt x="188256" y="458018"/>
                  <a:pt x="181200" y="454028"/>
                  <a:pt x="174202" y="449922"/>
                </a:cubicBezTo>
                <a:cubicBezTo>
                  <a:pt x="172930" y="449725"/>
                  <a:pt x="171774" y="449112"/>
                  <a:pt x="170906" y="448187"/>
                </a:cubicBezTo>
                <a:cubicBezTo>
                  <a:pt x="169518" y="447088"/>
                  <a:pt x="167609" y="446510"/>
                  <a:pt x="166222" y="445353"/>
                </a:cubicBezTo>
                <a:cubicBezTo>
                  <a:pt x="163908" y="444196"/>
                  <a:pt x="161538" y="442461"/>
                  <a:pt x="159687" y="441305"/>
                </a:cubicBezTo>
                <a:cubicBezTo>
                  <a:pt x="156969" y="441964"/>
                  <a:pt x="154424" y="443138"/>
                  <a:pt x="152169" y="444775"/>
                </a:cubicBezTo>
                <a:cubicBezTo>
                  <a:pt x="146386" y="449922"/>
                  <a:pt x="140603" y="440148"/>
                  <a:pt x="130597" y="443040"/>
                </a:cubicBezTo>
                <a:cubicBezTo>
                  <a:pt x="120592" y="445931"/>
                  <a:pt x="114693" y="437893"/>
                  <a:pt x="117470" y="433844"/>
                </a:cubicBezTo>
                <a:cubicBezTo>
                  <a:pt x="120246" y="429796"/>
                  <a:pt x="135744" y="433266"/>
                  <a:pt x="134819" y="427541"/>
                </a:cubicBezTo>
                <a:cubicBezTo>
                  <a:pt x="133894" y="421815"/>
                  <a:pt x="129036" y="427541"/>
                  <a:pt x="119378" y="420023"/>
                </a:cubicBezTo>
                <a:cubicBezTo>
                  <a:pt x="109720" y="412504"/>
                  <a:pt x="104804" y="417767"/>
                  <a:pt x="102491" y="423492"/>
                </a:cubicBezTo>
                <a:cubicBezTo>
                  <a:pt x="100178" y="429218"/>
                  <a:pt x="93122" y="428119"/>
                  <a:pt x="88438" y="422914"/>
                </a:cubicBezTo>
                <a:cubicBezTo>
                  <a:pt x="87975" y="422336"/>
                  <a:pt x="87455" y="421758"/>
                  <a:pt x="86992" y="421758"/>
                </a:cubicBezTo>
                <a:cubicBezTo>
                  <a:pt x="85605" y="432109"/>
                  <a:pt x="80457" y="433324"/>
                  <a:pt x="75426" y="431531"/>
                </a:cubicBezTo>
                <a:cubicBezTo>
                  <a:pt x="69296" y="429796"/>
                  <a:pt x="62761" y="442461"/>
                  <a:pt x="56168" y="442461"/>
                </a:cubicBezTo>
                <a:cubicBezTo>
                  <a:pt x="49576" y="442461"/>
                  <a:pt x="41653" y="451656"/>
                  <a:pt x="40264" y="459117"/>
                </a:cubicBezTo>
                <a:cubicBezTo>
                  <a:pt x="38876" y="466577"/>
                  <a:pt x="31358" y="462587"/>
                  <a:pt x="31358" y="467155"/>
                </a:cubicBezTo>
                <a:cubicBezTo>
                  <a:pt x="31879" y="472372"/>
                  <a:pt x="30722" y="477611"/>
                  <a:pt x="28062" y="482134"/>
                </a:cubicBezTo>
                <a:cubicBezTo>
                  <a:pt x="24766" y="487281"/>
                  <a:pt x="28062" y="489594"/>
                  <a:pt x="31358" y="497633"/>
                </a:cubicBezTo>
                <a:cubicBezTo>
                  <a:pt x="34655" y="505671"/>
                  <a:pt x="42577" y="505093"/>
                  <a:pt x="45874" y="507406"/>
                </a:cubicBezTo>
                <a:cubicBezTo>
                  <a:pt x="49170" y="509719"/>
                  <a:pt x="62761" y="522905"/>
                  <a:pt x="62761" y="528110"/>
                </a:cubicBezTo>
                <a:cubicBezTo>
                  <a:pt x="62761" y="533315"/>
                  <a:pt x="52467" y="545459"/>
                  <a:pt x="48245" y="548814"/>
                </a:cubicBezTo>
                <a:cubicBezTo>
                  <a:pt x="44023" y="552168"/>
                  <a:pt x="38356" y="560380"/>
                  <a:pt x="41190" y="565469"/>
                </a:cubicBezTo>
                <a:cubicBezTo>
                  <a:pt x="44023" y="570558"/>
                  <a:pt x="55705" y="590742"/>
                  <a:pt x="63224" y="607397"/>
                </a:cubicBezTo>
                <a:cubicBezTo>
                  <a:pt x="70741" y="624053"/>
                  <a:pt x="60390" y="616592"/>
                  <a:pt x="55705" y="624110"/>
                </a:cubicBezTo>
                <a:cubicBezTo>
                  <a:pt x="51021" y="631629"/>
                  <a:pt x="57614" y="640766"/>
                  <a:pt x="59002" y="645335"/>
                </a:cubicBezTo>
                <a:cubicBezTo>
                  <a:pt x="60390" y="649903"/>
                  <a:pt x="53219" y="649383"/>
                  <a:pt x="53219" y="653373"/>
                </a:cubicBezTo>
                <a:cubicBezTo>
                  <a:pt x="53219" y="657364"/>
                  <a:pt x="64438" y="659156"/>
                  <a:pt x="64785" y="662626"/>
                </a:cubicBezTo>
                <a:cubicBezTo>
                  <a:pt x="65132" y="666096"/>
                  <a:pt x="57787" y="670087"/>
                  <a:pt x="61546" y="676390"/>
                </a:cubicBezTo>
                <a:cubicBezTo>
                  <a:pt x="65306" y="682694"/>
                  <a:pt x="73113" y="682694"/>
                  <a:pt x="74211" y="691311"/>
                </a:cubicBezTo>
                <a:cubicBezTo>
                  <a:pt x="75310" y="699928"/>
                  <a:pt x="58713" y="700506"/>
                  <a:pt x="59638" y="706867"/>
                </a:cubicBezTo>
                <a:cubicBezTo>
                  <a:pt x="60563" y="713229"/>
                  <a:pt x="80284" y="721788"/>
                  <a:pt x="89653" y="733875"/>
                </a:cubicBezTo>
                <a:cubicBezTo>
                  <a:pt x="99021" y="745962"/>
                  <a:pt x="98096" y="749374"/>
                  <a:pt x="95436" y="756256"/>
                </a:cubicBezTo>
                <a:cubicBezTo>
                  <a:pt x="91214" y="769499"/>
                  <a:pt x="66520" y="781008"/>
                  <a:pt x="60737" y="795928"/>
                </a:cubicBezTo>
                <a:cubicBezTo>
                  <a:pt x="54954" y="810849"/>
                  <a:pt x="34481" y="819061"/>
                  <a:pt x="24650" y="830627"/>
                </a:cubicBezTo>
                <a:cubicBezTo>
                  <a:pt x="20428" y="835873"/>
                  <a:pt x="16669" y="841442"/>
                  <a:pt x="13373" y="847283"/>
                </a:cubicBezTo>
                <a:cubicBezTo>
                  <a:pt x="16785" y="846277"/>
                  <a:pt x="20081" y="844923"/>
                  <a:pt x="23204" y="843235"/>
                </a:cubicBezTo>
                <a:cubicBezTo>
                  <a:pt x="28987" y="839823"/>
                  <a:pt x="32573" y="855900"/>
                  <a:pt x="38240" y="861625"/>
                </a:cubicBezTo>
                <a:cubicBezTo>
                  <a:pt x="43907" y="867350"/>
                  <a:pt x="55069" y="862203"/>
                  <a:pt x="58828" y="866830"/>
                </a:cubicBezTo>
                <a:cubicBezTo>
                  <a:pt x="62588" y="871456"/>
                  <a:pt x="55532" y="871977"/>
                  <a:pt x="47609" y="870242"/>
                </a:cubicBezTo>
                <a:cubicBezTo>
                  <a:pt x="39686" y="868507"/>
                  <a:pt x="37257" y="874290"/>
                  <a:pt x="25112" y="879437"/>
                </a:cubicBezTo>
                <a:cubicBezTo>
                  <a:pt x="15743" y="882907"/>
                  <a:pt x="16669" y="886955"/>
                  <a:pt x="13546" y="890367"/>
                </a:cubicBezTo>
                <a:cubicBezTo>
                  <a:pt x="19329" y="900141"/>
                  <a:pt x="11696" y="901297"/>
                  <a:pt x="8862" y="908758"/>
                </a:cubicBezTo>
                <a:cubicBezTo>
                  <a:pt x="6028" y="916218"/>
                  <a:pt x="1343" y="917953"/>
                  <a:pt x="881" y="923158"/>
                </a:cubicBezTo>
                <a:cubicBezTo>
                  <a:pt x="997" y="928542"/>
                  <a:pt x="1459" y="933915"/>
                  <a:pt x="2269" y="939235"/>
                </a:cubicBezTo>
                <a:cubicBezTo>
                  <a:pt x="2327" y="944642"/>
                  <a:pt x="4177" y="949882"/>
                  <a:pt x="7474" y="954156"/>
                </a:cubicBezTo>
                <a:cubicBezTo>
                  <a:pt x="11175" y="960517"/>
                  <a:pt x="4177" y="960517"/>
                  <a:pt x="1343" y="963351"/>
                </a:cubicBezTo>
                <a:cubicBezTo>
                  <a:pt x="-1490" y="966185"/>
                  <a:pt x="419" y="973124"/>
                  <a:pt x="4640" y="978329"/>
                </a:cubicBezTo>
                <a:cubicBezTo>
                  <a:pt x="8168" y="982661"/>
                  <a:pt x="9266" y="988519"/>
                  <a:pt x="7474" y="993828"/>
                </a:cubicBezTo>
                <a:cubicBezTo>
                  <a:pt x="6028" y="998455"/>
                  <a:pt x="11175" y="1005394"/>
                  <a:pt x="14934" y="1009905"/>
                </a:cubicBezTo>
                <a:cubicBezTo>
                  <a:pt x="18693" y="1014416"/>
                  <a:pt x="18231" y="1026040"/>
                  <a:pt x="21064" y="1028874"/>
                </a:cubicBezTo>
                <a:cubicBezTo>
                  <a:pt x="24014" y="1032795"/>
                  <a:pt x="28987" y="1034611"/>
                  <a:pt x="33729" y="1033501"/>
                </a:cubicBezTo>
                <a:cubicBezTo>
                  <a:pt x="39512" y="1031766"/>
                  <a:pt x="43098" y="1034657"/>
                  <a:pt x="45874" y="1040383"/>
                </a:cubicBezTo>
                <a:cubicBezTo>
                  <a:pt x="48650" y="1046108"/>
                  <a:pt x="52467" y="1043274"/>
                  <a:pt x="58539" y="1040383"/>
                </a:cubicBezTo>
                <a:cubicBezTo>
                  <a:pt x="64612" y="1037491"/>
                  <a:pt x="77276" y="1046166"/>
                  <a:pt x="80573" y="1047843"/>
                </a:cubicBezTo>
                <a:cubicBezTo>
                  <a:pt x="83869" y="1049520"/>
                  <a:pt x="81961" y="1060508"/>
                  <a:pt x="82424" y="1066812"/>
                </a:cubicBezTo>
                <a:cubicBezTo>
                  <a:pt x="82886" y="1073115"/>
                  <a:pt x="79185" y="1082368"/>
                  <a:pt x="85257" y="1086359"/>
                </a:cubicBezTo>
                <a:cubicBezTo>
                  <a:pt x="91330" y="1090349"/>
                  <a:pt x="89479" y="1100759"/>
                  <a:pt x="96014" y="1103708"/>
                </a:cubicBezTo>
                <a:cubicBezTo>
                  <a:pt x="102549" y="1106658"/>
                  <a:pt x="105440" y="1118108"/>
                  <a:pt x="109605" y="1119265"/>
                </a:cubicBezTo>
                <a:cubicBezTo>
                  <a:pt x="115793" y="1121960"/>
                  <a:pt x="120592" y="1127176"/>
                  <a:pt x="122732" y="1133607"/>
                </a:cubicBezTo>
                <a:cubicBezTo>
                  <a:pt x="123715" y="1139390"/>
                  <a:pt x="115272" y="1143959"/>
                  <a:pt x="110588" y="1146851"/>
                </a:cubicBezTo>
                <a:cubicBezTo>
                  <a:pt x="105904" y="1149742"/>
                  <a:pt x="96997" y="1139390"/>
                  <a:pt x="93701" y="1143959"/>
                </a:cubicBezTo>
                <a:cubicBezTo>
                  <a:pt x="90404" y="1148528"/>
                  <a:pt x="94626" y="1156624"/>
                  <a:pt x="97460" y="1169810"/>
                </a:cubicBezTo>
                <a:cubicBezTo>
                  <a:pt x="100293" y="1182996"/>
                  <a:pt x="102144" y="1184788"/>
                  <a:pt x="107291" y="1184788"/>
                </a:cubicBezTo>
                <a:cubicBezTo>
                  <a:pt x="112439" y="1184788"/>
                  <a:pt x="114809" y="1180162"/>
                  <a:pt x="118048" y="1177848"/>
                </a:cubicBezTo>
                <a:cubicBezTo>
                  <a:pt x="121286" y="1175535"/>
                  <a:pt x="130250" y="1179005"/>
                  <a:pt x="133547" y="1177270"/>
                </a:cubicBezTo>
                <a:cubicBezTo>
                  <a:pt x="136843" y="1175535"/>
                  <a:pt x="150434" y="1175015"/>
                  <a:pt x="152747" y="1179583"/>
                </a:cubicBezTo>
                <a:cubicBezTo>
                  <a:pt x="156101" y="1186147"/>
                  <a:pt x="157258" y="1193602"/>
                  <a:pt x="156043" y="1200865"/>
                </a:cubicBezTo>
                <a:cubicBezTo>
                  <a:pt x="154135" y="1205492"/>
                  <a:pt x="158819" y="1210061"/>
                  <a:pt x="161190" y="1216364"/>
                </a:cubicBezTo>
                <a:cubicBezTo>
                  <a:pt x="163562" y="1222668"/>
                  <a:pt x="174781" y="1219256"/>
                  <a:pt x="178540" y="1221569"/>
                </a:cubicBezTo>
                <a:cubicBezTo>
                  <a:pt x="182299" y="1223882"/>
                  <a:pt x="190742" y="1237068"/>
                  <a:pt x="188834" y="1243372"/>
                </a:cubicBezTo>
                <a:cubicBezTo>
                  <a:pt x="186926" y="1249675"/>
                  <a:pt x="193981" y="1250890"/>
                  <a:pt x="197740" y="1249155"/>
                </a:cubicBezTo>
                <a:cubicBezTo>
                  <a:pt x="201499" y="1247420"/>
                  <a:pt x="205258" y="1251989"/>
                  <a:pt x="209307" y="1255459"/>
                </a:cubicBezTo>
                <a:cubicBezTo>
                  <a:pt x="213123" y="1257980"/>
                  <a:pt x="218154" y="1257500"/>
                  <a:pt x="221451" y="1254302"/>
                </a:cubicBezTo>
                <a:cubicBezTo>
                  <a:pt x="225673" y="1251468"/>
                  <a:pt x="232266" y="1248519"/>
                  <a:pt x="234579" y="1253145"/>
                </a:cubicBezTo>
                <a:cubicBezTo>
                  <a:pt x="236892" y="1257772"/>
                  <a:pt x="244930" y="1265810"/>
                  <a:pt x="244930" y="1268124"/>
                </a:cubicBezTo>
                <a:cubicBezTo>
                  <a:pt x="244930" y="1270437"/>
                  <a:pt x="258058" y="1268124"/>
                  <a:pt x="264131" y="1271536"/>
                </a:cubicBezTo>
                <a:cubicBezTo>
                  <a:pt x="270203" y="1274948"/>
                  <a:pt x="277259" y="1273271"/>
                  <a:pt x="283794" y="1277897"/>
                </a:cubicBezTo>
                <a:cubicBezTo>
                  <a:pt x="290329" y="1282524"/>
                  <a:pt x="296921" y="1283044"/>
                  <a:pt x="297384" y="1287671"/>
                </a:cubicBezTo>
                <a:cubicBezTo>
                  <a:pt x="297846" y="1292297"/>
                  <a:pt x="290849" y="1296866"/>
                  <a:pt x="290849" y="1299237"/>
                </a:cubicBezTo>
                <a:cubicBezTo>
                  <a:pt x="290849" y="1301608"/>
                  <a:pt x="296632" y="1303864"/>
                  <a:pt x="296632" y="1307334"/>
                </a:cubicBezTo>
                <a:cubicBezTo>
                  <a:pt x="296632" y="1310803"/>
                  <a:pt x="289114" y="1310746"/>
                  <a:pt x="288188" y="1314216"/>
                </a:cubicBezTo>
                <a:cubicBezTo>
                  <a:pt x="287263" y="1317685"/>
                  <a:pt x="292411" y="1321676"/>
                  <a:pt x="293335" y="1324567"/>
                </a:cubicBezTo>
                <a:cubicBezTo>
                  <a:pt x="294261" y="1327459"/>
                  <a:pt x="289114" y="1338331"/>
                  <a:pt x="289114" y="1341223"/>
                </a:cubicBezTo>
                <a:cubicBezTo>
                  <a:pt x="289114" y="1344114"/>
                  <a:pt x="273673" y="1340644"/>
                  <a:pt x="269914" y="1340644"/>
                </a:cubicBezTo>
                <a:cubicBezTo>
                  <a:pt x="266155" y="1340644"/>
                  <a:pt x="255398" y="1355045"/>
                  <a:pt x="251639" y="1355623"/>
                </a:cubicBezTo>
                <a:cubicBezTo>
                  <a:pt x="247880" y="1356201"/>
                  <a:pt x="249789" y="1363083"/>
                  <a:pt x="251177" y="1368809"/>
                </a:cubicBezTo>
                <a:cubicBezTo>
                  <a:pt x="262453" y="1366495"/>
                  <a:pt x="273673" y="1365339"/>
                  <a:pt x="275061" y="1368230"/>
                </a:cubicBezTo>
                <a:cubicBezTo>
                  <a:pt x="276969" y="1373435"/>
                  <a:pt x="250713" y="1386621"/>
                  <a:pt x="246145" y="1388356"/>
                </a:cubicBezTo>
                <a:cubicBezTo>
                  <a:pt x="241576" y="1390091"/>
                  <a:pt x="255514" y="1399286"/>
                  <a:pt x="255051" y="1403855"/>
                </a:cubicBezTo>
                <a:cubicBezTo>
                  <a:pt x="254588" y="1408423"/>
                  <a:pt x="239552" y="1410216"/>
                  <a:pt x="240998" y="1419989"/>
                </a:cubicBezTo>
                <a:cubicBezTo>
                  <a:pt x="242444" y="1429763"/>
                  <a:pt x="236313" y="1432019"/>
                  <a:pt x="228333" y="1432019"/>
                </a:cubicBezTo>
                <a:cubicBezTo>
                  <a:pt x="220352" y="1432019"/>
                  <a:pt x="218502" y="1437802"/>
                  <a:pt x="222550" y="1438380"/>
                </a:cubicBezTo>
                <a:cubicBezTo>
                  <a:pt x="226598" y="1438958"/>
                  <a:pt x="225788" y="1451566"/>
                  <a:pt x="240824" y="1456192"/>
                </a:cubicBezTo>
                <a:cubicBezTo>
                  <a:pt x="255861" y="1460819"/>
                  <a:pt x="271706" y="1477416"/>
                  <a:pt x="284372" y="1493551"/>
                </a:cubicBezTo>
                <a:cubicBezTo>
                  <a:pt x="286164" y="1495726"/>
                  <a:pt x="288246" y="1497669"/>
                  <a:pt x="290502" y="1499334"/>
                </a:cubicBezTo>
                <a:cubicBezTo>
                  <a:pt x="292989" y="1497033"/>
                  <a:pt x="296054" y="1495454"/>
                  <a:pt x="299408" y="1494766"/>
                </a:cubicBezTo>
                <a:cubicBezTo>
                  <a:pt x="309644" y="1494563"/>
                  <a:pt x="319591" y="1498028"/>
                  <a:pt x="327514" y="1504539"/>
                </a:cubicBezTo>
                <a:cubicBezTo>
                  <a:pt x="335032" y="1510843"/>
                  <a:pt x="360767" y="1503383"/>
                  <a:pt x="364064" y="1507951"/>
                </a:cubicBezTo>
                <a:cubicBezTo>
                  <a:pt x="367360" y="1512520"/>
                  <a:pt x="373433" y="1518882"/>
                  <a:pt x="378579" y="1518882"/>
                </a:cubicBezTo>
                <a:cubicBezTo>
                  <a:pt x="383726" y="1518882"/>
                  <a:pt x="388931" y="1531547"/>
                  <a:pt x="393153" y="1527498"/>
                </a:cubicBezTo>
                <a:cubicBezTo>
                  <a:pt x="397374" y="1523450"/>
                  <a:pt x="412816" y="1524029"/>
                  <a:pt x="417037" y="1524029"/>
                </a:cubicBezTo>
                <a:cubicBezTo>
                  <a:pt x="421259" y="1524029"/>
                  <a:pt x="421259" y="1527498"/>
                  <a:pt x="425481" y="1527498"/>
                </a:cubicBezTo>
                <a:cubicBezTo>
                  <a:pt x="429703" y="1527498"/>
                  <a:pt x="429703" y="1545889"/>
                  <a:pt x="432999" y="1544848"/>
                </a:cubicBezTo>
                <a:cubicBezTo>
                  <a:pt x="436296" y="1543807"/>
                  <a:pt x="447515" y="1555778"/>
                  <a:pt x="454975" y="1557513"/>
                </a:cubicBezTo>
                <a:cubicBezTo>
                  <a:pt x="462435" y="1559248"/>
                  <a:pt x="469549" y="1573590"/>
                  <a:pt x="472787" y="1572434"/>
                </a:cubicBezTo>
                <a:cubicBezTo>
                  <a:pt x="476026" y="1571277"/>
                  <a:pt x="481230" y="1578795"/>
                  <a:pt x="483139" y="1572434"/>
                </a:cubicBezTo>
                <a:cubicBezTo>
                  <a:pt x="485047" y="1566072"/>
                  <a:pt x="495284" y="1569600"/>
                  <a:pt x="498117" y="1559248"/>
                </a:cubicBezTo>
                <a:cubicBezTo>
                  <a:pt x="484990" y="1540279"/>
                  <a:pt x="470937" y="1518766"/>
                  <a:pt x="470937" y="1510380"/>
                </a:cubicBezTo>
                <a:cubicBezTo>
                  <a:pt x="471399" y="1496559"/>
                  <a:pt x="476720" y="1487248"/>
                  <a:pt x="462031" y="1472443"/>
                </a:cubicBezTo>
                <a:cubicBezTo>
                  <a:pt x="447341" y="1457638"/>
                  <a:pt x="463418" y="1447749"/>
                  <a:pt x="473597" y="1431961"/>
                </a:cubicBezTo>
                <a:cubicBezTo>
                  <a:pt x="482966" y="1418197"/>
                  <a:pt x="502513" y="1411835"/>
                  <a:pt x="515293" y="1402062"/>
                </a:cubicBezTo>
                <a:cubicBezTo>
                  <a:pt x="513038" y="1399980"/>
                  <a:pt x="510551" y="1398245"/>
                  <a:pt x="507776" y="1396915"/>
                </a:cubicBezTo>
                <a:cubicBezTo>
                  <a:pt x="498407" y="1391768"/>
                  <a:pt x="495110" y="1387141"/>
                  <a:pt x="502628" y="1384250"/>
                </a:cubicBezTo>
                <a:cubicBezTo>
                  <a:pt x="510146" y="1381358"/>
                  <a:pt x="506850" y="1376789"/>
                  <a:pt x="499332" y="1366900"/>
                </a:cubicBezTo>
                <a:cubicBezTo>
                  <a:pt x="491814" y="1357011"/>
                  <a:pt x="489038" y="1347353"/>
                  <a:pt x="484816" y="1347353"/>
                </a:cubicBezTo>
                <a:cubicBezTo>
                  <a:pt x="479148" y="1346653"/>
                  <a:pt x="473423" y="1347047"/>
                  <a:pt x="467929" y="1348510"/>
                </a:cubicBezTo>
                <a:cubicBezTo>
                  <a:pt x="462146" y="1350823"/>
                  <a:pt x="462782" y="1342206"/>
                  <a:pt x="463708" y="1333589"/>
                </a:cubicBezTo>
                <a:cubicBezTo>
                  <a:pt x="464633" y="1324972"/>
                  <a:pt x="452488" y="1326129"/>
                  <a:pt x="450117" y="1322659"/>
                </a:cubicBezTo>
                <a:cubicBezTo>
                  <a:pt x="447746" y="1319189"/>
                  <a:pt x="453414" y="1306582"/>
                  <a:pt x="455322" y="1305309"/>
                </a:cubicBezTo>
                <a:cubicBezTo>
                  <a:pt x="457231" y="1304037"/>
                  <a:pt x="463708" y="1300105"/>
                  <a:pt x="463708" y="1296693"/>
                </a:cubicBezTo>
                <a:cubicBezTo>
                  <a:pt x="463708" y="1293280"/>
                  <a:pt x="452488" y="1291488"/>
                  <a:pt x="456247" y="1282871"/>
                </a:cubicBezTo>
                <a:cubicBezTo>
                  <a:pt x="460007" y="1274254"/>
                  <a:pt x="468912" y="1274254"/>
                  <a:pt x="468912" y="1265521"/>
                </a:cubicBezTo>
                <a:cubicBezTo>
                  <a:pt x="468912" y="1256789"/>
                  <a:pt x="474695" y="1249444"/>
                  <a:pt x="482503" y="1255748"/>
                </a:cubicBezTo>
                <a:cubicBezTo>
                  <a:pt x="490310" y="1262051"/>
                  <a:pt x="492797" y="1278186"/>
                  <a:pt x="501241" y="1274138"/>
                </a:cubicBezTo>
                <a:cubicBezTo>
                  <a:pt x="509684" y="1270090"/>
                  <a:pt x="504537" y="1261473"/>
                  <a:pt x="503091" y="1256789"/>
                </a:cubicBezTo>
                <a:cubicBezTo>
                  <a:pt x="501645" y="1252104"/>
                  <a:pt x="499795" y="1244123"/>
                  <a:pt x="509221" y="1241868"/>
                </a:cubicBezTo>
                <a:cubicBezTo>
                  <a:pt x="518648" y="1239613"/>
                  <a:pt x="514368" y="1228046"/>
                  <a:pt x="521828" y="1228046"/>
                </a:cubicBezTo>
                <a:cubicBezTo>
                  <a:pt x="529289" y="1228046"/>
                  <a:pt x="542475" y="1217116"/>
                  <a:pt x="546696" y="1214282"/>
                </a:cubicBezTo>
                <a:cubicBezTo>
                  <a:pt x="550918" y="1211449"/>
                  <a:pt x="560286" y="1205608"/>
                  <a:pt x="564508" y="1207921"/>
                </a:cubicBezTo>
                <a:cubicBezTo>
                  <a:pt x="568730" y="1210234"/>
                  <a:pt x="573877" y="1216538"/>
                  <a:pt x="577174" y="1207921"/>
                </a:cubicBezTo>
                <a:cubicBezTo>
                  <a:pt x="580470" y="1199304"/>
                  <a:pt x="592614" y="1202774"/>
                  <a:pt x="594060" y="1207921"/>
                </a:cubicBezTo>
                <a:cubicBezTo>
                  <a:pt x="595506" y="1213068"/>
                  <a:pt x="614648" y="1213126"/>
                  <a:pt x="621241" y="1217694"/>
                </a:cubicBezTo>
                <a:cubicBezTo>
                  <a:pt x="627834" y="1222263"/>
                  <a:pt x="640904" y="1232673"/>
                  <a:pt x="640904" y="1237242"/>
                </a:cubicBezTo>
                <a:cubicBezTo>
                  <a:pt x="640904" y="1241810"/>
                  <a:pt x="646687" y="1249907"/>
                  <a:pt x="646687" y="1240711"/>
                </a:cubicBezTo>
                <a:cubicBezTo>
                  <a:pt x="646687" y="1231516"/>
                  <a:pt x="651892" y="1234350"/>
                  <a:pt x="660278" y="1240711"/>
                </a:cubicBezTo>
                <a:cubicBezTo>
                  <a:pt x="668663" y="1247073"/>
                  <a:pt x="679998" y="1244123"/>
                  <a:pt x="682311" y="1238398"/>
                </a:cubicBezTo>
                <a:cubicBezTo>
                  <a:pt x="684624" y="1232673"/>
                  <a:pt x="700124" y="1224576"/>
                  <a:pt x="705444" y="1229781"/>
                </a:cubicBezTo>
                <a:cubicBezTo>
                  <a:pt x="710764" y="1234986"/>
                  <a:pt x="712962" y="1238398"/>
                  <a:pt x="719034" y="1230938"/>
                </a:cubicBezTo>
                <a:cubicBezTo>
                  <a:pt x="725107" y="1223478"/>
                  <a:pt x="739680" y="1224576"/>
                  <a:pt x="742167" y="1232095"/>
                </a:cubicBezTo>
                <a:cubicBezTo>
                  <a:pt x="744654" y="1239613"/>
                  <a:pt x="751536" y="1240711"/>
                  <a:pt x="757608" y="1240711"/>
                </a:cubicBezTo>
                <a:cubicBezTo>
                  <a:pt x="763681" y="1240711"/>
                  <a:pt x="765126" y="1251584"/>
                  <a:pt x="769174" y="1249328"/>
                </a:cubicBezTo>
                <a:cubicBezTo>
                  <a:pt x="773223" y="1247073"/>
                  <a:pt x="772413" y="1234350"/>
                  <a:pt x="777560" y="1235507"/>
                </a:cubicBezTo>
                <a:cubicBezTo>
                  <a:pt x="782707" y="1236663"/>
                  <a:pt x="786986" y="1244123"/>
                  <a:pt x="795372" y="1244123"/>
                </a:cubicBezTo>
                <a:cubicBezTo>
                  <a:pt x="803758" y="1244123"/>
                  <a:pt x="809946" y="1241868"/>
                  <a:pt x="809946" y="1234350"/>
                </a:cubicBezTo>
                <a:cubicBezTo>
                  <a:pt x="809946" y="1226832"/>
                  <a:pt x="808963" y="1214803"/>
                  <a:pt x="803815" y="1214803"/>
                </a:cubicBezTo>
                <a:cubicBezTo>
                  <a:pt x="798668" y="1214803"/>
                  <a:pt x="793521" y="1208499"/>
                  <a:pt x="786986" y="1208499"/>
                </a:cubicBezTo>
                <a:cubicBezTo>
                  <a:pt x="780452" y="1208499"/>
                  <a:pt x="774321" y="1195892"/>
                  <a:pt x="780856" y="1193579"/>
                </a:cubicBezTo>
                <a:cubicBezTo>
                  <a:pt x="787391" y="1191265"/>
                  <a:pt x="797744" y="1184962"/>
                  <a:pt x="795372" y="1178600"/>
                </a:cubicBezTo>
                <a:cubicBezTo>
                  <a:pt x="793001" y="1172239"/>
                  <a:pt x="791208" y="1160210"/>
                  <a:pt x="799594" y="1159053"/>
                </a:cubicBezTo>
                <a:cubicBezTo>
                  <a:pt x="807979" y="1157897"/>
                  <a:pt x="825850" y="1157897"/>
                  <a:pt x="824462" y="1153906"/>
                </a:cubicBezTo>
                <a:cubicBezTo>
                  <a:pt x="823074" y="1149916"/>
                  <a:pt x="806649" y="1147603"/>
                  <a:pt x="803815" y="1141241"/>
                </a:cubicBezTo>
                <a:cubicBezTo>
                  <a:pt x="800982" y="1134880"/>
                  <a:pt x="799594" y="1120017"/>
                  <a:pt x="802890" y="1117704"/>
                </a:cubicBezTo>
                <a:cubicBezTo>
                  <a:pt x="806187" y="1115390"/>
                  <a:pt x="816481" y="1118860"/>
                  <a:pt x="822611" y="1116547"/>
                </a:cubicBezTo>
                <a:cubicBezTo>
                  <a:pt x="828741" y="1114234"/>
                  <a:pt x="842274" y="1120017"/>
                  <a:pt x="850717" y="1113077"/>
                </a:cubicBezTo>
                <a:cubicBezTo>
                  <a:pt x="859161" y="1106137"/>
                  <a:pt x="876973" y="1104460"/>
                  <a:pt x="886341" y="1104460"/>
                </a:cubicBezTo>
                <a:cubicBezTo>
                  <a:pt x="895710" y="1104460"/>
                  <a:pt x="903228" y="1097000"/>
                  <a:pt x="910226" y="1095843"/>
                </a:cubicBezTo>
                <a:cubicBezTo>
                  <a:pt x="921503" y="1094160"/>
                  <a:pt x="932607" y="1091668"/>
                  <a:pt x="943537" y="1088383"/>
                </a:cubicBezTo>
                <a:cubicBezTo>
                  <a:pt x="948684" y="1086070"/>
                  <a:pt x="976790" y="1080923"/>
                  <a:pt x="977716" y="1074561"/>
                </a:cubicBezTo>
                <a:cubicBezTo>
                  <a:pt x="978640" y="1068200"/>
                  <a:pt x="1000848" y="1063689"/>
                  <a:pt x="1006631" y="1066522"/>
                </a:cubicBezTo>
                <a:cubicBezTo>
                  <a:pt x="1012415" y="1069356"/>
                  <a:pt x="1019759" y="1072306"/>
                  <a:pt x="1024906" y="1069414"/>
                </a:cubicBezTo>
                <a:cubicBezTo>
                  <a:pt x="1030053" y="1066522"/>
                  <a:pt x="1040809" y="1073983"/>
                  <a:pt x="1039885" y="1080344"/>
                </a:cubicBezTo>
                <a:cubicBezTo>
                  <a:pt x="1038959" y="1086706"/>
                  <a:pt x="1044569" y="1094686"/>
                  <a:pt x="1044106" y="1099891"/>
                </a:cubicBezTo>
                <a:cubicBezTo>
                  <a:pt x="1043643" y="1105096"/>
                  <a:pt x="1038323" y="1107352"/>
                  <a:pt x="1041272" y="1111458"/>
                </a:cubicBezTo>
                <a:cubicBezTo>
                  <a:pt x="1044222" y="1115564"/>
                  <a:pt x="1058622" y="1112556"/>
                  <a:pt x="1062844" y="1106831"/>
                </a:cubicBezTo>
                <a:cubicBezTo>
                  <a:pt x="1067065" y="1101106"/>
                  <a:pt x="1071750" y="1109144"/>
                  <a:pt x="1071750" y="1113713"/>
                </a:cubicBezTo>
                <a:cubicBezTo>
                  <a:pt x="1071750" y="1118282"/>
                  <a:pt x="1078342" y="1121231"/>
                  <a:pt x="1078342" y="1115448"/>
                </a:cubicBezTo>
                <a:cubicBezTo>
                  <a:pt x="1078342" y="1109665"/>
                  <a:pt x="1086786" y="1113713"/>
                  <a:pt x="1089099" y="1117183"/>
                </a:cubicBezTo>
                <a:cubicBezTo>
                  <a:pt x="1091412" y="1120653"/>
                  <a:pt x="1101764" y="1112556"/>
                  <a:pt x="1101764" y="1118918"/>
                </a:cubicBezTo>
                <a:cubicBezTo>
                  <a:pt x="1101764" y="1125279"/>
                  <a:pt x="1087248" y="1129848"/>
                  <a:pt x="1093321" y="1136730"/>
                </a:cubicBezTo>
                <a:cubicBezTo>
                  <a:pt x="1099393" y="1143612"/>
                  <a:pt x="1103152" y="1128692"/>
                  <a:pt x="1111133" y="1131525"/>
                </a:cubicBezTo>
                <a:cubicBezTo>
                  <a:pt x="1119114" y="1134359"/>
                  <a:pt x="1129408" y="1121231"/>
                  <a:pt x="1136463" y="1118918"/>
                </a:cubicBezTo>
                <a:cubicBezTo>
                  <a:pt x="1143518" y="1116605"/>
                  <a:pt x="1151441" y="1109144"/>
                  <a:pt x="1157976" y="1104518"/>
                </a:cubicBezTo>
                <a:cubicBezTo>
                  <a:pt x="1164511" y="1099891"/>
                  <a:pt x="1177697" y="1101684"/>
                  <a:pt x="1173476" y="1106253"/>
                </a:cubicBezTo>
                <a:cubicBezTo>
                  <a:pt x="1169254" y="1110822"/>
                  <a:pt x="1164569" y="1120653"/>
                  <a:pt x="1180011" y="1127535"/>
                </a:cubicBezTo>
                <a:cubicBezTo>
                  <a:pt x="1195451" y="1134417"/>
                  <a:pt x="1213322" y="1170041"/>
                  <a:pt x="1223153" y="1187853"/>
                </a:cubicBezTo>
                <a:cubicBezTo>
                  <a:pt x="1232985" y="1205665"/>
                  <a:pt x="1242353" y="1237878"/>
                  <a:pt x="1247500" y="1237878"/>
                </a:cubicBezTo>
                <a:cubicBezTo>
                  <a:pt x="1252647" y="1237878"/>
                  <a:pt x="1254093" y="1221800"/>
                  <a:pt x="1261148" y="1220066"/>
                </a:cubicBezTo>
                <a:cubicBezTo>
                  <a:pt x="1268204" y="1218331"/>
                  <a:pt x="1271905" y="1233829"/>
                  <a:pt x="1279423" y="1235564"/>
                </a:cubicBezTo>
                <a:cubicBezTo>
                  <a:pt x="1286941" y="1237299"/>
                  <a:pt x="1296772" y="1242446"/>
                  <a:pt x="1302555" y="1240191"/>
                </a:cubicBezTo>
                <a:cubicBezTo>
                  <a:pt x="1308339" y="1237936"/>
                  <a:pt x="1321293" y="1229261"/>
                  <a:pt x="1325978" y="1232152"/>
                </a:cubicBezTo>
                <a:cubicBezTo>
                  <a:pt x="1330662" y="1235044"/>
                  <a:pt x="1336734" y="1234986"/>
                  <a:pt x="1340956" y="1247073"/>
                </a:cubicBezTo>
                <a:cubicBezTo>
                  <a:pt x="1345177" y="1259160"/>
                  <a:pt x="1351481" y="1260837"/>
                  <a:pt x="1355529" y="1260837"/>
                </a:cubicBezTo>
                <a:cubicBezTo>
                  <a:pt x="1359577" y="1260837"/>
                  <a:pt x="1360677" y="1266620"/>
                  <a:pt x="1360677" y="1271189"/>
                </a:cubicBezTo>
                <a:cubicBezTo>
                  <a:pt x="1361833" y="1277035"/>
                  <a:pt x="1366402" y="1281604"/>
                  <a:pt x="1372243" y="1282755"/>
                </a:cubicBezTo>
                <a:cubicBezTo>
                  <a:pt x="1378720" y="1282605"/>
                  <a:pt x="1385081" y="1281251"/>
                  <a:pt x="1391038" y="1278765"/>
                </a:cubicBezTo>
                <a:cubicBezTo>
                  <a:pt x="1394276" y="1276451"/>
                  <a:pt x="1398499" y="1273560"/>
                  <a:pt x="1399423" y="1279343"/>
                </a:cubicBezTo>
                <a:cubicBezTo>
                  <a:pt x="1400349" y="1285126"/>
                  <a:pt x="1406479" y="1294264"/>
                  <a:pt x="1410701" y="1294264"/>
                </a:cubicBezTo>
                <a:cubicBezTo>
                  <a:pt x="1414923" y="1294264"/>
                  <a:pt x="1423366" y="1298254"/>
                  <a:pt x="1423829" y="1294264"/>
                </a:cubicBezTo>
                <a:cubicBezTo>
                  <a:pt x="1424291" y="1290273"/>
                  <a:pt x="1435395" y="1287960"/>
                  <a:pt x="1439733" y="1286803"/>
                </a:cubicBezTo>
                <a:cubicBezTo>
                  <a:pt x="1444070" y="1285647"/>
                  <a:pt x="1458528" y="1282755"/>
                  <a:pt x="1461304" y="1275237"/>
                </a:cubicBezTo>
                <a:cubicBezTo>
                  <a:pt x="1464080" y="1267719"/>
                  <a:pt x="1475820" y="1267777"/>
                  <a:pt x="1479578" y="1262572"/>
                </a:cubicBezTo>
                <a:cubicBezTo>
                  <a:pt x="1483337" y="1257367"/>
                  <a:pt x="1492706" y="1255112"/>
                  <a:pt x="1495077" y="1249964"/>
                </a:cubicBezTo>
                <a:cubicBezTo>
                  <a:pt x="1497448" y="1244818"/>
                  <a:pt x="1509593" y="1245916"/>
                  <a:pt x="1510981" y="1241868"/>
                </a:cubicBezTo>
                <a:cubicBezTo>
                  <a:pt x="1512369" y="1237820"/>
                  <a:pt x="1522547" y="1236721"/>
                  <a:pt x="1527868" y="1238456"/>
                </a:cubicBezTo>
                <a:cubicBezTo>
                  <a:pt x="1533188" y="1240191"/>
                  <a:pt x="1556784" y="1245916"/>
                  <a:pt x="1560658" y="1244760"/>
                </a:cubicBezTo>
                <a:cubicBezTo>
                  <a:pt x="1564533" y="1243603"/>
                  <a:pt x="1564880" y="1259738"/>
                  <a:pt x="1568176" y="1260316"/>
                </a:cubicBezTo>
                <a:cubicBezTo>
                  <a:pt x="1571473" y="1260895"/>
                  <a:pt x="1584138" y="1272924"/>
                  <a:pt x="1587839" y="1269512"/>
                </a:cubicBezTo>
                <a:cubicBezTo>
                  <a:pt x="1592871" y="1264474"/>
                  <a:pt x="1600794" y="1263746"/>
                  <a:pt x="1606635" y="1267777"/>
                </a:cubicBezTo>
                <a:cubicBezTo>
                  <a:pt x="1613632" y="1272924"/>
                  <a:pt x="1620687" y="1279343"/>
                  <a:pt x="1623463" y="1273560"/>
                </a:cubicBezTo>
                <a:cubicBezTo>
                  <a:pt x="1626240" y="1267777"/>
                  <a:pt x="1640813" y="1265521"/>
                  <a:pt x="1643184" y="1261994"/>
                </a:cubicBezTo>
                <a:cubicBezTo>
                  <a:pt x="1645555" y="1258466"/>
                  <a:pt x="1647406" y="1248808"/>
                  <a:pt x="1643646" y="1245338"/>
                </a:cubicBezTo>
                <a:cubicBezTo>
                  <a:pt x="1639541" y="1238167"/>
                  <a:pt x="1636649" y="1230342"/>
                  <a:pt x="1635203" y="1222205"/>
                </a:cubicBezTo>
                <a:cubicBezTo>
                  <a:pt x="1633815" y="1215265"/>
                  <a:pt x="1643646" y="1214109"/>
                  <a:pt x="1645035" y="1208384"/>
                </a:cubicBezTo>
                <a:cubicBezTo>
                  <a:pt x="1646423" y="1202658"/>
                  <a:pt x="1654866" y="1202080"/>
                  <a:pt x="1657700" y="1198610"/>
                </a:cubicBezTo>
                <a:cubicBezTo>
                  <a:pt x="1660533" y="1195140"/>
                  <a:pt x="1660996" y="1187680"/>
                  <a:pt x="1666143" y="1189415"/>
                </a:cubicBezTo>
                <a:cubicBezTo>
                  <a:pt x="1672273" y="1191335"/>
                  <a:pt x="1678057" y="1194036"/>
                  <a:pt x="1683492" y="1197453"/>
                </a:cubicBezTo>
                <a:cubicBezTo>
                  <a:pt x="1687830" y="1200229"/>
                  <a:pt x="1692861" y="1201640"/>
                  <a:pt x="1698008" y="1201502"/>
                </a:cubicBezTo>
                <a:cubicBezTo>
                  <a:pt x="1704255" y="1202959"/>
                  <a:pt x="1710211" y="1205694"/>
                  <a:pt x="1715358" y="1209540"/>
                </a:cubicBezTo>
                <a:cubicBezTo>
                  <a:pt x="1720042" y="1213010"/>
                  <a:pt x="1735483" y="1213010"/>
                  <a:pt x="1738490" y="1217579"/>
                </a:cubicBezTo>
                <a:cubicBezTo>
                  <a:pt x="1741498" y="1222147"/>
                  <a:pt x="1737566" y="1236547"/>
                  <a:pt x="1741324" y="1241695"/>
                </a:cubicBezTo>
                <a:cubicBezTo>
                  <a:pt x="1745083" y="1246842"/>
                  <a:pt x="1752890" y="1257251"/>
                  <a:pt x="1755840" y="1254938"/>
                </a:cubicBezTo>
                <a:cubicBezTo>
                  <a:pt x="1758789" y="1252625"/>
                  <a:pt x="1771801" y="1262977"/>
                  <a:pt x="1776486" y="1262398"/>
                </a:cubicBezTo>
                <a:cubicBezTo>
                  <a:pt x="1781170" y="1261820"/>
                  <a:pt x="1789093" y="1252625"/>
                  <a:pt x="1793315" y="1252625"/>
                </a:cubicBezTo>
                <a:cubicBezTo>
                  <a:pt x="1797537" y="1252625"/>
                  <a:pt x="1810664" y="1248634"/>
                  <a:pt x="1814886" y="1249213"/>
                </a:cubicBezTo>
                <a:cubicBezTo>
                  <a:pt x="1819108" y="1249791"/>
                  <a:pt x="1834086" y="1256673"/>
                  <a:pt x="1836458" y="1254996"/>
                </a:cubicBezTo>
                <a:cubicBezTo>
                  <a:pt x="1838828" y="1253319"/>
                  <a:pt x="1852419" y="1255574"/>
                  <a:pt x="1854732" y="1260779"/>
                </a:cubicBezTo>
                <a:cubicBezTo>
                  <a:pt x="1857045" y="1265984"/>
                  <a:pt x="1873932" y="1265984"/>
                  <a:pt x="1873932" y="1271709"/>
                </a:cubicBezTo>
                <a:cubicBezTo>
                  <a:pt x="1873932" y="1277434"/>
                  <a:pt x="1883821" y="1280904"/>
                  <a:pt x="1886597" y="1287266"/>
                </a:cubicBezTo>
                <a:cubicBezTo>
                  <a:pt x="1889374" y="1293627"/>
                  <a:pt x="1912391" y="1289521"/>
                  <a:pt x="1916612" y="1293570"/>
                </a:cubicBezTo>
                <a:cubicBezTo>
                  <a:pt x="1920834" y="1297618"/>
                  <a:pt x="1947090" y="1297040"/>
                  <a:pt x="1948014" y="1293570"/>
                </a:cubicBezTo>
                <a:cubicBezTo>
                  <a:pt x="1948940" y="1290100"/>
                  <a:pt x="1973808" y="1288422"/>
                  <a:pt x="1978492" y="1284374"/>
                </a:cubicBezTo>
                <a:cubicBezTo>
                  <a:pt x="1983176" y="1280326"/>
                  <a:pt x="1996767" y="1282061"/>
                  <a:pt x="1997229" y="1276336"/>
                </a:cubicBezTo>
                <a:cubicBezTo>
                  <a:pt x="1997692" y="1270610"/>
                  <a:pt x="2010357" y="1266562"/>
                  <a:pt x="2015966" y="1261357"/>
                </a:cubicBezTo>
                <a:cubicBezTo>
                  <a:pt x="2021577" y="1256152"/>
                  <a:pt x="2043610" y="1257367"/>
                  <a:pt x="2044882" y="1263092"/>
                </a:cubicBezTo>
                <a:cubicBezTo>
                  <a:pt x="2046155" y="1268818"/>
                  <a:pt x="2059398" y="1270553"/>
                  <a:pt x="2065008" y="1268297"/>
                </a:cubicBezTo>
                <a:cubicBezTo>
                  <a:pt x="2070618" y="1266042"/>
                  <a:pt x="2085191" y="1268876"/>
                  <a:pt x="2087042" y="1274601"/>
                </a:cubicBezTo>
                <a:cubicBezTo>
                  <a:pt x="2088893" y="1280326"/>
                  <a:pt x="2105779" y="1283796"/>
                  <a:pt x="2110175" y="1282061"/>
                </a:cubicBezTo>
                <a:cubicBezTo>
                  <a:pt x="2114570" y="1280326"/>
                  <a:pt x="2127524" y="1268876"/>
                  <a:pt x="2132209" y="1268297"/>
                </a:cubicBezTo>
                <a:cubicBezTo>
                  <a:pt x="2136893" y="1267719"/>
                  <a:pt x="2143775" y="1261936"/>
                  <a:pt x="2142502" y="1255632"/>
                </a:cubicBezTo>
                <a:cubicBezTo>
                  <a:pt x="2141230" y="1249328"/>
                  <a:pt x="2152392" y="1233193"/>
                  <a:pt x="2154069" y="1226716"/>
                </a:cubicBezTo>
                <a:cubicBezTo>
                  <a:pt x="2155746" y="1220239"/>
                  <a:pt x="2165288" y="1202022"/>
                  <a:pt x="2168584" y="1200287"/>
                </a:cubicBezTo>
                <a:cubicBezTo>
                  <a:pt x="2171881" y="1198552"/>
                  <a:pt x="2180151" y="1191092"/>
                  <a:pt x="2178879" y="1186465"/>
                </a:cubicBezTo>
                <a:cubicBezTo>
                  <a:pt x="2177606" y="1181839"/>
                  <a:pt x="2176103" y="1166918"/>
                  <a:pt x="2171881" y="1166918"/>
                </a:cubicBezTo>
                <a:cubicBezTo>
                  <a:pt x="2167660" y="1166918"/>
                  <a:pt x="2160315" y="1167496"/>
                  <a:pt x="2169972" y="1151998"/>
                </a:cubicBezTo>
                <a:cubicBezTo>
                  <a:pt x="2179630" y="1136499"/>
                  <a:pt x="2197154" y="1140431"/>
                  <a:pt x="2199987" y="1140431"/>
                </a:cubicBezTo>
                <a:cubicBezTo>
                  <a:pt x="2202821" y="1140431"/>
                  <a:pt x="2224854" y="1134128"/>
                  <a:pt x="2234686" y="1137019"/>
                </a:cubicBezTo>
                <a:cubicBezTo>
                  <a:pt x="2244517" y="1139911"/>
                  <a:pt x="2250590" y="1135284"/>
                  <a:pt x="2260942" y="1142166"/>
                </a:cubicBezTo>
                <a:cubicBezTo>
                  <a:pt x="2271293" y="1149048"/>
                  <a:pt x="2285751" y="1146214"/>
                  <a:pt x="2289510" y="1151940"/>
                </a:cubicBezTo>
                <a:cubicBezTo>
                  <a:pt x="2293270" y="1157665"/>
                  <a:pt x="2306860" y="1162870"/>
                  <a:pt x="2305010" y="1172644"/>
                </a:cubicBezTo>
                <a:cubicBezTo>
                  <a:pt x="2303159" y="1182417"/>
                  <a:pt x="2312469" y="1176634"/>
                  <a:pt x="2316229" y="1197916"/>
                </a:cubicBezTo>
                <a:cubicBezTo>
                  <a:pt x="2319988" y="1219198"/>
                  <a:pt x="2327795" y="1221049"/>
                  <a:pt x="2330282" y="1230707"/>
                </a:cubicBezTo>
                <a:cubicBezTo>
                  <a:pt x="2332768" y="1240364"/>
                  <a:pt x="2343409" y="1258871"/>
                  <a:pt x="2341848" y="1264596"/>
                </a:cubicBezTo>
                <a:cubicBezTo>
                  <a:pt x="2340287" y="1270321"/>
                  <a:pt x="2339015" y="1279517"/>
                  <a:pt x="2350754" y="1280095"/>
                </a:cubicBezTo>
                <a:cubicBezTo>
                  <a:pt x="2362494" y="1280673"/>
                  <a:pt x="2370879" y="1291661"/>
                  <a:pt x="2373887" y="1289868"/>
                </a:cubicBezTo>
                <a:cubicBezTo>
                  <a:pt x="2376894" y="1288075"/>
                  <a:pt x="2390774" y="1293917"/>
                  <a:pt x="2397019" y="1302533"/>
                </a:cubicBezTo>
                <a:cubicBezTo>
                  <a:pt x="2403266" y="1311150"/>
                  <a:pt x="2414369" y="1306582"/>
                  <a:pt x="2413906" y="1315777"/>
                </a:cubicBezTo>
                <a:cubicBezTo>
                  <a:pt x="2413444" y="1324972"/>
                  <a:pt x="2419690" y="1332432"/>
                  <a:pt x="2418590" y="1339893"/>
                </a:cubicBezTo>
                <a:cubicBezTo>
                  <a:pt x="2417492" y="1347353"/>
                  <a:pt x="2431718" y="1352558"/>
                  <a:pt x="2441723" y="1350823"/>
                </a:cubicBezTo>
                <a:cubicBezTo>
                  <a:pt x="2451729" y="1349088"/>
                  <a:pt x="2458610" y="1354813"/>
                  <a:pt x="2462369" y="1345040"/>
                </a:cubicBezTo>
                <a:cubicBezTo>
                  <a:pt x="2466129" y="1335266"/>
                  <a:pt x="2480644" y="1339257"/>
                  <a:pt x="2485502" y="1335266"/>
                </a:cubicBezTo>
                <a:cubicBezTo>
                  <a:pt x="2490360" y="1331276"/>
                  <a:pt x="2505165" y="1326071"/>
                  <a:pt x="2504239" y="1341049"/>
                </a:cubicBezTo>
                <a:cubicBezTo>
                  <a:pt x="2503314" y="1356028"/>
                  <a:pt x="2511758" y="1359440"/>
                  <a:pt x="2504702" y="1364182"/>
                </a:cubicBezTo>
                <a:cubicBezTo>
                  <a:pt x="2497647" y="1368924"/>
                  <a:pt x="2494408" y="1390669"/>
                  <a:pt x="2492037" y="1399864"/>
                </a:cubicBezTo>
                <a:cubicBezTo>
                  <a:pt x="2489666" y="1409059"/>
                  <a:pt x="2479429" y="1411430"/>
                  <a:pt x="2477984" y="1421088"/>
                </a:cubicBezTo>
                <a:cubicBezTo>
                  <a:pt x="2476538" y="1430746"/>
                  <a:pt x="2466765" y="1432019"/>
                  <a:pt x="2466765" y="1439479"/>
                </a:cubicBezTo>
                <a:cubicBezTo>
                  <a:pt x="2466765" y="1446939"/>
                  <a:pt x="2452711" y="1445262"/>
                  <a:pt x="2446118" y="1439479"/>
                </a:cubicBezTo>
                <a:cubicBezTo>
                  <a:pt x="2439525" y="1433696"/>
                  <a:pt x="2432066" y="1450409"/>
                  <a:pt x="2426919" y="1450409"/>
                </a:cubicBezTo>
                <a:cubicBezTo>
                  <a:pt x="2421771" y="1450409"/>
                  <a:pt x="2422234" y="1464231"/>
                  <a:pt x="2423622" y="1469956"/>
                </a:cubicBezTo>
                <a:cubicBezTo>
                  <a:pt x="2425010" y="1475681"/>
                  <a:pt x="2421771" y="1483200"/>
                  <a:pt x="2425010" y="1493089"/>
                </a:cubicBezTo>
                <a:cubicBezTo>
                  <a:pt x="2426919" y="1498236"/>
                  <a:pt x="2425993" y="1508588"/>
                  <a:pt x="2426919" y="1519518"/>
                </a:cubicBezTo>
                <a:cubicBezTo>
                  <a:pt x="2435362" y="1512057"/>
                  <a:pt x="2442822" y="1506853"/>
                  <a:pt x="2446581" y="1506853"/>
                </a:cubicBezTo>
                <a:cubicBezTo>
                  <a:pt x="2455487" y="1506853"/>
                  <a:pt x="2463931" y="1524665"/>
                  <a:pt x="2473762" y="1525243"/>
                </a:cubicBezTo>
                <a:cubicBezTo>
                  <a:pt x="2483594" y="1525821"/>
                  <a:pt x="2527661" y="1490544"/>
                  <a:pt x="2528124" y="1484761"/>
                </a:cubicBezTo>
                <a:cubicBezTo>
                  <a:pt x="2528586" y="1478978"/>
                  <a:pt x="2554380" y="1449715"/>
                  <a:pt x="2566582" y="1434216"/>
                </a:cubicBezTo>
                <a:cubicBezTo>
                  <a:pt x="2578784" y="1418717"/>
                  <a:pt x="2594688" y="1396857"/>
                  <a:pt x="2600818" y="1379623"/>
                </a:cubicBezTo>
                <a:cubicBezTo>
                  <a:pt x="2604519" y="1368693"/>
                  <a:pt x="2621406" y="1347989"/>
                  <a:pt x="2625628" y="1339950"/>
                </a:cubicBezTo>
                <a:cubicBezTo>
                  <a:pt x="2631469" y="1331114"/>
                  <a:pt x="2636327" y="1321670"/>
                  <a:pt x="2640144" y="1311787"/>
                </a:cubicBezTo>
                <a:cubicBezTo>
                  <a:pt x="2647662" y="1292239"/>
                  <a:pt x="2647662" y="1241637"/>
                  <a:pt x="2650033" y="1238225"/>
                </a:cubicBezTo>
                <a:cubicBezTo>
                  <a:pt x="2652404" y="1234813"/>
                  <a:pt x="2650958" y="1226138"/>
                  <a:pt x="2654717" y="1220875"/>
                </a:cubicBezTo>
                <a:cubicBezTo>
                  <a:pt x="2658477" y="1215612"/>
                  <a:pt x="2656568" y="1208210"/>
                  <a:pt x="2663623" y="1201328"/>
                </a:cubicBezTo>
                <a:cubicBezTo>
                  <a:pt x="2668886" y="1196748"/>
                  <a:pt x="2670447" y="1189212"/>
                  <a:pt x="2667382" y="1182938"/>
                </a:cubicBezTo>
                <a:cubicBezTo>
                  <a:pt x="2665474" y="1177733"/>
                  <a:pt x="2667845" y="1165588"/>
                  <a:pt x="2665936" y="1161656"/>
                </a:cubicBezTo>
                <a:cubicBezTo>
                  <a:pt x="2664028" y="1157723"/>
                  <a:pt x="2664549" y="1156509"/>
                  <a:pt x="2668770" y="1153617"/>
                </a:cubicBezTo>
                <a:cubicBezTo>
                  <a:pt x="2672992" y="1150725"/>
                  <a:pt x="2665936" y="1143265"/>
                  <a:pt x="2659865" y="1139795"/>
                </a:cubicBezTo>
                <a:cubicBezTo>
                  <a:pt x="2653792" y="1136325"/>
                  <a:pt x="2646274" y="1133492"/>
                  <a:pt x="2645811" y="1126031"/>
                </a:cubicBezTo>
                <a:cubicBezTo>
                  <a:pt x="2644134" y="1117010"/>
                  <a:pt x="2636674" y="1110209"/>
                  <a:pt x="2627536" y="1109376"/>
                </a:cubicBezTo>
                <a:cubicBezTo>
                  <a:pt x="2624414" y="1109457"/>
                  <a:pt x="2621291" y="1109266"/>
                  <a:pt x="2618167" y="1108797"/>
                </a:cubicBezTo>
                <a:cubicBezTo>
                  <a:pt x="2615218" y="1111539"/>
                  <a:pt x="2611690" y="1113522"/>
                  <a:pt x="2607816" y="1114581"/>
                </a:cubicBezTo>
                <a:cubicBezTo>
                  <a:pt x="2607816" y="1118051"/>
                  <a:pt x="2605503" y="1120884"/>
                  <a:pt x="2602669" y="1119785"/>
                </a:cubicBezTo>
                <a:cubicBezTo>
                  <a:pt x="2598910" y="1118629"/>
                  <a:pt x="2596886" y="1122041"/>
                  <a:pt x="2592375" y="1130658"/>
                </a:cubicBezTo>
                <a:cubicBezTo>
                  <a:pt x="2587864" y="1139275"/>
                  <a:pt x="2571729" y="1139853"/>
                  <a:pt x="2579247" y="1131814"/>
                </a:cubicBezTo>
                <a:cubicBezTo>
                  <a:pt x="2586765" y="1123776"/>
                  <a:pt x="2576876" y="1123776"/>
                  <a:pt x="2578321" y="1115159"/>
                </a:cubicBezTo>
                <a:cubicBezTo>
                  <a:pt x="2578784" y="1112846"/>
                  <a:pt x="2579710" y="1110012"/>
                  <a:pt x="2580172" y="1108277"/>
                </a:cubicBezTo>
                <a:cubicBezTo>
                  <a:pt x="2578784" y="1107699"/>
                  <a:pt x="2576876" y="1106542"/>
                  <a:pt x="2575488" y="1105964"/>
                </a:cubicBezTo>
                <a:cubicBezTo>
                  <a:pt x="2569416" y="1111747"/>
                  <a:pt x="2568953" y="1122619"/>
                  <a:pt x="2562823" y="1124354"/>
                </a:cubicBezTo>
                <a:cubicBezTo>
                  <a:pt x="2556692" y="1126089"/>
                  <a:pt x="2558138" y="1101915"/>
                  <a:pt x="2560047" y="1095438"/>
                </a:cubicBezTo>
                <a:lnTo>
                  <a:pt x="2560047" y="1094860"/>
                </a:lnTo>
                <a:cubicBezTo>
                  <a:pt x="2559526" y="1094282"/>
                  <a:pt x="2558601" y="1093703"/>
                  <a:pt x="2558138" y="1093125"/>
                </a:cubicBezTo>
                <a:cubicBezTo>
                  <a:pt x="2553917" y="1092547"/>
                  <a:pt x="2543622" y="1096017"/>
                  <a:pt x="2533329" y="1094860"/>
                </a:cubicBezTo>
                <a:cubicBezTo>
                  <a:pt x="2518755" y="1093703"/>
                  <a:pt x="2522514" y="1081674"/>
                  <a:pt x="2534254" y="1074156"/>
                </a:cubicBezTo>
                <a:cubicBezTo>
                  <a:pt x="2538938" y="1071600"/>
                  <a:pt x="2542524" y="1067512"/>
                  <a:pt x="2544548" y="1062590"/>
                </a:cubicBezTo>
                <a:cubicBezTo>
                  <a:pt x="2545473" y="1049474"/>
                  <a:pt x="2556288" y="1039232"/>
                  <a:pt x="2569416" y="1038995"/>
                </a:cubicBezTo>
                <a:cubicBezTo>
                  <a:pt x="2569878" y="1038995"/>
                  <a:pt x="2572654" y="1038416"/>
                  <a:pt x="2575488" y="1037838"/>
                </a:cubicBezTo>
                <a:cubicBezTo>
                  <a:pt x="2573406" y="1028492"/>
                  <a:pt x="2574736" y="1018696"/>
                  <a:pt x="2579247" y="1010252"/>
                </a:cubicBezTo>
                <a:cubicBezTo>
                  <a:pt x="2588153" y="993597"/>
                  <a:pt x="2605965" y="977520"/>
                  <a:pt x="2619729" y="965433"/>
                </a:cubicBezTo>
                <a:cubicBezTo>
                  <a:pt x="2637079" y="951091"/>
                  <a:pt x="2646910" y="932064"/>
                  <a:pt x="2662872" y="917143"/>
                </a:cubicBezTo>
                <a:cubicBezTo>
                  <a:pt x="2681551" y="900696"/>
                  <a:pt x="2706940" y="894086"/>
                  <a:pt x="2731286" y="899331"/>
                </a:cubicBezTo>
                <a:lnTo>
                  <a:pt x="2732212" y="899331"/>
                </a:lnTo>
                <a:cubicBezTo>
                  <a:pt x="2749098" y="898753"/>
                  <a:pt x="2768299" y="903379"/>
                  <a:pt x="2772694" y="907948"/>
                </a:cubicBezTo>
                <a:cubicBezTo>
                  <a:pt x="2772694" y="907948"/>
                  <a:pt x="2773157" y="907948"/>
                  <a:pt x="2773157" y="908526"/>
                </a:cubicBezTo>
                <a:cubicBezTo>
                  <a:pt x="2782063" y="906375"/>
                  <a:pt x="2790853" y="903692"/>
                  <a:pt x="2799412" y="900488"/>
                </a:cubicBezTo>
                <a:cubicBezTo>
                  <a:pt x="2812713" y="896868"/>
                  <a:pt x="2826882" y="898718"/>
                  <a:pt x="2838795" y="905635"/>
                </a:cubicBezTo>
                <a:cubicBezTo>
                  <a:pt x="2842554" y="905635"/>
                  <a:pt x="2845793" y="903379"/>
                  <a:pt x="2848627" y="897018"/>
                </a:cubicBezTo>
                <a:cubicBezTo>
                  <a:pt x="2853311" y="886146"/>
                  <a:pt x="2876270" y="887823"/>
                  <a:pt x="2881417" y="892449"/>
                </a:cubicBezTo>
                <a:cubicBezTo>
                  <a:pt x="2886564" y="897076"/>
                  <a:pt x="2890786" y="903379"/>
                  <a:pt x="2899230" y="896440"/>
                </a:cubicBezTo>
                <a:cubicBezTo>
                  <a:pt x="2907673" y="889500"/>
                  <a:pt x="2907673" y="905057"/>
                  <a:pt x="2915654" y="906213"/>
                </a:cubicBezTo>
                <a:cubicBezTo>
                  <a:pt x="2923635" y="907370"/>
                  <a:pt x="2918487" y="915408"/>
                  <a:pt x="2911432" y="914830"/>
                </a:cubicBezTo>
                <a:cubicBezTo>
                  <a:pt x="2904376" y="914252"/>
                  <a:pt x="2895991" y="918878"/>
                  <a:pt x="2903914" y="924604"/>
                </a:cubicBezTo>
                <a:cubicBezTo>
                  <a:pt x="2911837" y="930329"/>
                  <a:pt x="2921263" y="919457"/>
                  <a:pt x="2927394" y="920613"/>
                </a:cubicBezTo>
                <a:cubicBezTo>
                  <a:pt x="2928203" y="920527"/>
                  <a:pt x="2929013" y="920729"/>
                  <a:pt x="2929706" y="921192"/>
                </a:cubicBezTo>
                <a:cubicBezTo>
                  <a:pt x="2935375" y="912748"/>
                  <a:pt x="2946362" y="909787"/>
                  <a:pt x="2955500" y="914252"/>
                </a:cubicBezTo>
                <a:cubicBezTo>
                  <a:pt x="2961283" y="912575"/>
                  <a:pt x="2963943" y="920613"/>
                  <a:pt x="2968628" y="915408"/>
                </a:cubicBezTo>
                <a:cubicBezTo>
                  <a:pt x="2974411" y="909625"/>
                  <a:pt x="2986902" y="907948"/>
                  <a:pt x="2992975" y="908526"/>
                </a:cubicBezTo>
                <a:cubicBezTo>
                  <a:pt x="2999047" y="909105"/>
                  <a:pt x="2993900" y="899910"/>
                  <a:pt x="2983606" y="899910"/>
                </a:cubicBezTo>
                <a:cubicBezTo>
                  <a:pt x="2973312" y="899910"/>
                  <a:pt x="2973312" y="893606"/>
                  <a:pt x="2981755" y="876372"/>
                </a:cubicBezTo>
                <a:cubicBezTo>
                  <a:pt x="2990199" y="859138"/>
                  <a:pt x="3006103" y="850464"/>
                  <a:pt x="3015934" y="840112"/>
                </a:cubicBezTo>
                <a:cubicBezTo>
                  <a:pt x="3025765" y="829760"/>
                  <a:pt x="3033283" y="834965"/>
                  <a:pt x="3033283" y="828083"/>
                </a:cubicBezTo>
                <a:cubicBezTo>
                  <a:pt x="3033283" y="821201"/>
                  <a:pt x="3037968" y="802752"/>
                  <a:pt x="3045949" y="802752"/>
                </a:cubicBezTo>
                <a:cubicBezTo>
                  <a:pt x="3053929" y="802752"/>
                  <a:pt x="3072667" y="806222"/>
                  <a:pt x="3084406" y="798762"/>
                </a:cubicBezTo>
                <a:cubicBezTo>
                  <a:pt x="3096146" y="791302"/>
                  <a:pt x="3095163" y="804545"/>
                  <a:pt x="3099847" y="806801"/>
                </a:cubicBezTo>
                <a:cubicBezTo>
                  <a:pt x="3104532" y="809056"/>
                  <a:pt x="3111414" y="794714"/>
                  <a:pt x="3116734" y="798762"/>
                </a:cubicBezTo>
                <a:cubicBezTo>
                  <a:pt x="3122055" y="802810"/>
                  <a:pt x="3108291" y="812526"/>
                  <a:pt x="3105168" y="824613"/>
                </a:cubicBezTo>
                <a:cubicBezTo>
                  <a:pt x="3102045" y="836700"/>
                  <a:pt x="3112686" y="832073"/>
                  <a:pt x="3118296" y="835543"/>
                </a:cubicBezTo>
                <a:cubicBezTo>
                  <a:pt x="3123906" y="839013"/>
                  <a:pt x="3110836" y="843582"/>
                  <a:pt x="3112513" y="847109"/>
                </a:cubicBezTo>
                <a:cubicBezTo>
                  <a:pt x="3114190" y="850637"/>
                  <a:pt x="3125640" y="850521"/>
                  <a:pt x="3141081" y="832131"/>
                </a:cubicBezTo>
                <a:cubicBezTo>
                  <a:pt x="3156523" y="813740"/>
                  <a:pt x="3169997" y="808998"/>
                  <a:pt x="3180002" y="810328"/>
                </a:cubicBezTo>
                <a:cubicBezTo>
                  <a:pt x="3190007" y="811658"/>
                  <a:pt x="3184224" y="799976"/>
                  <a:pt x="3184687" y="783263"/>
                </a:cubicBezTo>
                <a:cubicBezTo>
                  <a:pt x="3185149" y="766550"/>
                  <a:pt x="3215164" y="761461"/>
                  <a:pt x="3225169" y="766608"/>
                </a:cubicBezTo>
                <a:cubicBezTo>
                  <a:pt x="3235174" y="771755"/>
                  <a:pt x="3234074" y="775803"/>
                  <a:pt x="3224706" y="772969"/>
                </a:cubicBezTo>
                <a:cubicBezTo>
                  <a:pt x="3215337" y="770135"/>
                  <a:pt x="3206431" y="779851"/>
                  <a:pt x="3206894" y="794193"/>
                </a:cubicBezTo>
                <a:cubicBezTo>
                  <a:pt x="3207356" y="808536"/>
                  <a:pt x="3198451" y="812584"/>
                  <a:pt x="3203135" y="818367"/>
                </a:cubicBezTo>
                <a:cubicBezTo>
                  <a:pt x="3207819" y="824150"/>
                  <a:pt x="3196600" y="824671"/>
                  <a:pt x="3196137" y="830974"/>
                </a:cubicBezTo>
                <a:cubicBezTo>
                  <a:pt x="3195674" y="837278"/>
                  <a:pt x="3196137" y="841326"/>
                  <a:pt x="3189082" y="843639"/>
                </a:cubicBezTo>
                <a:cubicBezTo>
                  <a:pt x="3182026" y="845953"/>
                  <a:pt x="3159067" y="848786"/>
                  <a:pt x="3158141" y="859717"/>
                </a:cubicBezTo>
                <a:cubicBezTo>
                  <a:pt x="3157217" y="870647"/>
                  <a:pt x="3145014" y="871803"/>
                  <a:pt x="3138942" y="885047"/>
                </a:cubicBezTo>
                <a:cubicBezTo>
                  <a:pt x="3132869" y="898290"/>
                  <a:pt x="3110315" y="906271"/>
                  <a:pt x="3095336" y="932700"/>
                </a:cubicBezTo>
                <a:cubicBezTo>
                  <a:pt x="3080358" y="959129"/>
                  <a:pt x="3056936" y="959187"/>
                  <a:pt x="3056936" y="963756"/>
                </a:cubicBezTo>
                <a:cubicBezTo>
                  <a:pt x="3056936" y="968324"/>
                  <a:pt x="3040512" y="968382"/>
                  <a:pt x="3034903" y="968961"/>
                </a:cubicBezTo>
                <a:cubicBezTo>
                  <a:pt x="3029293" y="969539"/>
                  <a:pt x="3040050" y="985616"/>
                  <a:pt x="3026922" y="1002850"/>
                </a:cubicBezTo>
                <a:lnTo>
                  <a:pt x="3024088" y="1006320"/>
                </a:lnTo>
                <a:cubicBezTo>
                  <a:pt x="3024724" y="1008361"/>
                  <a:pt x="3024840" y="1010513"/>
                  <a:pt x="3024550" y="1012623"/>
                </a:cubicBezTo>
                <a:cubicBezTo>
                  <a:pt x="3036522" y="1017857"/>
                  <a:pt x="3042768" y="1031135"/>
                  <a:pt x="3039124" y="1043679"/>
                </a:cubicBezTo>
                <a:cubicBezTo>
                  <a:pt x="3028483" y="1090471"/>
                  <a:pt x="3022527" y="1138205"/>
                  <a:pt x="3021312" y="1186176"/>
                </a:cubicBezTo>
                <a:lnTo>
                  <a:pt x="3021312" y="1186755"/>
                </a:lnTo>
                <a:cubicBezTo>
                  <a:pt x="3022237" y="1199420"/>
                  <a:pt x="3021775" y="1212663"/>
                  <a:pt x="3025014" y="1216653"/>
                </a:cubicBezTo>
                <a:cubicBezTo>
                  <a:pt x="3029698" y="1222957"/>
                  <a:pt x="3028310" y="1233309"/>
                  <a:pt x="3031143" y="1236779"/>
                </a:cubicBezTo>
                <a:cubicBezTo>
                  <a:pt x="3033977" y="1240249"/>
                  <a:pt x="3047047" y="1220123"/>
                  <a:pt x="3055953" y="1211506"/>
                </a:cubicBezTo>
                <a:cubicBezTo>
                  <a:pt x="3064859" y="1202890"/>
                  <a:pt x="3062083" y="1199940"/>
                  <a:pt x="3067520" y="1195371"/>
                </a:cubicBezTo>
                <a:cubicBezTo>
                  <a:pt x="3072956" y="1190803"/>
                  <a:pt x="3070816" y="1171834"/>
                  <a:pt x="3072667" y="1167207"/>
                </a:cubicBezTo>
                <a:cubicBezTo>
                  <a:pt x="3074517" y="1162581"/>
                  <a:pt x="3085332" y="1159747"/>
                  <a:pt x="3088628" y="1154600"/>
                </a:cubicBezTo>
                <a:cubicBezTo>
                  <a:pt x="3090941" y="1151130"/>
                  <a:pt x="3095163" y="1151130"/>
                  <a:pt x="3098922" y="1151130"/>
                </a:cubicBezTo>
                <a:cubicBezTo>
                  <a:pt x="3102219" y="1148239"/>
                  <a:pt x="3104705" y="1145983"/>
                  <a:pt x="3107828" y="1143092"/>
                </a:cubicBezTo>
                <a:cubicBezTo>
                  <a:pt x="3106845" y="1137673"/>
                  <a:pt x="3105631" y="1132306"/>
                  <a:pt x="3104069" y="1127014"/>
                </a:cubicBezTo>
                <a:cubicBezTo>
                  <a:pt x="3103780" y="1125459"/>
                  <a:pt x="3103953" y="1123857"/>
                  <a:pt x="3104532" y="1122388"/>
                </a:cubicBezTo>
                <a:cubicBezTo>
                  <a:pt x="3097303" y="1111510"/>
                  <a:pt x="3098286" y="1097150"/>
                  <a:pt x="3106903" y="1087342"/>
                </a:cubicBezTo>
                <a:cubicBezTo>
                  <a:pt x="3118007" y="1076071"/>
                  <a:pt x="3131192" y="1067095"/>
                  <a:pt x="3145766" y="1060913"/>
                </a:cubicBezTo>
                <a:cubicBezTo>
                  <a:pt x="3146807" y="1052261"/>
                  <a:pt x="3152070" y="1044703"/>
                  <a:pt x="3159877" y="1040787"/>
                </a:cubicBezTo>
                <a:cubicBezTo>
                  <a:pt x="3161380" y="1037936"/>
                  <a:pt x="3163867" y="1035704"/>
                  <a:pt x="3166874" y="1034484"/>
                </a:cubicBezTo>
                <a:cubicBezTo>
                  <a:pt x="3174392" y="1032170"/>
                  <a:pt x="3178440" y="1040787"/>
                  <a:pt x="3185149" y="1033327"/>
                </a:cubicBezTo>
                <a:cubicBezTo>
                  <a:pt x="3191858" y="1025867"/>
                  <a:pt x="3179366" y="1013780"/>
                  <a:pt x="3173930" y="1014937"/>
                </a:cubicBezTo>
                <a:cubicBezTo>
                  <a:pt x="3168494" y="1016093"/>
                  <a:pt x="3167337" y="993655"/>
                  <a:pt x="3178614" y="983303"/>
                </a:cubicBezTo>
                <a:cubicBezTo>
                  <a:pt x="3189891" y="972951"/>
                  <a:pt x="3185611" y="970638"/>
                  <a:pt x="3178152" y="968382"/>
                </a:cubicBezTo>
                <a:cubicBezTo>
                  <a:pt x="3170691" y="966127"/>
                  <a:pt x="3169245" y="968961"/>
                  <a:pt x="3163116" y="969539"/>
                </a:cubicBezTo>
                <a:cubicBezTo>
                  <a:pt x="3156985" y="970117"/>
                  <a:pt x="3151549" y="955139"/>
                  <a:pt x="3160339" y="940623"/>
                </a:cubicBezTo>
                <a:cubicBezTo>
                  <a:pt x="3169130" y="926107"/>
                  <a:pt x="3178152" y="927958"/>
                  <a:pt x="3180002" y="915871"/>
                </a:cubicBezTo>
                <a:cubicBezTo>
                  <a:pt x="3181853" y="903784"/>
                  <a:pt x="3194518" y="886955"/>
                  <a:pt x="3197815" y="880825"/>
                </a:cubicBezTo>
                <a:cubicBezTo>
                  <a:pt x="3201111" y="874695"/>
                  <a:pt x="3213255" y="880825"/>
                  <a:pt x="3218460" y="879668"/>
                </a:cubicBezTo>
                <a:cubicBezTo>
                  <a:pt x="3223665" y="878512"/>
                  <a:pt x="3221698" y="890599"/>
                  <a:pt x="3227366" y="884873"/>
                </a:cubicBezTo>
                <a:cubicBezTo>
                  <a:pt x="3233034" y="879148"/>
                  <a:pt x="3242807" y="857808"/>
                  <a:pt x="3250499" y="857808"/>
                </a:cubicBezTo>
                <a:cubicBezTo>
                  <a:pt x="3255183" y="857808"/>
                  <a:pt x="3255183" y="863013"/>
                  <a:pt x="3255183" y="868738"/>
                </a:cubicBezTo>
                <a:cubicBezTo>
                  <a:pt x="3260735" y="868449"/>
                  <a:pt x="3266171" y="870086"/>
                  <a:pt x="3270624" y="873365"/>
                </a:cubicBezTo>
                <a:cubicBezTo>
                  <a:pt x="3272706" y="871323"/>
                  <a:pt x="3274904" y="869392"/>
                  <a:pt x="3277217" y="867582"/>
                </a:cubicBezTo>
                <a:cubicBezTo>
                  <a:pt x="3292658" y="854974"/>
                  <a:pt x="3325969" y="856709"/>
                  <a:pt x="3335801" y="862435"/>
                </a:cubicBezTo>
                <a:cubicBezTo>
                  <a:pt x="3338923" y="864355"/>
                  <a:pt x="3341642" y="866894"/>
                  <a:pt x="3343782" y="869895"/>
                </a:cubicBezTo>
                <a:cubicBezTo>
                  <a:pt x="3357372" y="862435"/>
                  <a:pt x="3369054" y="850926"/>
                  <a:pt x="3381256" y="841731"/>
                </a:cubicBezTo>
                <a:cubicBezTo>
                  <a:pt x="3406587" y="821605"/>
                  <a:pt x="3434230" y="803793"/>
                  <a:pt x="3464707" y="798068"/>
                </a:cubicBezTo>
                <a:cubicBezTo>
                  <a:pt x="3486741" y="792285"/>
                  <a:pt x="3514385" y="774935"/>
                  <a:pt x="3513459" y="769904"/>
                </a:cubicBezTo>
                <a:cubicBezTo>
                  <a:pt x="3512534" y="764873"/>
                  <a:pt x="3521845" y="761865"/>
                  <a:pt x="3522828" y="767591"/>
                </a:cubicBezTo>
                <a:cubicBezTo>
                  <a:pt x="3523812" y="773316"/>
                  <a:pt x="3532197" y="771061"/>
                  <a:pt x="3543416" y="773894"/>
                </a:cubicBezTo>
                <a:cubicBezTo>
                  <a:pt x="3554636" y="776728"/>
                  <a:pt x="3560303" y="781991"/>
                  <a:pt x="3569209" y="771639"/>
                </a:cubicBezTo>
                <a:cubicBezTo>
                  <a:pt x="3572159" y="768828"/>
                  <a:pt x="3573431" y="764676"/>
                  <a:pt x="3572505" y="760709"/>
                </a:cubicBezTo>
                <a:cubicBezTo>
                  <a:pt x="3568978" y="759616"/>
                  <a:pt x="3565334" y="758841"/>
                  <a:pt x="3561691" y="758396"/>
                </a:cubicBezTo>
                <a:cubicBezTo>
                  <a:pt x="3552091" y="756898"/>
                  <a:pt x="3544747" y="749085"/>
                  <a:pt x="3543879" y="739427"/>
                </a:cubicBezTo>
                <a:cubicBezTo>
                  <a:pt x="3533700" y="730660"/>
                  <a:pt x="3525372" y="719891"/>
                  <a:pt x="3519531" y="707793"/>
                </a:cubicBezTo>
                <a:cubicBezTo>
                  <a:pt x="3514847" y="697256"/>
                  <a:pt x="3516062" y="685001"/>
                  <a:pt x="3522828" y="675638"/>
                </a:cubicBezTo>
                <a:cubicBezTo>
                  <a:pt x="3521845" y="674482"/>
                  <a:pt x="3519994" y="675060"/>
                  <a:pt x="3517681" y="676795"/>
                </a:cubicBezTo>
                <a:cubicBezTo>
                  <a:pt x="3511088" y="681942"/>
                  <a:pt x="3499869" y="679108"/>
                  <a:pt x="3497960" y="671590"/>
                </a:cubicBezTo>
                <a:cubicBezTo>
                  <a:pt x="3496052" y="664072"/>
                  <a:pt x="3510626" y="658983"/>
                  <a:pt x="3521093" y="663552"/>
                </a:cubicBezTo>
                <a:cubicBezTo>
                  <a:pt x="3524216" y="664986"/>
                  <a:pt x="3526992" y="667166"/>
                  <a:pt x="3529074" y="669913"/>
                </a:cubicBezTo>
                <a:cubicBezTo>
                  <a:pt x="3532659" y="667461"/>
                  <a:pt x="3536997" y="666432"/>
                  <a:pt x="3541276" y="667022"/>
                </a:cubicBezTo>
                <a:cubicBezTo>
                  <a:pt x="3544283" y="660735"/>
                  <a:pt x="3549951" y="656097"/>
                  <a:pt x="3556717" y="654356"/>
                </a:cubicBezTo>
                <a:cubicBezTo>
                  <a:pt x="3568862" y="651650"/>
                  <a:pt x="3581296" y="650314"/>
                  <a:pt x="3593788" y="650366"/>
                </a:cubicBezTo>
                <a:cubicBezTo>
                  <a:pt x="3593614" y="646844"/>
                  <a:pt x="3595407" y="643530"/>
                  <a:pt x="3598472" y="641749"/>
                </a:cubicBezTo>
                <a:cubicBezTo>
                  <a:pt x="3605470" y="637701"/>
                  <a:pt x="3600323" y="629084"/>
                  <a:pt x="3594250" y="625036"/>
                </a:cubicBezTo>
                <a:cubicBezTo>
                  <a:pt x="3588178" y="620987"/>
                  <a:pt x="3589566" y="611272"/>
                  <a:pt x="3596101" y="611272"/>
                </a:cubicBezTo>
                <a:cubicBezTo>
                  <a:pt x="3602636" y="611272"/>
                  <a:pt x="3600785" y="602655"/>
                  <a:pt x="3605007" y="602077"/>
                </a:cubicBezTo>
                <a:cubicBezTo>
                  <a:pt x="3609228" y="601498"/>
                  <a:pt x="3609691" y="605489"/>
                  <a:pt x="3617672" y="601498"/>
                </a:cubicBezTo>
                <a:cubicBezTo>
                  <a:pt x="3625653" y="597508"/>
                  <a:pt x="3618135" y="608380"/>
                  <a:pt x="3614375" y="616419"/>
                </a:cubicBezTo>
                <a:cubicBezTo>
                  <a:pt x="3610616" y="624457"/>
                  <a:pt x="3621894" y="630819"/>
                  <a:pt x="3622819" y="635388"/>
                </a:cubicBezTo>
                <a:cubicBezTo>
                  <a:pt x="3623744" y="639956"/>
                  <a:pt x="3638781" y="641749"/>
                  <a:pt x="3647224" y="635966"/>
                </a:cubicBezTo>
                <a:cubicBezTo>
                  <a:pt x="3655667" y="630183"/>
                  <a:pt x="3682328" y="642327"/>
                  <a:pt x="3684236" y="650366"/>
                </a:cubicBezTo>
                <a:cubicBezTo>
                  <a:pt x="3685161" y="655496"/>
                  <a:pt x="3687128" y="660382"/>
                  <a:pt x="3690020" y="664708"/>
                </a:cubicBezTo>
                <a:lnTo>
                  <a:pt x="3716738" y="671590"/>
                </a:lnTo>
                <a:cubicBezTo>
                  <a:pt x="3726569" y="673961"/>
                  <a:pt x="3733856" y="682237"/>
                  <a:pt x="3735012" y="692294"/>
                </a:cubicBezTo>
                <a:cubicBezTo>
                  <a:pt x="3735706" y="692311"/>
                  <a:pt x="3736343" y="692109"/>
                  <a:pt x="3736921" y="691716"/>
                </a:cubicBezTo>
                <a:cubicBezTo>
                  <a:pt x="3742704" y="689981"/>
                  <a:pt x="3746752" y="698019"/>
                  <a:pt x="3750974" y="693451"/>
                </a:cubicBezTo>
                <a:cubicBezTo>
                  <a:pt x="3755195" y="688882"/>
                  <a:pt x="3757972" y="696342"/>
                  <a:pt x="3763639" y="689981"/>
                </a:cubicBezTo>
                <a:cubicBezTo>
                  <a:pt x="3769307" y="683619"/>
                  <a:pt x="3750974" y="679687"/>
                  <a:pt x="3753287" y="674482"/>
                </a:cubicBezTo>
                <a:cubicBezTo>
                  <a:pt x="3755600" y="669277"/>
                  <a:pt x="3759418" y="677952"/>
                  <a:pt x="3764853" y="677952"/>
                </a:cubicBezTo>
                <a:cubicBezTo>
                  <a:pt x="3770290" y="677952"/>
                  <a:pt x="3763408" y="665287"/>
                  <a:pt x="3767167" y="664130"/>
                </a:cubicBezTo>
                <a:cubicBezTo>
                  <a:pt x="3770926" y="662973"/>
                  <a:pt x="3767629" y="638279"/>
                  <a:pt x="3763928" y="636544"/>
                </a:cubicBezTo>
                <a:cubicBezTo>
                  <a:pt x="3760227" y="634809"/>
                  <a:pt x="3763408" y="626192"/>
                  <a:pt x="3771388" y="633074"/>
                </a:cubicBezTo>
                <a:cubicBezTo>
                  <a:pt x="3779369" y="639956"/>
                  <a:pt x="3792035" y="639436"/>
                  <a:pt x="3797644" y="639436"/>
                </a:cubicBezTo>
                <a:cubicBezTo>
                  <a:pt x="3803254" y="639436"/>
                  <a:pt x="3798107" y="633074"/>
                  <a:pt x="3791861" y="631397"/>
                </a:cubicBezTo>
                <a:cubicBezTo>
                  <a:pt x="3785615" y="629720"/>
                  <a:pt x="3792786" y="624457"/>
                  <a:pt x="3797008" y="629084"/>
                </a:cubicBezTo>
                <a:cubicBezTo>
                  <a:pt x="3801230" y="633711"/>
                  <a:pt x="3809211" y="635388"/>
                  <a:pt x="3809673" y="630819"/>
                </a:cubicBezTo>
                <a:cubicBezTo>
                  <a:pt x="3810135" y="626250"/>
                  <a:pt x="3814358" y="615262"/>
                  <a:pt x="3821875" y="615262"/>
                </a:cubicBezTo>
                <a:lnTo>
                  <a:pt x="3823726" y="615262"/>
                </a:lnTo>
                <a:cubicBezTo>
                  <a:pt x="3793885" y="604563"/>
                  <a:pt x="3757336" y="589990"/>
                  <a:pt x="3720844" y="575243"/>
                </a:cubicBezTo>
                <a:close/>
                <a:moveTo>
                  <a:pt x="1889084" y="1163795"/>
                </a:moveTo>
                <a:cubicBezTo>
                  <a:pt x="1869363" y="1185077"/>
                  <a:pt x="1829517" y="1189646"/>
                  <a:pt x="1829517" y="1206880"/>
                </a:cubicBezTo>
                <a:cubicBezTo>
                  <a:pt x="1829517" y="1224114"/>
                  <a:pt x="1781748" y="1232731"/>
                  <a:pt x="1777469" y="1225270"/>
                </a:cubicBezTo>
                <a:cubicBezTo>
                  <a:pt x="1773710" y="1218967"/>
                  <a:pt x="1813093" y="1216653"/>
                  <a:pt x="1822462" y="1191959"/>
                </a:cubicBezTo>
                <a:cubicBezTo>
                  <a:pt x="1831831" y="1167265"/>
                  <a:pt x="1867455" y="1154600"/>
                  <a:pt x="1884805" y="1121231"/>
                </a:cubicBezTo>
                <a:cubicBezTo>
                  <a:pt x="1897470" y="1097694"/>
                  <a:pt x="1907937" y="1062070"/>
                  <a:pt x="1914761" y="1064325"/>
                </a:cubicBezTo>
                <a:cubicBezTo>
                  <a:pt x="1921586" y="1066580"/>
                  <a:pt x="1908747" y="1142513"/>
                  <a:pt x="1889084" y="116379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5" name="Frihåndsform: figur 534">
            <a:extLst>
              <a:ext uri="{FF2B5EF4-FFF2-40B4-BE49-F238E27FC236}">
                <a16:creationId xmlns:a16="http://schemas.microsoft.com/office/drawing/2014/main" id="{668F3C93-96BA-47A3-B07B-C610AB1761CC}"/>
              </a:ext>
            </a:extLst>
          </p:cNvPr>
          <p:cNvSpPr/>
          <p:nvPr/>
        </p:nvSpPr>
        <p:spPr>
          <a:xfrm>
            <a:off x="11339156" y="2343731"/>
            <a:ext cx="16943" cy="19663"/>
          </a:xfrm>
          <a:custGeom>
            <a:avLst/>
            <a:gdLst>
              <a:gd name="connsiteX0" fmla="*/ 0 w 16943"/>
              <a:gd name="connsiteY0" fmla="*/ 17234 h 19663"/>
              <a:gd name="connsiteX1" fmla="*/ 16886 w 16943"/>
              <a:gd name="connsiteY1" fmla="*/ 8617 h 19663"/>
              <a:gd name="connsiteX2" fmla="*/ 11103 w 16943"/>
              <a:gd name="connsiteY2" fmla="*/ 0 h 19663"/>
              <a:gd name="connsiteX3" fmla="*/ 0 w 16943"/>
              <a:gd name="connsiteY3" fmla="*/ 17234 h 1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43" h="19663">
                <a:moveTo>
                  <a:pt x="0" y="17234"/>
                </a:moveTo>
                <a:cubicBezTo>
                  <a:pt x="7055" y="23017"/>
                  <a:pt x="15498" y="17812"/>
                  <a:pt x="16886" y="8617"/>
                </a:cubicBezTo>
                <a:cubicBezTo>
                  <a:pt x="17349" y="5205"/>
                  <a:pt x="14978" y="2313"/>
                  <a:pt x="11103" y="0"/>
                </a:cubicBezTo>
                <a:cubicBezTo>
                  <a:pt x="9253" y="6761"/>
                  <a:pt x="5378" y="12781"/>
                  <a:pt x="0" y="1723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6" name="Frihåndsform: figur 535">
            <a:extLst>
              <a:ext uri="{FF2B5EF4-FFF2-40B4-BE49-F238E27FC236}">
                <a16:creationId xmlns:a16="http://schemas.microsoft.com/office/drawing/2014/main" id="{555D52A9-955B-426E-A359-1E2BDB2B2977}"/>
              </a:ext>
            </a:extLst>
          </p:cNvPr>
          <p:cNvSpPr/>
          <p:nvPr/>
        </p:nvSpPr>
        <p:spPr>
          <a:xfrm>
            <a:off x="8493584" y="1711515"/>
            <a:ext cx="100580" cy="46042"/>
          </a:xfrm>
          <a:custGeom>
            <a:avLst/>
            <a:gdLst>
              <a:gd name="connsiteX0" fmla="*/ 94752 w 100580"/>
              <a:gd name="connsiteY0" fmla="*/ 0 h 46042"/>
              <a:gd name="connsiteX1" fmla="*/ 90531 w 100580"/>
              <a:gd name="connsiteY1" fmla="*/ 578 h 46042"/>
              <a:gd name="connsiteX2" fmla="*/ 52998 w 100580"/>
              <a:gd name="connsiteY2" fmla="*/ 7460 h 46042"/>
              <a:gd name="connsiteX3" fmla="*/ 54444 w 100580"/>
              <a:gd name="connsiteY3" fmla="*/ 9195 h 46042"/>
              <a:gd name="connsiteX4" fmla="*/ 22579 w 100580"/>
              <a:gd name="connsiteY4" fmla="*/ 22959 h 46042"/>
              <a:gd name="connsiteX5" fmla="*/ 544 w 100580"/>
              <a:gd name="connsiteY5" fmla="*/ 37938 h 46042"/>
              <a:gd name="connsiteX6" fmla="*/ 39408 w 100580"/>
              <a:gd name="connsiteY6" fmla="*/ 40193 h 46042"/>
              <a:gd name="connsiteX7" fmla="*/ 58145 w 100580"/>
              <a:gd name="connsiteY7" fmla="*/ 32154 h 46042"/>
              <a:gd name="connsiteX8" fmla="*/ 85846 w 100580"/>
              <a:gd name="connsiteY8" fmla="*/ 14805 h 46042"/>
              <a:gd name="connsiteX9" fmla="*/ 94752 w 100580"/>
              <a:gd name="connsiteY9" fmla="*/ 0 h 4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0" h="46042">
                <a:moveTo>
                  <a:pt x="94752" y="0"/>
                </a:moveTo>
                <a:cubicBezTo>
                  <a:pt x="93307" y="0"/>
                  <a:pt x="91919" y="578"/>
                  <a:pt x="90531" y="578"/>
                </a:cubicBezTo>
                <a:cubicBezTo>
                  <a:pt x="77865" y="2313"/>
                  <a:pt x="65663" y="4569"/>
                  <a:pt x="52998" y="7460"/>
                </a:cubicBezTo>
                <a:lnTo>
                  <a:pt x="54444" y="9195"/>
                </a:lnTo>
                <a:cubicBezTo>
                  <a:pt x="64275" y="17234"/>
                  <a:pt x="27263" y="14978"/>
                  <a:pt x="22579" y="22959"/>
                </a:cubicBezTo>
                <a:cubicBezTo>
                  <a:pt x="17894" y="30940"/>
                  <a:pt x="-3677" y="28164"/>
                  <a:pt x="544" y="37938"/>
                </a:cubicBezTo>
                <a:cubicBezTo>
                  <a:pt x="4767" y="47711"/>
                  <a:pt x="39408" y="48868"/>
                  <a:pt x="39408" y="40193"/>
                </a:cubicBezTo>
                <a:cubicBezTo>
                  <a:pt x="39408" y="31518"/>
                  <a:pt x="57682" y="39673"/>
                  <a:pt x="58145" y="32154"/>
                </a:cubicBezTo>
                <a:cubicBezTo>
                  <a:pt x="58608" y="24636"/>
                  <a:pt x="66588" y="16656"/>
                  <a:pt x="85846" y="14805"/>
                </a:cubicBezTo>
                <a:cubicBezTo>
                  <a:pt x="102213" y="13937"/>
                  <a:pt x="104583" y="8154"/>
                  <a:pt x="9475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7" name="Frihåndsform: figur 536">
            <a:extLst>
              <a:ext uri="{FF2B5EF4-FFF2-40B4-BE49-F238E27FC236}">
                <a16:creationId xmlns:a16="http://schemas.microsoft.com/office/drawing/2014/main" id="{7FA8A5FE-3C12-4D05-8C7C-33BCB749CA6C}"/>
              </a:ext>
            </a:extLst>
          </p:cNvPr>
          <p:cNvSpPr/>
          <p:nvPr/>
        </p:nvSpPr>
        <p:spPr>
          <a:xfrm>
            <a:off x="8702207" y="1676902"/>
            <a:ext cx="72809" cy="16685"/>
          </a:xfrm>
          <a:custGeom>
            <a:avLst/>
            <a:gdLst>
              <a:gd name="connsiteX0" fmla="*/ 64713 w 72809"/>
              <a:gd name="connsiteY0" fmla="*/ 2285 h 16685"/>
              <a:gd name="connsiteX1" fmla="*/ 31865 w 72809"/>
              <a:gd name="connsiteY1" fmla="*/ 550 h 16685"/>
              <a:gd name="connsiteX2" fmla="*/ 7980 w 72809"/>
              <a:gd name="connsiteY2" fmla="*/ 5177 h 16685"/>
              <a:gd name="connsiteX3" fmla="*/ 925 w 72809"/>
              <a:gd name="connsiteY3" fmla="*/ 6912 h 16685"/>
              <a:gd name="connsiteX4" fmla="*/ 0 w 72809"/>
              <a:gd name="connsiteY4" fmla="*/ 7490 h 16685"/>
              <a:gd name="connsiteX5" fmla="*/ 30014 w 72809"/>
              <a:gd name="connsiteY5" fmla="*/ 16685 h 16685"/>
              <a:gd name="connsiteX6" fmla="*/ 53147 w 72809"/>
              <a:gd name="connsiteY6" fmla="*/ 5755 h 16685"/>
              <a:gd name="connsiteX7" fmla="*/ 72810 w 72809"/>
              <a:gd name="connsiteY7" fmla="*/ 4598 h 16685"/>
              <a:gd name="connsiteX8" fmla="*/ 64713 w 72809"/>
              <a:gd name="connsiteY8" fmla="*/ 2285 h 1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09" h="16685">
                <a:moveTo>
                  <a:pt x="64713" y="2285"/>
                </a:moveTo>
                <a:cubicBezTo>
                  <a:pt x="53899" y="18"/>
                  <a:pt x="42853" y="-566"/>
                  <a:pt x="31865" y="550"/>
                </a:cubicBezTo>
                <a:cubicBezTo>
                  <a:pt x="31865" y="4020"/>
                  <a:pt x="17812" y="4598"/>
                  <a:pt x="7980" y="5177"/>
                </a:cubicBezTo>
                <a:lnTo>
                  <a:pt x="925" y="6912"/>
                </a:lnTo>
                <a:cubicBezTo>
                  <a:pt x="462" y="6912"/>
                  <a:pt x="462" y="6912"/>
                  <a:pt x="0" y="7490"/>
                </a:cubicBezTo>
                <a:cubicBezTo>
                  <a:pt x="2371" y="12059"/>
                  <a:pt x="14515" y="16685"/>
                  <a:pt x="30014" y="16685"/>
                </a:cubicBezTo>
                <a:cubicBezTo>
                  <a:pt x="46901" y="16685"/>
                  <a:pt x="41581" y="4020"/>
                  <a:pt x="53147" y="5755"/>
                </a:cubicBezTo>
                <a:cubicBezTo>
                  <a:pt x="59682" y="7230"/>
                  <a:pt x="66506" y="6825"/>
                  <a:pt x="72810" y="4598"/>
                </a:cubicBezTo>
                <a:cubicBezTo>
                  <a:pt x="70149" y="3615"/>
                  <a:pt x="67489" y="2840"/>
                  <a:pt x="64713" y="22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8" name="Frihåndsform: figur 537">
            <a:extLst>
              <a:ext uri="{FF2B5EF4-FFF2-40B4-BE49-F238E27FC236}">
                <a16:creationId xmlns:a16="http://schemas.microsoft.com/office/drawing/2014/main" id="{43C2FDC3-5575-4A5A-A0F5-C74E9C10B6BA}"/>
              </a:ext>
            </a:extLst>
          </p:cNvPr>
          <p:cNvSpPr/>
          <p:nvPr/>
        </p:nvSpPr>
        <p:spPr>
          <a:xfrm>
            <a:off x="8701347" y="1734376"/>
            <a:ext cx="79281" cy="31787"/>
          </a:xfrm>
          <a:custGeom>
            <a:avLst/>
            <a:gdLst>
              <a:gd name="connsiteX0" fmla="*/ 34171 w 79281"/>
              <a:gd name="connsiteY0" fmla="*/ 2990 h 31787"/>
              <a:gd name="connsiteX1" fmla="*/ 16822 w 79281"/>
              <a:gd name="connsiteY1" fmla="*/ 10450 h 31787"/>
              <a:gd name="connsiteX2" fmla="*/ 2769 w 79281"/>
              <a:gd name="connsiteY2" fmla="*/ 27164 h 31787"/>
              <a:gd name="connsiteX3" fmla="*/ 54297 w 79281"/>
              <a:gd name="connsiteY3" fmla="*/ 21959 h 31787"/>
              <a:gd name="connsiteX4" fmla="*/ 79164 w 79281"/>
              <a:gd name="connsiteY4" fmla="*/ 10393 h 31787"/>
              <a:gd name="connsiteX5" fmla="*/ 34171 w 79281"/>
              <a:gd name="connsiteY5" fmla="*/ 2990 h 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81" h="31787">
                <a:moveTo>
                  <a:pt x="34171" y="2990"/>
                </a:moveTo>
                <a:cubicBezTo>
                  <a:pt x="36022" y="9294"/>
                  <a:pt x="30875" y="10450"/>
                  <a:pt x="16822" y="10450"/>
                </a:cubicBezTo>
                <a:cubicBezTo>
                  <a:pt x="2769" y="10450"/>
                  <a:pt x="-4286" y="19646"/>
                  <a:pt x="2769" y="27164"/>
                </a:cubicBezTo>
                <a:cubicBezTo>
                  <a:pt x="11154" y="35202"/>
                  <a:pt x="47762" y="32311"/>
                  <a:pt x="54297" y="21959"/>
                </a:cubicBezTo>
                <a:cubicBezTo>
                  <a:pt x="60832" y="11607"/>
                  <a:pt x="76331" y="20224"/>
                  <a:pt x="79164" y="10393"/>
                </a:cubicBezTo>
                <a:cubicBezTo>
                  <a:pt x="81998" y="561"/>
                  <a:pt x="32321" y="-3140"/>
                  <a:pt x="34171" y="299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39" name="Frihåndsform: figur 538">
            <a:extLst>
              <a:ext uri="{FF2B5EF4-FFF2-40B4-BE49-F238E27FC236}">
                <a16:creationId xmlns:a16="http://schemas.microsoft.com/office/drawing/2014/main" id="{17FDA5BF-4298-447C-B8F1-5646F446D2A2}"/>
              </a:ext>
            </a:extLst>
          </p:cNvPr>
          <p:cNvSpPr/>
          <p:nvPr/>
        </p:nvSpPr>
        <p:spPr>
          <a:xfrm>
            <a:off x="8661045" y="1689693"/>
            <a:ext cx="82966" cy="36462"/>
          </a:xfrm>
          <a:custGeom>
            <a:avLst/>
            <a:gdLst>
              <a:gd name="connsiteX0" fmla="*/ 82859 w 82966"/>
              <a:gd name="connsiteY0" fmla="*/ 18931 h 36462"/>
              <a:gd name="connsiteX1" fmla="*/ 42377 w 82966"/>
              <a:gd name="connsiteY1" fmla="*/ 6266 h 36462"/>
              <a:gd name="connsiteX2" fmla="*/ 25548 w 82966"/>
              <a:gd name="connsiteY2" fmla="*/ 10314 h 36462"/>
              <a:gd name="connsiteX3" fmla="*/ 681 w 82966"/>
              <a:gd name="connsiteY3" fmla="*/ 27663 h 36462"/>
              <a:gd name="connsiteX4" fmla="*/ 82859 w 82966"/>
              <a:gd name="connsiteY4" fmla="*/ 18931 h 3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66" h="36462">
                <a:moveTo>
                  <a:pt x="82859" y="18931"/>
                </a:moveTo>
                <a:cubicBezTo>
                  <a:pt x="84767" y="1581"/>
                  <a:pt x="60825" y="15461"/>
                  <a:pt x="42377" y="6266"/>
                </a:cubicBezTo>
                <a:cubicBezTo>
                  <a:pt x="23928" y="-2930"/>
                  <a:pt x="13808" y="-2351"/>
                  <a:pt x="25548" y="10314"/>
                </a:cubicBezTo>
                <a:cubicBezTo>
                  <a:pt x="31331" y="16097"/>
                  <a:pt x="-5392" y="20666"/>
                  <a:pt x="681" y="27663"/>
                </a:cubicBezTo>
                <a:cubicBezTo>
                  <a:pt x="13981" y="43625"/>
                  <a:pt x="81008" y="36165"/>
                  <a:pt x="82859" y="189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0" name="Frihåndsform: figur 539">
            <a:extLst>
              <a:ext uri="{FF2B5EF4-FFF2-40B4-BE49-F238E27FC236}">
                <a16:creationId xmlns:a16="http://schemas.microsoft.com/office/drawing/2014/main" id="{4E300802-2F00-429B-9F7C-3E56B273B03A}"/>
              </a:ext>
            </a:extLst>
          </p:cNvPr>
          <p:cNvSpPr/>
          <p:nvPr/>
        </p:nvSpPr>
        <p:spPr>
          <a:xfrm>
            <a:off x="8594524" y="1956300"/>
            <a:ext cx="415630" cy="346892"/>
          </a:xfrm>
          <a:custGeom>
            <a:avLst/>
            <a:gdLst>
              <a:gd name="connsiteX0" fmla="*/ 411414 w 415630"/>
              <a:gd name="connsiteY0" fmla="*/ 5221 h 346892"/>
              <a:gd name="connsiteX1" fmla="*/ 339241 w 415630"/>
              <a:gd name="connsiteY1" fmla="*/ 21877 h 346892"/>
              <a:gd name="connsiteX2" fmla="*/ 301246 w 415630"/>
              <a:gd name="connsiteY2" fmla="*/ 32807 h 346892"/>
              <a:gd name="connsiteX3" fmla="*/ 266083 w 415630"/>
              <a:gd name="connsiteY3" fmla="*/ 42002 h 346892"/>
              <a:gd name="connsiteX4" fmla="*/ 251568 w 415630"/>
              <a:gd name="connsiteY4" fmla="*/ 43737 h 346892"/>
              <a:gd name="connsiteX5" fmla="*/ 247809 w 415630"/>
              <a:gd name="connsiteY5" fmla="*/ 43159 h 346892"/>
              <a:gd name="connsiteX6" fmla="*/ 229534 w 415630"/>
              <a:gd name="connsiteY6" fmla="*/ 46050 h 346892"/>
              <a:gd name="connsiteX7" fmla="*/ 210797 w 415630"/>
              <a:gd name="connsiteY7" fmla="*/ 53511 h 346892"/>
              <a:gd name="connsiteX8" fmla="*/ 209871 w 415630"/>
              <a:gd name="connsiteY8" fmla="*/ 53511 h 346892"/>
              <a:gd name="connsiteX9" fmla="*/ 195355 w 415630"/>
              <a:gd name="connsiteY9" fmla="*/ 58079 h 346892"/>
              <a:gd name="connsiteX10" fmla="*/ 190671 w 415630"/>
              <a:gd name="connsiteY10" fmla="*/ 58658 h 346892"/>
              <a:gd name="connsiteX11" fmla="*/ 148916 w 415630"/>
              <a:gd name="connsiteY11" fmla="*/ 92605 h 346892"/>
              <a:gd name="connsiteX12" fmla="*/ 123182 w 415630"/>
              <a:gd name="connsiteY12" fmla="*/ 97173 h 346892"/>
              <a:gd name="connsiteX13" fmla="*/ 113293 w 415630"/>
              <a:gd name="connsiteY13" fmla="*/ 107525 h 346892"/>
              <a:gd name="connsiteX14" fmla="*/ 117052 w 415630"/>
              <a:gd name="connsiteY14" fmla="*/ 113829 h 346892"/>
              <a:gd name="connsiteX15" fmla="*/ 103924 w 415630"/>
              <a:gd name="connsiteY15" fmla="*/ 132219 h 346892"/>
              <a:gd name="connsiteX16" fmla="*/ 96926 w 415630"/>
              <a:gd name="connsiteY16" fmla="*/ 150668 h 346892"/>
              <a:gd name="connsiteX17" fmla="*/ 77668 w 415630"/>
              <a:gd name="connsiteY17" fmla="*/ 162697 h 346892"/>
              <a:gd name="connsiteX18" fmla="*/ 74430 w 415630"/>
              <a:gd name="connsiteY18" fmla="*/ 172470 h 346892"/>
              <a:gd name="connsiteX19" fmla="*/ 69283 w 415630"/>
              <a:gd name="connsiteY19" fmla="*/ 181087 h 346892"/>
              <a:gd name="connsiteX20" fmla="*/ 73967 w 415630"/>
              <a:gd name="connsiteY20" fmla="*/ 182244 h 346892"/>
              <a:gd name="connsiteX21" fmla="*/ 67837 w 415630"/>
              <a:gd name="connsiteY21" fmla="*/ 197743 h 346892"/>
              <a:gd name="connsiteX22" fmla="*/ 47249 w 415630"/>
              <a:gd name="connsiteY22" fmla="*/ 210408 h 346892"/>
              <a:gd name="connsiteX23" fmla="*/ 30362 w 415630"/>
              <a:gd name="connsiteY23" fmla="*/ 224230 h 346892"/>
              <a:gd name="connsiteX24" fmla="*/ 26603 w 415630"/>
              <a:gd name="connsiteY24" fmla="*/ 224808 h 346892"/>
              <a:gd name="connsiteX25" fmla="*/ 26603 w 415630"/>
              <a:gd name="connsiteY25" fmla="*/ 227642 h 346892"/>
              <a:gd name="connsiteX26" fmla="*/ 38169 w 415630"/>
              <a:gd name="connsiteY26" fmla="*/ 243198 h 346892"/>
              <a:gd name="connsiteX27" fmla="*/ 24058 w 415630"/>
              <a:gd name="connsiteY27" fmla="*/ 259854 h 346892"/>
              <a:gd name="connsiteX28" fmla="*/ 8618 w 415630"/>
              <a:gd name="connsiteY28" fmla="*/ 267314 h 346892"/>
              <a:gd name="connsiteX29" fmla="*/ 5783 w 415630"/>
              <a:gd name="connsiteY29" fmla="*/ 281136 h 346892"/>
              <a:gd name="connsiteX30" fmla="*/ 0 w 415630"/>
              <a:gd name="connsiteY30" fmla="*/ 292008 h 346892"/>
              <a:gd name="connsiteX31" fmla="*/ 18738 w 415630"/>
              <a:gd name="connsiteY31" fmla="*/ 294322 h 346892"/>
              <a:gd name="connsiteX32" fmla="*/ 22960 w 415630"/>
              <a:gd name="connsiteY32" fmla="*/ 315025 h 346892"/>
              <a:gd name="connsiteX33" fmla="*/ 31865 w 415630"/>
              <a:gd name="connsiteY33" fmla="*/ 305830 h 346892"/>
              <a:gd name="connsiteX34" fmla="*/ 50603 w 415630"/>
              <a:gd name="connsiteY34" fmla="*/ 321329 h 346892"/>
              <a:gd name="connsiteX35" fmla="*/ 80618 w 415630"/>
              <a:gd name="connsiteY35" fmla="*/ 340876 h 346892"/>
              <a:gd name="connsiteX36" fmla="*/ 141572 w 415630"/>
              <a:gd name="connsiteY36" fmla="*/ 340876 h 346892"/>
              <a:gd name="connsiteX37" fmla="*/ 109707 w 415630"/>
              <a:gd name="connsiteY37" fmla="*/ 306987 h 346892"/>
              <a:gd name="connsiteX38" fmla="*/ 101263 w 415630"/>
              <a:gd name="connsiteY38" fmla="*/ 246610 h 346892"/>
              <a:gd name="connsiteX39" fmla="*/ 120001 w 415630"/>
              <a:gd name="connsiteY39" fmla="*/ 214456 h 346892"/>
              <a:gd name="connsiteX40" fmla="*/ 131220 w 415630"/>
              <a:gd name="connsiteY40" fmla="*/ 196066 h 346892"/>
              <a:gd name="connsiteX41" fmla="*/ 130931 w 415630"/>
              <a:gd name="connsiteY41" fmla="*/ 160655 h 346892"/>
              <a:gd name="connsiteX42" fmla="*/ 131741 w 415630"/>
              <a:gd name="connsiteY42" fmla="*/ 159863 h 346892"/>
              <a:gd name="connsiteX43" fmla="*/ 168059 w 415630"/>
              <a:gd name="connsiteY43" fmla="*/ 139275 h 346892"/>
              <a:gd name="connsiteX44" fmla="*/ 183037 w 415630"/>
              <a:gd name="connsiteY44" fmla="*/ 134648 h 346892"/>
              <a:gd name="connsiteX45" fmla="*/ 185351 w 415630"/>
              <a:gd name="connsiteY45" fmla="*/ 133492 h 346892"/>
              <a:gd name="connsiteX46" fmla="*/ 190093 w 415630"/>
              <a:gd name="connsiteY46" fmla="*/ 130080 h 346892"/>
              <a:gd name="connsiteX47" fmla="*/ 197091 w 415630"/>
              <a:gd name="connsiteY47" fmla="*/ 125453 h 346892"/>
              <a:gd name="connsiteX48" fmla="*/ 215828 w 415630"/>
              <a:gd name="connsiteY48" fmla="*/ 119670 h 346892"/>
              <a:gd name="connsiteX49" fmla="*/ 221611 w 415630"/>
              <a:gd name="connsiteY49" fmla="*/ 112788 h 346892"/>
              <a:gd name="connsiteX50" fmla="*/ 352369 w 415630"/>
              <a:gd name="connsiteY50" fmla="*/ 54147 h 346892"/>
              <a:gd name="connsiteX51" fmla="*/ 411414 w 415630"/>
              <a:gd name="connsiteY51" fmla="*/ 5221 h 3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5630" h="346892">
                <a:moveTo>
                  <a:pt x="411414" y="5221"/>
                </a:moveTo>
                <a:cubicBezTo>
                  <a:pt x="395453" y="-9699"/>
                  <a:pt x="350460" y="11004"/>
                  <a:pt x="339241" y="21877"/>
                </a:cubicBezTo>
                <a:cubicBezTo>
                  <a:pt x="328022" y="32749"/>
                  <a:pt x="312060" y="25347"/>
                  <a:pt x="301246" y="32807"/>
                </a:cubicBezTo>
                <a:cubicBezTo>
                  <a:pt x="290720" y="39313"/>
                  <a:pt x="278460" y="42517"/>
                  <a:pt x="266083" y="42002"/>
                </a:cubicBezTo>
                <a:cubicBezTo>
                  <a:pt x="261457" y="43812"/>
                  <a:pt x="256484" y="44414"/>
                  <a:pt x="251568" y="43737"/>
                </a:cubicBezTo>
                <a:cubicBezTo>
                  <a:pt x="250180" y="43737"/>
                  <a:pt x="249255" y="43159"/>
                  <a:pt x="247809" y="43159"/>
                </a:cubicBezTo>
                <a:cubicBezTo>
                  <a:pt x="241563" y="42991"/>
                  <a:pt x="235375" y="43968"/>
                  <a:pt x="229534" y="46050"/>
                </a:cubicBezTo>
                <a:cubicBezTo>
                  <a:pt x="224965" y="51579"/>
                  <a:pt x="217910" y="54395"/>
                  <a:pt x="210797" y="53511"/>
                </a:cubicBezTo>
                <a:lnTo>
                  <a:pt x="209871" y="53511"/>
                </a:lnTo>
                <a:cubicBezTo>
                  <a:pt x="205129" y="55321"/>
                  <a:pt x="200271" y="56847"/>
                  <a:pt x="195355" y="58079"/>
                </a:cubicBezTo>
                <a:cubicBezTo>
                  <a:pt x="193852" y="58554"/>
                  <a:pt x="192233" y="58750"/>
                  <a:pt x="190671" y="58658"/>
                </a:cubicBezTo>
                <a:cubicBezTo>
                  <a:pt x="176156" y="69200"/>
                  <a:pt x="162218" y="80535"/>
                  <a:pt x="148916" y="92605"/>
                </a:cubicBezTo>
                <a:cubicBezTo>
                  <a:pt x="141803" y="98718"/>
                  <a:pt x="131972" y="100470"/>
                  <a:pt x="123182" y="97173"/>
                </a:cubicBezTo>
                <a:lnTo>
                  <a:pt x="113293" y="107525"/>
                </a:lnTo>
                <a:cubicBezTo>
                  <a:pt x="113987" y="109908"/>
                  <a:pt x="115317" y="112077"/>
                  <a:pt x="117052" y="113829"/>
                </a:cubicBezTo>
                <a:cubicBezTo>
                  <a:pt x="126883" y="124759"/>
                  <a:pt x="98777" y="125395"/>
                  <a:pt x="103924" y="132219"/>
                </a:cubicBezTo>
                <a:cubicBezTo>
                  <a:pt x="109071" y="139044"/>
                  <a:pt x="93630" y="143150"/>
                  <a:pt x="96926" y="150668"/>
                </a:cubicBezTo>
                <a:cubicBezTo>
                  <a:pt x="100223" y="158186"/>
                  <a:pt x="88020" y="160383"/>
                  <a:pt x="77668" y="162697"/>
                </a:cubicBezTo>
                <a:cubicBezTo>
                  <a:pt x="77322" y="166149"/>
                  <a:pt x="76222" y="169486"/>
                  <a:pt x="74430" y="172470"/>
                </a:cubicBezTo>
                <a:cubicBezTo>
                  <a:pt x="72984" y="175501"/>
                  <a:pt x="71249" y="178386"/>
                  <a:pt x="69283" y="181087"/>
                </a:cubicBezTo>
                <a:cubicBezTo>
                  <a:pt x="70729" y="181798"/>
                  <a:pt x="72347" y="182192"/>
                  <a:pt x="73967" y="182244"/>
                </a:cubicBezTo>
                <a:cubicBezTo>
                  <a:pt x="87037" y="182822"/>
                  <a:pt x="66449" y="185714"/>
                  <a:pt x="67837" y="197743"/>
                </a:cubicBezTo>
                <a:cubicBezTo>
                  <a:pt x="69225" y="209772"/>
                  <a:pt x="46265" y="201791"/>
                  <a:pt x="47249" y="210408"/>
                </a:cubicBezTo>
                <a:cubicBezTo>
                  <a:pt x="48232" y="219025"/>
                  <a:pt x="43953" y="224230"/>
                  <a:pt x="30362" y="224230"/>
                </a:cubicBezTo>
                <a:cubicBezTo>
                  <a:pt x="29089" y="224050"/>
                  <a:pt x="27759" y="224253"/>
                  <a:pt x="26603" y="224808"/>
                </a:cubicBezTo>
                <a:lnTo>
                  <a:pt x="26603" y="227642"/>
                </a:lnTo>
                <a:cubicBezTo>
                  <a:pt x="28974" y="231112"/>
                  <a:pt x="37360" y="237415"/>
                  <a:pt x="38169" y="243198"/>
                </a:cubicBezTo>
                <a:cubicBezTo>
                  <a:pt x="39557" y="252394"/>
                  <a:pt x="25042" y="245454"/>
                  <a:pt x="24058" y="259854"/>
                </a:cubicBezTo>
                <a:cubicBezTo>
                  <a:pt x="23596" y="267314"/>
                  <a:pt x="16135" y="266736"/>
                  <a:pt x="8618" y="267314"/>
                </a:cubicBezTo>
                <a:cubicBezTo>
                  <a:pt x="7692" y="271941"/>
                  <a:pt x="6767" y="276509"/>
                  <a:pt x="5783" y="281136"/>
                </a:cubicBezTo>
                <a:cubicBezTo>
                  <a:pt x="4685" y="285149"/>
                  <a:pt x="2719" y="288862"/>
                  <a:pt x="0" y="292008"/>
                </a:cubicBezTo>
                <a:cubicBezTo>
                  <a:pt x="6073" y="293685"/>
                  <a:pt x="12434" y="294466"/>
                  <a:pt x="18738" y="294322"/>
                </a:cubicBezTo>
                <a:cubicBezTo>
                  <a:pt x="30304" y="294900"/>
                  <a:pt x="14516" y="307565"/>
                  <a:pt x="22960" y="315025"/>
                </a:cubicBezTo>
                <a:cubicBezTo>
                  <a:pt x="31403" y="322485"/>
                  <a:pt x="37533" y="320172"/>
                  <a:pt x="31865" y="305830"/>
                </a:cubicBezTo>
                <a:cubicBezTo>
                  <a:pt x="26198" y="291488"/>
                  <a:pt x="60781" y="310977"/>
                  <a:pt x="50603" y="321329"/>
                </a:cubicBezTo>
                <a:cubicBezTo>
                  <a:pt x="40425" y="331681"/>
                  <a:pt x="67490" y="340298"/>
                  <a:pt x="80618" y="340876"/>
                </a:cubicBezTo>
                <a:cubicBezTo>
                  <a:pt x="93746" y="341454"/>
                  <a:pt x="140647" y="354119"/>
                  <a:pt x="141572" y="340876"/>
                </a:cubicBezTo>
                <a:cubicBezTo>
                  <a:pt x="142497" y="332837"/>
                  <a:pt x="124223" y="325377"/>
                  <a:pt x="109707" y="306987"/>
                </a:cubicBezTo>
                <a:cubicBezTo>
                  <a:pt x="95191" y="288596"/>
                  <a:pt x="84839" y="259276"/>
                  <a:pt x="101263" y="246610"/>
                </a:cubicBezTo>
                <a:cubicBezTo>
                  <a:pt x="117688" y="233945"/>
                  <a:pt x="103114" y="228220"/>
                  <a:pt x="120001" y="214456"/>
                </a:cubicBezTo>
                <a:cubicBezTo>
                  <a:pt x="125727" y="209760"/>
                  <a:pt x="129659" y="203283"/>
                  <a:pt x="131220" y="196066"/>
                </a:cubicBezTo>
                <a:cubicBezTo>
                  <a:pt x="121331" y="186367"/>
                  <a:pt x="121216" y="170516"/>
                  <a:pt x="130931" y="160655"/>
                </a:cubicBezTo>
                <a:cubicBezTo>
                  <a:pt x="131220" y="160383"/>
                  <a:pt x="131452" y="160117"/>
                  <a:pt x="131741" y="159863"/>
                </a:cubicBezTo>
                <a:cubicBezTo>
                  <a:pt x="142093" y="150280"/>
                  <a:pt x="154527" y="143231"/>
                  <a:pt x="168059" y="139275"/>
                </a:cubicBezTo>
                <a:cubicBezTo>
                  <a:pt x="166613" y="134070"/>
                  <a:pt x="175520" y="136962"/>
                  <a:pt x="183037" y="134648"/>
                </a:cubicBezTo>
                <a:cubicBezTo>
                  <a:pt x="183963" y="134070"/>
                  <a:pt x="184425" y="134070"/>
                  <a:pt x="185351" y="133492"/>
                </a:cubicBezTo>
                <a:cubicBezTo>
                  <a:pt x="187259" y="132873"/>
                  <a:pt x="188878" y="131682"/>
                  <a:pt x="190093" y="130080"/>
                </a:cubicBezTo>
                <a:cubicBezTo>
                  <a:pt x="191828" y="127755"/>
                  <a:pt x="194257" y="126112"/>
                  <a:pt x="197091" y="125453"/>
                </a:cubicBezTo>
                <a:cubicBezTo>
                  <a:pt x="202122" y="120728"/>
                  <a:pt x="209004" y="118594"/>
                  <a:pt x="215828" y="119670"/>
                </a:cubicBezTo>
                <a:cubicBezTo>
                  <a:pt x="218430" y="118016"/>
                  <a:pt x="220397" y="115616"/>
                  <a:pt x="221611" y="112788"/>
                </a:cubicBezTo>
                <a:cubicBezTo>
                  <a:pt x="227394" y="98966"/>
                  <a:pt x="306913" y="66812"/>
                  <a:pt x="352369" y="54147"/>
                </a:cubicBezTo>
                <a:cubicBezTo>
                  <a:pt x="395916" y="42580"/>
                  <a:pt x="427376" y="20142"/>
                  <a:pt x="411414" y="52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1" name="Frihåndsform: figur 540">
            <a:extLst>
              <a:ext uri="{FF2B5EF4-FFF2-40B4-BE49-F238E27FC236}">
                <a16:creationId xmlns:a16="http://schemas.microsoft.com/office/drawing/2014/main" id="{3360B6F3-97C3-46F5-A044-ABE95ADB6B51}"/>
              </a:ext>
            </a:extLst>
          </p:cNvPr>
          <p:cNvSpPr/>
          <p:nvPr/>
        </p:nvSpPr>
        <p:spPr>
          <a:xfrm>
            <a:off x="9526020" y="1708103"/>
            <a:ext cx="122274" cy="83913"/>
          </a:xfrm>
          <a:custGeom>
            <a:avLst/>
            <a:gdLst>
              <a:gd name="connsiteX0" fmla="*/ 121387 w 122274"/>
              <a:gd name="connsiteY0" fmla="*/ 32154 h 83913"/>
              <a:gd name="connsiteX1" fmla="*/ 102650 w 122274"/>
              <a:gd name="connsiteY1" fmla="*/ 41350 h 83913"/>
              <a:gd name="connsiteX2" fmla="*/ 76857 w 122274"/>
              <a:gd name="connsiteY2" fmla="*/ 14342 h 83913"/>
              <a:gd name="connsiteX3" fmla="*/ 76857 w 122274"/>
              <a:gd name="connsiteY3" fmla="*/ 5783 h 83913"/>
              <a:gd name="connsiteX4" fmla="*/ 74544 w 122274"/>
              <a:gd name="connsiteY4" fmla="*/ 3470 h 83913"/>
              <a:gd name="connsiteX5" fmla="*/ 57194 w 122274"/>
              <a:gd name="connsiteY5" fmla="*/ 5205 h 83913"/>
              <a:gd name="connsiteX6" fmla="*/ 35160 w 122274"/>
              <a:gd name="connsiteY6" fmla="*/ 0 h 83913"/>
              <a:gd name="connsiteX7" fmla="*/ 35623 w 122274"/>
              <a:gd name="connsiteY7" fmla="*/ 8617 h 83913"/>
              <a:gd name="connsiteX8" fmla="*/ 25329 w 122274"/>
              <a:gd name="connsiteY8" fmla="*/ 27586 h 83913"/>
              <a:gd name="connsiteX9" fmla="*/ 25791 w 122274"/>
              <a:gd name="connsiteY9" fmla="*/ 46554 h 83913"/>
              <a:gd name="connsiteX10" fmla="*/ 20008 w 122274"/>
              <a:gd name="connsiteY10" fmla="*/ 57485 h 83913"/>
              <a:gd name="connsiteX11" fmla="*/ 3122 w 122274"/>
              <a:gd name="connsiteY11" fmla="*/ 67258 h 83913"/>
              <a:gd name="connsiteX12" fmla="*/ 23767 w 122274"/>
              <a:gd name="connsiteY12" fmla="*/ 83914 h 83913"/>
              <a:gd name="connsiteX13" fmla="*/ 25155 w 122274"/>
              <a:gd name="connsiteY13" fmla="*/ 83914 h 83913"/>
              <a:gd name="connsiteX14" fmla="*/ 42505 w 122274"/>
              <a:gd name="connsiteY14" fmla="*/ 76453 h 83913"/>
              <a:gd name="connsiteX15" fmla="*/ 45744 w 122274"/>
              <a:gd name="connsiteY15" fmla="*/ 76453 h 83913"/>
              <a:gd name="connsiteX16" fmla="*/ 51527 w 122274"/>
              <a:gd name="connsiteY16" fmla="*/ 63788 h 83913"/>
              <a:gd name="connsiteX17" fmla="*/ 116182 w 122274"/>
              <a:gd name="connsiteY17" fmla="*/ 40656 h 83913"/>
              <a:gd name="connsiteX18" fmla="*/ 121387 w 122274"/>
              <a:gd name="connsiteY18" fmla="*/ 32154 h 83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2274" h="83913">
                <a:moveTo>
                  <a:pt x="121387" y="32154"/>
                </a:moveTo>
                <a:cubicBezTo>
                  <a:pt x="116529" y="37504"/>
                  <a:pt x="109821" y="40800"/>
                  <a:pt x="102650" y="41350"/>
                </a:cubicBezTo>
                <a:cubicBezTo>
                  <a:pt x="88076" y="40939"/>
                  <a:pt x="76625" y="28893"/>
                  <a:pt x="76857" y="14342"/>
                </a:cubicBezTo>
                <a:lnTo>
                  <a:pt x="76857" y="5783"/>
                </a:lnTo>
                <a:cubicBezTo>
                  <a:pt x="75931" y="5164"/>
                  <a:pt x="75180" y="4378"/>
                  <a:pt x="74544" y="3470"/>
                </a:cubicBezTo>
                <a:cubicBezTo>
                  <a:pt x="69223" y="6286"/>
                  <a:pt x="62977" y="6911"/>
                  <a:pt x="57194" y="5205"/>
                </a:cubicBezTo>
                <a:cubicBezTo>
                  <a:pt x="50139" y="2892"/>
                  <a:pt x="42216" y="2313"/>
                  <a:pt x="35160" y="0"/>
                </a:cubicBezTo>
                <a:cubicBezTo>
                  <a:pt x="31401" y="2892"/>
                  <a:pt x="31401" y="5783"/>
                  <a:pt x="35623" y="8617"/>
                </a:cubicBezTo>
                <a:cubicBezTo>
                  <a:pt x="45454" y="14400"/>
                  <a:pt x="35623" y="28164"/>
                  <a:pt x="25329" y="27586"/>
                </a:cubicBezTo>
                <a:cubicBezTo>
                  <a:pt x="15035" y="27007"/>
                  <a:pt x="12663" y="40251"/>
                  <a:pt x="25791" y="46554"/>
                </a:cubicBezTo>
                <a:cubicBezTo>
                  <a:pt x="38919" y="52858"/>
                  <a:pt x="34235" y="57485"/>
                  <a:pt x="20008" y="57485"/>
                </a:cubicBezTo>
                <a:cubicBezTo>
                  <a:pt x="5782" y="57485"/>
                  <a:pt x="-5785" y="63268"/>
                  <a:pt x="3122" y="67258"/>
                </a:cubicBezTo>
                <a:cubicBezTo>
                  <a:pt x="10119" y="70728"/>
                  <a:pt x="9194" y="79923"/>
                  <a:pt x="23767" y="83914"/>
                </a:cubicBezTo>
                <a:lnTo>
                  <a:pt x="25155" y="83914"/>
                </a:lnTo>
                <a:cubicBezTo>
                  <a:pt x="29782" y="79322"/>
                  <a:pt x="35970" y="76656"/>
                  <a:pt x="42505" y="76453"/>
                </a:cubicBezTo>
                <a:lnTo>
                  <a:pt x="45744" y="76453"/>
                </a:lnTo>
                <a:cubicBezTo>
                  <a:pt x="49329" y="73226"/>
                  <a:pt x="51469" y="68635"/>
                  <a:pt x="51527" y="63788"/>
                </a:cubicBezTo>
                <a:cubicBezTo>
                  <a:pt x="50081" y="54015"/>
                  <a:pt x="102129" y="44820"/>
                  <a:pt x="116182" y="40656"/>
                </a:cubicBezTo>
                <a:cubicBezTo>
                  <a:pt x="123007" y="39036"/>
                  <a:pt x="123007" y="36145"/>
                  <a:pt x="121387" y="32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2" name="Frihåndsform: figur 541">
            <a:extLst>
              <a:ext uri="{FF2B5EF4-FFF2-40B4-BE49-F238E27FC236}">
                <a16:creationId xmlns:a16="http://schemas.microsoft.com/office/drawing/2014/main" id="{43EE38FE-716F-4757-BEFD-E8EFC7603149}"/>
              </a:ext>
            </a:extLst>
          </p:cNvPr>
          <p:cNvSpPr/>
          <p:nvPr/>
        </p:nvSpPr>
        <p:spPr>
          <a:xfrm>
            <a:off x="9695057" y="1817810"/>
            <a:ext cx="145236" cy="78270"/>
          </a:xfrm>
          <a:custGeom>
            <a:avLst/>
            <a:gdLst>
              <a:gd name="connsiteX0" fmla="*/ 136718 w 145236"/>
              <a:gd name="connsiteY0" fmla="*/ 25330 h 78270"/>
              <a:gd name="connsiteX1" fmla="*/ 122202 w 145236"/>
              <a:gd name="connsiteY1" fmla="*/ 25330 h 78270"/>
              <a:gd name="connsiteX2" fmla="*/ 88023 w 145236"/>
              <a:gd name="connsiteY2" fmla="*/ 13243 h 78270"/>
              <a:gd name="connsiteX3" fmla="*/ 80968 w 145236"/>
              <a:gd name="connsiteY3" fmla="*/ 21282 h 78270"/>
              <a:gd name="connsiteX4" fmla="*/ 80968 w 145236"/>
              <a:gd name="connsiteY4" fmla="*/ 10352 h 78270"/>
              <a:gd name="connsiteX5" fmla="*/ 72525 w 145236"/>
              <a:gd name="connsiteY5" fmla="*/ 6362 h 78270"/>
              <a:gd name="connsiteX6" fmla="*/ 52400 w 145236"/>
              <a:gd name="connsiteY6" fmla="*/ 4048 h 78270"/>
              <a:gd name="connsiteX7" fmla="*/ 44881 w 145236"/>
              <a:gd name="connsiteY7" fmla="*/ 0 h 78270"/>
              <a:gd name="connsiteX8" fmla="*/ 36438 w 145236"/>
              <a:gd name="connsiteY8" fmla="*/ 21282 h 78270"/>
              <a:gd name="connsiteX9" fmla="*/ 19089 w 145236"/>
              <a:gd name="connsiteY9" fmla="*/ 36781 h 78270"/>
              <a:gd name="connsiteX10" fmla="*/ 2201 w 145236"/>
              <a:gd name="connsiteY10" fmla="*/ 76453 h 78270"/>
              <a:gd name="connsiteX11" fmla="*/ 64081 w 145236"/>
              <a:gd name="connsiteY11" fmla="*/ 68993 h 78270"/>
              <a:gd name="connsiteX12" fmla="*/ 145045 w 145236"/>
              <a:gd name="connsiteY12" fmla="*/ 36781 h 78270"/>
              <a:gd name="connsiteX13" fmla="*/ 136718 w 145236"/>
              <a:gd name="connsiteY13" fmla="*/ 25330 h 78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45236" h="78270">
                <a:moveTo>
                  <a:pt x="136718" y="25330"/>
                </a:moveTo>
                <a:cubicBezTo>
                  <a:pt x="132091" y="27297"/>
                  <a:pt x="126829" y="27297"/>
                  <a:pt x="122202" y="25330"/>
                </a:cubicBezTo>
                <a:cubicBezTo>
                  <a:pt x="110983" y="20704"/>
                  <a:pt x="99069" y="17234"/>
                  <a:pt x="88023" y="13243"/>
                </a:cubicBezTo>
                <a:cubicBezTo>
                  <a:pt x="85016" y="15279"/>
                  <a:pt x="82588" y="18043"/>
                  <a:pt x="80968" y="21282"/>
                </a:cubicBezTo>
                <a:cubicBezTo>
                  <a:pt x="76747" y="30477"/>
                  <a:pt x="71599" y="23595"/>
                  <a:pt x="80968" y="10352"/>
                </a:cubicBezTo>
                <a:cubicBezTo>
                  <a:pt x="78134" y="9195"/>
                  <a:pt x="75185" y="7518"/>
                  <a:pt x="72525" y="6362"/>
                </a:cubicBezTo>
                <a:cubicBezTo>
                  <a:pt x="65758" y="8183"/>
                  <a:pt x="58587" y="7356"/>
                  <a:pt x="52400" y="4048"/>
                </a:cubicBezTo>
                <a:cubicBezTo>
                  <a:pt x="50028" y="2892"/>
                  <a:pt x="47195" y="1157"/>
                  <a:pt x="44881" y="0"/>
                </a:cubicBezTo>
                <a:cubicBezTo>
                  <a:pt x="44419" y="8039"/>
                  <a:pt x="35975" y="12665"/>
                  <a:pt x="36438" y="21282"/>
                </a:cubicBezTo>
                <a:cubicBezTo>
                  <a:pt x="36900" y="29899"/>
                  <a:pt x="19551" y="16135"/>
                  <a:pt x="19089" y="36781"/>
                </a:cubicBezTo>
                <a:cubicBezTo>
                  <a:pt x="18625" y="57427"/>
                  <a:pt x="-7630" y="69571"/>
                  <a:pt x="2201" y="76453"/>
                </a:cubicBezTo>
                <a:cubicBezTo>
                  <a:pt x="12033" y="83335"/>
                  <a:pt x="42973" y="68415"/>
                  <a:pt x="64081" y="68993"/>
                </a:cubicBezTo>
                <a:cubicBezTo>
                  <a:pt x="85190" y="69571"/>
                  <a:pt x="143311" y="50024"/>
                  <a:pt x="145045" y="36781"/>
                </a:cubicBezTo>
                <a:cubicBezTo>
                  <a:pt x="146145" y="31056"/>
                  <a:pt x="142385" y="27586"/>
                  <a:pt x="136718" y="2533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3" name="Frihåndsform: figur 542">
            <a:extLst>
              <a:ext uri="{FF2B5EF4-FFF2-40B4-BE49-F238E27FC236}">
                <a16:creationId xmlns:a16="http://schemas.microsoft.com/office/drawing/2014/main" id="{F7C5779C-79C9-487E-ACEB-9050A6DFC702}"/>
              </a:ext>
            </a:extLst>
          </p:cNvPr>
          <p:cNvSpPr/>
          <p:nvPr/>
        </p:nvSpPr>
        <p:spPr>
          <a:xfrm>
            <a:off x="9582462" y="1758805"/>
            <a:ext cx="124164" cy="85607"/>
          </a:xfrm>
          <a:custGeom>
            <a:avLst/>
            <a:gdLst>
              <a:gd name="connsiteX0" fmla="*/ 124164 w 124164"/>
              <a:gd name="connsiteY0" fmla="*/ 33154 h 85607"/>
              <a:gd name="connsiteX1" fmla="*/ 120926 w 124164"/>
              <a:gd name="connsiteY1" fmla="*/ 17655 h 85607"/>
              <a:gd name="connsiteX2" fmla="*/ 89523 w 124164"/>
              <a:gd name="connsiteY2" fmla="*/ 15342 h 85607"/>
              <a:gd name="connsiteX3" fmla="*/ 72174 w 124164"/>
              <a:gd name="connsiteY3" fmla="*/ 2677 h 85607"/>
              <a:gd name="connsiteX4" fmla="*/ 6997 w 124164"/>
              <a:gd name="connsiteY4" fmla="*/ 19390 h 85607"/>
              <a:gd name="connsiteX5" fmla="*/ 0 w 124164"/>
              <a:gd name="connsiteY5" fmla="*/ 29742 h 85607"/>
              <a:gd name="connsiteX6" fmla="*/ 5783 w 124164"/>
              <a:gd name="connsiteY6" fmla="*/ 34311 h 85607"/>
              <a:gd name="connsiteX7" fmla="*/ 13301 w 124164"/>
              <a:gd name="connsiteY7" fmla="*/ 50966 h 85607"/>
              <a:gd name="connsiteX8" fmla="*/ 15152 w 124164"/>
              <a:gd name="connsiteY8" fmla="*/ 51544 h 85607"/>
              <a:gd name="connsiteX9" fmla="*/ 32501 w 124164"/>
              <a:gd name="connsiteY9" fmla="*/ 68894 h 85607"/>
              <a:gd name="connsiteX10" fmla="*/ 54535 w 124164"/>
              <a:gd name="connsiteY10" fmla="*/ 73520 h 85607"/>
              <a:gd name="connsiteX11" fmla="*/ 67200 w 124164"/>
              <a:gd name="connsiteY11" fmla="*/ 72364 h 85607"/>
              <a:gd name="connsiteX12" fmla="*/ 88251 w 124164"/>
              <a:gd name="connsiteY12" fmla="*/ 84451 h 85607"/>
              <a:gd name="connsiteX13" fmla="*/ 98140 w 124164"/>
              <a:gd name="connsiteY13" fmla="*/ 85607 h 85607"/>
              <a:gd name="connsiteX14" fmla="*/ 114044 w 124164"/>
              <a:gd name="connsiteY14" fmla="*/ 64904 h 85607"/>
              <a:gd name="connsiteX15" fmla="*/ 124164 w 124164"/>
              <a:gd name="connsiteY15" fmla="*/ 33154 h 856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24164" h="85607">
                <a:moveTo>
                  <a:pt x="124164" y="33154"/>
                </a:moveTo>
                <a:cubicBezTo>
                  <a:pt x="121678" y="28389"/>
                  <a:pt x="120521" y="23022"/>
                  <a:pt x="120926" y="17655"/>
                </a:cubicBezTo>
                <a:cubicBezTo>
                  <a:pt x="111094" y="8460"/>
                  <a:pt x="89523" y="4990"/>
                  <a:pt x="89523" y="15342"/>
                </a:cubicBezTo>
                <a:cubicBezTo>
                  <a:pt x="89523" y="30320"/>
                  <a:pt x="76395" y="11872"/>
                  <a:pt x="72174" y="2677"/>
                </a:cubicBezTo>
                <a:cubicBezTo>
                  <a:pt x="67952" y="-6519"/>
                  <a:pt x="6997" y="10195"/>
                  <a:pt x="6997" y="19390"/>
                </a:cubicBezTo>
                <a:cubicBezTo>
                  <a:pt x="6997" y="22802"/>
                  <a:pt x="3759" y="26272"/>
                  <a:pt x="0" y="29742"/>
                </a:cubicBezTo>
                <a:cubicBezTo>
                  <a:pt x="2256" y="30806"/>
                  <a:pt x="4222" y="32367"/>
                  <a:pt x="5783" y="34311"/>
                </a:cubicBezTo>
                <a:cubicBezTo>
                  <a:pt x="9889" y="38978"/>
                  <a:pt x="12549" y="44784"/>
                  <a:pt x="13301" y="50966"/>
                </a:cubicBezTo>
                <a:cubicBezTo>
                  <a:pt x="13764" y="50966"/>
                  <a:pt x="14226" y="51544"/>
                  <a:pt x="15152" y="51544"/>
                </a:cubicBezTo>
                <a:cubicBezTo>
                  <a:pt x="23248" y="54465"/>
                  <a:pt x="29552" y="60821"/>
                  <a:pt x="32501" y="68894"/>
                </a:cubicBezTo>
                <a:cubicBezTo>
                  <a:pt x="40077" y="68819"/>
                  <a:pt x="47595" y="70398"/>
                  <a:pt x="54535" y="73520"/>
                </a:cubicBezTo>
                <a:cubicBezTo>
                  <a:pt x="58757" y="72942"/>
                  <a:pt x="62979" y="72942"/>
                  <a:pt x="67200" y="72364"/>
                </a:cubicBezTo>
                <a:cubicBezTo>
                  <a:pt x="75991" y="71751"/>
                  <a:pt x="84318" y="76528"/>
                  <a:pt x="88251" y="84451"/>
                </a:cubicBezTo>
                <a:cubicBezTo>
                  <a:pt x="91489" y="85121"/>
                  <a:pt x="94844" y="85509"/>
                  <a:pt x="98140" y="85607"/>
                </a:cubicBezTo>
                <a:cubicBezTo>
                  <a:pt x="118265" y="85607"/>
                  <a:pt x="120174" y="66060"/>
                  <a:pt x="114044" y="64904"/>
                </a:cubicBezTo>
                <a:cubicBezTo>
                  <a:pt x="107914" y="63747"/>
                  <a:pt x="113408" y="52123"/>
                  <a:pt x="124164" y="3315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4" name="Frihåndsform: figur 543">
            <a:extLst>
              <a:ext uri="{FF2B5EF4-FFF2-40B4-BE49-F238E27FC236}">
                <a16:creationId xmlns:a16="http://schemas.microsoft.com/office/drawing/2014/main" id="{B0B461FD-DAC5-4B45-8F7D-CE5E0E32FAF5}"/>
              </a:ext>
            </a:extLst>
          </p:cNvPr>
          <p:cNvSpPr/>
          <p:nvPr/>
        </p:nvSpPr>
        <p:spPr>
          <a:xfrm>
            <a:off x="9501310" y="1688862"/>
            <a:ext cx="33451" cy="15961"/>
          </a:xfrm>
          <a:custGeom>
            <a:avLst/>
            <a:gdLst>
              <a:gd name="connsiteX0" fmla="*/ 33325 w 33451"/>
              <a:gd name="connsiteY0" fmla="*/ 7096 h 15961"/>
              <a:gd name="connsiteX1" fmla="*/ 1922 w 33451"/>
              <a:gd name="connsiteY1" fmla="*/ 12301 h 15961"/>
              <a:gd name="connsiteX2" fmla="*/ 33325 w 33451"/>
              <a:gd name="connsiteY2" fmla="*/ 7096 h 15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3451" h="15961">
                <a:moveTo>
                  <a:pt x="33325" y="7096"/>
                </a:moveTo>
                <a:cubicBezTo>
                  <a:pt x="36159" y="-5511"/>
                  <a:pt x="-9817" y="214"/>
                  <a:pt x="1922" y="12301"/>
                </a:cubicBezTo>
                <a:cubicBezTo>
                  <a:pt x="6145" y="16292"/>
                  <a:pt x="30434" y="19761"/>
                  <a:pt x="33325" y="709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5" name="Frihåndsform: figur 544">
            <a:extLst>
              <a:ext uri="{FF2B5EF4-FFF2-40B4-BE49-F238E27FC236}">
                <a16:creationId xmlns:a16="http://schemas.microsoft.com/office/drawing/2014/main" id="{F4B7DE45-1675-4425-A1ED-5C910BFACFE0}"/>
              </a:ext>
            </a:extLst>
          </p:cNvPr>
          <p:cNvSpPr/>
          <p:nvPr/>
        </p:nvSpPr>
        <p:spPr>
          <a:xfrm>
            <a:off x="9240315" y="2174499"/>
            <a:ext cx="20289" cy="17424"/>
          </a:xfrm>
          <a:custGeom>
            <a:avLst/>
            <a:gdLst>
              <a:gd name="connsiteX0" fmla="*/ 1866 w 20289"/>
              <a:gd name="connsiteY0" fmla="*/ 14069 h 17424"/>
              <a:gd name="connsiteX1" fmla="*/ 20140 w 20289"/>
              <a:gd name="connsiteY1" fmla="*/ 4874 h 17424"/>
              <a:gd name="connsiteX2" fmla="*/ 1866 w 20289"/>
              <a:gd name="connsiteY2" fmla="*/ 14069 h 1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289" h="17424">
                <a:moveTo>
                  <a:pt x="1866" y="14069"/>
                </a:moveTo>
                <a:cubicBezTo>
                  <a:pt x="13085" y="20373"/>
                  <a:pt x="21528" y="18060"/>
                  <a:pt x="20140" y="4874"/>
                </a:cubicBezTo>
                <a:cubicBezTo>
                  <a:pt x="18752" y="-8311"/>
                  <a:pt x="-7040" y="8864"/>
                  <a:pt x="1866" y="1406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6" name="Frihåndsform: figur 545">
            <a:extLst>
              <a:ext uri="{FF2B5EF4-FFF2-40B4-BE49-F238E27FC236}">
                <a16:creationId xmlns:a16="http://schemas.microsoft.com/office/drawing/2014/main" id="{88980E6F-6E8B-4CE8-84E8-F4914056A1F0}"/>
              </a:ext>
            </a:extLst>
          </p:cNvPr>
          <p:cNvSpPr/>
          <p:nvPr/>
        </p:nvSpPr>
        <p:spPr>
          <a:xfrm>
            <a:off x="10657049" y="2110474"/>
            <a:ext cx="25949" cy="16740"/>
          </a:xfrm>
          <a:custGeom>
            <a:avLst/>
            <a:gdLst>
              <a:gd name="connsiteX0" fmla="*/ 25949 w 25949"/>
              <a:gd name="connsiteY0" fmla="*/ 4533 h 16740"/>
              <a:gd name="connsiteX1" fmla="*/ 3916 w 25949"/>
              <a:gd name="connsiteY1" fmla="*/ 15463 h 16740"/>
              <a:gd name="connsiteX2" fmla="*/ 25949 w 25949"/>
              <a:gd name="connsiteY2" fmla="*/ 4533 h 16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49" h="16740">
                <a:moveTo>
                  <a:pt x="25949" y="4533"/>
                </a:moveTo>
                <a:cubicBezTo>
                  <a:pt x="25949" y="-8133"/>
                  <a:pt x="-12046" y="9101"/>
                  <a:pt x="3916" y="15463"/>
                </a:cubicBezTo>
                <a:cubicBezTo>
                  <a:pt x="11839" y="18296"/>
                  <a:pt x="25949" y="17140"/>
                  <a:pt x="25949" y="45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7" name="Frihåndsform: figur 546">
            <a:extLst>
              <a:ext uri="{FF2B5EF4-FFF2-40B4-BE49-F238E27FC236}">
                <a16:creationId xmlns:a16="http://schemas.microsoft.com/office/drawing/2014/main" id="{28BE98DA-49FD-4FD3-97CB-C9CB7D09BE74}"/>
              </a:ext>
            </a:extLst>
          </p:cNvPr>
          <p:cNvSpPr/>
          <p:nvPr/>
        </p:nvSpPr>
        <p:spPr>
          <a:xfrm>
            <a:off x="10801830" y="2042223"/>
            <a:ext cx="115581" cy="42884"/>
          </a:xfrm>
          <a:custGeom>
            <a:avLst/>
            <a:gdLst>
              <a:gd name="connsiteX0" fmla="*/ 38181 w 115581"/>
              <a:gd name="connsiteY0" fmla="*/ 29063 h 42884"/>
              <a:gd name="connsiteX1" fmla="*/ 90230 w 115581"/>
              <a:gd name="connsiteY1" fmla="*/ 42885 h 42884"/>
              <a:gd name="connsiteX2" fmla="*/ 115560 w 115581"/>
              <a:gd name="connsiteY2" fmla="*/ 30798 h 42884"/>
              <a:gd name="connsiteX3" fmla="*/ 77102 w 115581"/>
              <a:gd name="connsiteY3" fmla="*/ 17034 h 42884"/>
              <a:gd name="connsiteX4" fmla="*/ 49921 w 115581"/>
              <a:gd name="connsiteY4" fmla="*/ 10672 h 42884"/>
              <a:gd name="connsiteX5" fmla="*/ 18056 w 115581"/>
              <a:gd name="connsiteY5" fmla="*/ 2634 h 42884"/>
              <a:gd name="connsiteX6" fmla="*/ 2152 w 115581"/>
              <a:gd name="connsiteY6" fmla="*/ 21603 h 42884"/>
              <a:gd name="connsiteX7" fmla="*/ 21353 w 115581"/>
              <a:gd name="connsiteY7" fmla="*/ 30798 h 42884"/>
              <a:gd name="connsiteX8" fmla="*/ 38181 w 115581"/>
              <a:gd name="connsiteY8" fmla="*/ 29063 h 42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581" h="42884">
                <a:moveTo>
                  <a:pt x="38181" y="29063"/>
                </a:moveTo>
                <a:cubicBezTo>
                  <a:pt x="55011" y="35407"/>
                  <a:pt x="72476" y="40034"/>
                  <a:pt x="90230" y="42885"/>
                </a:cubicBezTo>
                <a:cubicBezTo>
                  <a:pt x="105266" y="40571"/>
                  <a:pt x="115098" y="36003"/>
                  <a:pt x="115560" y="30798"/>
                </a:cubicBezTo>
                <a:cubicBezTo>
                  <a:pt x="116486" y="22759"/>
                  <a:pt x="86644" y="10152"/>
                  <a:pt x="77102" y="17034"/>
                </a:cubicBezTo>
                <a:cubicBezTo>
                  <a:pt x="67560" y="23916"/>
                  <a:pt x="61198" y="6104"/>
                  <a:pt x="49921" y="10672"/>
                </a:cubicBezTo>
                <a:cubicBezTo>
                  <a:pt x="38645" y="15241"/>
                  <a:pt x="23666" y="14142"/>
                  <a:pt x="18056" y="2634"/>
                </a:cubicBezTo>
                <a:cubicBezTo>
                  <a:pt x="12447" y="-8875"/>
                  <a:pt x="-6291" y="21024"/>
                  <a:pt x="2152" y="21603"/>
                </a:cubicBezTo>
                <a:cubicBezTo>
                  <a:pt x="9266" y="22898"/>
                  <a:pt x="15859" y="26073"/>
                  <a:pt x="21353" y="30798"/>
                </a:cubicBezTo>
                <a:cubicBezTo>
                  <a:pt x="26269" y="27339"/>
                  <a:pt x="32630" y="26680"/>
                  <a:pt x="38181" y="290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8" name="Frihåndsform: figur 547">
            <a:extLst>
              <a:ext uri="{FF2B5EF4-FFF2-40B4-BE49-F238E27FC236}">
                <a16:creationId xmlns:a16="http://schemas.microsoft.com/office/drawing/2014/main" id="{10D7B4EC-7C0F-4FD3-8F49-47F48339FC13}"/>
              </a:ext>
            </a:extLst>
          </p:cNvPr>
          <p:cNvSpPr/>
          <p:nvPr/>
        </p:nvSpPr>
        <p:spPr>
          <a:xfrm>
            <a:off x="8865481" y="1702320"/>
            <a:ext cx="52785" cy="17802"/>
          </a:xfrm>
          <a:custGeom>
            <a:avLst/>
            <a:gdLst>
              <a:gd name="connsiteX0" fmla="*/ 31272 w 52785"/>
              <a:gd name="connsiteY0" fmla="*/ 0 h 17802"/>
              <a:gd name="connsiteX1" fmla="*/ 28438 w 52785"/>
              <a:gd name="connsiteY1" fmla="*/ 578 h 17802"/>
              <a:gd name="connsiteX2" fmla="*/ 795 w 52785"/>
              <a:gd name="connsiteY2" fmla="*/ 13186 h 17802"/>
              <a:gd name="connsiteX3" fmla="*/ 39658 w 52785"/>
              <a:gd name="connsiteY3" fmla="*/ 15499 h 17802"/>
              <a:gd name="connsiteX4" fmla="*/ 52786 w 52785"/>
              <a:gd name="connsiteY4" fmla="*/ 11509 h 17802"/>
              <a:gd name="connsiteX5" fmla="*/ 31272 w 52785"/>
              <a:gd name="connsiteY5" fmla="*/ 0 h 17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85" h="17802">
                <a:moveTo>
                  <a:pt x="31272" y="0"/>
                </a:moveTo>
                <a:cubicBezTo>
                  <a:pt x="30405" y="463"/>
                  <a:pt x="29421" y="665"/>
                  <a:pt x="28438" y="578"/>
                </a:cubicBezTo>
                <a:cubicBezTo>
                  <a:pt x="21383" y="0"/>
                  <a:pt x="-4873" y="5725"/>
                  <a:pt x="795" y="13186"/>
                </a:cubicBezTo>
                <a:cubicBezTo>
                  <a:pt x="6462" y="20646"/>
                  <a:pt x="26588" y="17234"/>
                  <a:pt x="39658" y="15499"/>
                </a:cubicBezTo>
                <a:cubicBezTo>
                  <a:pt x="44226" y="15030"/>
                  <a:pt x="48737" y="13677"/>
                  <a:pt x="52786" y="11509"/>
                </a:cubicBezTo>
                <a:cubicBezTo>
                  <a:pt x="45787" y="8039"/>
                  <a:pt x="38732" y="3990"/>
                  <a:pt x="3127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49" name="Frihåndsform: figur 548">
            <a:extLst>
              <a:ext uri="{FF2B5EF4-FFF2-40B4-BE49-F238E27FC236}">
                <a16:creationId xmlns:a16="http://schemas.microsoft.com/office/drawing/2014/main" id="{7B0B8F9A-5EA7-44C4-975F-5FD7FBE04B1C}"/>
              </a:ext>
            </a:extLst>
          </p:cNvPr>
          <p:cNvSpPr/>
          <p:nvPr/>
        </p:nvSpPr>
        <p:spPr>
          <a:xfrm>
            <a:off x="10608236" y="2014307"/>
            <a:ext cx="167656" cy="69875"/>
          </a:xfrm>
          <a:custGeom>
            <a:avLst/>
            <a:gdLst>
              <a:gd name="connsiteX0" fmla="*/ 153934 w 167656"/>
              <a:gd name="connsiteY0" fmla="*/ 11870 h 69875"/>
              <a:gd name="connsiteX1" fmla="*/ 125019 w 167656"/>
              <a:gd name="connsiteY1" fmla="*/ 4410 h 69875"/>
              <a:gd name="connsiteX2" fmla="*/ 104835 w 167656"/>
              <a:gd name="connsiteY2" fmla="*/ 14183 h 69875"/>
              <a:gd name="connsiteX3" fmla="*/ 70136 w 167656"/>
              <a:gd name="connsiteY3" fmla="*/ 8400 h 69875"/>
              <a:gd name="connsiteX4" fmla="*/ 70136 w 167656"/>
              <a:gd name="connsiteY4" fmla="*/ 10077 h 69875"/>
              <a:gd name="connsiteX5" fmla="*/ 49490 w 167656"/>
              <a:gd name="connsiteY5" fmla="*/ 3195 h 69875"/>
              <a:gd name="connsiteX6" fmla="*/ 32141 w 167656"/>
              <a:gd name="connsiteY6" fmla="*/ 304 h 69875"/>
              <a:gd name="connsiteX7" fmla="*/ 6348 w 167656"/>
              <a:gd name="connsiteY7" fmla="*/ 57210 h 69875"/>
              <a:gd name="connsiteX8" fmla="*/ 13403 w 167656"/>
              <a:gd name="connsiteY8" fmla="*/ 69875 h 69875"/>
              <a:gd name="connsiteX9" fmla="*/ 38676 w 167656"/>
              <a:gd name="connsiteY9" fmla="*/ 61258 h 69875"/>
              <a:gd name="connsiteX10" fmla="*/ 60710 w 167656"/>
              <a:gd name="connsiteY10" fmla="*/ 66405 h 69875"/>
              <a:gd name="connsiteX11" fmla="*/ 102464 w 167656"/>
              <a:gd name="connsiteY11" fmla="*/ 61258 h 69875"/>
              <a:gd name="connsiteX12" fmla="*/ 100556 w 167656"/>
              <a:gd name="connsiteY12" fmla="*/ 29046 h 69875"/>
              <a:gd name="connsiteX13" fmla="*/ 113221 w 167656"/>
              <a:gd name="connsiteY13" fmla="*/ 34251 h 69875"/>
              <a:gd name="connsiteX14" fmla="*/ 143698 w 167656"/>
              <a:gd name="connsiteY14" fmla="*/ 59523 h 69875"/>
              <a:gd name="connsiteX15" fmla="*/ 160585 w 167656"/>
              <a:gd name="connsiteY15" fmla="*/ 35408 h 69875"/>
              <a:gd name="connsiteX16" fmla="*/ 153934 w 167656"/>
              <a:gd name="connsiteY16" fmla="*/ 11870 h 6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7656" h="69875">
                <a:moveTo>
                  <a:pt x="153934" y="11870"/>
                </a:moveTo>
                <a:cubicBezTo>
                  <a:pt x="145202" y="6659"/>
                  <a:pt x="135197" y="4069"/>
                  <a:pt x="125019" y="4410"/>
                </a:cubicBezTo>
                <a:cubicBezTo>
                  <a:pt x="120681" y="11217"/>
                  <a:pt x="112874" y="14993"/>
                  <a:pt x="104835" y="14183"/>
                </a:cubicBezTo>
                <a:cubicBezTo>
                  <a:pt x="93095" y="13397"/>
                  <a:pt x="81471" y="11460"/>
                  <a:pt x="70136" y="8400"/>
                </a:cubicBezTo>
                <a:lnTo>
                  <a:pt x="70136" y="10077"/>
                </a:lnTo>
                <a:cubicBezTo>
                  <a:pt x="69616" y="20429"/>
                  <a:pt x="60247" y="12969"/>
                  <a:pt x="49490" y="3195"/>
                </a:cubicBezTo>
                <a:cubicBezTo>
                  <a:pt x="43765" y="1911"/>
                  <a:pt x="37982" y="946"/>
                  <a:pt x="32141" y="304"/>
                </a:cubicBezTo>
                <a:cubicBezTo>
                  <a:pt x="-187" y="-3687"/>
                  <a:pt x="-6780" y="32516"/>
                  <a:pt x="6348" y="57210"/>
                </a:cubicBezTo>
                <a:cubicBezTo>
                  <a:pt x="8719" y="61837"/>
                  <a:pt x="11033" y="65827"/>
                  <a:pt x="13403" y="69875"/>
                </a:cubicBezTo>
                <a:cubicBezTo>
                  <a:pt x="22136" y="67967"/>
                  <a:pt x="30580" y="65075"/>
                  <a:pt x="38676" y="61258"/>
                </a:cubicBezTo>
                <a:cubicBezTo>
                  <a:pt x="47119" y="57788"/>
                  <a:pt x="47582" y="76179"/>
                  <a:pt x="60710" y="66405"/>
                </a:cubicBezTo>
                <a:cubicBezTo>
                  <a:pt x="73838" y="56632"/>
                  <a:pt x="86966" y="61258"/>
                  <a:pt x="102464" y="61258"/>
                </a:cubicBezTo>
                <a:cubicBezTo>
                  <a:pt x="117963" y="61258"/>
                  <a:pt x="99630" y="38820"/>
                  <a:pt x="100556" y="29046"/>
                </a:cubicBezTo>
                <a:cubicBezTo>
                  <a:pt x="101481" y="19273"/>
                  <a:pt x="118830" y="25634"/>
                  <a:pt x="113221" y="34251"/>
                </a:cubicBezTo>
                <a:cubicBezTo>
                  <a:pt x="107611" y="42868"/>
                  <a:pt x="121665" y="61258"/>
                  <a:pt x="143698" y="59523"/>
                </a:cubicBezTo>
                <a:cubicBezTo>
                  <a:pt x="165732" y="57788"/>
                  <a:pt x="149481" y="41133"/>
                  <a:pt x="160585" y="35408"/>
                </a:cubicBezTo>
                <a:cubicBezTo>
                  <a:pt x="171688" y="29682"/>
                  <a:pt x="169896" y="23089"/>
                  <a:pt x="153934" y="1187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0" name="Frihåndsform: figur 549">
            <a:extLst>
              <a:ext uri="{FF2B5EF4-FFF2-40B4-BE49-F238E27FC236}">
                <a16:creationId xmlns:a16="http://schemas.microsoft.com/office/drawing/2014/main" id="{236878D0-DFD2-41AB-8652-E1349CC67943}"/>
              </a:ext>
            </a:extLst>
          </p:cNvPr>
          <p:cNvSpPr/>
          <p:nvPr/>
        </p:nvSpPr>
        <p:spPr>
          <a:xfrm>
            <a:off x="10668630" y="2134342"/>
            <a:ext cx="73422" cy="35979"/>
          </a:xfrm>
          <a:custGeom>
            <a:avLst/>
            <a:gdLst>
              <a:gd name="connsiteX0" fmla="*/ 69655 w 73422"/>
              <a:gd name="connsiteY0" fmla="*/ 35258 h 35979"/>
              <a:gd name="connsiteX1" fmla="*/ 39178 w 73422"/>
              <a:gd name="connsiteY1" fmla="*/ 559 h 35979"/>
              <a:gd name="connsiteX2" fmla="*/ 257 w 73422"/>
              <a:gd name="connsiteY2" fmla="*/ 21841 h 35979"/>
              <a:gd name="connsiteX3" fmla="*/ 69655 w 73422"/>
              <a:gd name="connsiteY3" fmla="*/ 35258 h 35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422" h="35979">
                <a:moveTo>
                  <a:pt x="69655" y="35258"/>
                </a:moveTo>
                <a:cubicBezTo>
                  <a:pt x="82320" y="31788"/>
                  <a:pt x="60749" y="4781"/>
                  <a:pt x="39178" y="559"/>
                </a:cubicBezTo>
                <a:cubicBezTo>
                  <a:pt x="17607" y="-3663"/>
                  <a:pt x="-2518" y="17272"/>
                  <a:pt x="257" y="21841"/>
                </a:cubicBezTo>
                <a:cubicBezTo>
                  <a:pt x="6850" y="32366"/>
                  <a:pt x="57453" y="38092"/>
                  <a:pt x="69655" y="352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1" name="Frihåndsform: figur 550">
            <a:extLst>
              <a:ext uri="{FF2B5EF4-FFF2-40B4-BE49-F238E27FC236}">
                <a16:creationId xmlns:a16="http://schemas.microsoft.com/office/drawing/2014/main" id="{BDDED43E-2661-49E0-AB19-273435E484F9}"/>
              </a:ext>
            </a:extLst>
          </p:cNvPr>
          <p:cNvSpPr/>
          <p:nvPr/>
        </p:nvSpPr>
        <p:spPr>
          <a:xfrm>
            <a:off x="8785952" y="1700520"/>
            <a:ext cx="69561" cy="37266"/>
          </a:xfrm>
          <a:custGeom>
            <a:avLst/>
            <a:gdLst>
              <a:gd name="connsiteX0" fmla="*/ 68584 w 69561"/>
              <a:gd name="connsiteY0" fmla="*/ 21348 h 37266"/>
              <a:gd name="connsiteX1" fmla="*/ 58290 w 69561"/>
              <a:gd name="connsiteY1" fmla="*/ 6369 h 37266"/>
              <a:gd name="connsiteX2" fmla="*/ 19832 w 69561"/>
              <a:gd name="connsiteY2" fmla="*/ 5791 h 37266"/>
              <a:gd name="connsiteX3" fmla="*/ 1557 w 69561"/>
              <a:gd name="connsiteY3" fmla="*/ 31121 h 37266"/>
              <a:gd name="connsiteX4" fmla="*/ 68584 w 69561"/>
              <a:gd name="connsiteY4" fmla="*/ 21348 h 37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61" h="37266">
                <a:moveTo>
                  <a:pt x="68584" y="21348"/>
                </a:moveTo>
                <a:cubicBezTo>
                  <a:pt x="73268" y="13887"/>
                  <a:pt x="59678" y="13887"/>
                  <a:pt x="58290" y="6369"/>
                </a:cubicBezTo>
                <a:cubicBezTo>
                  <a:pt x="56902" y="-1149"/>
                  <a:pt x="17808" y="-2826"/>
                  <a:pt x="19832" y="5791"/>
                </a:cubicBezTo>
                <a:cubicBezTo>
                  <a:pt x="21855" y="14408"/>
                  <a:pt x="-6887" y="23140"/>
                  <a:pt x="1557" y="31121"/>
                </a:cubicBezTo>
                <a:cubicBezTo>
                  <a:pt x="18444" y="46620"/>
                  <a:pt x="63899" y="28808"/>
                  <a:pt x="68584" y="2134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2" name="Frihåndsform: figur 551">
            <a:extLst>
              <a:ext uri="{FF2B5EF4-FFF2-40B4-BE49-F238E27FC236}">
                <a16:creationId xmlns:a16="http://schemas.microsoft.com/office/drawing/2014/main" id="{C7F2C263-E4A0-4C89-A1DD-EF72E7396DE3}"/>
              </a:ext>
            </a:extLst>
          </p:cNvPr>
          <p:cNvSpPr/>
          <p:nvPr/>
        </p:nvSpPr>
        <p:spPr>
          <a:xfrm>
            <a:off x="8513736" y="2356969"/>
            <a:ext cx="51051" cy="37152"/>
          </a:xfrm>
          <a:custGeom>
            <a:avLst/>
            <a:gdLst>
              <a:gd name="connsiteX0" fmla="*/ 4740 w 51051"/>
              <a:gd name="connsiteY0" fmla="*/ 29904 h 37152"/>
              <a:gd name="connsiteX1" fmla="*/ 48345 w 51051"/>
              <a:gd name="connsiteY1" fmla="*/ 18974 h 37152"/>
              <a:gd name="connsiteX2" fmla="*/ 27699 w 51051"/>
              <a:gd name="connsiteY2" fmla="*/ 583 h 37152"/>
              <a:gd name="connsiteX3" fmla="*/ 4740 w 51051"/>
              <a:gd name="connsiteY3" fmla="*/ 29904 h 3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051" h="37152">
                <a:moveTo>
                  <a:pt x="4740" y="29904"/>
                </a:moveTo>
                <a:cubicBezTo>
                  <a:pt x="23478" y="50550"/>
                  <a:pt x="39439" y="20708"/>
                  <a:pt x="48345" y="18974"/>
                </a:cubicBezTo>
                <a:cubicBezTo>
                  <a:pt x="57251" y="17239"/>
                  <a:pt x="42562" y="5730"/>
                  <a:pt x="27699" y="583"/>
                </a:cubicBezTo>
                <a:cubicBezTo>
                  <a:pt x="12258" y="-3465"/>
                  <a:pt x="-9775" y="14347"/>
                  <a:pt x="4740" y="2990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3" name="Frihåndsform: figur 552">
            <a:extLst>
              <a:ext uri="{FF2B5EF4-FFF2-40B4-BE49-F238E27FC236}">
                <a16:creationId xmlns:a16="http://schemas.microsoft.com/office/drawing/2014/main" id="{5A44A65A-8682-471A-A509-10536C49F3B3}"/>
              </a:ext>
            </a:extLst>
          </p:cNvPr>
          <p:cNvSpPr/>
          <p:nvPr/>
        </p:nvSpPr>
        <p:spPr>
          <a:xfrm>
            <a:off x="7839012" y="2978777"/>
            <a:ext cx="73461" cy="37223"/>
          </a:xfrm>
          <a:custGeom>
            <a:avLst/>
            <a:gdLst>
              <a:gd name="connsiteX0" fmla="*/ 60781 w 73461"/>
              <a:gd name="connsiteY0" fmla="*/ 8735 h 37223"/>
              <a:gd name="connsiteX1" fmla="*/ 46728 w 73461"/>
              <a:gd name="connsiteY1" fmla="*/ 2374 h 37223"/>
              <a:gd name="connsiteX2" fmla="*/ 32674 w 73461"/>
              <a:gd name="connsiteY2" fmla="*/ 639 h 37223"/>
              <a:gd name="connsiteX3" fmla="*/ 36376 w 73461"/>
              <a:gd name="connsiteY3" fmla="*/ 4687 h 37223"/>
              <a:gd name="connsiteX4" fmla="*/ 28916 w 73461"/>
              <a:gd name="connsiteY4" fmla="*/ 20186 h 37223"/>
              <a:gd name="connsiteX5" fmla="*/ 17349 w 73461"/>
              <a:gd name="connsiteY5" fmla="*/ 20186 h 37223"/>
              <a:gd name="connsiteX6" fmla="*/ 1446 w 73461"/>
              <a:gd name="connsiteY6" fmla="*/ 21342 h 37223"/>
              <a:gd name="connsiteX7" fmla="*/ 0 w 73461"/>
              <a:gd name="connsiteY7" fmla="*/ 27646 h 37223"/>
              <a:gd name="connsiteX8" fmla="*/ 11566 w 73461"/>
              <a:gd name="connsiteY8" fmla="*/ 32851 h 37223"/>
              <a:gd name="connsiteX9" fmla="*/ 72520 w 73461"/>
              <a:gd name="connsiteY9" fmla="*/ 35743 h 37223"/>
              <a:gd name="connsiteX10" fmla="*/ 73446 w 73461"/>
              <a:gd name="connsiteY10" fmla="*/ 17352 h 37223"/>
              <a:gd name="connsiteX11" fmla="*/ 60781 w 73461"/>
              <a:gd name="connsiteY11" fmla="*/ 8735 h 372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3461" h="37223">
                <a:moveTo>
                  <a:pt x="60781" y="8735"/>
                </a:moveTo>
                <a:cubicBezTo>
                  <a:pt x="57484" y="10412"/>
                  <a:pt x="49215" y="7000"/>
                  <a:pt x="46728" y="2374"/>
                </a:cubicBezTo>
                <a:cubicBezTo>
                  <a:pt x="44820" y="-1038"/>
                  <a:pt x="38285" y="60"/>
                  <a:pt x="32674" y="639"/>
                </a:cubicBezTo>
                <a:cubicBezTo>
                  <a:pt x="34178" y="1726"/>
                  <a:pt x="35451" y="3102"/>
                  <a:pt x="36376" y="4687"/>
                </a:cubicBezTo>
                <a:cubicBezTo>
                  <a:pt x="39672" y="10991"/>
                  <a:pt x="23769" y="12147"/>
                  <a:pt x="28916" y="20186"/>
                </a:cubicBezTo>
                <a:cubicBezTo>
                  <a:pt x="34062" y="28224"/>
                  <a:pt x="17349" y="28224"/>
                  <a:pt x="17349" y="20186"/>
                </a:cubicBezTo>
                <a:cubicBezTo>
                  <a:pt x="17349" y="12147"/>
                  <a:pt x="462" y="16195"/>
                  <a:pt x="1446" y="21342"/>
                </a:cubicBezTo>
                <a:cubicBezTo>
                  <a:pt x="1619" y="23540"/>
                  <a:pt x="1098" y="25738"/>
                  <a:pt x="0" y="27646"/>
                </a:cubicBezTo>
                <a:cubicBezTo>
                  <a:pt x="3990" y="29098"/>
                  <a:pt x="7865" y="30833"/>
                  <a:pt x="11566" y="32851"/>
                </a:cubicBezTo>
                <a:cubicBezTo>
                  <a:pt x="14862" y="34586"/>
                  <a:pt x="56559" y="39733"/>
                  <a:pt x="72520" y="35743"/>
                </a:cubicBezTo>
                <a:cubicBezTo>
                  <a:pt x="72347" y="29595"/>
                  <a:pt x="72636" y="23447"/>
                  <a:pt x="73446" y="17352"/>
                </a:cubicBezTo>
                <a:cubicBezTo>
                  <a:pt x="73908" y="12726"/>
                  <a:pt x="64077" y="7000"/>
                  <a:pt x="60781" y="8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4" name="Frihåndsform: figur 553">
            <a:extLst>
              <a:ext uri="{FF2B5EF4-FFF2-40B4-BE49-F238E27FC236}">
                <a16:creationId xmlns:a16="http://schemas.microsoft.com/office/drawing/2014/main" id="{D1175FDE-3BA9-4C3B-A82E-0999B93AACAA}"/>
              </a:ext>
            </a:extLst>
          </p:cNvPr>
          <p:cNvSpPr/>
          <p:nvPr/>
        </p:nvSpPr>
        <p:spPr>
          <a:xfrm>
            <a:off x="8493584" y="1711515"/>
            <a:ext cx="100580" cy="46042"/>
          </a:xfrm>
          <a:custGeom>
            <a:avLst/>
            <a:gdLst>
              <a:gd name="connsiteX0" fmla="*/ 94752 w 100580"/>
              <a:gd name="connsiteY0" fmla="*/ 0 h 46042"/>
              <a:gd name="connsiteX1" fmla="*/ 90531 w 100580"/>
              <a:gd name="connsiteY1" fmla="*/ 578 h 46042"/>
              <a:gd name="connsiteX2" fmla="*/ 52998 w 100580"/>
              <a:gd name="connsiteY2" fmla="*/ 7460 h 46042"/>
              <a:gd name="connsiteX3" fmla="*/ 54444 w 100580"/>
              <a:gd name="connsiteY3" fmla="*/ 9195 h 46042"/>
              <a:gd name="connsiteX4" fmla="*/ 22579 w 100580"/>
              <a:gd name="connsiteY4" fmla="*/ 22959 h 46042"/>
              <a:gd name="connsiteX5" fmla="*/ 544 w 100580"/>
              <a:gd name="connsiteY5" fmla="*/ 37938 h 46042"/>
              <a:gd name="connsiteX6" fmla="*/ 39408 w 100580"/>
              <a:gd name="connsiteY6" fmla="*/ 40193 h 46042"/>
              <a:gd name="connsiteX7" fmla="*/ 58145 w 100580"/>
              <a:gd name="connsiteY7" fmla="*/ 32154 h 46042"/>
              <a:gd name="connsiteX8" fmla="*/ 85846 w 100580"/>
              <a:gd name="connsiteY8" fmla="*/ 14805 h 46042"/>
              <a:gd name="connsiteX9" fmla="*/ 94752 w 100580"/>
              <a:gd name="connsiteY9" fmla="*/ 0 h 460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580" h="46042">
                <a:moveTo>
                  <a:pt x="94752" y="0"/>
                </a:moveTo>
                <a:cubicBezTo>
                  <a:pt x="93307" y="0"/>
                  <a:pt x="91919" y="578"/>
                  <a:pt x="90531" y="578"/>
                </a:cubicBezTo>
                <a:cubicBezTo>
                  <a:pt x="77865" y="2313"/>
                  <a:pt x="65663" y="4569"/>
                  <a:pt x="52998" y="7460"/>
                </a:cubicBezTo>
                <a:lnTo>
                  <a:pt x="54444" y="9195"/>
                </a:lnTo>
                <a:cubicBezTo>
                  <a:pt x="64275" y="17234"/>
                  <a:pt x="27263" y="14978"/>
                  <a:pt x="22579" y="22959"/>
                </a:cubicBezTo>
                <a:cubicBezTo>
                  <a:pt x="17894" y="30940"/>
                  <a:pt x="-3677" y="28164"/>
                  <a:pt x="544" y="37938"/>
                </a:cubicBezTo>
                <a:cubicBezTo>
                  <a:pt x="4767" y="47711"/>
                  <a:pt x="39408" y="48868"/>
                  <a:pt x="39408" y="40193"/>
                </a:cubicBezTo>
                <a:cubicBezTo>
                  <a:pt x="39408" y="31518"/>
                  <a:pt x="57682" y="39673"/>
                  <a:pt x="58145" y="32154"/>
                </a:cubicBezTo>
                <a:cubicBezTo>
                  <a:pt x="58608" y="24636"/>
                  <a:pt x="66588" y="16656"/>
                  <a:pt x="85846" y="14805"/>
                </a:cubicBezTo>
                <a:cubicBezTo>
                  <a:pt x="102213" y="13937"/>
                  <a:pt x="104583" y="8154"/>
                  <a:pt x="94752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5" name="Frihåndsform: figur 554">
            <a:extLst>
              <a:ext uri="{FF2B5EF4-FFF2-40B4-BE49-F238E27FC236}">
                <a16:creationId xmlns:a16="http://schemas.microsoft.com/office/drawing/2014/main" id="{2005E21F-EA27-4582-80E2-C2BC6570B2B4}"/>
              </a:ext>
            </a:extLst>
          </p:cNvPr>
          <p:cNvSpPr/>
          <p:nvPr/>
        </p:nvSpPr>
        <p:spPr>
          <a:xfrm>
            <a:off x="10780445" y="2211476"/>
            <a:ext cx="25040" cy="5220"/>
          </a:xfrm>
          <a:custGeom>
            <a:avLst/>
            <a:gdLst>
              <a:gd name="connsiteX0" fmla="*/ 0 w 25040"/>
              <a:gd name="connsiteY0" fmla="*/ 1787 h 5220"/>
              <a:gd name="connsiteX1" fmla="*/ 1908 w 25040"/>
              <a:gd name="connsiteY1" fmla="*/ 2365 h 5220"/>
              <a:gd name="connsiteX2" fmla="*/ 25041 w 25040"/>
              <a:gd name="connsiteY2" fmla="*/ 2365 h 5220"/>
              <a:gd name="connsiteX3" fmla="*/ 25041 w 25040"/>
              <a:gd name="connsiteY3" fmla="*/ 1208 h 5220"/>
              <a:gd name="connsiteX4" fmla="*/ 0 w 25040"/>
              <a:gd name="connsiteY4" fmla="*/ 1787 h 5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040" h="5220">
                <a:moveTo>
                  <a:pt x="0" y="1787"/>
                </a:moveTo>
                <a:cubicBezTo>
                  <a:pt x="694" y="1706"/>
                  <a:pt x="1388" y="1914"/>
                  <a:pt x="1908" y="2365"/>
                </a:cubicBezTo>
                <a:cubicBezTo>
                  <a:pt x="10351" y="5257"/>
                  <a:pt x="25041" y="6992"/>
                  <a:pt x="25041" y="2365"/>
                </a:cubicBezTo>
                <a:lnTo>
                  <a:pt x="25041" y="1208"/>
                </a:lnTo>
                <a:cubicBezTo>
                  <a:pt x="16771" y="-579"/>
                  <a:pt x="8212" y="-382"/>
                  <a:pt x="0" y="178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6" name="Frihåndsform: figur 555">
            <a:extLst>
              <a:ext uri="{FF2B5EF4-FFF2-40B4-BE49-F238E27FC236}">
                <a16:creationId xmlns:a16="http://schemas.microsoft.com/office/drawing/2014/main" id="{A272AAD8-D881-47C6-B47A-65A83CB4AF7E}"/>
              </a:ext>
            </a:extLst>
          </p:cNvPr>
          <p:cNvSpPr/>
          <p:nvPr/>
        </p:nvSpPr>
        <p:spPr>
          <a:xfrm>
            <a:off x="10697499" y="3060380"/>
            <a:ext cx="42110" cy="271888"/>
          </a:xfrm>
          <a:custGeom>
            <a:avLst/>
            <a:gdLst>
              <a:gd name="connsiteX0" fmla="*/ 34193 w 42110"/>
              <a:gd name="connsiteY0" fmla="*/ 246652 h 271888"/>
              <a:gd name="connsiteX1" fmla="*/ 18290 w 42110"/>
              <a:gd name="connsiteY1" fmla="*/ 213919 h 271888"/>
              <a:gd name="connsiteX2" fmla="*/ 25287 w 42110"/>
              <a:gd name="connsiteY2" fmla="*/ 168521 h 271888"/>
              <a:gd name="connsiteX3" fmla="*/ 34251 w 42110"/>
              <a:gd name="connsiteY3" fmla="*/ 155839 h 271888"/>
              <a:gd name="connsiteX4" fmla="*/ 41249 w 42110"/>
              <a:gd name="connsiteY4" fmla="*/ 156955 h 271888"/>
              <a:gd name="connsiteX5" fmla="*/ 36101 w 42110"/>
              <a:gd name="connsiteY5" fmla="*/ 123586 h 271888"/>
              <a:gd name="connsiteX6" fmla="*/ 22049 w 42110"/>
              <a:gd name="connsiteY6" fmla="*/ 53494 h 271888"/>
              <a:gd name="connsiteX7" fmla="*/ 1866 w 42110"/>
              <a:gd name="connsiteY7" fmla="*/ 0 h 271888"/>
              <a:gd name="connsiteX8" fmla="*/ 1402 w 42110"/>
              <a:gd name="connsiteY8" fmla="*/ 28164 h 271888"/>
              <a:gd name="connsiteX9" fmla="*/ 8921 w 42110"/>
              <a:gd name="connsiteY9" fmla="*/ 83393 h 271888"/>
              <a:gd name="connsiteX10" fmla="*/ 7013 w 42110"/>
              <a:gd name="connsiteY10" fmla="*/ 190844 h 271888"/>
              <a:gd name="connsiteX11" fmla="*/ 2791 w 42110"/>
              <a:gd name="connsiteY11" fmla="*/ 269033 h 271888"/>
              <a:gd name="connsiteX12" fmla="*/ 18290 w 42110"/>
              <a:gd name="connsiteY12" fmla="*/ 250642 h 271888"/>
              <a:gd name="connsiteX13" fmla="*/ 38415 w 42110"/>
              <a:gd name="connsiteY13" fmla="*/ 271288 h 271888"/>
              <a:gd name="connsiteX14" fmla="*/ 34193 w 42110"/>
              <a:gd name="connsiteY14" fmla="*/ 246652 h 271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110" h="271888">
                <a:moveTo>
                  <a:pt x="34193" y="246652"/>
                </a:moveTo>
                <a:cubicBezTo>
                  <a:pt x="27196" y="248387"/>
                  <a:pt x="21586" y="227105"/>
                  <a:pt x="18290" y="213919"/>
                </a:cubicBezTo>
                <a:cubicBezTo>
                  <a:pt x="14993" y="200734"/>
                  <a:pt x="25287" y="185004"/>
                  <a:pt x="25287" y="168521"/>
                </a:cubicBezTo>
                <a:cubicBezTo>
                  <a:pt x="24246" y="162542"/>
                  <a:pt x="28294" y="156863"/>
                  <a:pt x="34251" y="155839"/>
                </a:cubicBezTo>
                <a:cubicBezTo>
                  <a:pt x="36680" y="155434"/>
                  <a:pt x="39109" y="155827"/>
                  <a:pt x="41249" y="156955"/>
                </a:cubicBezTo>
                <a:cubicBezTo>
                  <a:pt x="39398" y="144868"/>
                  <a:pt x="37952" y="133360"/>
                  <a:pt x="36101" y="123586"/>
                </a:cubicBezTo>
                <a:cubicBezTo>
                  <a:pt x="32343" y="100454"/>
                  <a:pt x="28121" y="76453"/>
                  <a:pt x="22049" y="53494"/>
                </a:cubicBezTo>
                <a:cubicBezTo>
                  <a:pt x="16902" y="33947"/>
                  <a:pt x="6087" y="18795"/>
                  <a:pt x="1866" y="0"/>
                </a:cubicBezTo>
                <a:cubicBezTo>
                  <a:pt x="-910" y="4627"/>
                  <a:pt x="4699" y="14979"/>
                  <a:pt x="1402" y="28164"/>
                </a:cubicBezTo>
                <a:cubicBezTo>
                  <a:pt x="-2819" y="44877"/>
                  <a:pt x="3311" y="68646"/>
                  <a:pt x="8921" y="83393"/>
                </a:cubicBezTo>
                <a:cubicBezTo>
                  <a:pt x="14530" y="98140"/>
                  <a:pt x="1402" y="177659"/>
                  <a:pt x="7013" y="190844"/>
                </a:cubicBezTo>
                <a:cubicBezTo>
                  <a:pt x="12622" y="204030"/>
                  <a:pt x="-1894" y="262093"/>
                  <a:pt x="2791" y="269033"/>
                </a:cubicBezTo>
                <a:cubicBezTo>
                  <a:pt x="11234" y="280599"/>
                  <a:pt x="5625" y="253476"/>
                  <a:pt x="18290" y="250642"/>
                </a:cubicBezTo>
                <a:cubicBezTo>
                  <a:pt x="30955" y="247809"/>
                  <a:pt x="30955" y="267298"/>
                  <a:pt x="38415" y="271288"/>
                </a:cubicBezTo>
                <a:cubicBezTo>
                  <a:pt x="45875" y="275279"/>
                  <a:pt x="40786" y="244917"/>
                  <a:pt x="34193" y="24665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7" name="Frihåndsform: figur 556">
            <a:extLst>
              <a:ext uri="{FF2B5EF4-FFF2-40B4-BE49-F238E27FC236}">
                <a16:creationId xmlns:a16="http://schemas.microsoft.com/office/drawing/2014/main" id="{6F726CB0-F8E8-4D33-8F00-F28862C66D51}"/>
              </a:ext>
            </a:extLst>
          </p:cNvPr>
          <p:cNvSpPr/>
          <p:nvPr/>
        </p:nvSpPr>
        <p:spPr>
          <a:xfrm>
            <a:off x="8701347" y="1734376"/>
            <a:ext cx="79281" cy="31787"/>
          </a:xfrm>
          <a:custGeom>
            <a:avLst/>
            <a:gdLst>
              <a:gd name="connsiteX0" fmla="*/ 34171 w 79281"/>
              <a:gd name="connsiteY0" fmla="*/ 2990 h 31787"/>
              <a:gd name="connsiteX1" fmla="*/ 16822 w 79281"/>
              <a:gd name="connsiteY1" fmla="*/ 10450 h 31787"/>
              <a:gd name="connsiteX2" fmla="*/ 2769 w 79281"/>
              <a:gd name="connsiteY2" fmla="*/ 27164 h 31787"/>
              <a:gd name="connsiteX3" fmla="*/ 54297 w 79281"/>
              <a:gd name="connsiteY3" fmla="*/ 21959 h 31787"/>
              <a:gd name="connsiteX4" fmla="*/ 79164 w 79281"/>
              <a:gd name="connsiteY4" fmla="*/ 10393 h 31787"/>
              <a:gd name="connsiteX5" fmla="*/ 34171 w 79281"/>
              <a:gd name="connsiteY5" fmla="*/ 2990 h 3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281" h="31787">
                <a:moveTo>
                  <a:pt x="34171" y="2990"/>
                </a:moveTo>
                <a:cubicBezTo>
                  <a:pt x="36022" y="9294"/>
                  <a:pt x="30875" y="10450"/>
                  <a:pt x="16822" y="10450"/>
                </a:cubicBezTo>
                <a:cubicBezTo>
                  <a:pt x="2769" y="10450"/>
                  <a:pt x="-4286" y="19646"/>
                  <a:pt x="2769" y="27164"/>
                </a:cubicBezTo>
                <a:cubicBezTo>
                  <a:pt x="11154" y="35202"/>
                  <a:pt x="47762" y="32311"/>
                  <a:pt x="54297" y="21959"/>
                </a:cubicBezTo>
                <a:cubicBezTo>
                  <a:pt x="60832" y="11607"/>
                  <a:pt x="76331" y="20224"/>
                  <a:pt x="79164" y="10393"/>
                </a:cubicBezTo>
                <a:cubicBezTo>
                  <a:pt x="81998" y="561"/>
                  <a:pt x="32321" y="-3140"/>
                  <a:pt x="34171" y="299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8" name="Frihåndsform: figur 557">
            <a:extLst>
              <a:ext uri="{FF2B5EF4-FFF2-40B4-BE49-F238E27FC236}">
                <a16:creationId xmlns:a16="http://schemas.microsoft.com/office/drawing/2014/main" id="{06FCFC63-BC06-49F9-B859-133AFE75E556}"/>
              </a:ext>
            </a:extLst>
          </p:cNvPr>
          <p:cNvSpPr/>
          <p:nvPr/>
        </p:nvSpPr>
        <p:spPr>
          <a:xfrm>
            <a:off x="8702207" y="1676902"/>
            <a:ext cx="72809" cy="16685"/>
          </a:xfrm>
          <a:custGeom>
            <a:avLst/>
            <a:gdLst>
              <a:gd name="connsiteX0" fmla="*/ 64713 w 72809"/>
              <a:gd name="connsiteY0" fmla="*/ 2285 h 16685"/>
              <a:gd name="connsiteX1" fmla="*/ 31865 w 72809"/>
              <a:gd name="connsiteY1" fmla="*/ 550 h 16685"/>
              <a:gd name="connsiteX2" fmla="*/ 7980 w 72809"/>
              <a:gd name="connsiteY2" fmla="*/ 5177 h 16685"/>
              <a:gd name="connsiteX3" fmla="*/ 925 w 72809"/>
              <a:gd name="connsiteY3" fmla="*/ 6912 h 16685"/>
              <a:gd name="connsiteX4" fmla="*/ 0 w 72809"/>
              <a:gd name="connsiteY4" fmla="*/ 7490 h 16685"/>
              <a:gd name="connsiteX5" fmla="*/ 30014 w 72809"/>
              <a:gd name="connsiteY5" fmla="*/ 16685 h 16685"/>
              <a:gd name="connsiteX6" fmla="*/ 53147 w 72809"/>
              <a:gd name="connsiteY6" fmla="*/ 5755 h 16685"/>
              <a:gd name="connsiteX7" fmla="*/ 72810 w 72809"/>
              <a:gd name="connsiteY7" fmla="*/ 4598 h 16685"/>
              <a:gd name="connsiteX8" fmla="*/ 64713 w 72809"/>
              <a:gd name="connsiteY8" fmla="*/ 2285 h 1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2809" h="16685">
                <a:moveTo>
                  <a:pt x="64713" y="2285"/>
                </a:moveTo>
                <a:cubicBezTo>
                  <a:pt x="53899" y="18"/>
                  <a:pt x="42853" y="-566"/>
                  <a:pt x="31865" y="550"/>
                </a:cubicBezTo>
                <a:cubicBezTo>
                  <a:pt x="31865" y="4020"/>
                  <a:pt x="17812" y="4598"/>
                  <a:pt x="7980" y="5177"/>
                </a:cubicBezTo>
                <a:lnTo>
                  <a:pt x="925" y="6912"/>
                </a:lnTo>
                <a:cubicBezTo>
                  <a:pt x="462" y="6912"/>
                  <a:pt x="462" y="6912"/>
                  <a:pt x="0" y="7490"/>
                </a:cubicBezTo>
                <a:cubicBezTo>
                  <a:pt x="2371" y="12059"/>
                  <a:pt x="14515" y="16685"/>
                  <a:pt x="30014" y="16685"/>
                </a:cubicBezTo>
                <a:cubicBezTo>
                  <a:pt x="46901" y="16685"/>
                  <a:pt x="41581" y="4020"/>
                  <a:pt x="53147" y="5755"/>
                </a:cubicBezTo>
                <a:cubicBezTo>
                  <a:pt x="59682" y="7230"/>
                  <a:pt x="66506" y="6825"/>
                  <a:pt x="72810" y="4598"/>
                </a:cubicBezTo>
                <a:cubicBezTo>
                  <a:pt x="70149" y="3615"/>
                  <a:pt x="67489" y="2840"/>
                  <a:pt x="64713" y="228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59" name="Frihåndsform: figur 558">
            <a:extLst>
              <a:ext uri="{FF2B5EF4-FFF2-40B4-BE49-F238E27FC236}">
                <a16:creationId xmlns:a16="http://schemas.microsoft.com/office/drawing/2014/main" id="{72218D64-F00C-477B-995D-FEFCE7980F17}"/>
              </a:ext>
            </a:extLst>
          </p:cNvPr>
          <p:cNvSpPr/>
          <p:nvPr/>
        </p:nvSpPr>
        <p:spPr>
          <a:xfrm>
            <a:off x="9982579" y="2095261"/>
            <a:ext cx="42822" cy="23751"/>
          </a:xfrm>
          <a:custGeom>
            <a:avLst/>
            <a:gdLst>
              <a:gd name="connsiteX0" fmla="*/ 14652 w 42822"/>
              <a:gd name="connsiteY0" fmla="*/ 4767 h 23751"/>
              <a:gd name="connsiteX1" fmla="*/ 600 w 42822"/>
              <a:gd name="connsiteY1" fmla="*/ 18010 h 23751"/>
              <a:gd name="connsiteX2" fmla="*/ 42816 w 42822"/>
              <a:gd name="connsiteY2" fmla="*/ 9972 h 23751"/>
              <a:gd name="connsiteX3" fmla="*/ 14652 w 42822"/>
              <a:gd name="connsiteY3" fmla="*/ 4767 h 23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822" h="23751">
                <a:moveTo>
                  <a:pt x="14652" y="4767"/>
                </a:moveTo>
                <a:cubicBezTo>
                  <a:pt x="11876" y="11707"/>
                  <a:pt x="-3160" y="11707"/>
                  <a:pt x="600" y="18010"/>
                </a:cubicBezTo>
                <a:cubicBezTo>
                  <a:pt x="7655" y="28941"/>
                  <a:pt x="42354" y="23157"/>
                  <a:pt x="42816" y="9972"/>
                </a:cubicBezTo>
                <a:cubicBezTo>
                  <a:pt x="43279" y="-3214"/>
                  <a:pt x="17602" y="-1537"/>
                  <a:pt x="14652" y="47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0" name="Frihåndsform: figur 559">
            <a:extLst>
              <a:ext uri="{FF2B5EF4-FFF2-40B4-BE49-F238E27FC236}">
                <a16:creationId xmlns:a16="http://schemas.microsoft.com/office/drawing/2014/main" id="{9B247352-6E10-444E-8DFD-742E42BD820A}"/>
              </a:ext>
            </a:extLst>
          </p:cNvPr>
          <p:cNvSpPr/>
          <p:nvPr/>
        </p:nvSpPr>
        <p:spPr>
          <a:xfrm>
            <a:off x="8661045" y="1689693"/>
            <a:ext cx="82966" cy="36462"/>
          </a:xfrm>
          <a:custGeom>
            <a:avLst/>
            <a:gdLst>
              <a:gd name="connsiteX0" fmla="*/ 82859 w 82966"/>
              <a:gd name="connsiteY0" fmla="*/ 18931 h 36462"/>
              <a:gd name="connsiteX1" fmla="*/ 42377 w 82966"/>
              <a:gd name="connsiteY1" fmla="*/ 6266 h 36462"/>
              <a:gd name="connsiteX2" fmla="*/ 25548 w 82966"/>
              <a:gd name="connsiteY2" fmla="*/ 10314 h 36462"/>
              <a:gd name="connsiteX3" fmla="*/ 681 w 82966"/>
              <a:gd name="connsiteY3" fmla="*/ 27663 h 36462"/>
              <a:gd name="connsiteX4" fmla="*/ 82859 w 82966"/>
              <a:gd name="connsiteY4" fmla="*/ 18931 h 3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966" h="36462">
                <a:moveTo>
                  <a:pt x="82859" y="18931"/>
                </a:moveTo>
                <a:cubicBezTo>
                  <a:pt x="84767" y="1581"/>
                  <a:pt x="60825" y="15461"/>
                  <a:pt x="42377" y="6266"/>
                </a:cubicBezTo>
                <a:cubicBezTo>
                  <a:pt x="23928" y="-2930"/>
                  <a:pt x="13808" y="-2351"/>
                  <a:pt x="25548" y="10314"/>
                </a:cubicBezTo>
                <a:cubicBezTo>
                  <a:pt x="31331" y="16097"/>
                  <a:pt x="-5392" y="20666"/>
                  <a:pt x="681" y="27663"/>
                </a:cubicBezTo>
                <a:cubicBezTo>
                  <a:pt x="13981" y="43625"/>
                  <a:pt x="81008" y="36165"/>
                  <a:pt x="82859" y="189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1" name="Frihåndsform: figur 560">
            <a:extLst>
              <a:ext uri="{FF2B5EF4-FFF2-40B4-BE49-F238E27FC236}">
                <a16:creationId xmlns:a16="http://schemas.microsoft.com/office/drawing/2014/main" id="{19AFBBBD-D2EC-4A8F-98E6-859A3C3918F0}"/>
              </a:ext>
            </a:extLst>
          </p:cNvPr>
          <p:cNvSpPr/>
          <p:nvPr/>
        </p:nvSpPr>
        <p:spPr>
          <a:xfrm>
            <a:off x="8594524" y="1956300"/>
            <a:ext cx="415630" cy="346892"/>
          </a:xfrm>
          <a:custGeom>
            <a:avLst/>
            <a:gdLst>
              <a:gd name="connsiteX0" fmla="*/ 411414 w 415630"/>
              <a:gd name="connsiteY0" fmla="*/ 5221 h 346892"/>
              <a:gd name="connsiteX1" fmla="*/ 339241 w 415630"/>
              <a:gd name="connsiteY1" fmla="*/ 21877 h 346892"/>
              <a:gd name="connsiteX2" fmla="*/ 301246 w 415630"/>
              <a:gd name="connsiteY2" fmla="*/ 32807 h 346892"/>
              <a:gd name="connsiteX3" fmla="*/ 266083 w 415630"/>
              <a:gd name="connsiteY3" fmla="*/ 42002 h 346892"/>
              <a:gd name="connsiteX4" fmla="*/ 251568 w 415630"/>
              <a:gd name="connsiteY4" fmla="*/ 43737 h 346892"/>
              <a:gd name="connsiteX5" fmla="*/ 247809 w 415630"/>
              <a:gd name="connsiteY5" fmla="*/ 43159 h 346892"/>
              <a:gd name="connsiteX6" fmla="*/ 229534 w 415630"/>
              <a:gd name="connsiteY6" fmla="*/ 46050 h 346892"/>
              <a:gd name="connsiteX7" fmla="*/ 210797 w 415630"/>
              <a:gd name="connsiteY7" fmla="*/ 53511 h 346892"/>
              <a:gd name="connsiteX8" fmla="*/ 209871 w 415630"/>
              <a:gd name="connsiteY8" fmla="*/ 53511 h 346892"/>
              <a:gd name="connsiteX9" fmla="*/ 195355 w 415630"/>
              <a:gd name="connsiteY9" fmla="*/ 58079 h 346892"/>
              <a:gd name="connsiteX10" fmla="*/ 190671 w 415630"/>
              <a:gd name="connsiteY10" fmla="*/ 58658 h 346892"/>
              <a:gd name="connsiteX11" fmla="*/ 148916 w 415630"/>
              <a:gd name="connsiteY11" fmla="*/ 92605 h 346892"/>
              <a:gd name="connsiteX12" fmla="*/ 123182 w 415630"/>
              <a:gd name="connsiteY12" fmla="*/ 97173 h 346892"/>
              <a:gd name="connsiteX13" fmla="*/ 113293 w 415630"/>
              <a:gd name="connsiteY13" fmla="*/ 107525 h 346892"/>
              <a:gd name="connsiteX14" fmla="*/ 117052 w 415630"/>
              <a:gd name="connsiteY14" fmla="*/ 113829 h 346892"/>
              <a:gd name="connsiteX15" fmla="*/ 103924 w 415630"/>
              <a:gd name="connsiteY15" fmla="*/ 132219 h 346892"/>
              <a:gd name="connsiteX16" fmla="*/ 96926 w 415630"/>
              <a:gd name="connsiteY16" fmla="*/ 150668 h 346892"/>
              <a:gd name="connsiteX17" fmla="*/ 77668 w 415630"/>
              <a:gd name="connsiteY17" fmla="*/ 162697 h 346892"/>
              <a:gd name="connsiteX18" fmla="*/ 74430 w 415630"/>
              <a:gd name="connsiteY18" fmla="*/ 172470 h 346892"/>
              <a:gd name="connsiteX19" fmla="*/ 69283 w 415630"/>
              <a:gd name="connsiteY19" fmla="*/ 181087 h 346892"/>
              <a:gd name="connsiteX20" fmla="*/ 73967 w 415630"/>
              <a:gd name="connsiteY20" fmla="*/ 182244 h 346892"/>
              <a:gd name="connsiteX21" fmla="*/ 67837 w 415630"/>
              <a:gd name="connsiteY21" fmla="*/ 197743 h 346892"/>
              <a:gd name="connsiteX22" fmla="*/ 47249 w 415630"/>
              <a:gd name="connsiteY22" fmla="*/ 210408 h 346892"/>
              <a:gd name="connsiteX23" fmla="*/ 30362 w 415630"/>
              <a:gd name="connsiteY23" fmla="*/ 224230 h 346892"/>
              <a:gd name="connsiteX24" fmla="*/ 26603 w 415630"/>
              <a:gd name="connsiteY24" fmla="*/ 224808 h 346892"/>
              <a:gd name="connsiteX25" fmla="*/ 26603 w 415630"/>
              <a:gd name="connsiteY25" fmla="*/ 227642 h 346892"/>
              <a:gd name="connsiteX26" fmla="*/ 38169 w 415630"/>
              <a:gd name="connsiteY26" fmla="*/ 243198 h 346892"/>
              <a:gd name="connsiteX27" fmla="*/ 24058 w 415630"/>
              <a:gd name="connsiteY27" fmla="*/ 259854 h 346892"/>
              <a:gd name="connsiteX28" fmla="*/ 8618 w 415630"/>
              <a:gd name="connsiteY28" fmla="*/ 267314 h 346892"/>
              <a:gd name="connsiteX29" fmla="*/ 5783 w 415630"/>
              <a:gd name="connsiteY29" fmla="*/ 281136 h 346892"/>
              <a:gd name="connsiteX30" fmla="*/ 0 w 415630"/>
              <a:gd name="connsiteY30" fmla="*/ 292008 h 346892"/>
              <a:gd name="connsiteX31" fmla="*/ 18738 w 415630"/>
              <a:gd name="connsiteY31" fmla="*/ 294322 h 346892"/>
              <a:gd name="connsiteX32" fmla="*/ 22960 w 415630"/>
              <a:gd name="connsiteY32" fmla="*/ 315025 h 346892"/>
              <a:gd name="connsiteX33" fmla="*/ 31865 w 415630"/>
              <a:gd name="connsiteY33" fmla="*/ 305830 h 346892"/>
              <a:gd name="connsiteX34" fmla="*/ 50603 w 415630"/>
              <a:gd name="connsiteY34" fmla="*/ 321329 h 346892"/>
              <a:gd name="connsiteX35" fmla="*/ 80618 w 415630"/>
              <a:gd name="connsiteY35" fmla="*/ 340876 h 346892"/>
              <a:gd name="connsiteX36" fmla="*/ 141572 w 415630"/>
              <a:gd name="connsiteY36" fmla="*/ 340876 h 346892"/>
              <a:gd name="connsiteX37" fmla="*/ 109707 w 415630"/>
              <a:gd name="connsiteY37" fmla="*/ 306987 h 346892"/>
              <a:gd name="connsiteX38" fmla="*/ 101263 w 415630"/>
              <a:gd name="connsiteY38" fmla="*/ 246610 h 346892"/>
              <a:gd name="connsiteX39" fmla="*/ 120001 w 415630"/>
              <a:gd name="connsiteY39" fmla="*/ 214456 h 346892"/>
              <a:gd name="connsiteX40" fmla="*/ 131220 w 415630"/>
              <a:gd name="connsiteY40" fmla="*/ 196066 h 346892"/>
              <a:gd name="connsiteX41" fmla="*/ 130931 w 415630"/>
              <a:gd name="connsiteY41" fmla="*/ 160655 h 346892"/>
              <a:gd name="connsiteX42" fmla="*/ 131741 w 415630"/>
              <a:gd name="connsiteY42" fmla="*/ 159863 h 346892"/>
              <a:gd name="connsiteX43" fmla="*/ 168059 w 415630"/>
              <a:gd name="connsiteY43" fmla="*/ 139275 h 346892"/>
              <a:gd name="connsiteX44" fmla="*/ 183037 w 415630"/>
              <a:gd name="connsiteY44" fmla="*/ 134648 h 346892"/>
              <a:gd name="connsiteX45" fmla="*/ 185351 w 415630"/>
              <a:gd name="connsiteY45" fmla="*/ 133492 h 346892"/>
              <a:gd name="connsiteX46" fmla="*/ 190093 w 415630"/>
              <a:gd name="connsiteY46" fmla="*/ 130080 h 346892"/>
              <a:gd name="connsiteX47" fmla="*/ 197091 w 415630"/>
              <a:gd name="connsiteY47" fmla="*/ 125453 h 346892"/>
              <a:gd name="connsiteX48" fmla="*/ 215828 w 415630"/>
              <a:gd name="connsiteY48" fmla="*/ 119670 h 346892"/>
              <a:gd name="connsiteX49" fmla="*/ 221611 w 415630"/>
              <a:gd name="connsiteY49" fmla="*/ 112788 h 346892"/>
              <a:gd name="connsiteX50" fmla="*/ 352369 w 415630"/>
              <a:gd name="connsiteY50" fmla="*/ 54147 h 346892"/>
              <a:gd name="connsiteX51" fmla="*/ 411414 w 415630"/>
              <a:gd name="connsiteY51" fmla="*/ 5221 h 3468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15630" h="346892">
                <a:moveTo>
                  <a:pt x="411414" y="5221"/>
                </a:moveTo>
                <a:cubicBezTo>
                  <a:pt x="395453" y="-9699"/>
                  <a:pt x="350460" y="11004"/>
                  <a:pt x="339241" y="21877"/>
                </a:cubicBezTo>
                <a:cubicBezTo>
                  <a:pt x="328022" y="32749"/>
                  <a:pt x="312060" y="25347"/>
                  <a:pt x="301246" y="32807"/>
                </a:cubicBezTo>
                <a:cubicBezTo>
                  <a:pt x="290720" y="39313"/>
                  <a:pt x="278460" y="42517"/>
                  <a:pt x="266083" y="42002"/>
                </a:cubicBezTo>
                <a:cubicBezTo>
                  <a:pt x="261457" y="43812"/>
                  <a:pt x="256484" y="44414"/>
                  <a:pt x="251568" y="43737"/>
                </a:cubicBezTo>
                <a:cubicBezTo>
                  <a:pt x="250180" y="43737"/>
                  <a:pt x="249255" y="43159"/>
                  <a:pt x="247809" y="43159"/>
                </a:cubicBezTo>
                <a:cubicBezTo>
                  <a:pt x="241563" y="42991"/>
                  <a:pt x="235375" y="43968"/>
                  <a:pt x="229534" y="46050"/>
                </a:cubicBezTo>
                <a:cubicBezTo>
                  <a:pt x="224965" y="51579"/>
                  <a:pt x="217910" y="54395"/>
                  <a:pt x="210797" y="53511"/>
                </a:cubicBezTo>
                <a:lnTo>
                  <a:pt x="209871" y="53511"/>
                </a:lnTo>
                <a:cubicBezTo>
                  <a:pt x="205129" y="55321"/>
                  <a:pt x="200271" y="56847"/>
                  <a:pt x="195355" y="58079"/>
                </a:cubicBezTo>
                <a:cubicBezTo>
                  <a:pt x="193852" y="58554"/>
                  <a:pt x="192233" y="58750"/>
                  <a:pt x="190671" y="58658"/>
                </a:cubicBezTo>
                <a:cubicBezTo>
                  <a:pt x="176156" y="69200"/>
                  <a:pt x="162218" y="80535"/>
                  <a:pt x="148916" y="92605"/>
                </a:cubicBezTo>
                <a:cubicBezTo>
                  <a:pt x="141803" y="98718"/>
                  <a:pt x="131972" y="100470"/>
                  <a:pt x="123182" y="97173"/>
                </a:cubicBezTo>
                <a:lnTo>
                  <a:pt x="113293" y="107525"/>
                </a:lnTo>
                <a:cubicBezTo>
                  <a:pt x="113987" y="109908"/>
                  <a:pt x="115317" y="112077"/>
                  <a:pt x="117052" y="113829"/>
                </a:cubicBezTo>
                <a:cubicBezTo>
                  <a:pt x="126883" y="124759"/>
                  <a:pt x="98777" y="125395"/>
                  <a:pt x="103924" y="132219"/>
                </a:cubicBezTo>
                <a:cubicBezTo>
                  <a:pt x="109071" y="139044"/>
                  <a:pt x="93630" y="143150"/>
                  <a:pt x="96926" y="150668"/>
                </a:cubicBezTo>
                <a:cubicBezTo>
                  <a:pt x="100223" y="158186"/>
                  <a:pt x="88020" y="160383"/>
                  <a:pt x="77668" y="162697"/>
                </a:cubicBezTo>
                <a:cubicBezTo>
                  <a:pt x="77322" y="166149"/>
                  <a:pt x="76222" y="169486"/>
                  <a:pt x="74430" y="172470"/>
                </a:cubicBezTo>
                <a:cubicBezTo>
                  <a:pt x="72984" y="175501"/>
                  <a:pt x="71249" y="178386"/>
                  <a:pt x="69283" y="181087"/>
                </a:cubicBezTo>
                <a:cubicBezTo>
                  <a:pt x="70729" y="181798"/>
                  <a:pt x="72347" y="182192"/>
                  <a:pt x="73967" y="182244"/>
                </a:cubicBezTo>
                <a:cubicBezTo>
                  <a:pt x="87037" y="182822"/>
                  <a:pt x="66449" y="185714"/>
                  <a:pt x="67837" y="197743"/>
                </a:cubicBezTo>
                <a:cubicBezTo>
                  <a:pt x="69225" y="209772"/>
                  <a:pt x="46265" y="201791"/>
                  <a:pt x="47249" y="210408"/>
                </a:cubicBezTo>
                <a:cubicBezTo>
                  <a:pt x="48232" y="219025"/>
                  <a:pt x="43953" y="224230"/>
                  <a:pt x="30362" y="224230"/>
                </a:cubicBezTo>
                <a:cubicBezTo>
                  <a:pt x="29089" y="224050"/>
                  <a:pt x="27759" y="224253"/>
                  <a:pt x="26603" y="224808"/>
                </a:cubicBezTo>
                <a:lnTo>
                  <a:pt x="26603" y="227642"/>
                </a:lnTo>
                <a:cubicBezTo>
                  <a:pt x="28974" y="231112"/>
                  <a:pt x="37360" y="237415"/>
                  <a:pt x="38169" y="243198"/>
                </a:cubicBezTo>
                <a:cubicBezTo>
                  <a:pt x="39557" y="252394"/>
                  <a:pt x="25042" y="245454"/>
                  <a:pt x="24058" y="259854"/>
                </a:cubicBezTo>
                <a:cubicBezTo>
                  <a:pt x="23596" y="267314"/>
                  <a:pt x="16135" y="266736"/>
                  <a:pt x="8618" y="267314"/>
                </a:cubicBezTo>
                <a:cubicBezTo>
                  <a:pt x="7692" y="271941"/>
                  <a:pt x="6767" y="276509"/>
                  <a:pt x="5783" y="281136"/>
                </a:cubicBezTo>
                <a:cubicBezTo>
                  <a:pt x="4685" y="285149"/>
                  <a:pt x="2719" y="288862"/>
                  <a:pt x="0" y="292008"/>
                </a:cubicBezTo>
                <a:cubicBezTo>
                  <a:pt x="6073" y="293685"/>
                  <a:pt x="12434" y="294466"/>
                  <a:pt x="18738" y="294322"/>
                </a:cubicBezTo>
                <a:cubicBezTo>
                  <a:pt x="30304" y="294900"/>
                  <a:pt x="14516" y="307565"/>
                  <a:pt x="22960" y="315025"/>
                </a:cubicBezTo>
                <a:cubicBezTo>
                  <a:pt x="31403" y="322485"/>
                  <a:pt x="37533" y="320172"/>
                  <a:pt x="31865" y="305830"/>
                </a:cubicBezTo>
                <a:cubicBezTo>
                  <a:pt x="26198" y="291488"/>
                  <a:pt x="60781" y="310977"/>
                  <a:pt x="50603" y="321329"/>
                </a:cubicBezTo>
                <a:cubicBezTo>
                  <a:pt x="40425" y="331681"/>
                  <a:pt x="67490" y="340298"/>
                  <a:pt x="80618" y="340876"/>
                </a:cubicBezTo>
                <a:cubicBezTo>
                  <a:pt x="93746" y="341454"/>
                  <a:pt x="140647" y="354119"/>
                  <a:pt x="141572" y="340876"/>
                </a:cubicBezTo>
                <a:cubicBezTo>
                  <a:pt x="142497" y="332837"/>
                  <a:pt x="124223" y="325377"/>
                  <a:pt x="109707" y="306987"/>
                </a:cubicBezTo>
                <a:cubicBezTo>
                  <a:pt x="95191" y="288596"/>
                  <a:pt x="84839" y="259276"/>
                  <a:pt x="101263" y="246610"/>
                </a:cubicBezTo>
                <a:cubicBezTo>
                  <a:pt x="117688" y="233945"/>
                  <a:pt x="103114" y="228220"/>
                  <a:pt x="120001" y="214456"/>
                </a:cubicBezTo>
                <a:cubicBezTo>
                  <a:pt x="125727" y="209760"/>
                  <a:pt x="129659" y="203283"/>
                  <a:pt x="131220" y="196066"/>
                </a:cubicBezTo>
                <a:cubicBezTo>
                  <a:pt x="121331" y="186367"/>
                  <a:pt x="121216" y="170516"/>
                  <a:pt x="130931" y="160655"/>
                </a:cubicBezTo>
                <a:cubicBezTo>
                  <a:pt x="131220" y="160383"/>
                  <a:pt x="131452" y="160117"/>
                  <a:pt x="131741" y="159863"/>
                </a:cubicBezTo>
                <a:cubicBezTo>
                  <a:pt x="142093" y="150280"/>
                  <a:pt x="154527" y="143231"/>
                  <a:pt x="168059" y="139275"/>
                </a:cubicBezTo>
                <a:cubicBezTo>
                  <a:pt x="166613" y="134070"/>
                  <a:pt x="175520" y="136962"/>
                  <a:pt x="183037" y="134648"/>
                </a:cubicBezTo>
                <a:cubicBezTo>
                  <a:pt x="183963" y="134070"/>
                  <a:pt x="184425" y="134070"/>
                  <a:pt x="185351" y="133492"/>
                </a:cubicBezTo>
                <a:cubicBezTo>
                  <a:pt x="187259" y="132873"/>
                  <a:pt x="188878" y="131682"/>
                  <a:pt x="190093" y="130080"/>
                </a:cubicBezTo>
                <a:cubicBezTo>
                  <a:pt x="191828" y="127755"/>
                  <a:pt x="194257" y="126112"/>
                  <a:pt x="197091" y="125453"/>
                </a:cubicBezTo>
                <a:cubicBezTo>
                  <a:pt x="202122" y="120728"/>
                  <a:pt x="209004" y="118594"/>
                  <a:pt x="215828" y="119670"/>
                </a:cubicBezTo>
                <a:cubicBezTo>
                  <a:pt x="218430" y="118016"/>
                  <a:pt x="220397" y="115616"/>
                  <a:pt x="221611" y="112788"/>
                </a:cubicBezTo>
                <a:cubicBezTo>
                  <a:pt x="227394" y="98966"/>
                  <a:pt x="306913" y="66812"/>
                  <a:pt x="352369" y="54147"/>
                </a:cubicBezTo>
                <a:cubicBezTo>
                  <a:pt x="395916" y="42580"/>
                  <a:pt x="427376" y="20142"/>
                  <a:pt x="411414" y="52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2" name="Frihåndsform: figur 561">
            <a:extLst>
              <a:ext uri="{FF2B5EF4-FFF2-40B4-BE49-F238E27FC236}">
                <a16:creationId xmlns:a16="http://schemas.microsoft.com/office/drawing/2014/main" id="{E7CBB3D2-3167-42BE-A741-69BBFA4A33C9}"/>
              </a:ext>
            </a:extLst>
          </p:cNvPr>
          <p:cNvSpPr/>
          <p:nvPr/>
        </p:nvSpPr>
        <p:spPr>
          <a:xfrm>
            <a:off x="8616123" y="1743071"/>
            <a:ext cx="29871" cy="13105"/>
          </a:xfrm>
          <a:custGeom>
            <a:avLst/>
            <a:gdLst>
              <a:gd name="connsiteX0" fmla="*/ 29872 w 29871"/>
              <a:gd name="connsiteY0" fmla="*/ 5514 h 13105"/>
              <a:gd name="connsiteX1" fmla="*/ 956 w 29871"/>
              <a:gd name="connsiteY1" fmla="*/ 9562 h 13105"/>
              <a:gd name="connsiteX2" fmla="*/ 29872 w 29871"/>
              <a:gd name="connsiteY2" fmla="*/ 5514 h 13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871" h="13105">
                <a:moveTo>
                  <a:pt x="29872" y="5514"/>
                </a:moveTo>
                <a:cubicBezTo>
                  <a:pt x="29872" y="-7729"/>
                  <a:pt x="-6273" y="6671"/>
                  <a:pt x="956" y="9562"/>
                </a:cubicBezTo>
                <a:cubicBezTo>
                  <a:pt x="6855" y="11297"/>
                  <a:pt x="29872" y="18468"/>
                  <a:pt x="29872" y="551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3" name="Frihåndsform: figur 562">
            <a:extLst>
              <a:ext uri="{FF2B5EF4-FFF2-40B4-BE49-F238E27FC236}">
                <a16:creationId xmlns:a16="http://schemas.microsoft.com/office/drawing/2014/main" id="{939B0E57-DB65-4102-A45B-535A866E4A1F}"/>
              </a:ext>
            </a:extLst>
          </p:cNvPr>
          <p:cNvSpPr/>
          <p:nvPr/>
        </p:nvSpPr>
        <p:spPr>
          <a:xfrm>
            <a:off x="7668987" y="4567097"/>
            <a:ext cx="431134" cy="529015"/>
          </a:xfrm>
          <a:custGeom>
            <a:avLst/>
            <a:gdLst>
              <a:gd name="connsiteX0" fmla="*/ 394354 w 431134"/>
              <a:gd name="connsiteY0" fmla="*/ 348118 h 529015"/>
              <a:gd name="connsiteX1" fmla="*/ 384060 w 431134"/>
              <a:gd name="connsiteY1" fmla="*/ 244657 h 529015"/>
              <a:gd name="connsiteX2" fmla="*/ 386431 w 431134"/>
              <a:gd name="connsiteY2" fmla="*/ 247549 h 529015"/>
              <a:gd name="connsiteX3" fmla="*/ 385448 w 431134"/>
              <a:gd name="connsiteY3" fmla="*/ 226267 h 529015"/>
              <a:gd name="connsiteX4" fmla="*/ 384060 w 431134"/>
              <a:gd name="connsiteY4" fmla="*/ 225746 h 529015"/>
              <a:gd name="connsiteX5" fmla="*/ 379375 w 431134"/>
              <a:gd name="connsiteY5" fmla="*/ 217650 h 529015"/>
              <a:gd name="connsiteX6" fmla="*/ 384523 w 431134"/>
              <a:gd name="connsiteY6" fmla="*/ 209611 h 529015"/>
              <a:gd name="connsiteX7" fmla="*/ 389207 w 431134"/>
              <a:gd name="connsiteY7" fmla="*/ 191799 h 529015"/>
              <a:gd name="connsiteX8" fmla="*/ 392040 w 431134"/>
              <a:gd name="connsiteY8" fmla="*/ 188908 h 529015"/>
              <a:gd name="connsiteX9" fmla="*/ 395799 w 431134"/>
              <a:gd name="connsiteY9" fmla="*/ 168840 h 529015"/>
              <a:gd name="connsiteX10" fmla="*/ 400021 w 431134"/>
              <a:gd name="connsiteY10" fmla="*/ 144666 h 529015"/>
              <a:gd name="connsiteX11" fmla="*/ 405804 w 431134"/>
              <a:gd name="connsiteY11" fmla="*/ 125119 h 529015"/>
              <a:gd name="connsiteX12" fmla="*/ 414710 w 431134"/>
              <a:gd name="connsiteY12" fmla="*/ 109620 h 529015"/>
              <a:gd name="connsiteX13" fmla="*/ 424542 w 431134"/>
              <a:gd name="connsiteY13" fmla="*/ 101582 h 529015"/>
              <a:gd name="connsiteX14" fmla="*/ 431134 w 431134"/>
              <a:gd name="connsiteY14" fmla="*/ 87182 h 529015"/>
              <a:gd name="connsiteX15" fmla="*/ 423154 w 431134"/>
              <a:gd name="connsiteY15" fmla="*/ 73418 h 529015"/>
              <a:gd name="connsiteX16" fmla="*/ 425005 w 431134"/>
              <a:gd name="connsiteY16" fmla="*/ 49244 h 529015"/>
              <a:gd name="connsiteX17" fmla="*/ 425467 w 431134"/>
              <a:gd name="connsiteY17" fmla="*/ 49244 h 529015"/>
              <a:gd name="connsiteX18" fmla="*/ 398286 w 431134"/>
              <a:gd name="connsiteY18" fmla="*/ 22237 h 529015"/>
              <a:gd name="connsiteX19" fmla="*/ 386720 w 431134"/>
              <a:gd name="connsiteY19" fmla="*/ 25707 h 529015"/>
              <a:gd name="connsiteX20" fmla="*/ 373592 w 431134"/>
              <a:gd name="connsiteY20" fmla="*/ 23972 h 529015"/>
              <a:gd name="connsiteX21" fmla="*/ 359019 w 431134"/>
              <a:gd name="connsiteY21" fmla="*/ 23972 h 529015"/>
              <a:gd name="connsiteX22" fmla="*/ 348724 w 431134"/>
              <a:gd name="connsiteY22" fmla="*/ 10208 h 529015"/>
              <a:gd name="connsiteX23" fmla="*/ 342652 w 431134"/>
              <a:gd name="connsiteY23" fmla="*/ 2690 h 529015"/>
              <a:gd name="connsiteX24" fmla="*/ 343115 w 431134"/>
              <a:gd name="connsiteY24" fmla="*/ 3846 h 529015"/>
              <a:gd name="connsiteX25" fmla="*/ 325765 w 431134"/>
              <a:gd name="connsiteY25" fmla="*/ 7316 h 529015"/>
              <a:gd name="connsiteX26" fmla="*/ 299510 w 431134"/>
              <a:gd name="connsiteY26" fmla="*/ 3846 h 529015"/>
              <a:gd name="connsiteX27" fmla="*/ 280772 w 431134"/>
              <a:gd name="connsiteY27" fmla="*/ 7316 h 529015"/>
              <a:gd name="connsiteX28" fmla="*/ 255905 w 431134"/>
              <a:gd name="connsiteY28" fmla="*/ 15933 h 529015"/>
              <a:gd name="connsiteX29" fmla="*/ 237168 w 431134"/>
              <a:gd name="connsiteY29" fmla="*/ 15933 h 529015"/>
              <a:gd name="connsiteX30" fmla="*/ 230170 w 431134"/>
              <a:gd name="connsiteY30" fmla="*/ 34902 h 529015"/>
              <a:gd name="connsiteX31" fmla="*/ 185177 w 431134"/>
              <a:gd name="connsiteY31" fmla="*/ 24550 h 529015"/>
              <a:gd name="connsiteX32" fmla="*/ 166382 w 431134"/>
              <a:gd name="connsiteY32" fmla="*/ 9051 h 529015"/>
              <a:gd name="connsiteX33" fmla="*/ 141572 w 431134"/>
              <a:gd name="connsiteY33" fmla="*/ 31432 h 529015"/>
              <a:gd name="connsiteX34" fmla="*/ 141572 w 431134"/>
              <a:gd name="connsiteY34" fmla="*/ 49938 h 529015"/>
              <a:gd name="connsiteX35" fmla="*/ 138276 w 431134"/>
              <a:gd name="connsiteY35" fmla="*/ 78854 h 529015"/>
              <a:gd name="connsiteX36" fmla="*/ 129369 w 431134"/>
              <a:gd name="connsiteY36" fmla="*/ 108175 h 529015"/>
              <a:gd name="connsiteX37" fmla="*/ 112020 w 431134"/>
              <a:gd name="connsiteY37" fmla="*/ 166816 h 529015"/>
              <a:gd name="connsiteX38" fmla="*/ 91895 w 431134"/>
              <a:gd name="connsiteY38" fmla="*/ 197872 h 529015"/>
              <a:gd name="connsiteX39" fmla="*/ 90449 w 431134"/>
              <a:gd name="connsiteY39" fmla="*/ 244426 h 529015"/>
              <a:gd name="connsiteX40" fmla="*/ 81542 w 431134"/>
              <a:gd name="connsiteY40" fmla="*/ 265072 h 529015"/>
              <a:gd name="connsiteX41" fmla="*/ 67027 w 431134"/>
              <a:gd name="connsiteY41" fmla="*/ 280629 h 529015"/>
              <a:gd name="connsiteX42" fmla="*/ 56732 w 431134"/>
              <a:gd name="connsiteY42" fmla="*/ 282306 h 529015"/>
              <a:gd name="connsiteX43" fmla="*/ 37995 w 431134"/>
              <a:gd name="connsiteY43" fmla="*/ 280629 h 529015"/>
              <a:gd name="connsiteX44" fmla="*/ 22033 w 431134"/>
              <a:gd name="connsiteY44" fmla="*/ 278894 h 529015"/>
              <a:gd name="connsiteX45" fmla="*/ 0 w 431134"/>
              <a:gd name="connsiteY45" fmla="*/ 292657 h 529015"/>
              <a:gd name="connsiteX46" fmla="*/ 8443 w 431134"/>
              <a:gd name="connsiteY46" fmla="*/ 323713 h 529015"/>
              <a:gd name="connsiteX47" fmla="*/ 8906 w 431134"/>
              <a:gd name="connsiteY47" fmla="*/ 326605 h 529015"/>
              <a:gd name="connsiteX48" fmla="*/ 22033 w 431134"/>
              <a:gd name="connsiteY48" fmla="*/ 317988 h 529015"/>
              <a:gd name="connsiteX49" fmla="*/ 97966 w 431134"/>
              <a:gd name="connsiteY49" fmla="*/ 317988 h 529015"/>
              <a:gd name="connsiteX50" fmla="*/ 102188 w 431134"/>
              <a:gd name="connsiteY50" fmla="*/ 341525 h 529015"/>
              <a:gd name="connsiteX51" fmla="*/ 111557 w 431134"/>
              <a:gd name="connsiteY51" fmla="*/ 362807 h 529015"/>
              <a:gd name="connsiteX52" fmla="*/ 131278 w 431134"/>
              <a:gd name="connsiteY52" fmla="*/ 380157 h 529015"/>
              <a:gd name="connsiteX53" fmla="*/ 158459 w 431134"/>
              <a:gd name="connsiteY53" fmla="*/ 375010 h 529015"/>
              <a:gd name="connsiteX54" fmla="*/ 167828 w 431134"/>
              <a:gd name="connsiteY54" fmla="*/ 350258 h 529015"/>
              <a:gd name="connsiteX55" fmla="*/ 186565 w 431134"/>
              <a:gd name="connsiteY55" fmla="*/ 350258 h 529015"/>
              <a:gd name="connsiteX56" fmla="*/ 197784 w 431134"/>
              <a:gd name="connsiteY56" fmla="*/ 356619 h 529015"/>
              <a:gd name="connsiteX57" fmla="*/ 213283 w 431134"/>
              <a:gd name="connsiteY57" fmla="*/ 360031 h 529015"/>
              <a:gd name="connsiteX58" fmla="*/ 217505 w 431134"/>
              <a:gd name="connsiteY58" fmla="*/ 382470 h 529015"/>
              <a:gd name="connsiteX59" fmla="*/ 214208 w 431134"/>
              <a:gd name="connsiteY59" fmla="*/ 422142 h 529015"/>
              <a:gd name="connsiteX60" fmla="*/ 225486 w 431134"/>
              <a:gd name="connsiteY60" fmla="*/ 444523 h 529015"/>
              <a:gd name="connsiteX61" fmla="*/ 225486 w 431134"/>
              <a:gd name="connsiteY61" fmla="*/ 466962 h 529015"/>
              <a:gd name="connsiteX62" fmla="*/ 238092 w 431134"/>
              <a:gd name="connsiteY62" fmla="*/ 459502 h 529015"/>
              <a:gd name="connsiteX63" fmla="*/ 258739 w 431134"/>
              <a:gd name="connsiteY63" fmla="*/ 457188 h 529015"/>
              <a:gd name="connsiteX64" fmla="*/ 265332 w 431134"/>
              <a:gd name="connsiteY64" fmla="*/ 457188 h 529015"/>
              <a:gd name="connsiteX65" fmla="*/ 271115 w 431134"/>
              <a:gd name="connsiteY65" fmla="*/ 464070 h 529015"/>
              <a:gd name="connsiteX66" fmla="*/ 276898 w 431134"/>
              <a:gd name="connsiteY66" fmla="*/ 470374 h 529015"/>
              <a:gd name="connsiteX67" fmla="*/ 291414 w 431134"/>
              <a:gd name="connsiteY67" fmla="*/ 469275 h 529015"/>
              <a:gd name="connsiteX68" fmla="*/ 298931 w 431134"/>
              <a:gd name="connsiteY68" fmla="*/ 483039 h 529015"/>
              <a:gd name="connsiteX69" fmla="*/ 318652 w 431134"/>
              <a:gd name="connsiteY69" fmla="*/ 490500 h 529015"/>
              <a:gd name="connsiteX70" fmla="*/ 328946 w 431134"/>
              <a:gd name="connsiteY70" fmla="*/ 487088 h 529015"/>
              <a:gd name="connsiteX71" fmla="*/ 337390 w 431134"/>
              <a:gd name="connsiteY71" fmla="*/ 481883 h 529015"/>
              <a:gd name="connsiteX72" fmla="*/ 350055 w 431134"/>
              <a:gd name="connsiteY72" fmla="*/ 497960 h 529015"/>
              <a:gd name="connsiteX73" fmla="*/ 367867 w 431134"/>
              <a:gd name="connsiteY73" fmla="*/ 503165 h 529015"/>
              <a:gd name="connsiteX74" fmla="*/ 377236 w 431134"/>
              <a:gd name="connsiteY74" fmla="*/ 526702 h 529015"/>
              <a:gd name="connsiteX75" fmla="*/ 394065 w 431134"/>
              <a:gd name="connsiteY75" fmla="*/ 526702 h 529015"/>
              <a:gd name="connsiteX76" fmla="*/ 398286 w 431134"/>
              <a:gd name="connsiteY76" fmla="*/ 514673 h 529015"/>
              <a:gd name="connsiteX77" fmla="*/ 395048 w 431134"/>
              <a:gd name="connsiteY77" fmla="*/ 495126 h 529015"/>
              <a:gd name="connsiteX78" fmla="*/ 379549 w 431134"/>
              <a:gd name="connsiteY78" fmla="*/ 501430 h 529015"/>
              <a:gd name="connsiteX79" fmla="*/ 364108 w 431134"/>
              <a:gd name="connsiteY79" fmla="*/ 478991 h 529015"/>
              <a:gd name="connsiteX80" fmla="*/ 369255 w 431134"/>
              <a:gd name="connsiteY80" fmla="*/ 453140 h 529015"/>
              <a:gd name="connsiteX81" fmla="*/ 370180 w 431134"/>
              <a:gd name="connsiteY81" fmla="*/ 422142 h 529015"/>
              <a:gd name="connsiteX82" fmla="*/ 373476 w 431134"/>
              <a:gd name="connsiteY82" fmla="*/ 407164 h 529015"/>
              <a:gd name="connsiteX83" fmla="*/ 379260 w 431134"/>
              <a:gd name="connsiteY83" fmla="*/ 388774 h 529015"/>
              <a:gd name="connsiteX84" fmla="*/ 407366 w 431134"/>
              <a:gd name="connsiteY84" fmla="*/ 383627 h 529015"/>
              <a:gd name="connsiteX85" fmla="*/ 408349 w 431134"/>
              <a:gd name="connsiteY85" fmla="*/ 382470 h 529015"/>
              <a:gd name="connsiteX86" fmla="*/ 409737 w 431134"/>
              <a:gd name="connsiteY86" fmla="*/ 378422 h 529015"/>
              <a:gd name="connsiteX87" fmla="*/ 394354 w 431134"/>
              <a:gd name="connsiteY87" fmla="*/ 348118 h 529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431134" h="529015">
                <a:moveTo>
                  <a:pt x="394354" y="348118"/>
                </a:moveTo>
                <a:cubicBezTo>
                  <a:pt x="383135" y="340658"/>
                  <a:pt x="378450" y="247549"/>
                  <a:pt x="384060" y="244657"/>
                </a:cubicBezTo>
                <a:cubicBezTo>
                  <a:pt x="384985" y="244137"/>
                  <a:pt x="385448" y="245236"/>
                  <a:pt x="386431" y="247549"/>
                </a:cubicBezTo>
                <a:lnTo>
                  <a:pt x="385448" y="226267"/>
                </a:lnTo>
                <a:cubicBezTo>
                  <a:pt x="384927" y="226203"/>
                  <a:pt x="384465" y="226024"/>
                  <a:pt x="384060" y="225746"/>
                </a:cubicBezTo>
                <a:cubicBezTo>
                  <a:pt x="380995" y="224237"/>
                  <a:pt x="379144" y="221044"/>
                  <a:pt x="379375" y="217650"/>
                </a:cubicBezTo>
                <a:cubicBezTo>
                  <a:pt x="379375" y="210190"/>
                  <a:pt x="384523" y="209611"/>
                  <a:pt x="384523" y="209611"/>
                </a:cubicBezTo>
                <a:cubicBezTo>
                  <a:pt x="384523" y="209611"/>
                  <a:pt x="383597" y="194112"/>
                  <a:pt x="389207" y="191799"/>
                </a:cubicBezTo>
                <a:cubicBezTo>
                  <a:pt x="390306" y="190984"/>
                  <a:pt x="391231" y="190006"/>
                  <a:pt x="392040" y="188908"/>
                </a:cubicBezTo>
                <a:cubicBezTo>
                  <a:pt x="395048" y="182662"/>
                  <a:pt x="396320" y="175745"/>
                  <a:pt x="395799" y="168840"/>
                </a:cubicBezTo>
                <a:cubicBezTo>
                  <a:pt x="395742" y="160593"/>
                  <a:pt x="397129" y="152398"/>
                  <a:pt x="400021" y="144666"/>
                </a:cubicBezTo>
                <a:cubicBezTo>
                  <a:pt x="402798" y="137784"/>
                  <a:pt x="401410" y="128589"/>
                  <a:pt x="405804" y="125119"/>
                </a:cubicBezTo>
                <a:cubicBezTo>
                  <a:pt x="410199" y="121649"/>
                  <a:pt x="409563" y="111355"/>
                  <a:pt x="414710" y="109620"/>
                </a:cubicBezTo>
                <a:cubicBezTo>
                  <a:pt x="419858" y="107886"/>
                  <a:pt x="424079" y="104994"/>
                  <a:pt x="424542" y="101582"/>
                </a:cubicBezTo>
                <a:cubicBezTo>
                  <a:pt x="425005" y="98170"/>
                  <a:pt x="431134" y="92965"/>
                  <a:pt x="431134" y="87182"/>
                </a:cubicBezTo>
                <a:cubicBezTo>
                  <a:pt x="431134" y="81399"/>
                  <a:pt x="423154" y="80300"/>
                  <a:pt x="423154" y="73418"/>
                </a:cubicBezTo>
                <a:cubicBezTo>
                  <a:pt x="423154" y="66536"/>
                  <a:pt x="425005" y="49244"/>
                  <a:pt x="425005" y="49244"/>
                </a:cubicBezTo>
                <a:lnTo>
                  <a:pt x="425467" y="49244"/>
                </a:lnTo>
                <a:cubicBezTo>
                  <a:pt x="414248" y="37215"/>
                  <a:pt x="401120" y="24550"/>
                  <a:pt x="398286" y="22237"/>
                </a:cubicBezTo>
                <a:cubicBezTo>
                  <a:pt x="394065" y="18825"/>
                  <a:pt x="386720" y="25707"/>
                  <a:pt x="386720" y="25707"/>
                </a:cubicBezTo>
                <a:cubicBezTo>
                  <a:pt x="386720" y="25707"/>
                  <a:pt x="379665" y="17090"/>
                  <a:pt x="373592" y="23972"/>
                </a:cubicBezTo>
                <a:cubicBezTo>
                  <a:pt x="367520" y="30854"/>
                  <a:pt x="359019" y="23972"/>
                  <a:pt x="359019" y="23972"/>
                </a:cubicBezTo>
                <a:cubicBezTo>
                  <a:pt x="354450" y="20346"/>
                  <a:pt x="350922" y="15603"/>
                  <a:pt x="348724" y="10208"/>
                </a:cubicBezTo>
                <a:cubicBezTo>
                  <a:pt x="347626" y="7091"/>
                  <a:pt x="345486" y="4442"/>
                  <a:pt x="342652" y="2690"/>
                </a:cubicBezTo>
                <a:lnTo>
                  <a:pt x="343115" y="3846"/>
                </a:lnTo>
                <a:lnTo>
                  <a:pt x="325765" y="7316"/>
                </a:lnTo>
                <a:cubicBezTo>
                  <a:pt x="325765" y="7316"/>
                  <a:pt x="304194" y="-6506"/>
                  <a:pt x="299510" y="3846"/>
                </a:cubicBezTo>
                <a:cubicBezTo>
                  <a:pt x="294826" y="14198"/>
                  <a:pt x="290604" y="7316"/>
                  <a:pt x="280772" y="7316"/>
                </a:cubicBezTo>
                <a:cubicBezTo>
                  <a:pt x="271867" y="7929"/>
                  <a:pt x="263308" y="10907"/>
                  <a:pt x="255905" y="15933"/>
                </a:cubicBezTo>
                <a:cubicBezTo>
                  <a:pt x="250122" y="19403"/>
                  <a:pt x="241389" y="12463"/>
                  <a:pt x="237168" y="15933"/>
                </a:cubicBezTo>
                <a:cubicBezTo>
                  <a:pt x="232946" y="19403"/>
                  <a:pt x="230170" y="34902"/>
                  <a:pt x="230170" y="34902"/>
                </a:cubicBezTo>
                <a:lnTo>
                  <a:pt x="185177" y="24550"/>
                </a:lnTo>
                <a:cubicBezTo>
                  <a:pt x="185177" y="24550"/>
                  <a:pt x="176271" y="9051"/>
                  <a:pt x="166382" y="9051"/>
                </a:cubicBezTo>
                <a:cubicBezTo>
                  <a:pt x="156492" y="9051"/>
                  <a:pt x="141572" y="31432"/>
                  <a:pt x="141572" y="31432"/>
                </a:cubicBezTo>
                <a:lnTo>
                  <a:pt x="141572" y="49938"/>
                </a:lnTo>
                <a:cubicBezTo>
                  <a:pt x="143191" y="59694"/>
                  <a:pt x="142092" y="69716"/>
                  <a:pt x="138276" y="78854"/>
                </a:cubicBezTo>
                <a:cubicBezTo>
                  <a:pt x="134053" y="87471"/>
                  <a:pt x="129369" y="90941"/>
                  <a:pt x="129369" y="108175"/>
                </a:cubicBezTo>
                <a:cubicBezTo>
                  <a:pt x="129369" y="125408"/>
                  <a:pt x="112020" y="152994"/>
                  <a:pt x="112020" y="166816"/>
                </a:cubicBezTo>
                <a:cubicBezTo>
                  <a:pt x="112020" y="180637"/>
                  <a:pt x="91895" y="189197"/>
                  <a:pt x="91895" y="197872"/>
                </a:cubicBezTo>
                <a:cubicBezTo>
                  <a:pt x="91895" y="206546"/>
                  <a:pt x="90449" y="225457"/>
                  <a:pt x="90449" y="244426"/>
                </a:cubicBezTo>
                <a:cubicBezTo>
                  <a:pt x="90449" y="263395"/>
                  <a:pt x="81542" y="247838"/>
                  <a:pt x="81542" y="265072"/>
                </a:cubicBezTo>
                <a:cubicBezTo>
                  <a:pt x="81542" y="282306"/>
                  <a:pt x="74082" y="272012"/>
                  <a:pt x="67027" y="280629"/>
                </a:cubicBezTo>
                <a:cubicBezTo>
                  <a:pt x="59971" y="289245"/>
                  <a:pt x="56732" y="290980"/>
                  <a:pt x="56732" y="282306"/>
                </a:cubicBezTo>
                <a:cubicBezTo>
                  <a:pt x="56732" y="273631"/>
                  <a:pt x="46439" y="272012"/>
                  <a:pt x="37995" y="280629"/>
                </a:cubicBezTo>
                <a:cubicBezTo>
                  <a:pt x="29552" y="289245"/>
                  <a:pt x="26429" y="280629"/>
                  <a:pt x="22033" y="278894"/>
                </a:cubicBezTo>
                <a:cubicBezTo>
                  <a:pt x="19721" y="277737"/>
                  <a:pt x="9831" y="284677"/>
                  <a:pt x="0" y="292657"/>
                </a:cubicBezTo>
                <a:cubicBezTo>
                  <a:pt x="3759" y="302726"/>
                  <a:pt x="6593" y="313124"/>
                  <a:pt x="8443" y="323713"/>
                </a:cubicBezTo>
                <a:cubicBezTo>
                  <a:pt x="8443" y="324870"/>
                  <a:pt x="8906" y="325448"/>
                  <a:pt x="8906" y="326605"/>
                </a:cubicBezTo>
                <a:cubicBezTo>
                  <a:pt x="12781" y="323060"/>
                  <a:pt x="17234" y="320151"/>
                  <a:pt x="22033" y="317988"/>
                </a:cubicBezTo>
                <a:cubicBezTo>
                  <a:pt x="29552" y="316831"/>
                  <a:pt x="97966" y="317988"/>
                  <a:pt x="97966" y="317988"/>
                </a:cubicBezTo>
                <a:cubicBezTo>
                  <a:pt x="101436" y="325327"/>
                  <a:pt x="102882" y="333446"/>
                  <a:pt x="102188" y="341525"/>
                </a:cubicBezTo>
                <a:cubicBezTo>
                  <a:pt x="100338" y="352455"/>
                  <a:pt x="106410" y="347829"/>
                  <a:pt x="111557" y="362807"/>
                </a:cubicBezTo>
                <a:cubicBezTo>
                  <a:pt x="116704" y="377786"/>
                  <a:pt x="120926" y="384090"/>
                  <a:pt x="131278" y="380157"/>
                </a:cubicBezTo>
                <a:cubicBezTo>
                  <a:pt x="141630" y="376224"/>
                  <a:pt x="154410" y="373853"/>
                  <a:pt x="158459" y="375010"/>
                </a:cubicBezTo>
                <a:cubicBezTo>
                  <a:pt x="162507" y="376166"/>
                  <a:pt x="161697" y="353728"/>
                  <a:pt x="167828" y="350258"/>
                </a:cubicBezTo>
                <a:cubicBezTo>
                  <a:pt x="173957" y="346788"/>
                  <a:pt x="186565" y="350258"/>
                  <a:pt x="186565" y="350258"/>
                </a:cubicBezTo>
                <a:cubicBezTo>
                  <a:pt x="186565" y="350258"/>
                  <a:pt x="187490" y="356619"/>
                  <a:pt x="197784" y="356619"/>
                </a:cubicBezTo>
                <a:cubicBezTo>
                  <a:pt x="208078" y="356619"/>
                  <a:pt x="213283" y="351414"/>
                  <a:pt x="213283" y="360031"/>
                </a:cubicBezTo>
                <a:cubicBezTo>
                  <a:pt x="213283" y="368648"/>
                  <a:pt x="214208" y="378422"/>
                  <a:pt x="217505" y="382470"/>
                </a:cubicBezTo>
                <a:cubicBezTo>
                  <a:pt x="220801" y="386518"/>
                  <a:pt x="209062" y="417169"/>
                  <a:pt x="214208" y="422142"/>
                </a:cubicBezTo>
                <a:cubicBezTo>
                  <a:pt x="219355" y="427116"/>
                  <a:pt x="226873" y="438220"/>
                  <a:pt x="225486" y="444523"/>
                </a:cubicBezTo>
                <a:cubicBezTo>
                  <a:pt x="224098" y="450827"/>
                  <a:pt x="221264" y="465805"/>
                  <a:pt x="225486" y="466962"/>
                </a:cubicBezTo>
                <a:cubicBezTo>
                  <a:pt x="229707" y="468119"/>
                  <a:pt x="230633" y="459502"/>
                  <a:pt x="238092" y="459502"/>
                </a:cubicBezTo>
                <a:cubicBezTo>
                  <a:pt x="245033" y="460450"/>
                  <a:pt x="252146" y="459658"/>
                  <a:pt x="258739" y="457188"/>
                </a:cubicBezTo>
                <a:cubicBezTo>
                  <a:pt x="260878" y="456321"/>
                  <a:pt x="263192" y="456321"/>
                  <a:pt x="265332" y="457188"/>
                </a:cubicBezTo>
                <a:cubicBezTo>
                  <a:pt x="267760" y="459022"/>
                  <a:pt x="269727" y="461370"/>
                  <a:pt x="271115" y="464070"/>
                </a:cubicBezTo>
                <a:cubicBezTo>
                  <a:pt x="271115" y="464070"/>
                  <a:pt x="272965" y="472687"/>
                  <a:pt x="276898" y="470374"/>
                </a:cubicBezTo>
                <a:cubicBezTo>
                  <a:pt x="280830" y="468061"/>
                  <a:pt x="292396" y="464070"/>
                  <a:pt x="291414" y="469275"/>
                </a:cubicBezTo>
                <a:cubicBezTo>
                  <a:pt x="290430" y="474480"/>
                  <a:pt x="294710" y="485352"/>
                  <a:pt x="298931" y="483039"/>
                </a:cubicBezTo>
                <a:cubicBezTo>
                  <a:pt x="303153" y="480726"/>
                  <a:pt x="313447" y="490500"/>
                  <a:pt x="318652" y="490500"/>
                </a:cubicBezTo>
                <a:cubicBezTo>
                  <a:pt x="323857" y="490500"/>
                  <a:pt x="328946" y="490500"/>
                  <a:pt x="328946" y="487088"/>
                </a:cubicBezTo>
                <a:cubicBezTo>
                  <a:pt x="328946" y="483675"/>
                  <a:pt x="335018" y="477314"/>
                  <a:pt x="337390" y="481883"/>
                </a:cubicBezTo>
                <a:cubicBezTo>
                  <a:pt x="339761" y="486451"/>
                  <a:pt x="344850" y="497960"/>
                  <a:pt x="350055" y="497960"/>
                </a:cubicBezTo>
                <a:cubicBezTo>
                  <a:pt x="355259" y="497960"/>
                  <a:pt x="367867" y="497960"/>
                  <a:pt x="367867" y="503165"/>
                </a:cubicBezTo>
                <a:cubicBezTo>
                  <a:pt x="368677" y="511747"/>
                  <a:pt x="371915" y="519913"/>
                  <a:pt x="377236" y="526702"/>
                </a:cubicBezTo>
                <a:cubicBezTo>
                  <a:pt x="382383" y="531907"/>
                  <a:pt x="394065" y="526702"/>
                  <a:pt x="394065" y="526702"/>
                </a:cubicBezTo>
                <a:cubicBezTo>
                  <a:pt x="397129" y="523481"/>
                  <a:pt x="398691" y="519103"/>
                  <a:pt x="398286" y="514673"/>
                </a:cubicBezTo>
                <a:cubicBezTo>
                  <a:pt x="398286" y="506056"/>
                  <a:pt x="398286" y="495126"/>
                  <a:pt x="395048" y="495126"/>
                </a:cubicBezTo>
                <a:cubicBezTo>
                  <a:pt x="391809" y="495126"/>
                  <a:pt x="386604" y="503743"/>
                  <a:pt x="379549" y="501430"/>
                </a:cubicBezTo>
                <a:cubicBezTo>
                  <a:pt x="372494" y="499116"/>
                  <a:pt x="366884" y="481883"/>
                  <a:pt x="364108" y="478991"/>
                </a:cubicBezTo>
                <a:cubicBezTo>
                  <a:pt x="361332" y="476099"/>
                  <a:pt x="369255" y="460601"/>
                  <a:pt x="369255" y="453140"/>
                </a:cubicBezTo>
                <a:cubicBezTo>
                  <a:pt x="369255" y="445680"/>
                  <a:pt x="374402" y="424976"/>
                  <a:pt x="370180" y="422142"/>
                </a:cubicBezTo>
                <a:cubicBezTo>
                  <a:pt x="365959" y="419309"/>
                  <a:pt x="368329" y="412369"/>
                  <a:pt x="373476" y="407164"/>
                </a:cubicBezTo>
                <a:cubicBezTo>
                  <a:pt x="378624" y="401959"/>
                  <a:pt x="371568" y="388774"/>
                  <a:pt x="379260" y="388774"/>
                </a:cubicBezTo>
                <a:cubicBezTo>
                  <a:pt x="386952" y="388774"/>
                  <a:pt x="403144" y="389930"/>
                  <a:pt x="407366" y="383627"/>
                </a:cubicBezTo>
                <a:lnTo>
                  <a:pt x="408349" y="382470"/>
                </a:lnTo>
                <a:cubicBezTo>
                  <a:pt x="408812" y="381313"/>
                  <a:pt x="409275" y="379578"/>
                  <a:pt x="409737" y="378422"/>
                </a:cubicBezTo>
                <a:cubicBezTo>
                  <a:pt x="406556" y="366508"/>
                  <a:pt x="400947" y="352745"/>
                  <a:pt x="394354" y="34811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4" name="Frihåndsform: figur 563">
            <a:extLst>
              <a:ext uri="{FF2B5EF4-FFF2-40B4-BE49-F238E27FC236}">
                <a16:creationId xmlns:a16="http://schemas.microsoft.com/office/drawing/2014/main" id="{6F441EC1-8E47-4C73-A914-73958116F290}"/>
              </a:ext>
            </a:extLst>
          </p:cNvPr>
          <p:cNvSpPr/>
          <p:nvPr/>
        </p:nvSpPr>
        <p:spPr>
          <a:xfrm>
            <a:off x="8051832" y="4785498"/>
            <a:ext cx="38400" cy="58062"/>
          </a:xfrm>
          <a:custGeom>
            <a:avLst/>
            <a:gdLst>
              <a:gd name="connsiteX0" fmla="*/ 3586 w 38400"/>
              <a:gd name="connsiteY0" fmla="*/ 29147 h 58062"/>
              <a:gd name="connsiteX1" fmla="*/ 9369 w 38400"/>
              <a:gd name="connsiteY1" fmla="*/ 58063 h 58062"/>
              <a:gd name="connsiteX2" fmla="*/ 19201 w 38400"/>
              <a:gd name="connsiteY2" fmla="*/ 51181 h 58062"/>
              <a:gd name="connsiteX3" fmla="*/ 38400 w 38400"/>
              <a:gd name="connsiteY3" fmla="*/ 18390 h 58062"/>
              <a:gd name="connsiteX4" fmla="*/ 32617 w 38400"/>
              <a:gd name="connsiteY4" fmla="*/ 14400 h 58062"/>
              <a:gd name="connsiteX5" fmla="*/ 31692 w 38400"/>
              <a:gd name="connsiteY5" fmla="*/ 0 h 58062"/>
              <a:gd name="connsiteX6" fmla="*/ 20125 w 38400"/>
              <a:gd name="connsiteY6" fmla="*/ 578 h 58062"/>
              <a:gd name="connsiteX7" fmla="*/ 7981 w 38400"/>
              <a:gd name="connsiteY7" fmla="*/ 9195 h 58062"/>
              <a:gd name="connsiteX8" fmla="*/ 0 w 38400"/>
              <a:gd name="connsiteY8" fmla="*/ 8039 h 58062"/>
              <a:gd name="connsiteX9" fmla="*/ 1388 w 38400"/>
              <a:gd name="connsiteY9" fmla="*/ 8617 h 58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400" h="58062">
                <a:moveTo>
                  <a:pt x="3586" y="29147"/>
                </a:moveTo>
                <a:cubicBezTo>
                  <a:pt x="6188" y="38631"/>
                  <a:pt x="8154" y="48295"/>
                  <a:pt x="9369" y="58063"/>
                </a:cubicBezTo>
                <a:cubicBezTo>
                  <a:pt x="12492" y="55582"/>
                  <a:pt x="15788" y="53280"/>
                  <a:pt x="19201" y="51181"/>
                </a:cubicBezTo>
                <a:cubicBezTo>
                  <a:pt x="24984" y="48289"/>
                  <a:pt x="38400" y="18390"/>
                  <a:pt x="38400" y="18390"/>
                </a:cubicBezTo>
                <a:lnTo>
                  <a:pt x="32617" y="14400"/>
                </a:lnTo>
                <a:cubicBezTo>
                  <a:pt x="32849" y="9583"/>
                  <a:pt x="32501" y="4754"/>
                  <a:pt x="31692" y="0"/>
                </a:cubicBezTo>
                <a:cubicBezTo>
                  <a:pt x="26545" y="578"/>
                  <a:pt x="20125" y="578"/>
                  <a:pt x="20125" y="578"/>
                </a:cubicBezTo>
                <a:cubicBezTo>
                  <a:pt x="20125" y="578"/>
                  <a:pt x="21571" y="12145"/>
                  <a:pt x="7981" y="9195"/>
                </a:cubicBezTo>
                <a:cubicBezTo>
                  <a:pt x="6073" y="8617"/>
                  <a:pt x="3297" y="8617"/>
                  <a:pt x="0" y="8039"/>
                </a:cubicBezTo>
                <a:cubicBezTo>
                  <a:pt x="405" y="8345"/>
                  <a:pt x="868" y="8542"/>
                  <a:pt x="1388" y="861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5" name="Frihåndsform: figur 564">
            <a:extLst>
              <a:ext uri="{FF2B5EF4-FFF2-40B4-BE49-F238E27FC236}">
                <a16:creationId xmlns:a16="http://schemas.microsoft.com/office/drawing/2014/main" id="{AD15D07D-3A3B-4891-9D5F-449CB4582617}"/>
              </a:ext>
            </a:extLst>
          </p:cNvPr>
          <p:cNvSpPr/>
          <p:nvPr/>
        </p:nvSpPr>
        <p:spPr>
          <a:xfrm>
            <a:off x="8076469" y="5029027"/>
            <a:ext cx="235201" cy="465891"/>
          </a:xfrm>
          <a:custGeom>
            <a:avLst/>
            <a:gdLst>
              <a:gd name="connsiteX0" fmla="*/ 198305 w 235201"/>
              <a:gd name="connsiteY0" fmla="*/ 154758 h 465891"/>
              <a:gd name="connsiteX1" fmla="*/ 209871 w 235201"/>
              <a:gd name="connsiteY1" fmla="*/ 138680 h 465891"/>
              <a:gd name="connsiteX2" fmla="*/ 218314 w 235201"/>
              <a:gd name="connsiteY2" fmla="*/ 134632 h 465891"/>
              <a:gd name="connsiteX3" fmla="*/ 220686 w 235201"/>
              <a:gd name="connsiteY3" fmla="*/ 122545 h 465891"/>
              <a:gd name="connsiteX4" fmla="*/ 235202 w 235201"/>
              <a:gd name="connsiteY4" fmla="*/ 105196 h 465891"/>
              <a:gd name="connsiteX5" fmla="*/ 233293 w 235201"/>
              <a:gd name="connsiteY5" fmla="*/ 95422 h 465891"/>
              <a:gd name="connsiteX6" fmla="*/ 221726 w 235201"/>
              <a:gd name="connsiteY6" fmla="*/ 21861 h 465891"/>
              <a:gd name="connsiteX7" fmla="*/ 217505 w 235201"/>
              <a:gd name="connsiteY7" fmla="*/ 0 h 465891"/>
              <a:gd name="connsiteX8" fmla="*/ 215597 w 235201"/>
              <a:gd name="connsiteY8" fmla="*/ 2313 h 465891"/>
              <a:gd name="connsiteX9" fmla="*/ 198767 w 235201"/>
              <a:gd name="connsiteY9" fmla="*/ 7518 h 465891"/>
              <a:gd name="connsiteX10" fmla="*/ 184715 w 235201"/>
              <a:gd name="connsiteY10" fmla="*/ 6940 h 465891"/>
              <a:gd name="connsiteX11" fmla="*/ 177196 w 235201"/>
              <a:gd name="connsiteY11" fmla="*/ 17870 h 465891"/>
              <a:gd name="connsiteX12" fmla="*/ 163143 w 235201"/>
              <a:gd name="connsiteY12" fmla="*/ 19547 h 465891"/>
              <a:gd name="connsiteX13" fmla="*/ 142960 w 235201"/>
              <a:gd name="connsiteY13" fmla="*/ 23017 h 465891"/>
              <a:gd name="connsiteX14" fmla="*/ 135500 w 235201"/>
              <a:gd name="connsiteY14" fmla="*/ 14979 h 465891"/>
              <a:gd name="connsiteX15" fmla="*/ 121389 w 235201"/>
              <a:gd name="connsiteY15" fmla="*/ 18390 h 465891"/>
              <a:gd name="connsiteX16" fmla="*/ 108319 w 235201"/>
              <a:gd name="connsiteY16" fmla="*/ 16713 h 465891"/>
              <a:gd name="connsiteX17" fmla="*/ 106873 w 235201"/>
              <a:gd name="connsiteY17" fmla="*/ 26487 h 465891"/>
              <a:gd name="connsiteX18" fmla="*/ 117225 w 235201"/>
              <a:gd name="connsiteY18" fmla="*/ 85649 h 465891"/>
              <a:gd name="connsiteX19" fmla="*/ 131278 w 235201"/>
              <a:gd name="connsiteY19" fmla="*/ 101784 h 465891"/>
              <a:gd name="connsiteX20" fmla="*/ 131741 w 235201"/>
              <a:gd name="connsiteY20" fmla="*/ 129948 h 465891"/>
              <a:gd name="connsiteX21" fmla="*/ 118613 w 235201"/>
              <a:gd name="connsiteY21" fmla="*/ 148338 h 465891"/>
              <a:gd name="connsiteX22" fmla="*/ 116705 w 235201"/>
              <a:gd name="connsiteY22" fmla="*/ 173611 h 465891"/>
              <a:gd name="connsiteX23" fmla="*/ 95191 w 235201"/>
              <a:gd name="connsiteY23" fmla="*/ 139721 h 465891"/>
              <a:gd name="connsiteX24" fmla="*/ 99875 w 235201"/>
              <a:gd name="connsiteY24" fmla="*/ 103461 h 465891"/>
              <a:gd name="connsiteX25" fmla="*/ 81080 w 235201"/>
              <a:gd name="connsiteY25" fmla="*/ 100049 h 465891"/>
              <a:gd name="connsiteX26" fmla="*/ 65176 w 235201"/>
              <a:gd name="connsiteY26" fmla="*/ 86805 h 465891"/>
              <a:gd name="connsiteX27" fmla="*/ 0 w 235201"/>
              <a:gd name="connsiteY27" fmla="*/ 114969 h 465891"/>
              <a:gd name="connsiteX28" fmla="*/ 4685 w 235201"/>
              <a:gd name="connsiteY28" fmla="*/ 135673 h 465891"/>
              <a:gd name="connsiteX29" fmla="*/ 3297 w 235201"/>
              <a:gd name="connsiteY29" fmla="*/ 135673 h 465891"/>
              <a:gd name="connsiteX30" fmla="*/ 6593 w 235201"/>
              <a:gd name="connsiteY30" fmla="*/ 144868 h 465891"/>
              <a:gd name="connsiteX31" fmla="*/ 36607 w 235201"/>
              <a:gd name="connsiteY31" fmla="*/ 153485 h 465891"/>
              <a:gd name="connsiteX32" fmla="*/ 63788 w 235201"/>
              <a:gd name="connsiteY32" fmla="*/ 164415 h 465891"/>
              <a:gd name="connsiteX33" fmla="*/ 64714 w 235201"/>
              <a:gd name="connsiteY33" fmla="*/ 207500 h 465891"/>
              <a:gd name="connsiteX34" fmla="*/ 58583 w 235201"/>
              <a:gd name="connsiteY34" fmla="*/ 232252 h 465891"/>
              <a:gd name="connsiteX35" fmla="*/ 66102 w 235201"/>
              <a:gd name="connsiteY35" fmla="*/ 253476 h 465891"/>
              <a:gd name="connsiteX36" fmla="*/ 53436 w 235201"/>
              <a:gd name="connsiteY36" fmla="*/ 274758 h 465891"/>
              <a:gd name="connsiteX37" fmla="*/ 47653 w 235201"/>
              <a:gd name="connsiteY37" fmla="*/ 301765 h 465891"/>
              <a:gd name="connsiteX38" fmla="*/ 23769 w 235201"/>
              <a:gd name="connsiteY38" fmla="*/ 329929 h 465891"/>
              <a:gd name="connsiteX39" fmla="*/ 24694 w 235201"/>
              <a:gd name="connsiteY39" fmla="*/ 331086 h 465891"/>
              <a:gd name="connsiteX40" fmla="*/ 39210 w 235201"/>
              <a:gd name="connsiteY40" fmla="*/ 383135 h 465891"/>
              <a:gd name="connsiteX41" fmla="*/ 41060 w 235201"/>
              <a:gd name="connsiteY41" fmla="*/ 433679 h 465891"/>
              <a:gd name="connsiteX42" fmla="*/ 43894 w 235201"/>
              <a:gd name="connsiteY42" fmla="*/ 465892 h 465891"/>
              <a:gd name="connsiteX43" fmla="*/ 61244 w 235201"/>
              <a:gd name="connsiteY43" fmla="*/ 464157 h 465891"/>
              <a:gd name="connsiteX44" fmla="*/ 62169 w 235201"/>
              <a:gd name="connsiteY44" fmla="*/ 450335 h 465891"/>
              <a:gd name="connsiteX45" fmla="*/ 52800 w 235201"/>
              <a:gd name="connsiteY45" fmla="*/ 439405 h 465891"/>
              <a:gd name="connsiteX46" fmla="*/ 89813 w 235201"/>
              <a:gd name="connsiteY46" fmla="*/ 407250 h 465891"/>
              <a:gd name="connsiteX47" fmla="*/ 119365 w 235201"/>
              <a:gd name="connsiteY47" fmla="*/ 385390 h 465891"/>
              <a:gd name="connsiteX48" fmla="*/ 120290 w 235201"/>
              <a:gd name="connsiteY48" fmla="*/ 366421 h 465891"/>
              <a:gd name="connsiteX49" fmla="*/ 107798 w 235201"/>
              <a:gd name="connsiteY49" fmla="*/ 345602 h 465891"/>
              <a:gd name="connsiteX50" fmla="*/ 105948 w 235201"/>
              <a:gd name="connsiteY50" fmla="*/ 274353 h 465891"/>
              <a:gd name="connsiteX51" fmla="*/ 105948 w 235201"/>
              <a:gd name="connsiteY51" fmla="*/ 273775 h 465891"/>
              <a:gd name="connsiteX52" fmla="*/ 109706 w 235201"/>
              <a:gd name="connsiteY52" fmla="*/ 252493 h 465891"/>
              <a:gd name="connsiteX53" fmla="*/ 110632 w 235201"/>
              <a:gd name="connsiteY53" fmla="*/ 252493 h 465891"/>
              <a:gd name="connsiteX54" fmla="*/ 130815 w 235201"/>
              <a:gd name="connsiteY54" fmla="*/ 219760 h 465891"/>
              <a:gd name="connsiteX55" fmla="*/ 138738 w 235201"/>
              <a:gd name="connsiteY55" fmla="*/ 214613 h 465891"/>
              <a:gd name="connsiteX56" fmla="*/ 142035 w 235201"/>
              <a:gd name="connsiteY56" fmla="*/ 198478 h 465891"/>
              <a:gd name="connsiteX57" fmla="*/ 157533 w 235201"/>
              <a:gd name="connsiteY57" fmla="*/ 185871 h 465891"/>
              <a:gd name="connsiteX58" fmla="*/ 167828 w 235201"/>
              <a:gd name="connsiteY58" fmla="*/ 185293 h 465891"/>
              <a:gd name="connsiteX59" fmla="*/ 171587 w 235201"/>
              <a:gd name="connsiteY59" fmla="*/ 185871 h 465891"/>
              <a:gd name="connsiteX60" fmla="*/ 198767 w 235201"/>
              <a:gd name="connsiteY60" fmla="*/ 173784 h 465891"/>
              <a:gd name="connsiteX61" fmla="*/ 198305 w 235201"/>
              <a:gd name="connsiteY61" fmla="*/ 154758 h 46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235201" h="465891">
                <a:moveTo>
                  <a:pt x="198305" y="154758"/>
                </a:moveTo>
                <a:cubicBezTo>
                  <a:pt x="199982" y="148118"/>
                  <a:pt x="204088" y="142370"/>
                  <a:pt x="209871" y="138680"/>
                </a:cubicBezTo>
                <a:cubicBezTo>
                  <a:pt x="212589" y="137096"/>
                  <a:pt x="215365" y="135742"/>
                  <a:pt x="218314" y="134632"/>
                </a:cubicBezTo>
                <a:cubicBezTo>
                  <a:pt x="219240" y="130584"/>
                  <a:pt x="219702" y="126594"/>
                  <a:pt x="220686" y="122545"/>
                </a:cubicBezTo>
                <a:cubicBezTo>
                  <a:pt x="222247" y="114663"/>
                  <a:pt x="227741" y="108122"/>
                  <a:pt x="235202" y="105196"/>
                </a:cubicBezTo>
                <a:cubicBezTo>
                  <a:pt x="233987" y="102073"/>
                  <a:pt x="233351" y="98765"/>
                  <a:pt x="233293" y="95422"/>
                </a:cubicBezTo>
                <a:cubicBezTo>
                  <a:pt x="232368" y="70150"/>
                  <a:pt x="226295" y="46554"/>
                  <a:pt x="221726" y="21861"/>
                </a:cubicBezTo>
                <a:cubicBezTo>
                  <a:pt x="220338" y="14400"/>
                  <a:pt x="218893" y="7518"/>
                  <a:pt x="217505" y="0"/>
                </a:cubicBezTo>
                <a:cubicBezTo>
                  <a:pt x="216580" y="579"/>
                  <a:pt x="215597" y="1735"/>
                  <a:pt x="215597" y="2313"/>
                </a:cubicBezTo>
                <a:cubicBezTo>
                  <a:pt x="213746" y="7518"/>
                  <a:pt x="204377" y="1735"/>
                  <a:pt x="198767" y="7518"/>
                </a:cubicBezTo>
                <a:cubicBezTo>
                  <a:pt x="193158" y="13301"/>
                  <a:pt x="189861" y="8097"/>
                  <a:pt x="184715" y="6940"/>
                </a:cubicBezTo>
                <a:cubicBezTo>
                  <a:pt x="179568" y="5783"/>
                  <a:pt x="177659" y="12723"/>
                  <a:pt x="177196" y="17870"/>
                </a:cubicBezTo>
                <a:cubicBezTo>
                  <a:pt x="176734" y="23017"/>
                  <a:pt x="166902" y="20125"/>
                  <a:pt x="163143" y="19547"/>
                </a:cubicBezTo>
                <a:cubicBezTo>
                  <a:pt x="159384" y="18969"/>
                  <a:pt x="148628" y="23017"/>
                  <a:pt x="142960" y="23017"/>
                </a:cubicBezTo>
                <a:cubicBezTo>
                  <a:pt x="137292" y="23017"/>
                  <a:pt x="141572" y="17234"/>
                  <a:pt x="135500" y="14979"/>
                </a:cubicBezTo>
                <a:cubicBezTo>
                  <a:pt x="129427" y="12723"/>
                  <a:pt x="125148" y="18390"/>
                  <a:pt x="121389" y="18390"/>
                </a:cubicBezTo>
                <a:cubicBezTo>
                  <a:pt x="119538" y="18390"/>
                  <a:pt x="113003" y="17292"/>
                  <a:pt x="108319" y="16713"/>
                </a:cubicBezTo>
                <a:cubicBezTo>
                  <a:pt x="108376" y="20027"/>
                  <a:pt x="107914" y="23329"/>
                  <a:pt x="106873" y="26487"/>
                </a:cubicBezTo>
                <a:cubicBezTo>
                  <a:pt x="102189" y="40251"/>
                  <a:pt x="116241" y="71885"/>
                  <a:pt x="117225" y="85649"/>
                </a:cubicBezTo>
                <a:cubicBezTo>
                  <a:pt x="122430" y="90565"/>
                  <a:pt x="127114" y="95966"/>
                  <a:pt x="131278" y="101784"/>
                </a:cubicBezTo>
                <a:cubicBezTo>
                  <a:pt x="137061" y="110979"/>
                  <a:pt x="131278" y="109822"/>
                  <a:pt x="131741" y="129948"/>
                </a:cubicBezTo>
                <a:cubicBezTo>
                  <a:pt x="132203" y="150073"/>
                  <a:pt x="124685" y="141514"/>
                  <a:pt x="118613" y="148338"/>
                </a:cubicBezTo>
                <a:cubicBezTo>
                  <a:pt x="112540" y="155162"/>
                  <a:pt x="118150" y="169562"/>
                  <a:pt x="116705" y="173611"/>
                </a:cubicBezTo>
                <a:cubicBezTo>
                  <a:pt x="115259" y="177659"/>
                  <a:pt x="96579" y="144695"/>
                  <a:pt x="95191" y="139721"/>
                </a:cubicBezTo>
                <a:cubicBezTo>
                  <a:pt x="93803" y="134748"/>
                  <a:pt x="102189" y="114969"/>
                  <a:pt x="99875" y="103461"/>
                </a:cubicBezTo>
                <a:cubicBezTo>
                  <a:pt x="97562" y="91952"/>
                  <a:pt x="85302" y="99470"/>
                  <a:pt x="81080" y="100049"/>
                </a:cubicBezTo>
                <a:cubicBezTo>
                  <a:pt x="76858" y="100627"/>
                  <a:pt x="67027" y="86805"/>
                  <a:pt x="65176" y="86805"/>
                </a:cubicBezTo>
                <a:cubicBezTo>
                  <a:pt x="63326" y="86805"/>
                  <a:pt x="0" y="114969"/>
                  <a:pt x="0" y="114969"/>
                </a:cubicBezTo>
                <a:lnTo>
                  <a:pt x="4685" y="135673"/>
                </a:lnTo>
                <a:lnTo>
                  <a:pt x="3297" y="135673"/>
                </a:lnTo>
                <a:lnTo>
                  <a:pt x="6593" y="144868"/>
                </a:lnTo>
                <a:cubicBezTo>
                  <a:pt x="6593" y="144868"/>
                  <a:pt x="27181" y="146025"/>
                  <a:pt x="36607" y="153485"/>
                </a:cubicBezTo>
                <a:cubicBezTo>
                  <a:pt x="46034" y="160946"/>
                  <a:pt x="60492" y="162102"/>
                  <a:pt x="63788" y="164415"/>
                </a:cubicBezTo>
                <a:cubicBezTo>
                  <a:pt x="67085" y="166729"/>
                  <a:pt x="63788" y="194315"/>
                  <a:pt x="64714" y="207500"/>
                </a:cubicBezTo>
                <a:cubicBezTo>
                  <a:pt x="65639" y="220686"/>
                  <a:pt x="52048" y="224849"/>
                  <a:pt x="58583" y="232252"/>
                </a:cubicBezTo>
                <a:cubicBezTo>
                  <a:pt x="65118" y="239654"/>
                  <a:pt x="61880" y="251799"/>
                  <a:pt x="66102" y="253476"/>
                </a:cubicBezTo>
                <a:cubicBezTo>
                  <a:pt x="70323" y="255153"/>
                  <a:pt x="58583" y="270826"/>
                  <a:pt x="53436" y="274758"/>
                </a:cubicBezTo>
                <a:cubicBezTo>
                  <a:pt x="48289" y="278691"/>
                  <a:pt x="53436" y="292108"/>
                  <a:pt x="47653" y="301765"/>
                </a:cubicBezTo>
                <a:cubicBezTo>
                  <a:pt x="40193" y="311585"/>
                  <a:pt x="32270" y="320989"/>
                  <a:pt x="23769" y="329929"/>
                </a:cubicBezTo>
                <a:cubicBezTo>
                  <a:pt x="24290" y="330040"/>
                  <a:pt x="24694" y="330525"/>
                  <a:pt x="24694" y="331086"/>
                </a:cubicBezTo>
                <a:cubicBezTo>
                  <a:pt x="26545" y="335713"/>
                  <a:pt x="33137" y="378797"/>
                  <a:pt x="39210" y="383135"/>
                </a:cubicBezTo>
                <a:cubicBezTo>
                  <a:pt x="45282" y="387472"/>
                  <a:pt x="42044" y="430210"/>
                  <a:pt x="41060" y="433679"/>
                </a:cubicBezTo>
                <a:cubicBezTo>
                  <a:pt x="40078" y="437150"/>
                  <a:pt x="43894" y="465892"/>
                  <a:pt x="43894" y="465892"/>
                </a:cubicBezTo>
                <a:cubicBezTo>
                  <a:pt x="49619" y="464868"/>
                  <a:pt x="55402" y="464290"/>
                  <a:pt x="61244" y="464157"/>
                </a:cubicBezTo>
                <a:cubicBezTo>
                  <a:pt x="61707" y="458374"/>
                  <a:pt x="62169" y="453805"/>
                  <a:pt x="62169" y="450335"/>
                </a:cubicBezTo>
                <a:cubicBezTo>
                  <a:pt x="62631" y="437150"/>
                  <a:pt x="55172" y="448079"/>
                  <a:pt x="52800" y="439405"/>
                </a:cubicBezTo>
                <a:cubicBezTo>
                  <a:pt x="50429" y="430730"/>
                  <a:pt x="69687" y="415868"/>
                  <a:pt x="89813" y="407250"/>
                </a:cubicBezTo>
                <a:cubicBezTo>
                  <a:pt x="109938" y="398633"/>
                  <a:pt x="117514" y="393429"/>
                  <a:pt x="119365" y="385390"/>
                </a:cubicBezTo>
                <a:cubicBezTo>
                  <a:pt x="120232" y="379110"/>
                  <a:pt x="120579" y="372760"/>
                  <a:pt x="120290" y="366421"/>
                </a:cubicBezTo>
                <a:cubicBezTo>
                  <a:pt x="113292" y="361650"/>
                  <a:pt x="108724" y="354039"/>
                  <a:pt x="107798" y="345602"/>
                </a:cubicBezTo>
                <a:cubicBezTo>
                  <a:pt x="105485" y="323221"/>
                  <a:pt x="102651" y="297949"/>
                  <a:pt x="105948" y="274353"/>
                </a:cubicBezTo>
                <a:lnTo>
                  <a:pt x="105948" y="273775"/>
                </a:lnTo>
                <a:cubicBezTo>
                  <a:pt x="103114" y="262209"/>
                  <a:pt x="104097" y="253071"/>
                  <a:pt x="109706" y="252493"/>
                </a:cubicBezTo>
                <a:lnTo>
                  <a:pt x="110632" y="252493"/>
                </a:lnTo>
                <a:cubicBezTo>
                  <a:pt x="114565" y="240094"/>
                  <a:pt x="121504" y="228851"/>
                  <a:pt x="130815" y="219760"/>
                </a:cubicBezTo>
                <a:cubicBezTo>
                  <a:pt x="133071" y="217528"/>
                  <a:pt x="135789" y="215781"/>
                  <a:pt x="138738" y="214613"/>
                </a:cubicBezTo>
                <a:cubicBezTo>
                  <a:pt x="138391" y="209038"/>
                  <a:pt x="139490" y="203463"/>
                  <a:pt x="142035" y="198478"/>
                </a:cubicBezTo>
                <a:cubicBezTo>
                  <a:pt x="145331" y="192412"/>
                  <a:pt x="150940" y="187889"/>
                  <a:pt x="157533" y="185871"/>
                </a:cubicBezTo>
                <a:cubicBezTo>
                  <a:pt x="160888" y="184818"/>
                  <a:pt x="164416" y="184616"/>
                  <a:pt x="167828" y="185293"/>
                </a:cubicBezTo>
                <a:cubicBezTo>
                  <a:pt x="169100" y="185165"/>
                  <a:pt x="170430" y="185368"/>
                  <a:pt x="171587" y="185871"/>
                </a:cubicBezTo>
                <a:cubicBezTo>
                  <a:pt x="180319" y="181100"/>
                  <a:pt x="189399" y="177058"/>
                  <a:pt x="198767" y="173784"/>
                </a:cubicBezTo>
                <a:cubicBezTo>
                  <a:pt x="197148" y="167561"/>
                  <a:pt x="197033" y="161055"/>
                  <a:pt x="198305" y="15475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6" name="Frihåndsform: figur 565">
            <a:extLst>
              <a:ext uri="{FF2B5EF4-FFF2-40B4-BE49-F238E27FC236}">
                <a16:creationId xmlns:a16="http://schemas.microsoft.com/office/drawing/2014/main" id="{4667798F-73DB-4F3E-9278-845FB24B4D0B}"/>
              </a:ext>
            </a:extLst>
          </p:cNvPr>
          <p:cNvSpPr/>
          <p:nvPr/>
        </p:nvSpPr>
        <p:spPr>
          <a:xfrm>
            <a:off x="8061664" y="4743223"/>
            <a:ext cx="232656" cy="304541"/>
          </a:xfrm>
          <a:custGeom>
            <a:avLst/>
            <a:gdLst>
              <a:gd name="connsiteX0" fmla="*/ 219181 w 232656"/>
              <a:gd name="connsiteY0" fmla="*/ 240984 h 304541"/>
              <a:gd name="connsiteX1" fmla="*/ 230401 w 232656"/>
              <a:gd name="connsiteY1" fmla="*/ 203625 h 304541"/>
              <a:gd name="connsiteX2" fmla="*/ 227625 w 232656"/>
              <a:gd name="connsiteY2" fmla="*/ 194430 h 304541"/>
              <a:gd name="connsiteX3" fmla="*/ 226237 w 232656"/>
              <a:gd name="connsiteY3" fmla="*/ 188126 h 304541"/>
              <a:gd name="connsiteX4" fmla="*/ 208888 w 232656"/>
              <a:gd name="connsiteY4" fmla="*/ 163374 h 304541"/>
              <a:gd name="connsiteX5" fmla="*/ 224328 w 232656"/>
              <a:gd name="connsiteY5" fmla="*/ 103056 h 304541"/>
              <a:gd name="connsiteX6" fmla="*/ 190093 w 232656"/>
              <a:gd name="connsiteY6" fmla="*/ 74140 h 304541"/>
              <a:gd name="connsiteX7" fmla="*/ 191538 w 232656"/>
              <a:gd name="connsiteY7" fmla="*/ 56791 h 304541"/>
              <a:gd name="connsiteX8" fmla="*/ 102940 w 232656"/>
              <a:gd name="connsiteY8" fmla="*/ 1041 h 304541"/>
              <a:gd name="connsiteX9" fmla="*/ 91721 w 232656"/>
              <a:gd name="connsiteY9" fmla="*/ 27470 h 304541"/>
              <a:gd name="connsiteX10" fmla="*/ 93109 w 232656"/>
              <a:gd name="connsiteY10" fmla="*/ 44820 h 304541"/>
              <a:gd name="connsiteX11" fmla="*/ 55113 w 232656"/>
              <a:gd name="connsiteY11" fmla="*/ 42506 h 304541"/>
              <a:gd name="connsiteX12" fmla="*/ 55113 w 232656"/>
              <a:gd name="connsiteY12" fmla="*/ 0 h 304541"/>
              <a:gd name="connsiteX13" fmla="*/ 35451 w 232656"/>
              <a:gd name="connsiteY13" fmla="*/ 1735 h 304541"/>
              <a:gd name="connsiteX14" fmla="*/ 23884 w 232656"/>
              <a:gd name="connsiteY14" fmla="*/ 5147 h 304541"/>
              <a:gd name="connsiteX15" fmla="*/ 27643 w 232656"/>
              <a:gd name="connsiteY15" fmla="*/ 17234 h 304541"/>
              <a:gd name="connsiteX16" fmla="*/ 31402 w 232656"/>
              <a:gd name="connsiteY16" fmla="*/ 35624 h 304541"/>
              <a:gd name="connsiteX17" fmla="*/ 22033 w 232656"/>
              <a:gd name="connsiteY17" fmla="*/ 40771 h 304541"/>
              <a:gd name="connsiteX18" fmla="*/ 22959 w 232656"/>
              <a:gd name="connsiteY18" fmla="*/ 55171 h 304541"/>
              <a:gd name="connsiteX19" fmla="*/ 29089 w 232656"/>
              <a:gd name="connsiteY19" fmla="*/ 59162 h 304541"/>
              <a:gd name="connsiteX20" fmla="*/ 9831 w 232656"/>
              <a:gd name="connsiteY20" fmla="*/ 91952 h 304541"/>
              <a:gd name="connsiteX21" fmla="*/ 0 w 232656"/>
              <a:gd name="connsiteY21" fmla="*/ 98834 h 304541"/>
              <a:gd name="connsiteX22" fmla="*/ 14516 w 232656"/>
              <a:gd name="connsiteY22" fmla="*/ 151750 h 304541"/>
              <a:gd name="connsiteX23" fmla="*/ 27181 w 232656"/>
              <a:gd name="connsiteY23" fmla="*/ 187953 h 304541"/>
              <a:gd name="connsiteX24" fmla="*/ 32964 w 232656"/>
              <a:gd name="connsiteY24" fmla="*/ 210334 h 304541"/>
              <a:gd name="connsiteX25" fmla="*/ 19836 w 232656"/>
              <a:gd name="connsiteY25" fmla="*/ 198767 h 304541"/>
              <a:gd name="connsiteX26" fmla="*/ 18448 w 232656"/>
              <a:gd name="connsiteY26" fmla="*/ 202758 h 304541"/>
              <a:gd name="connsiteX27" fmla="*/ 17522 w 232656"/>
              <a:gd name="connsiteY27" fmla="*/ 203914 h 304541"/>
              <a:gd name="connsiteX28" fmla="*/ 34410 w 232656"/>
              <a:gd name="connsiteY28" fmla="*/ 215481 h 304541"/>
              <a:gd name="connsiteX29" fmla="*/ 55981 w 232656"/>
              <a:gd name="connsiteY29" fmla="*/ 225254 h 304541"/>
              <a:gd name="connsiteX30" fmla="*/ 85938 w 232656"/>
              <a:gd name="connsiteY30" fmla="*/ 240753 h 304541"/>
              <a:gd name="connsiteX31" fmla="*/ 87384 w 232656"/>
              <a:gd name="connsiteY31" fmla="*/ 243645 h 304541"/>
              <a:gd name="connsiteX32" fmla="*/ 103287 w 232656"/>
              <a:gd name="connsiteY32" fmla="*/ 243645 h 304541"/>
              <a:gd name="connsiteX33" fmla="*/ 106583 w 232656"/>
              <a:gd name="connsiteY33" fmla="*/ 241910 h 304541"/>
              <a:gd name="connsiteX34" fmla="*/ 123470 w 232656"/>
              <a:gd name="connsiteY34" fmla="*/ 298238 h 304541"/>
              <a:gd name="connsiteX35" fmla="*/ 136598 w 232656"/>
              <a:gd name="connsiteY35" fmla="*/ 299973 h 304541"/>
              <a:gd name="connsiteX36" fmla="*/ 150651 w 232656"/>
              <a:gd name="connsiteY36" fmla="*/ 296503 h 304541"/>
              <a:gd name="connsiteX37" fmla="*/ 158112 w 232656"/>
              <a:gd name="connsiteY37" fmla="*/ 304541 h 304541"/>
              <a:gd name="connsiteX38" fmla="*/ 178295 w 232656"/>
              <a:gd name="connsiteY38" fmla="*/ 301129 h 304541"/>
              <a:gd name="connsiteX39" fmla="*/ 192348 w 232656"/>
              <a:gd name="connsiteY39" fmla="*/ 299395 h 304541"/>
              <a:gd name="connsiteX40" fmla="*/ 199866 w 232656"/>
              <a:gd name="connsiteY40" fmla="*/ 288464 h 304541"/>
              <a:gd name="connsiteX41" fmla="*/ 213919 w 232656"/>
              <a:gd name="connsiteY41" fmla="*/ 289042 h 304541"/>
              <a:gd name="connsiteX42" fmla="*/ 230806 w 232656"/>
              <a:gd name="connsiteY42" fmla="*/ 283838 h 304541"/>
              <a:gd name="connsiteX43" fmla="*/ 232657 w 232656"/>
              <a:gd name="connsiteY43" fmla="*/ 281582 h 304541"/>
              <a:gd name="connsiteX44" fmla="*/ 219181 w 232656"/>
              <a:gd name="connsiteY44" fmla="*/ 240984 h 304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232656" h="304541">
                <a:moveTo>
                  <a:pt x="219181" y="240984"/>
                </a:moveTo>
                <a:cubicBezTo>
                  <a:pt x="212068" y="227562"/>
                  <a:pt x="217042" y="210912"/>
                  <a:pt x="230401" y="203625"/>
                </a:cubicBezTo>
                <a:cubicBezTo>
                  <a:pt x="230401" y="199056"/>
                  <a:pt x="229476" y="195008"/>
                  <a:pt x="227625" y="194430"/>
                </a:cubicBezTo>
                <a:cubicBezTo>
                  <a:pt x="225774" y="193852"/>
                  <a:pt x="225716" y="191538"/>
                  <a:pt x="226237" y="188126"/>
                </a:cubicBezTo>
                <a:cubicBezTo>
                  <a:pt x="215712" y="184465"/>
                  <a:pt x="208714" y="174501"/>
                  <a:pt x="208888" y="163374"/>
                </a:cubicBezTo>
                <a:cubicBezTo>
                  <a:pt x="207789" y="142168"/>
                  <a:pt x="213167" y="121122"/>
                  <a:pt x="224328" y="103056"/>
                </a:cubicBezTo>
                <a:cubicBezTo>
                  <a:pt x="206517" y="88656"/>
                  <a:pt x="190093" y="74140"/>
                  <a:pt x="190093" y="74140"/>
                </a:cubicBezTo>
                <a:lnTo>
                  <a:pt x="191538" y="56791"/>
                </a:lnTo>
                <a:lnTo>
                  <a:pt x="102940" y="1041"/>
                </a:lnTo>
                <a:cubicBezTo>
                  <a:pt x="102478" y="13648"/>
                  <a:pt x="97793" y="24174"/>
                  <a:pt x="91721" y="27470"/>
                </a:cubicBezTo>
                <a:cubicBezTo>
                  <a:pt x="85648" y="30766"/>
                  <a:pt x="101090" y="42969"/>
                  <a:pt x="93109" y="44820"/>
                </a:cubicBezTo>
                <a:cubicBezTo>
                  <a:pt x="85128" y="46670"/>
                  <a:pt x="67779" y="36203"/>
                  <a:pt x="55113" y="42506"/>
                </a:cubicBezTo>
                <a:cubicBezTo>
                  <a:pt x="46670" y="46554"/>
                  <a:pt x="48578" y="21803"/>
                  <a:pt x="55113" y="0"/>
                </a:cubicBezTo>
                <a:lnTo>
                  <a:pt x="35451" y="1735"/>
                </a:lnTo>
                <a:cubicBezTo>
                  <a:pt x="35451" y="1735"/>
                  <a:pt x="30304" y="3412"/>
                  <a:pt x="23884" y="5147"/>
                </a:cubicBezTo>
                <a:lnTo>
                  <a:pt x="27643" y="17234"/>
                </a:lnTo>
                <a:cubicBezTo>
                  <a:pt x="30072" y="23057"/>
                  <a:pt x="31344" y="29309"/>
                  <a:pt x="31402" y="35624"/>
                </a:cubicBezTo>
                <a:cubicBezTo>
                  <a:pt x="30940" y="39094"/>
                  <a:pt x="26718" y="40193"/>
                  <a:pt x="22033" y="40771"/>
                </a:cubicBezTo>
                <a:cubicBezTo>
                  <a:pt x="22843" y="45525"/>
                  <a:pt x="23191" y="50354"/>
                  <a:pt x="22959" y="55171"/>
                </a:cubicBezTo>
                <a:lnTo>
                  <a:pt x="29089" y="59162"/>
                </a:lnTo>
                <a:cubicBezTo>
                  <a:pt x="29089" y="59162"/>
                  <a:pt x="15962" y="89061"/>
                  <a:pt x="9831" y="91952"/>
                </a:cubicBezTo>
                <a:cubicBezTo>
                  <a:pt x="6361" y="93936"/>
                  <a:pt x="3065" y="96243"/>
                  <a:pt x="0" y="98834"/>
                </a:cubicBezTo>
                <a:cubicBezTo>
                  <a:pt x="3758" y="120116"/>
                  <a:pt x="7981" y="144810"/>
                  <a:pt x="14516" y="151750"/>
                </a:cubicBezTo>
                <a:cubicBezTo>
                  <a:pt x="26718" y="164936"/>
                  <a:pt x="24405" y="179336"/>
                  <a:pt x="27181" y="187953"/>
                </a:cubicBezTo>
                <a:cubicBezTo>
                  <a:pt x="29956" y="196570"/>
                  <a:pt x="40308" y="206343"/>
                  <a:pt x="32964" y="210334"/>
                </a:cubicBezTo>
                <a:cubicBezTo>
                  <a:pt x="28279" y="212647"/>
                  <a:pt x="24057" y="206921"/>
                  <a:pt x="19836" y="198767"/>
                </a:cubicBezTo>
                <a:cubicBezTo>
                  <a:pt x="19431" y="200126"/>
                  <a:pt x="18968" y="201457"/>
                  <a:pt x="18448" y="202758"/>
                </a:cubicBezTo>
                <a:cubicBezTo>
                  <a:pt x="18448" y="203336"/>
                  <a:pt x="17986" y="203336"/>
                  <a:pt x="17522" y="203914"/>
                </a:cubicBezTo>
                <a:cubicBezTo>
                  <a:pt x="24057" y="209698"/>
                  <a:pt x="31113" y="215481"/>
                  <a:pt x="34410" y="215481"/>
                </a:cubicBezTo>
                <a:cubicBezTo>
                  <a:pt x="40193" y="215481"/>
                  <a:pt x="49851" y="224098"/>
                  <a:pt x="55981" y="225254"/>
                </a:cubicBezTo>
                <a:cubicBezTo>
                  <a:pt x="62111" y="226411"/>
                  <a:pt x="83624" y="236821"/>
                  <a:pt x="85938" y="240753"/>
                </a:cubicBezTo>
                <a:cubicBezTo>
                  <a:pt x="86516" y="241667"/>
                  <a:pt x="86978" y="242638"/>
                  <a:pt x="87384" y="243645"/>
                </a:cubicBezTo>
                <a:cubicBezTo>
                  <a:pt x="92646" y="243066"/>
                  <a:pt x="98024" y="243066"/>
                  <a:pt x="103287" y="243645"/>
                </a:cubicBezTo>
                <a:cubicBezTo>
                  <a:pt x="104039" y="242558"/>
                  <a:pt x="105253" y="241910"/>
                  <a:pt x="106583" y="241910"/>
                </a:cubicBezTo>
                <a:cubicBezTo>
                  <a:pt x="114564" y="241910"/>
                  <a:pt x="123933" y="277534"/>
                  <a:pt x="123470" y="298238"/>
                </a:cubicBezTo>
                <a:cubicBezTo>
                  <a:pt x="128154" y="298816"/>
                  <a:pt x="134689" y="299973"/>
                  <a:pt x="136598" y="299973"/>
                </a:cubicBezTo>
                <a:cubicBezTo>
                  <a:pt x="139837" y="299973"/>
                  <a:pt x="144058" y="294190"/>
                  <a:pt x="150651" y="296503"/>
                </a:cubicBezTo>
                <a:cubicBezTo>
                  <a:pt x="157244" y="298816"/>
                  <a:pt x="152502" y="304541"/>
                  <a:pt x="158112" y="304541"/>
                </a:cubicBezTo>
                <a:cubicBezTo>
                  <a:pt x="163721" y="304541"/>
                  <a:pt x="174999" y="300551"/>
                  <a:pt x="178295" y="301129"/>
                </a:cubicBezTo>
                <a:cubicBezTo>
                  <a:pt x="181591" y="301708"/>
                  <a:pt x="191423" y="304541"/>
                  <a:pt x="192348" y="299395"/>
                </a:cubicBezTo>
                <a:cubicBezTo>
                  <a:pt x="193273" y="294247"/>
                  <a:pt x="195182" y="287308"/>
                  <a:pt x="199866" y="288464"/>
                </a:cubicBezTo>
                <a:cubicBezTo>
                  <a:pt x="204550" y="289621"/>
                  <a:pt x="208309" y="294768"/>
                  <a:pt x="213919" y="289042"/>
                </a:cubicBezTo>
                <a:cubicBezTo>
                  <a:pt x="219529" y="283317"/>
                  <a:pt x="228435" y="289042"/>
                  <a:pt x="230806" y="283838"/>
                </a:cubicBezTo>
                <a:cubicBezTo>
                  <a:pt x="230806" y="283317"/>
                  <a:pt x="231731" y="282739"/>
                  <a:pt x="232657" y="281582"/>
                </a:cubicBezTo>
                <a:cubicBezTo>
                  <a:pt x="229244" y="267720"/>
                  <a:pt x="224734" y="254147"/>
                  <a:pt x="219181" y="24098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7" name="Frihåndsform: figur 566">
            <a:extLst>
              <a:ext uri="{FF2B5EF4-FFF2-40B4-BE49-F238E27FC236}">
                <a16:creationId xmlns:a16="http://schemas.microsoft.com/office/drawing/2014/main" id="{9A73B804-7CA3-4754-8226-CBF3F328DDC2}"/>
              </a:ext>
            </a:extLst>
          </p:cNvPr>
          <p:cNvSpPr/>
          <p:nvPr/>
        </p:nvSpPr>
        <p:spPr>
          <a:xfrm>
            <a:off x="8136881" y="4988979"/>
            <a:ext cx="73575" cy="211749"/>
          </a:xfrm>
          <a:custGeom>
            <a:avLst/>
            <a:gdLst>
              <a:gd name="connsiteX0" fmla="*/ 70866 w 73575"/>
              <a:gd name="connsiteY0" fmla="*/ 140097 h 211749"/>
              <a:gd name="connsiteX1" fmla="*/ 56813 w 73575"/>
              <a:gd name="connsiteY1" fmla="*/ 123962 h 211749"/>
              <a:gd name="connsiteX2" fmla="*/ 55829 w 73575"/>
              <a:gd name="connsiteY2" fmla="*/ 128589 h 211749"/>
              <a:gd name="connsiteX3" fmla="*/ 30557 w 73575"/>
              <a:gd name="connsiteY3" fmla="*/ 86083 h 211749"/>
              <a:gd name="connsiteX4" fmla="*/ 33333 w 73575"/>
              <a:gd name="connsiteY4" fmla="*/ 36637 h 211749"/>
              <a:gd name="connsiteX5" fmla="*/ 27549 w 73575"/>
              <a:gd name="connsiteY5" fmla="*/ 434 h 211749"/>
              <a:gd name="connsiteX6" fmla="*/ 11589 w 73575"/>
              <a:gd name="connsiteY6" fmla="*/ 434 h 211749"/>
              <a:gd name="connsiteX7" fmla="*/ 21014 w 73575"/>
              <a:gd name="connsiteY7" fmla="*/ 27441 h 211749"/>
              <a:gd name="connsiteX8" fmla="*/ 12571 w 73575"/>
              <a:gd name="connsiteY8" fmla="*/ 33224 h 211749"/>
              <a:gd name="connsiteX9" fmla="*/ 13959 w 73575"/>
              <a:gd name="connsiteY9" fmla="*/ 78622 h 211749"/>
              <a:gd name="connsiteX10" fmla="*/ 4128 w 73575"/>
              <a:gd name="connsiteY10" fmla="*/ 85562 h 211749"/>
              <a:gd name="connsiteX11" fmla="*/ 369 w 73575"/>
              <a:gd name="connsiteY11" fmla="*/ 112570 h 211749"/>
              <a:gd name="connsiteX12" fmla="*/ 4590 w 73575"/>
              <a:gd name="connsiteY12" fmla="*/ 124598 h 211749"/>
              <a:gd name="connsiteX13" fmla="*/ 20494 w 73575"/>
              <a:gd name="connsiteY13" fmla="*/ 137842 h 211749"/>
              <a:gd name="connsiteX14" fmla="*/ 39289 w 73575"/>
              <a:gd name="connsiteY14" fmla="*/ 141312 h 211749"/>
              <a:gd name="connsiteX15" fmla="*/ 34605 w 73575"/>
              <a:gd name="connsiteY15" fmla="*/ 177514 h 211749"/>
              <a:gd name="connsiteX16" fmla="*/ 56119 w 73575"/>
              <a:gd name="connsiteY16" fmla="*/ 211404 h 211749"/>
              <a:gd name="connsiteX17" fmla="*/ 58027 w 73575"/>
              <a:gd name="connsiteY17" fmla="*/ 186131 h 211749"/>
              <a:gd name="connsiteX18" fmla="*/ 71155 w 73575"/>
              <a:gd name="connsiteY18" fmla="*/ 167741 h 211749"/>
              <a:gd name="connsiteX19" fmla="*/ 70866 w 73575"/>
              <a:gd name="connsiteY19" fmla="*/ 140097 h 211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3575" h="211749">
                <a:moveTo>
                  <a:pt x="70866" y="140097"/>
                </a:moveTo>
                <a:cubicBezTo>
                  <a:pt x="66586" y="134389"/>
                  <a:pt x="61902" y="128999"/>
                  <a:pt x="56813" y="123962"/>
                </a:cubicBezTo>
                <a:cubicBezTo>
                  <a:pt x="56813" y="126276"/>
                  <a:pt x="56813" y="127432"/>
                  <a:pt x="55829" y="128589"/>
                </a:cubicBezTo>
                <a:cubicBezTo>
                  <a:pt x="50046" y="138941"/>
                  <a:pt x="32696" y="106150"/>
                  <a:pt x="30557" y="86083"/>
                </a:cubicBezTo>
                <a:cubicBezTo>
                  <a:pt x="28417" y="66015"/>
                  <a:pt x="40389" y="55605"/>
                  <a:pt x="33333" y="36637"/>
                </a:cubicBezTo>
                <a:cubicBezTo>
                  <a:pt x="27549" y="20559"/>
                  <a:pt x="23501" y="5002"/>
                  <a:pt x="27549" y="434"/>
                </a:cubicBezTo>
                <a:cubicBezTo>
                  <a:pt x="22229" y="-145"/>
                  <a:pt x="16909" y="-145"/>
                  <a:pt x="11589" y="434"/>
                </a:cubicBezTo>
                <a:cubicBezTo>
                  <a:pt x="15983" y="8958"/>
                  <a:pt x="19106" y="18049"/>
                  <a:pt x="21014" y="27441"/>
                </a:cubicBezTo>
                <a:cubicBezTo>
                  <a:pt x="21014" y="33224"/>
                  <a:pt x="14885" y="26284"/>
                  <a:pt x="12571" y="33224"/>
                </a:cubicBezTo>
                <a:cubicBezTo>
                  <a:pt x="10258" y="40164"/>
                  <a:pt x="8812" y="73706"/>
                  <a:pt x="13959" y="78622"/>
                </a:cubicBezTo>
                <a:cubicBezTo>
                  <a:pt x="19106" y="83538"/>
                  <a:pt x="4128" y="80357"/>
                  <a:pt x="4128" y="85562"/>
                </a:cubicBezTo>
                <a:cubicBezTo>
                  <a:pt x="4128" y="90767"/>
                  <a:pt x="2682" y="111413"/>
                  <a:pt x="369" y="112570"/>
                </a:cubicBezTo>
                <a:cubicBezTo>
                  <a:pt x="-1019" y="113148"/>
                  <a:pt x="1757" y="118353"/>
                  <a:pt x="4590" y="124598"/>
                </a:cubicBezTo>
                <a:cubicBezTo>
                  <a:pt x="6441" y="124598"/>
                  <a:pt x="16157" y="138420"/>
                  <a:pt x="20494" y="137842"/>
                </a:cubicBezTo>
                <a:cubicBezTo>
                  <a:pt x="24831" y="137263"/>
                  <a:pt x="37381" y="129803"/>
                  <a:pt x="39289" y="141312"/>
                </a:cubicBezTo>
                <a:cubicBezTo>
                  <a:pt x="41198" y="152820"/>
                  <a:pt x="33160" y="172309"/>
                  <a:pt x="34605" y="177514"/>
                </a:cubicBezTo>
                <a:cubicBezTo>
                  <a:pt x="36051" y="182719"/>
                  <a:pt x="54731" y="215452"/>
                  <a:pt x="56119" y="211404"/>
                </a:cubicBezTo>
                <a:cubicBezTo>
                  <a:pt x="57506" y="207355"/>
                  <a:pt x="51897" y="192435"/>
                  <a:pt x="58027" y="186131"/>
                </a:cubicBezTo>
                <a:cubicBezTo>
                  <a:pt x="64157" y="179827"/>
                  <a:pt x="72080" y="187866"/>
                  <a:pt x="71155" y="167741"/>
                </a:cubicBezTo>
                <a:cubicBezTo>
                  <a:pt x="70866" y="148541"/>
                  <a:pt x="76938" y="149292"/>
                  <a:pt x="70866" y="14009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8" name="Frihåndsform: figur 567">
            <a:extLst>
              <a:ext uri="{FF2B5EF4-FFF2-40B4-BE49-F238E27FC236}">
                <a16:creationId xmlns:a16="http://schemas.microsoft.com/office/drawing/2014/main" id="{1556B194-8DBF-42D8-A31C-1CC11ADC0025}"/>
              </a:ext>
            </a:extLst>
          </p:cNvPr>
          <p:cNvSpPr/>
          <p:nvPr/>
        </p:nvSpPr>
        <p:spPr>
          <a:xfrm>
            <a:off x="8971617" y="3503639"/>
            <a:ext cx="179594" cy="140551"/>
          </a:xfrm>
          <a:custGeom>
            <a:avLst/>
            <a:gdLst>
              <a:gd name="connsiteX0" fmla="*/ 146341 w 179594"/>
              <a:gd name="connsiteY0" fmla="*/ 114932 h 140551"/>
              <a:gd name="connsiteX1" fmla="*/ 155247 w 179594"/>
              <a:gd name="connsiteY1" fmla="*/ 122971 h 140551"/>
              <a:gd name="connsiteX2" fmla="*/ 171671 w 179594"/>
              <a:gd name="connsiteY2" fmla="*/ 129332 h 140551"/>
              <a:gd name="connsiteX3" fmla="*/ 179594 w 179594"/>
              <a:gd name="connsiteY3" fmla="*/ 127597 h 140551"/>
              <a:gd name="connsiteX4" fmla="*/ 174910 w 179594"/>
              <a:gd name="connsiteY4" fmla="*/ 90238 h 140551"/>
              <a:gd name="connsiteX5" fmla="*/ 151778 w 179594"/>
              <a:gd name="connsiteY5" fmla="*/ 72426 h 140551"/>
              <a:gd name="connsiteX6" fmla="*/ 148018 w 179594"/>
              <a:gd name="connsiteY6" fmla="*/ 48252 h 140551"/>
              <a:gd name="connsiteX7" fmla="*/ 117599 w 179594"/>
              <a:gd name="connsiteY7" fmla="*/ 50566 h 140551"/>
              <a:gd name="connsiteX8" fmla="*/ 97878 w 179594"/>
              <a:gd name="connsiteY8" fmla="*/ 45939 h 140551"/>
              <a:gd name="connsiteX9" fmla="*/ 76307 w 179594"/>
              <a:gd name="connsiteY9" fmla="*/ 44840 h 140551"/>
              <a:gd name="connsiteX10" fmla="*/ 43054 w 179594"/>
              <a:gd name="connsiteY10" fmla="*/ 41370 h 140551"/>
              <a:gd name="connsiteX11" fmla="*/ 59941 w 179594"/>
              <a:gd name="connsiteY11" fmla="*/ 24715 h 140551"/>
              <a:gd name="connsiteX12" fmla="*/ 66938 w 179594"/>
              <a:gd name="connsiteY12" fmla="*/ 24715 h 140551"/>
              <a:gd name="connsiteX13" fmla="*/ 75382 w 179594"/>
              <a:gd name="connsiteY13" fmla="*/ 1582 h 140551"/>
              <a:gd name="connsiteX14" fmla="*/ 59479 w 179594"/>
              <a:gd name="connsiteY14" fmla="*/ 5630 h 140551"/>
              <a:gd name="connsiteX15" fmla="*/ 41204 w 179594"/>
              <a:gd name="connsiteY15" fmla="*/ 10777 h 140551"/>
              <a:gd name="connsiteX16" fmla="*/ 29637 w 179594"/>
              <a:gd name="connsiteY16" fmla="*/ 25756 h 140551"/>
              <a:gd name="connsiteX17" fmla="*/ 22119 w 179594"/>
              <a:gd name="connsiteY17" fmla="*/ 41255 h 140551"/>
              <a:gd name="connsiteX18" fmla="*/ 85 w 179594"/>
              <a:gd name="connsiteY18" fmla="*/ 51028 h 140551"/>
              <a:gd name="connsiteX19" fmla="*/ 14659 w 179594"/>
              <a:gd name="connsiteY19" fmla="*/ 72310 h 140551"/>
              <a:gd name="connsiteX20" fmla="*/ 17435 w 179594"/>
              <a:gd name="connsiteY20" fmla="*/ 97004 h 140551"/>
              <a:gd name="connsiteX21" fmla="*/ 7603 w 179594"/>
              <a:gd name="connsiteY21" fmla="*/ 126325 h 140551"/>
              <a:gd name="connsiteX22" fmla="*/ 18360 w 179594"/>
              <a:gd name="connsiteY22" fmla="*/ 127482 h 140551"/>
              <a:gd name="connsiteX23" fmla="*/ 42302 w 179594"/>
              <a:gd name="connsiteY23" fmla="*/ 120021 h 140551"/>
              <a:gd name="connsiteX24" fmla="*/ 64799 w 179594"/>
              <a:gd name="connsiteY24" fmla="*/ 106778 h 140551"/>
              <a:gd name="connsiteX25" fmla="*/ 85907 w 179594"/>
              <a:gd name="connsiteY25" fmla="*/ 82662 h 140551"/>
              <a:gd name="connsiteX26" fmla="*/ 95276 w 179594"/>
              <a:gd name="connsiteY26" fmla="*/ 105795 h 140551"/>
              <a:gd name="connsiteX27" fmla="*/ 96202 w 179594"/>
              <a:gd name="connsiteY27" fmla="*/ 138527 h 140551"/>
              <a:gd name="connsiteX28" fmla="*/ 107421 w 179594"/>
              <a:gd name="connsiteY28" fmla="*/ 139106 h 140551"/>
              <a:gd name="connsiteX29" fmla="*/ 120086 w 179594"/>
              <a:gd name="connsiteY29" fmla="*/ 133959 h 140551"/>
              <a:gd name="connsiteX30" fmla="*/ 146341 w 179594"/>
              <a:gd name="connsiteY30" fmla="*/ 114932 h 140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79594" h="140551">
                <a:moveTo>
                  <a:pt x="146341" y="114932"/>
                </a:moveTo>
                <a:cubicBezTo>
                  <a:pt x="151488" y="118402"/>
                  <a:pt x="150563" y="123549"/>
                  <a:pt x="155247" y="122971"/>
                </a:cubicBezTo>
                <a:cubicBezTo>
                  <a:pt x="161378" y="122722"/>
                  <a:pt x="167334" y="125024"/>
                  <a:pt x="171671" y="129332"/>
                </a:cubicBezTo>
                <a:cubicBezTo>
                  <a:pt x="174274" y="128621"/>
                  <a:pt x="176934" y="128043"/>
                  <a:pt x="179594" y="127597"/>
                </a:cubicBezTo>
                <a:cubicBezTo>
                  <a:pt x="179594" y="127597"/>
                  <a:pt x="175894" y="98681"/>
                  <a:pt x="174910" y="90238"/>
                </a:cubicBezTo>
                <a:cubicBezTo>
                  <a:pt x="173927" y="81795"/>
                  <a:pt x="151778" y="72426"/>
                  <a:pt x="151778" y="72426"/>
                </a:cubicBezTo>
                <a:lnTo>
                  <a:pt x="148018" y="48252"/>
                </a:lnTo>
                <a:cubicBezTo>
                  <a:pt x="148018" y="48252"/>
                  <a:pt x="122284" y="52879"/>
                  <a:pt x="117599" y="50566"/>
                </a:cubicBezTo>
                <a:cubicBezTo>
                  <a:pt x="112915" y="48252"/>
                  <a:pt x="102563" y="54035"/>
                  <a:pt x="97878" y="45939"/>
                </a:cubicBezTo>
                <a:cubicBezTo>
                  <a:pt x="93194" y="37842"/>
                  <a:pt x="84751" y="51722"/>
                  <a:pt x="76307" y="44840"/>
                </a:cubicBezTo>
                <a:cubicBezTo>
                  <a:pt x="67864" y="37958"/>
                  <a:pt x="43979" y="47096"/>
                  <a:pt x="43054" y="41370"/>
                </a:cubicBezTo>
                <a:cubicBezTo>
                  <a:pt x="42129" y="35645"/>
                  <a:pt x="53348" y="23558"/>
                  <a:pt x="59941" y="24715"/>
                </a:cubicBezTo>
                <a:cubicBezTo>
                  <a:pt x="62254" y="25010"/>
                  <a:pt x="64625" y="25010"/>
                  <a:pt x="66938" y="24715"/>
                </a:cubicBezTo>
                <a:cubicBezTo>
                  <a:pt x="69772" y="18932"/>
                  <a:pt x="76770" y="5168"/>
                  <a:pt x="75382" y="1582"/>
                </a:cubicBezTo>
                <a:cubicBezTo>
                  <a:pt x="73994" y="-2003"/>
                  <a:pt x="65088" y="1004"/>
                  <a:pt x="59479" y="5630"/>
                </a:cubicBezTo>
                <a:cubicBezTo>
                  <a:pt x="53868" y="10257"/>
                  <a:pt x="43517" y="3317"/>
                  <a:pt x="41204" y="10777"/>
                </a:cubicBezTo>
                <a:cubicBezTo>
                  <a:pt x="38890" y="18238"/>
                  <a:pt x="36461" y="25756"/>
                  <a:pt x="29637" y="25756"/>
                </a:cubicBezTo>
                <a:cubicBezTo>
                  <a:pt x="22813" y="25756"/>
                  <a:pt x="28249" y="38363"/>
                  <a:pt x="22119" y="41255"/>
                </a:cubicBezTo>
                <a:cubicBezTo>
                  <a:pt x="15989" y="44146"/>
                  <a:pt x="1531" y="43568"/>
                  <a:pt x="85" y="51028"/>
                </a:cubicBezTo>
                <a:cubicBezTo>
                  <a:pt x="-1360" y="58488"/>
                  <a:pt x="16047" y="63636"/>
                  <a:pt x="14659" y="72310"/>
                </a:cubicBezTo>
                <a:cubicBezTo>
                  <a:pt x="13270" y="80985"/>
                  <a:pt x="23565" y="91279"/>
                  <a:pt x="17435" y="97004"/>
                </a:cubicBezTo>
                <a:cubicBezTo>
                  <a:pt x="12288" y="102151"/>
                  <a:pt x="7141" y="110248"/>
                  <a:pt x="7603" y="126325"/>
                </a:cubicBezTo>
                <a:cubicBezTo>
                  <a:pt x="12288" y="129737"/>
                  <a:pt x="16509" y="132629"/>
                  <a:pt x="18360" y="127482"/>
                </a:cubicBezTo>
                <a:cubicBezTo>
                  <a:pt x="22119" y="118865"/>
                  <a:pt x="42302" y="127482"/>
                  <a:pt x="42302" y="120021"/>
                </a:cubicBezTo>
                <a:cubicBezTo>
                  <a:pt x="42302" y="112561"/>
                  <a:pt x="64799" y="114238"/>
                  <a:pt x="64799" y="106778"/>
                </a:cubicBezTo>
                <a:cubicBezTo>
                  <a:pt x="64799" y="99318"/>
                  <a:pt x="77927" y="81505"/>
                  <a:pt x="85907" y="82662"/>
                </a:cubicBezTo>
                <a:cubicBezTo>
                  <a:pt x="93888" y="83819"/>
                  <a:pt x="84924" y="100474"/>
                  <a:pt x="95276" y="105795"/>
                </a:cubicBezTo>
                <a:cubicBezTo>
                  <a:pt x="105628" y="111115"/>
                  <a:pt x="90592" y="131067"/>
                  <a:pt x="96202" y="138527"/>
                </a:cubicBezTo>
                <a:cubicBezTo>
                  <a:pt x="98052" y="141419"/>
                  <a:pt x="102273" y="140841"/>
                  <a:pt x="107421" y="139106"/>
                </a:cubicBezTo>
                <a:cubicBezTo>
                  <a:pt x="111180" y="138007"/>
                  <a:pt x="115401" y="135694"/>
                  <a:pt x="120086" y="133959"/>
                </a:cubicBezTo>
                <a:cubicBezTo>
                  <a:pt x="129455" y="125284"/>
                  <a:pt x="142120" y="112041"/>
                  <a:pt x="146341" y="11493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69" name="Frihåndsform: figur 568">
            <a:extLst>
              <a:ext uri="{FF2B5EF4-FFF2-40B4-BE49-F238E27FC236}">
                <a16:creationId xmlns:a16="http://schemas.microsoft.com/office/drawing/2014/main" id="{D0A54ACA-D07F-45B2-B4D2-6BBA4986E13B}"/>
              </a:ext>
            </a:extLst>
          </p:cNvPr>
          <p:cNvSpPr/>
          <p:nvPr/>
        </p:nvSpPr>
        <p:spPr>
          <a:xfrm>
            <a:off x="5528313" y="3998236"/>
            <a:ext cx="17955" cy="41230"/>
          </a:xfrm>
          <a:custGeom>
            <a:avLst/>
            <a:gdLst>
              <a:gd name="connsiteX0" fmla="*/ 8248 w 17955"/>
              <a:gd name="connsiteY0" fmla="*/ 1966 h 41230"/>
              <a:gd name="connsiteX1" fmla="*/ 7265 w 17955"/>
              <a:gd name="connsiteY1" fmla="*/ 0 h 41230"/>
              <a:gd name="connsiteX2" fmla="*/ 1482 w 17955"/>
              <a:gd name="connsiteY2" fmla="*/ 0 h 41230"/>
              <a:gd name="connsiteX3" fmla="*/ 36 w 17955"/>
              <a:gd name="connsiteY3" fmla="*/ 10294 h 41230"/>
              <a:gd name="connsiteX4" fmla="*/ 8017 w 17955"/>
              <a:gd name="connsiteY4" fmla="*/ 29263 h 41230"/>
              <a:gd name="connsiteX5" fmla="*/ 17386 w 17955"/>
              <a:gd name="connsiteY5" fmla="*/ 40193 h 41230"/>
              <a:gd name="connsiteX6" fmla="*/ 10850 w 17955"/>
              <a:gd name="connsiteY6" fmla="*/ 22844 h 41230"/>
              <a:gd name="connsiteX7" fmla="*/ 8248 w 17955"/>
              <a:gd name="connsiteY7" fmla="*/ 1966 h 412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55" h="41230">
                <a:moveTo>
                  <a:pt x="8248" y="1966"/>
                </a:moveTo>
                <a:cubicBezTo>
                  <a:pt x="7699" y="1446"/>
                  <a:pt x="7352" y="752"/>
                  <a:pt x="7265" y="0"/>
                </a:cubicBezTo>
                <a:lnTo>
                  <a:pt x="1482" y="0"/>
                </a:lnTo>
                <a:cubicBezTo>
                  <a:pt x="348" y="3308"/>
                  <a:pt x="-143" y="6801"/>
                  <a:pt x="36" y="10294"/>
                </a:cubicBezTo>
                <a:cubicBezTo>
                  <a:pt x="36" y="21224"/>
                  <a:pt x="8017" y="22959"/>
                  <a:pt x="8017" y="29263"/>
                </a:cubicBezTo>
                <a:cubicBezTo>
                  <a:pt x="8017" y="35567"/>
                  <a:pt x="15998" y="44241"/>
                  <a:pt x="17386" y="40193"/>
                </a:cubicBezTo>
                <a:cubicBezTo>
                  <a:pt x="20219" y="33889"/>
                  <a:pt x="11602" y="27586"/>
                  <a:pt x="10850" y="22844"/>
                </a:cubicBezTo>
                <a:cubicBezTo>
                  <a:pt x="10099" y="18101"/>
                  <a:pt x="13048" y="11566"/>
                  <a:pt x="8248" y="1966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0" name="Frihåndsform: figur 569">
            <a:extLst>
              <a:ext uri="{FF2B5EF4-FFF2-40B4-BE49-F238E27FC236}">
                <a16:creationId xmlns:a16="http://schemas.microsoft.com/office/drawing/2014/main" id="{B20086C1-EE3E-462F-8793-FBD591822A64}"/>
              </a:ext>
            </a:extLst>
          </p:cNvPr>
          <p:cNvSpPr/>
          <p:nvPr/>
        </p:nvSpPr>
        <p:spPr>
          <a:xfrm>
            <a:off x="8391940" y="3487889"/>
            <a:ext cx="78997" cy="79564"/>
          </a:xfrm>
          <a:custGeom>
            <a:avLst/>
            <a:gdLst>
              <a:gd name="connsiteX0" fmla="*/ 74024 w 78997"/>
              <a:gd name="connsiteY0" fmla="*/ 61689 h 79564"/>
              <a:gd name="connsiteX1" fmla="*/ 59508 w 78997"/>
              <a:gd name="connsiteY1" fmla="*/ 41043 h 79564"/>
              <a:gd name="connsiteX2" fmla="*/ 51065 w 78997"/>
              <a:gd name="connsiteY2" fmla="*/ 18604 h 79564"/>
              <a:gd name="connsiteX3" fmla="*/ 44530 w 78997"/>
              <a:gd name="connsiteY3" fmla="*/ 2527 h 79564"/>
              <a:gd name="connsiteX4" fmla="*/ 23884 w 78997"/>
              <a:gd name="connsiteY4" fmla="*/ 214 h 79564"/>
              <a:gd name="connsiteX5" fmla="*/ 0 w 78997"/>
              <a:gd name="connsiteY5" fmla="*/ 5997 h 79564"/>
              <a:gd name="connsiteX6" fmla="*/ 5147 w 78997"/>
              <a:gd name="connsiteY6" fmla="*/ 27857 h 79564"/>
              <a:gd name="connsiteX7" fmla="*/ 23421 w 78997"/>
              <a:gd name="connsiteY7" fmla="*/ 37053 h 79564"/>
              <a:gd name="connsiteX8" fmla="*/ 27643 w 78997"/>
              <a:gd name="connsiteY8" fmla="*/ 47405 h 79564"/>
              <a:gd name="connsiteX9" fmla="*/ 29956 w 78997"/>
              <a:gd name="connsiteY9" fmla="*/ 47405 h 79564"/>
              <a:gd name="connsiteX10" fmla="*/ 36087 w 78997"/>
              <a:gd name="connsiteY10" fmla="*/ 53708 h 79564"/>
              <a:gd name="connsiteX11" fmla="*/ 47306 w 78997"/>
              <a:gd name="connsiteY11" fmla="*/ 60070 h 79564"/>
              <a:gd name="connsiteX12" fmla="*/ 58872 w 78997"/>
              <a:gd name="connsiteY12" fmla="*/ 64638 h 79564"/>
              <a:gd name="connsiteX13" fmla="*/ 64019 w 78997"/>
              <a:gd name="connsiteY13" fmla="*/ 79559 h 79564"/>
              <a:gd name="connsiteX14" fmla="*/ 78998 w 78997"/>
              <a:gd name="connsiteY14" fmla="*/ 75569 h 79564"/>
              <a:gd name="connsiteX15" fmla="*/ 74024 w 78997"/>
              <a:gd name="connsiteY15" fmla="*/ 61689 h 79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8997" h="79564">
                <a:moveTo>
                  <a:pt x="74024" y="61689"/>
                </a:moveTo>
                <a:cubicBezTo>
                  <a:pt x="74024" y="55385"/>
                  <a:pt x="59508" y="49082"/>
                  <a:pt x="59508" y="41043"/>
                </a:cubicBezTo>
                <a:cubicBezTo>
                  <a:pt x="59508" y="33004"/>
                  <a:pt x="49677" y="25486"/>
                  <a:pt x="51065" y="18604"/>
                </a:cubicBezTo>
                <a:cubicBezTo>
                  <a:pt x="51991" y="13978"/>
                  <a:pt x="47306" y="7674"/>
                  <a:pt x="44530" y="2527"/>
                </a:cubicBezTo>
                <a:cubicBezTo>
                  <a:pt x="37879" y="364"/>
                  <a:pt x="30824" y="-422"/>
                  <a:pt x="23884" y="214"/>
                </a:cubicBezTo>
                <a:cubicBezTo>
                  <a:pt x="14978" y="1370"/>
                  <a:pt x="8906" y="4262"/>
                  <a:pt x="0" y="5997"/>
                </a:cubicBezTo>
                <a:cubicBezTo>
                  <a:pt x="4684" y="14036"/>
                  <a:pt x="1388" y="16349"/>
                  <a:pt x="5147" y="27857"/>
                </a:cubicBezTo>
                <a:cubicBezTo>
                  <a:pt x="9369" y="40523"/>
                  <a:pt x="19663" y="33641"/>
                  <a:pt x="23421" y="37053"/>
                </a:cubicBezTo>
                <a:cubicBezTo>
                  <a:pt x="25446" y="40216"/>
                  <a:pt x="26892" y="43726"/>
                  <a:pt x="27643" y="47405"/>
                </a:cubicBezTo>
                <a:lnTo>
                  <a:pt x="29956" y="47405"/>
                </a:lnTo>
                <a:cubicBezTo>
                  <a:pt x="33080" y="48046"/>
                  <a:pt x="35509" y="50545"/>
                  <a:pt x="36087" y="53708"/>
                </a:cubicBezTo>
                <a:cubicBezTo>
                  <a:pt x="40135" y="55194"/>
                  <a:pt x="43952" y="57346"/>
                  <a:pt x="47306" y="60070"/>
                </a:cubicBezTo>
                <a:cubicBezTo>
                  <a:pt x="50140" y="61747"/>
                  <a:pt x="52511" y="56600"/>
                  <a:pt x="58872" y="64638"/>
                </a:cubicBezTo>
                <a:cubicBezTo>
                  <a:pt x="62921" y="68467"/>
                  <a:pt x="64829" y="74042"/>
                  <a:pt x="64019" y="79559"/>
                </a:cubicBezTo>
                <a:cubicBezTo>
                  <a:pt x="69282" y="79663"/>
                  <a:pt x="74487" y="78281"/>
                  <a:pt x="78998" y="75569"/>
                </a:cubicBezTo>
                <a:cubicBezTo>
                  <a:pt x="76627" y="71225"/>
                  <a:pt x="74950" y="66541"/>
                  <a:pt x="74024" y="6168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1" name="Frihåndsform: figur 570">
            <a:extLst>
              <a:ext uri="{FF2B5EF4-FFF2-40B4-BE49-F238E27FC236}">
                <a16:creationId xmlns:a16="http://schemas.microsoft.com/office/drawing/2014/main" id="{C08EFD95-F6A0-4217-9B6F-524BA7954621}"/>
              </a:ext>
            </a:extLst>
          </p:cNvPr>
          <p:cNvSpPr/>
          <p:nvPr/>
        </p:nvSpPr>
        <p:spPr>
          <a:xfrm>
            <a:off x="8428490" y="3469308"/>
            <a:ext cx="112382" cy="113812"/>
          </a:xfrm>
          <a:custGeom>
            <a:avLst/>
            <a:gdLst>
              <a:gd name="connsiteX0" fmla="*/ 110170 w 112382"/>
              <a:gd name="connsiteY0" fmla="*/ 37359 h 113812"/>
              <a:gd name="connsiteX1" fmla="*/ 89061 w 112382"/>
              <a:gd name="connsiteY1" fmla="*/ 5147 h 113812"/>
              <a:gd name="connsiteX2" fmla="*/ 74083 w 112382"/>
              <a:gd name="connsiteY2" fmla="*/ 18390 h 113812"/>
              <a:gd name="connsiteX3" fmla="*/ 63731 w 112382"/>
              <a:gd name="connsiteY3" fmla="*/ 18390 h 113812"/>
              <a:gd name="connsiteX4" fmla="*/ 45919 w 112382"/>
              <a:gd name="connsiteY4" fmla="*/ 3470 h 113812"/>
              <a:gd name="connsiteX5" fmla="*/ 38458 w 112382"/>
              <a:gd name="connsiteY5" fmla="*/ 0 h 113812"/>
              <a:gd name="connsiteX6" fmla="*/ 33773 w 112382"/>
              <a:gd name="connsiteY6" fmla="*/ 10352 h 113812"/>
              <a:gd name="connsiteX7" fmla="*/ 41234 w 112382"/>
              <a:gd name="connsiteY7" fmla="*/ 23017 h 113812"/>
              <a:gd name="connsiteX8" fmla="*/ 22959 w 112382"/>
              <a:gd name="connsiteY8" fmla="*/ 21282 h 113812"/>
              <a:gd name="connsiteX9" fmla="*/ 7055 w 112382"/>
              <a:gd name="connsiteY9" fmla="*/ 15499 h 113812"/>
              <a:gd name="connsiteX10" fmla="*/ 14516 w 112382"/>
              <a:gd name="connsiteY10" fmla="*/ 37938 h 113812"/>
              <a:gd name="connsiteX11" fmla="*/ 22959 w 112382"/>
              <a:gd name="connsiteY11" fmla="*/ 60376 h 113812"/>
              <a:gd name="connsiteX12" fmla="*/ 37475 w 112382"/>
              <a:gd name="connsiteY12" fmla="*/ 81022 h 113812"/>
              <a:gd name="connsiteX13" fmla="*/ 42159 w 112382"/>
              <a:gd name="connsiteY13" fmla="*/ 94844 h 113812"/>
              <a:gd name="connsiteX14" fmla="*/ 70323 w 112382"/>
              <a:gd name="connsiteY14" fmla="*/ 74140 h 113812"/>
              <a:gd name="connsiteX15" fmla="*/ 75007 w 112382"/>
              <a:gd name="connsiteY15" fmla="*/ 99413 h 113812"/>
              <a:gd name="connsiteX16" fmla="*/ 91837 w 112382"/>
              <a:gd name="connsiteY16" fmla="*/ 113813 h 113812"/>
              <a:gd name="connsiteX17" fmla="*/ 96058 w 112382"/>
              <a:gd name="connsiteY17" fmla="*/ 97157 h 113812"/>
              <a:gd name="connsiteX18" fmla="*/ 110170 w 112382"/>
              <a:gd name="connsiteY18" fmla="*/ 37359 h 113812"/>
              <a:gd name="connsiteX19" fmla="*/ 11220 w 112382"/>
              <a:gd name="connsiteY19" fmla="*/ 78767 h 113812"/>
              <a:gd name="connsiteX20" fmla="*/ 0 w 112382"/>
              <a:gd name="connsiteY20" fmla="*/ 72405 h 113812"/>
              <a:gd name="connsiteX21" fmla="*/ 7518 w 112382"/>
              <a:gd name="connsiteY21" fmla="*/ 87384 h 113812"/>
              <a:gd name="connsiteX22" fmla="*/ 23422 w 112382"/>
              <a:gd name="connsiteY22" fmla="*/ 98256 h 113812"/>
              <a:gd name="connsiteX23" fmla="*/ 27644 w 112382"/>
              <a:gd name="connsiteY23" fmla="*/ 98256 h 113812"/>
              <a:gd name="connsiteX24" fmla="*/ 22497 w 112382"/>
              <a:gd name="connsiteY24" fmla="*/ 83335 h 113812"/>
              <a:gd name="connsiteX25" fmla="*/ 11220 w 112382"/>
              <a:gd name="connsiteY25" fmla="*/ 78593 h 11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12382" h="113812">
                <a:moveTo>
                  <a:pt x="110170" y="37359"/>
                </a:moveTo>
                <a:cubicBezTo>
                  <a:pt x="103750" y="26250"/>
                  <a:pt x="96694" y="15493"/>
                  <a:pt x="89061" y="5147"/>
                </a:cubicBezTo>
                <a:cubicBezTo>
                  <a:pt x="86227" y="15499"/>
                  <a:pt x="75933" y="12665"/>
                  <a:pt x="74083" y="18390"/>
                </a:cubicBezTo>
                <a:cubicBezTo>
                  <a:pt x="72232" y="24116"/>
                  <a:pt x="66564" y="17234"/>
                  <a:pt x="63731" y="18390"/>
                </a:cubicBezTo>
                <a:cubicBezTo>
                  <a:pt x="60897" y="19547"/>
                  <a:pt x="53436" y="4626"/>
                  <a:pt x="45919" y="3470"/>
                </a:cubicBezTo>
                <a:cubicBezTo>
                  <a:pt x="43258" y="2712"/>
                  <a:pt x="40772" y="1538"/>
                  <a:pt x="38458" y="0"/>
                </a:cubicBezTo>
                <a:cubicBezTo>
                  <a:pt x="35624" y="4048"/>
                  <a:pt x="32675" y="8039"/>
                  <a:pt x="33773" y="10352"/>
                </a:cubicBezTo>
                <a:cubicBezTo>
                  <a:pt x="35624" y="14342"/>
                  <a:pt x="44993" y="18390"/>
                  <a:pt x="41234" y="23017"/>
                </a:cubicBezTo>
                <a:cubicBezTo>
                  <a:pt x="37475" y="27644"/>
                  <a:pt x="26718" y="25272"/>
                  <a:pt x="22959" y="21282"/>
                </a:cubicBezTo>
                <a:cubicBezTo>
                  <a:pt x="19201" y="17292"/>
                  <a:pt x="8906" y="10352"/>
                  <a:pt x="7055" y="15499"/>
                </a:cubicBezTo>
                <a:cubicBezTo>
                  <a:pt x="5205" y="20646"/>
                  <a:pt x="15962" y="31056"/>
                  <a:pt x="14516" y="37938"/>
                </a:cubicBezTo>
                <a:cubicBezTo>
                  <a:pt x="13070" y="44820"/>
                  <a:pt x="22959" y="51702"/>
                  <a:pt x="22959" y="60376"/>
                </a:cubicBezTo>
                <a:cubicBezTo>
                  <a:pt x="22959" y="69051"/>
                  <a:pt x="37475" y="74140"/>
                  <a:pt x="37475" y="81022"/>
                </a:cubicBezTo>
                <a:cubicBezTo>
                  <a:pt x="38169" y="85886"/>
                  <a:pt x="39730" y="90570"/>
                  <a:pt x="42159" y="94844"/>
                </a:cubicBezTo>
                <a:cubicBezTo>
                  <a:pt x="53726" y="89061"/>
                  <a:pt x="62805" y="78767"/>
                  <a:pt x="70323" y="74140"/>
                </a:cubicBezTo>
                <a:cubicBezTo>
                  <a:pt x="81542" y="67258"/>
                  <a:pt x="76858" y="94844"/>
                  <a:pt x="75007" y="99413"/>
                </a:cubicBezTo>
                <a:cubicBezTo>
                  <a:pt x="73562" y="102304"/>
                  <a:pt x="82468" y="109764"/>
                  <a:pt x="91837" y="113813"/>
                </a:cubicBezTo>
                <a:cubicBezTo>
                  <a:pt x="91316" y="107943"/>
                  <a:pt x="92820" y="102073"/>
                  <a:pt x="96058" y="97157"/>
                </a:cubicBezTo>
                <a:cubicBezTo>
                  <a:pt x="107798" y="79172"/>
                  <a:pt x="116705" y="52106"/>
                  <a:pt x="110170" y="37359"/>
                </a:cubicBezTo>
                <a:close/>
                <a:moveTo>
                  <a:pt x="11220" y="78767"/>
                </a:moveTo>
                <a:cubicBezTo>
                  <a:pt x="7807" y="76141"/>
                  <a:pt x="3991" y="74001"/>
                  <a:pt x="0" y="72405"/>
                </a:cubicBezTo>
                <a:cubicBezTo>
                  <a:pt x="1388" y="77610"/>
                  <a:pt x="1388" y="83971"/>
                  <a:pt x="7518" y="87384"/>
                </a:cubicBezTo>
                <a:cubicBezTo>
                  <a:pt x="17813" y="93167"/>
                  <a:pt x="2834" y="94844"/>
                  <a:pt x="23422" y="98256"/>
                </a:cubicBezTo>
                <a:lnTo>
                  <a:pt x="27644" y="98256"/>
                </a:lnTo>
                <a:cubicBezTo>
                  <a:pt x="28742" y="92721"/>
                  <a:pt x="26776" y="87031"/>
                  <a:pt x="22497" y="83335"/>
                </a:cubicBezTo>
                <a:cubicBezTo>
                  <a:pt x="16019" y="75123"/>
                  <a:pt x="14053" y="79692"/>
                  <a:pt x="11220" y="7859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2" name="Frihåndsform: figur 571">
            <a:extLst>
              <a:ext uri="{FF2B5EF4-FFF2-40B4-BE49-F238E27FC236}">
                <a16:creationId xmlns:a16="http://schemas.microsoft.com/office/drawing/2014/main" id="{DA4DAC6F-80ED-4546-B377-0C34F6B66AD1}"/>
              </a:ext>
            </a:extLst>
          </p:cNvPr>
          <p:cNvSpPr/>
          <p:nvPr/>
        </p:nvSpPr>
        <p:spPr>
          <a:xfrm>
            <a:off x="8803459" y="3587336"/>
            <a:ext cx="334682" cy="282934"/>
          </a:xfrm>
          <a:custGeom>
            <a:avLst/>
            <a:gdLst>
              <a:gd name="connsiteX0" fmla="*/ 323464 w 334682"/>
              <a:gd name="connsiteY0" fmla="*/ 39274 h 282934"/>
              <a:gd name="connsiteX1" fmla="*/ 314557 w 334682"/>
              <a:gd name="connsiteY1" fmla="*/ 31235 h 282934"/>
              <a:gd name="connsiteX2" fmla="*/ 288765 w 334682"/>
              <a:gd name="connsiteY2" fmla="*/ 51361 h 282934"/>
              <a:gd name="connsiteX3" fmla="*/ 276562 w 334682"/>
              <a:gd name="connsiteY3" fmla="*/ 56508 h 282934"/>
              <a:gd name="connsiteX4" fmla="*/ 265343 w 334682"/>
              <a:gd name="connsiteY4" fmla="*/ 55930 h 282934"/>
              <a:gd name="connsiteX5" fmla="*/ 264418 w 334682"/>
              <a:gd name="connsiteY5" fmla="*/ 23197 h 282934"/>
              <a:gd name="connsiteX6" fmla="*/ 255049 w 334682"/>
              <a:gd name="connsiteY6" fmla="*/ 64 h 282934"/>
              <a:gd name="connsiteX7" fmla="*/ 233941 w 334682"/>
              <a:gd name="connsiteY7" fmla="*/ 24238 h 282934"/>
              <a:gd name="connsiteX8" fmla="*/ 211444 w 334682"/>
              <a:gd name="connsiteY8" fmla="*/ 37424 h 282934"/>
              <a:gd name="connsiteX9" fmla="*/ 187559 w 334682"/>
              <a:gd name="connsiteY9" fmla="*/ 44942 h 282934"/>
              <a:gd name="connsiteX10" fmla="*/ 166914 w 334682"/>
              <a:gd name="connsiteY10" fmla="*/ 38580 h 282934"/>
              <a:gd name="connsiteX11" fmla="*/ 147251 w 334682"/>
              <a:gd name="connsiteY11" fmla="*/ 31120 h 282934"/>
              <a:gd name="connsiteX12" fmla="*/ 127530 w 334682"/>
              <a:gd name="connsiteY12" fmla="*/ 26551 h 282934"/>
              <a:gd name="connsiteX13" fmla="*/ 108793 w 334682"/>
              <a:gd name="connsiteY13" fmla="*/ 39737 h 282934"/>
              <a:gd name="connsiteX14" fmla="*/ 94739 w 334682"/>
              <a:gd name="connsiteY14" fmla="*/ 67322 h 282934"/>
              <a:gd name="connsiteX15" fmla="*/ 61428 w 334682"/>
              <a:gd name="connsiteY15" fmla="*/ 90455 h 282934"/>
              <a:gd name="connsiteX16" fmla="*/ 40841 w 334682"/>
              <a:gd name="connsiteY16" fmla="*/ 99072 h 282934"/>
              <a:gd name="connsiteX17" fmla="*/ 23953 w 334682"/>
              <a:gd name="connsiteY17" fmla="*/ 93289 h 282934"/>
              <a:gd name="connsiteX18" fmla="*/ 13660 w 334682"/>
              <a:gd name="connsiteY18" fmla="*/ 106532 h 282934"/>
              <a:gd name="connsiteX19" fmla="*/ 4291 w 334682"/>
              <a:gd name="connsiteY19" fmla="*/ 128393 h 282934"/>
              <a:gd name="connsiteX20" fmla="*/ 1457 w 334682"/>
              <a:gd name="connsiteY20" fmla="*/ 152508 h 282934"/>
              <a:gd name="connsiteX21" fmla="*/ 1457 w 334682"/>
              <a:gd name="connsiteY21" fmla="*/ 182407 h 282934"/>
              <a:gd name="connsiteX22" fmla="*/ 5216 w 334682"/>
              <a:gd name="connsiteY22" fmla="*/ 214562 h 282934"/>
              <a:gd name="connsiteX23" fmla="*/ 28349 w 334682"/>
              <a:gd name="connsiteY23" fmla="*/ 228962 h 282934"/>
              <a:gd name="connsiteX24" fmla="*/ 4464 w 334682"/>
              <a:gd name="connsiteY24" fmla="*/ 268634 h 282934"/>
              <a:gd name="connsiteX25" fmla="*/ 9149 w 334682"/>
              <a:gd name="connsiteY25" fmla="*/ 277830 h 282934"/>
              <a:gd name="connsiteX26" fmla="*/ 45236 w 334682"/>
              <a:gd name="connsiteY26" fmla="*/ 282398 h 282934"/>
              <a:gd name="connsiteX27" fmla="*/ 139906 w 334682"/>
              <a:gd name="connsiteY27" fmla="*/ 268634 h 282934"/>
              <a:gd name="connsiteX28" fmla="*/ 138055 w 334682"/>
              <a:gd name="connsiteY28" fmla="*/ 240471 h 282934"/>
              <a:gd name="connsiteX29" fmla="*/ 156793 w 334682"/>
              <a:gd name="connsiteY29" fmla="*/ 227227 h 282934"/>
              <a:gd name="connsiteX30" fmla="*/ 172697 w 334682"/>
              <a:gd name="connsiteY30" fmla="*/ 222080 h 282934"/>
              <a:gd name="connsiteX31" fmla="*/ 197564 w 334682"/>
              <a:gd name="connsiteY31" fmla="*/ 212306 h 282934"/>
              <a:gd name="connsiteX32" fmla="*/ 208784 w 334682"/>
              <a:gd name="connsiteY32" fmla="*/ 199641 h 282934"/>
              <a:gd name="connsiteX33" fmla="*/ 216302 w 334682"/>
              <a:gd name="connsiteY33" fmla="*/ 169742 h 282934"/>
              <a:gd name="connsiteX34" fmla="*/ 232263 w 334682"/>
              <a:gd name="connsiteY34" fmla="*/ 158176 h 282934"/>
              <a:gd name="connsiteX35" fmla="*/ 224745 w 334682"/>
              <a:gd name="connsiteY35" fmla="*/ 139785 h 282934"/>
              <a:gd name="connsiteX36" fmla="*/ 251001 w 334682"/>
              <a:gd name="connsiteY36" fmla="*/ 140364 h 282934"/>
              <a:gd name="connsiteX37" fmla="*/ 252852 w 334682"/>
              <a:gd name="connsiteY37" fmla="*/ 117983 h 282934"/>
              <a:gd name="connsiteX38" fmla="*/ 264418 w 334682"/>
              <a:gd name="connsiteY38" fmla="*/ 98436 h 282934"/>
              <a:gd name="connsiteX39" fmla="*/ 260196 w 334682"/>
              <a:gd name="connsiteY39" fmla="*/ 81780 h 282934"/>
              <a:gd name="connsiteX40" fmla="*/ 263435 w 334682"/>
              <a:gd name="connsiteY40" fmla="*/ 67959 h 282934"/>
              <a:gd name="connsiteX41" fmla="*/ 266731 w 334682"/>
              <a:gd name="connsiteY41" fmla="*/ 66224 h 282934"/>
              <a:gd name="connsiteX42" fmla="*/ 278934 w 334682"/>
              <a:gd name="connsiteY42" fmla="*/ 61077 h 282934"/>
              <a:gd name="connsiteX43" fmla="*/ 310799 w 334682"/>
              <a:gd name="connsiteY43" fmla="*/ 50146 h 282934"/>
              <a:gd name="connsiteX44" fmla="*/ 334683 w 334682"/>
              <a:gd name="connsiteY44" fmla="*/ 41530 h 282934"/>
              <a:gd name="connsiteX45" fmla="*/ 323464 w 334682"/>
              <a:gd name="connsiteY45" fmla="*/ 39274 h 282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334682" h="282934">
                <a:moveTo>
                  <a:pt x="323464" y="39274"/>
                </a:moveTo>
                <a:cubicBezTo>
                  <a:pt x="318779" y="39852"/>
                  <a:pt x="319705" y="35284"/>
                  <a:pt x="314557" y="31235"/>
                </a:cubicBezTo>
                <a:cubicBezTo>
                  <a:pt x="310336" y="28344"/>
                  <a:pt x="298133" y="41587"/>
                  <a:pt x="288765" y="51361"/>
                </a:cubicBezTo>
                <a:cubicBezTo>
                  <a:pt x="284543" y="53096"/>
                  <a:pt x="280322" y="54773"/>
                  <a:pt x="276562" y="56508"/>
                </a:cubicBezTo>
                <a:cubicBezTo>
                  <a:pt x="271415" y="58243"/>
                  <a:pt x="267194" y="58821"/>
                  <a:pt x="265343" y="55930"/>
                </a:cubicBezTo>
                <a:cubicBezTo>
                  <a:pt x="259560" y="48469"/>
                  <a:pt x="274711" y="28344"/>
                  <a:pt x="264418" y="23197"/>
                </a:cubicBezTo>
                <a:cubicBezTo>
                  <a:pt x="254124" y="18050"/>
                  <a:pt x="263492" y="1336"/>
                  <a:pt x="255049" y="64"/>
                </a:cubicBezTo>
                <a:cubicBezTo>
                  <a:pt x="246605" y="-1208"/>
                  <a:pt x="233941" y="16778"/>
                  <a:pt x="233941" y="24238"/>
                </a:cubicBezTo>
                <a:cubicBezTo>
                  <a:pt x="233941" y="31698"/>
                  <a:pt x="211444" y="30021"/>
                  <a:pt x="211444" y="37424"/>
                </a:cubicBezTo>
                <a:cubicBezTo>
                  <a:pt x="211444" y="44826"/>
                  <a:pt x="190798" y="36325"/>
                  <a:pt x="187559" y="44942"/>
                </a:cubicBezTo>
                <a:cubicBezTo>
                  <a:pt x="184321" y="53558"/>
                  <a:pt x="173449" y="38580"/>
                  <a:pt x="166914" y="38580"/>
                </a:cubicBezTo>
                <a:cubicBezTo>
                  <a:pt x="160379" y="38580"/>
                  <a:pt x="155348" y="27650"/>
                  <a:pt x="147251" y="31120"/>
                </a:cubicBezTo>
                <a:cubicBezTo>
                  <a:pt x="139154" y="34590"/>
                  <a:pt x="134123" y="27650"/>
                  <a:pt x="127530" y="26551"/>
                </a:cubicBezTo>
                <a:cubicBezTo>
                  <a:pt x="120937" y="25452"/>
                  <a:pt x="116311" y="43207"/>
                  <a:pt x="108793" y="39737"/>
                </a:cubicBezTo>
                <a:cubicBezTo>
                  <a:pt x="101274" y="36267"/>
                  <a:pt x="97516" y="56392"/>
                  <a:pt x="94739" y="67322"/>
                </a:cubicBezTo>
                <a:cubicBezTo>
                  <a:pt x="91964" y="78253"/>
                  <a:pt x="60503" y="78253"/>
                  <a:pt x="61428" y="90455"/>
                </a:cubicBezTo>
                <a:cubicBezTo>
                  <a:pt x="62354" y="102658"/>
                  <a:pt x="42691" y="107111"/>
                  <a:pt x="40841" y="99072"/>
                </a:cubicBezTo>
                <a:cubicBezTo>
                  <a:pt x="38990" y="91033"/>
                  <a:pt x="26787" y="95602"/>
                  <a:pt x="23953" y="93289"/>
                </a:cubicBezTo>
                <a:cubicBezTo>
                  <a:pt x="21120" y="90976"/>
                  <a:pt x="12734" y="95602"/>
                  <a:pt x="13660" y="106532"/>
                </a:cubicBezTo>
                <a:cubicBezTo>
                  <a:pt x="14585" y="117462"/>
                  <a:pt x="5216" y="124344"/>
                  <a:pt x="4291" y="128393"/>
                </a:cubicBezTo>
                <a:cubicBezTo>
                  <a:pt x="3366" y="132441"/>
                  <a:pt x="-2302" y="146205"/>
                  <a:pt x="1457" y="152508"/>
                </a:cubicBezTo>
                <a:cubicBezTo>
                  <a:pt x="5216" y="158812"/>
                  <a:pt x="-3227" y="170321"/>
                  <a:pt x="1457" y="182407"/>
                </a:cubicBezTo>
                <a:cubicBezTo>
                  <a:pt x="6142" y="194494"/>
                  <a:pt x="3308" y="209993"/>
                  <a:pt x="5216" y="214562"/>
                </a:cubicBezTo>
                <a:cubicBezTo>
                  <a:pt x="7125" y="219131"/>
                  <a:pt x="24879" y="216875"/>
                  <a:pt x="28349" y="228962"/>
                </a:cubicBezTo>
                <a:cubicBezTo>
                  <a:pt x="31818" y="241049"/>
                  <a:pt x="5216" y="261695"/>
                  <a:pt x="4464" y="268634"/>
                </a:cubicBezTo>
                <a:cubicBezTo>
                  <a:pt x="4002" y="271468"/>
                  <a:pt x="6315" y="274418"/>
                  <a:pt x="9149" y="277830"/>
                </a:cubicBezTo>
                <a:cubicBezTo>
                  <a:pt x="21236" y="278587"/>
                  <a:pt x="33322" y="280114"/>
                  <a:pt x="45236" y="282398"/>
                </a:cubicBezTo>
                <a:cubicBezTo>
                  <a:pt x="60677" y="285868"/>
                  <a:pt x="138518" y="271468"/>
                  <a:pt x="139906" y="268634"/>
                </a:cubicBezTo>
                <a:cubicBezTo>
                  <a:pt x="141294" y="265800"/>
                  <a:pt x="137073" y="244461"/>
                  <a:pt x="138055" y="240471"/>
                </a:cubicBezTo>
                <a:cubicBezTo>
                  <a:pt x="141526" y="233051"/>
                  <a:pt x="148639" y="228013"/>
                  <a:pt x="156793" y="227227"/>
                </a:cubicBezTo>
                <a:cubicBezTo>
                  <a:pt x="165236" y="227805"/>
                  <a:pt x="172697" y="229540"/>
                  <a:pt x="172697" y="222080"/>
                </a:cubicBezTo>
                <a:cubicBezTo>
                  <a:pt x="172697" y="214620"/>
                  <a:pt x="195830" y="205367"/>
                  <a:pt x="197564" y="212306"/>
                </a:cubicBezTo>
                <a:cubicBezTo>
                  <a:pt x="199299" y="219246"/>
                  <a:pt x="207858" y="216297"/>
                  <a:pt x="208784" y="199641"/>
                </a:cubicBezTo>
                <a:cubicBezTo>
                  <a:pt x="209709" y="182986"/>
                  <a:pt x="208321" y="170725"/>
                  <a:pt x="216302" y="169742"/>
                </a:cubicBezTo>
                <a:cubicBezTo>
                  <a:pt x="224282" y="168759"/>
                  <a:pt x="233189" y="163439"/>
                  <a:pt x="232263" y="158176"/>
                </a:cubicBezTo>
                <a:cubicBezTo>
                  <a:pt x="231338" y="152913"/>
                  <a:pt x="221911" y="143255"/>
                  <a:pt x="224745" y="139785"/>
                </a:cubicBezTo>
                <a:cubicBezTo>
                  <a:pt x="227579" y="136315"/>
                  <a:pt x="247878" y="147882"/>
                  <a:pt x="251001" y="140364"/>
                </a:cubicBezTo>
                <a:cubicBezTo>
                  <a:pt x="254124" y="132846"/>
                  <a:pt x="249555" y="124865"/>
                  <a:pt x="252852" y="117983"/>
                </a:cubicBezTo>
                <a:cubicBezTo>
                  <a:pt x="256148" y="111101"/>
                  <a:pt x="264418" y="104739"/>
                  <a:pt x="264418" y="98436"/>
                </a:cubicBezTo>
                <a:cubicBezTo>
                  <a:pt x="264418" y="92132"/>
                  <a:pt x="264880" y="87506"/>
                  <a:pt x="260196" y="81780"/>
                </a:cubicBezTo>
                <a:cubicBezTo>
                  <a:pt x="255512" y="76055"/>
                  <a:pt x="257362" y="68537"/>
                  <a:pt x="263435" y="67959"/>
                </a:cubicBezTo>
                <a:cubicBezTo>
                  <a:pt x="264707" y="67878"/>
                  <a:pt x="265922" y="67241"/>
                  <a:pt x="266731" y="66224"/>
                </a:cubicBezTo>
                <a:cubicBezTo>
                  <a:pt x="271126" y="65495"/>
                  <a:pt x="275348" y="63731"/>
                  <a:pt x="278934" y="61077"/>
                </a:cubicBezTo>
                <a:cubicBezTo>
                  <a:pt x="287839" y="53616"/>
                  <a:pt x="304264" y="47255"/>
                  <a:pt x="310799" y="50146"/>
                </a:cubicBezTo>
                <a:cubicBezTo>
                  <a:pt x="319762" y="52471"/>
                  <a:pt x="329247" y="49048"/>
                  <a:pt x="334683" y="41530"/>
                </a:cubicBezTo>
                <a:cubicBezTo>
                  <a:pt x="331271" y="39586"/>
                  <a:pt x="327339" y="38800"/>
                  <a:pt x="323464" y="39274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3" name="Frihåndsform: figur 572">
            <a:extLst>
              <a:ext uri="{FF2B5EF4-FFF2-40B4-BE49-F238E27FC236}">
                <a16:creationId xmlns:a16="http://schemas.microsoft.com/office/drawing/2014/main" id="{C6D2CBFB-C9BC-41FA-B4A6-478AF88F9FCC}"/>
              </a:ext>
            </a:extLst>
          </p:cNvPr>
          <p:cNvSpPr/>
          <p:nvPr/>
        </p:nvSpPr>
        <p:spPr>
          <a:xfrm>
            <a:off x="8813012" y="3628923"/>
            <a:ext cx="389438" cy="417370"/>
          </a:xfrm>
          <a:custGeom>
            <a:avLst/>
            <a:gdLst>
              <a:gd name="connsiteX0" fmla="*/ 370586 w 389438"/>
              <a:gd name="connsiteY0" fmla="*/ 43663 h 417370"/>
              <a:gd name="connsiteX1" fmla="*/ 358383 w 389438"/>
              <a:gd name="connsiteY1" fmla="*/ 22439 h 417370"/>
              <a:gd name="connsiteX2" fmla="*/ 336811 w 389438"/>
              <a:gd name="connsiteY2" fmla="*/ 1735 h 417370"/>
              <a:gd name="connsiteX3" fmla="*/ 329814 w 389438"/>
              <a:gd name="connsiteY3" fmla="*/ 3470 h 417370"/>
              <a:gd name="connsiteX4" fmla="*/ 325592 w 389438"/>
              <a:gd name="connsiteY4" fmla="*/ 0 h 417370"/>
              <a:gd name="connsiteX5" fmla="*/ 301650 w 389438"/>
              <a:gd name="connsiteY5" fmla="*/ 8617 h 417370"/>
              <a:gd name="connsiteX6" fmla="*/ 269785 w 389438"/>
              <a:gd name="connsiteY6" fmla="*/ 19547 h 417370"/>
              <a:gd name="connsiteX7" fmla="*/ 257582 w 389438"/>
              <a:gd name="connsiteY7" fmla="*/ 24694 h 417370"/>
              <a:gd name="connsiteX8" fmla="*/ 254343 w 389438"/>
              <a:gd name="connsiteY8" fmla="*/ 26429 h 417370"/>
              <a:gd name="connsiteX9" fmla="*/ 251047 w 389438"/>
              <a:gd name="connsiteY9" fmla="*/ 40251 h 417370"/>
              <a:gd name="connsiteX10" fmla="*/ 255269 w 389438"/>
              <a:gd name="connsiteY10" fmla="*/ 56906 h 417370"/>
              <a:gd name="connsiteX11" fmla="*/ 243992 w 389438"/>
              <a:gd name="connsiteY11" fmla="*/ 76453 h 417370"/>
              <a:gd name="connsiteX12" fmla="*/ 242141 w 389438"/>
              <a:gd name="connsiteY12" fmla="*/ 98892 h 417370"/>
              <a:gd name="connsiteX13" fmla="*/ 215886 w 389438"/>
              <a:gd name="connsiteY13" fmla="*/ 98314 h 417370"/>
              <a:gd name="connsiteX14" fmla="*/ 223404 w 389438"/>
              <a:gd name="connsiteY14" fmla="*/ 116704 h 417370"/>
              <a:gd name="connsiteX15" fmla="*/ 207442 w 389438"/>
              <a:gd name="connsiteY15" fmla="*/ 128271 h 417370"/>
              <a:gd name="connsiteX16" fmla="*/ 199982 w 389438"/>
              <a:gd name="connsiteY16" fmla="*/ 158169 h 417370"/>
              <a:gd name="connsiteX17" fmla="*/ 188416 w 389438"/>
              <a:gd name="connsiteY17" fmla="*/ 170835 h 417370"/>
              <a:gd name="connsiteX18" fmla="*/ 163548 w 389438"/>
              <a:gd name="connsiteY18" fmla="*/ 180608 h 417370"/>
              <a:gd name="connsiteX19" fmla="*/ 147644 w 389438"/>
              <a:gd name="connsiteY19" fmla="*/ 185755 h 417370"/>
              <a:gd name="connsiteX20" fmla="*/ 128907 w 389438"/>
              <a:gd name="connsiteY20" fmla="*/ 198999 h 417370"/>
              <a:gd name="connsiteX21" fmla="*/ 130757 w 389438"/>
              <a:gd name="connsiteY21" fmla="*/ 227163 h 417370"/>
              <a:gd name="connsiteX22" fmla="*/ 36087 w 389438"/>
              <a:gd name="connsiteY22" fmla="*/ 240926 h 417370"/>
              <a:gd name="connsiteX23" fmla="*/ 0 w 389438"/>
              <a:gd name="connsiteY23" fmla="*/ 236358 h 417370"/>
              <a:gd name="connsiteX24" fmla="*/ 11220 w 389438"/>
              <a:gd name="connsiteY24" fmla="*/ 251279 h 417370"/>
              <a:gd name="connsiteX25" fmla="*/ 35162 w 389438"/>
              <a:gd name="connsiteY25" fmla="*/ 275452 h 417370"/>
              <a:gd name="connsiteX26" fmla="*/ 46381 w 389438"/>
              <a:gd name="connsiteY26" fmla="*/ 306450 h 417370"/>
              <a:gd name="connsiteX27" fmla="*/ 52164 w 389438"/>
              <a:gd name="connsiteY27" fmla="*/ 327154 h 417370"/>
              <a:gd name="connsiteX28" fmla="*/ 30535 w 389438"/>
              <a:gd name="connsiteY28" fmla="*/ 334614 h 417370"/>
              <a:gd name="connsiteX29" fmla="*/ 15499 w 389438"/>
              <a:gd name="connsiteY29" fmla="*/ 361101 h 417370"/>
              <a:gd name="connsiteX30" fmla="*/ 23017 w 389438"/>
              <a:gd name="connsiteY30" fmla="*/ 361621 h 417370"/>
              <a:gd name="connsiteX31" fmla="*/ 37533 w 389438"/>
              <a:gd name="connsiteY31" fmla="*/ 367404 h 417370"/>
              <a:gd name="connsiteX32" fmla="*/ 122834 w 389438"/>
              <a:gd name="connsiteY32" fmla="*/ 356474 h 417370"/>
              <a:gd name="connsiteX33" fmla="*/ 147240 w 389438"/>
              <a:gd name="connsiteY33" fmla="*/ 388108 h 417370"/>
              <a:gd name="connsiteX34" fmla="*/ 150016 w 389438"/>
              <a:gd name="connsiteY34" fmla="*/ 403607 h 417370"/>
              <a:gd name="connsiteX35" fmla="*/ 170661 w 389438"/>
              <a:gd name="connsiteY35" fmla="*/ 414537 h 417370"/>
              <a:gd name="connsiteX36" fmla="*/ 174420 w 389438"/>
              <a:gd name="connsiteY36" fmla="*/ 417371 h 417370"/>
              <a:gd name="connsiteX37" fmla="*/ 175808 w 389438"/>
              <a:gd name="connsiteY37" fmla="*/ 415115 h 417370"/>
              <a:gd name="connsiteX38" fmla="*/ 197379 w 389438"/>
              <a:gd name="connsiteY38" fmla="*/ 397303 h 417370"/>
              <a:gd name="connsiteX39" fmla="*/ 219876 w 389438"/>
              <a:gd name="connsiteY39" fmla="*/ 396147 h 417370"/>
              <a:gd name="connsiteX40" fmla="*/ 237688 w 389438"/>
              <a:gd name="connsiteY40" fmla="*/ 390364 h 417370"/>
              <a:gd name="connsiteX41" fmla="*/ 229245 w 389438"/>
              <a:gd name="connsiteY41" fmla="*/ 365091 h 417370"/>
              <a:gd name="connsiteX42" fmla="*/ 218951 w 389438"/>
              <a:gd name="connsiteY42" fmla="*/ 336175 h 417370"/>
              <a:gd name="connsiteX43" fmla="*/ 203914 w 389438"/>
              <a:gd name="connsiteY43" fmla="*/ 316050 h 417370"/>
              <a:gd name="connsiteX44" fmla="*/ 221727 w 389438"/>
              <a:gd name="connsiteY44" fmla="*/ 289621 h 417370"/>
              <a:gd name="connsiteX45" fmla="*/ 239539 w 389438"/>
              <a:gd name="connsiteY45" fmla="*/ 291934 h 417370"/>
              <a:gd name="connsiteX46" fmla="*/ 255501 w 389438"/>
              <a:gd name="connsiteY46" fmla="*/ 290777 h 417370"/>
              <a:gd name="connsiteX47" fmla="*/ 268628 w 389438"/>
              <a:gd name="connsiteY47" fmla="*/ 270074 h 417370"/>
              <a:gd name="connsiteX48" fmla="*/ 288291 w 389438"/>
              <a:gd name="connsiteY48" fmla="*/ 255731 h 417370"/>
              <a:gd name="connsiteX49" fmla="*/ 297659 w 389438"/>
              <a:gd name="connsiteY49" fmla="*/ 225832 h 417370"/>
              <a:gd name="connsiteX50" fmla="*/ 311771 w 389438"/>
              <a:gd name="connsiteY50" fmla="*/ 212589 h 417370"/>
              <a:gd name="connsiteX51" fmla="*/ 322990 w 389438"/>
              <a:gd name="connsiteY51" fmla="*/ 197090 h 417370"/>
              <a:gd name="connsiteX52" fmla="*/ 327674 w 389438"/>
              <a:gd name="connsiteY52" fmla="*/ 176387 h 417370"/>
              <a:gd name="connsiteX53" fmla="*/ 339877 w 389438"/>
              <a:gd name="connsiteY53" fmla="*/ 155683 h 417370"/>
              <a:gd name="connsiteX54" fmla="*/ 328310 w 389438"/>
              <a:gd name="connsiteY54" fmla="*/ 143654 h 417370"/>
              <a:gd name="connsiteX55" fmla="*/ 314258 w 389438"/>
              <a:gd name="connsiteY55" fmla="*/ 117224 h 417370"/>
              <a:gd name="connsiteX56" fmla="*/ 310498 w 389438"/>
              <a:gd name="connsiteY56" fmla="*/ 90738 h 417370"/>
              <a:gd name="connsiteX57" fmla="*/ 322701 w 389438"/>
              <a:gd name="connsiteY57" fmla="*/ 75239 h 417370"/>
              <a:gd name="connsiteX58" fmla="*/ 357862 w 389438"/>
              <a:gd name="connsiteY58" fmla="*/ 82699 h 417370"/>
              <a:gd name="connsiteX59" fmla="*/ 380995 w 389438"/>
              <a:gd name="connsiteY59" fmla="*/ 71769 h 417370"/>
              <a:gd name="connsiteX60" fmla="*/ 389439 w 389438"/>
              <a:gd name="connsiteY60" fmla="*/ 54419 h 417370"/>
              <a:gd name="connsiteX61" fmla="*/ 370586 w 389438"/>
              <a:gd name="connsiteY61" fmla="*/ 43663 h 417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89438" h="417370">
                <a:moveTo>
                  <a:pt x="370586" y="43663"/>
                </a:moveTo>
                <a:cubicBezTo>
                  <a:pt x="363067" y="39233"/>
                  <a:pt x="358440" y="31171"/>
                  <a:pt x="358383" y="22439"/>
                </a:cubicBezTo>
                <a:cubicBezTo>
                  <a:pt x="358383" y="18969"/>
                  <a:pt x="346180" y="10352"/>
                  <a:pt x="336811" y="1735"/>
                </a:cubicBezTo>
                <a:cubicBezTo>
                  <a:pt x="334383" y="1966"/>
                  <a:pt x="332070" y="2550"/>
                  <a:pt x="329814" y="3470"/>
                </a:cubicBezTo>
                <a:cubicBezTo>
                  <a:pt x="328484" y="2215"/>
                  <a:pt x="327096" y="1058"/>
                  <a:pt x="325592" y="0"/>
                </a:cubicBezTo>
                <a:cubicBezTo>
                  <a:pt x="320156" y="7518"/>
                  <a:pt x="310671" y="10936"/>
                  <a:pt x="301650" y="8617"/>
                </a:cubicBezTo>
                <a:cubicBezTo>
                  <a:pt x="295115" y="5725"/>
                  <a:pt x="278517" y="12087"/>
                  <a:pt x="269785" y="19547"/>
                </a:cubicBezTo>
                <a:cubicBezTo>
                  <a:pt x="266199" y="22248"/>
                  <a:pt x="262036" y="24017"/>
                  <a:pt x="257582" y="24694"/>
                </a:cubicBezTo>
                <a:cubicBezTo>
                  <a:pt x="256715" y="25608"/>
                  <a:pt x="255558" y="26221"/>
                  <a:pt x="254343" y="26429"/>
                </a:cubicBezTo>
                <a:cubicBezTo>
                  <a:pt x="248214" y="27007"/>
                  <a:pt x="245900" y="34468"/>
                  <a:pt x="251047" y="40251"/>
                </a:cubicBezTo>
                <a:cubicBezTo>
                  <a:pt x="256194" y="46034"/>
                  <a:pt x="254343" y="50024"/>
                  <a:pt x="255269" y="56906"/>
                </a:cubicBezTo>
                <a:cubicBezTo>
                  <a:pt x="256194" y="63788"/>
                  <a:pt x="247751" y="70150"/>
                  <a:pt x="243992" y="76453"/>
                </a:cubicBezTo>
                <a:cubicBezTo>
                  <a:pt x="240233" y="82757"/>
                  <a:pt x="244975" y="91374"/>
                  <a:pt x="242141" y="98892"/>
                </a:cubicBezTo>
                <a:cubicBezTo>
                  <a:pt x="239307" y="106410"/>
                  <a:pt x="219008" y="94844"/>
                  <a:pt x="215886" y="98314"/>
                </a:cubicBezTo>
                <a:cubicBezTo>
                  <a:pt x="212763" y="101784"/>
                  <a:pt x="222941" y="111499"/>
                  <a:pt x="223404" y="116704"/>
                </a:cubicBezTo>
                <a:cubicBezTo>
                  <a:pt x="223867" y="121909"/>
                  <a:pt x="215886" y="127577"/>
                  <a:pt x="207442" y="128271"/>
                </a:cubicBezTo>
                <a:cubicBezTo>
                  <a:pt x="198999" y="128964"/>
                  <a:pt x="200445" y="141514"/>
                  <a:pt x="199982" y="158169"/>
                </a:cubicBezTo>
                <a:cubicBezTo>
                  <a:pt x="199519" y="174825"/>
                  <a:pt x="191076" y="177138"/>
                  <a:pt x="188416" y="170835"/>
                </a:cubicBezTo>
                <a:cubicBezTo>
                  <a:pt x="185755" y="164531"/>
                  <a:pt x="163548" y="173148"/>
                  <a:pt x="163548" y="180608"/>
                </a:cubicBezTo>
                <a:cubicBezTo>
                  <a:pt x="163548" y="188068"/>
                  <a:pt x="156088" y="186391"/>
                  <a:pt x="147644" y="185755"/>
                </a:cubicBezTo>
                <a:cubicBezTo>
                  <a:pt x="139432" y="186351"/>
                  <a:pt x="132203" y="191452"/>
                  <a:pt x="128907" y="198999"/>
                </a:cubicBezTo>
                <a:cubicBezTo>
                  <a:pt x="128445" y="202989"/>
                  <a:pt x="132145" y="223693"/>
                  <a:pt x="130757" y="227163"/>
                </a:cubicBezTo>
                <a:cubicBezTo>
                  <a:pt x="129369" y="230633"/>
                  <a:pt x="51528" y="244512"/>
                  <a:pt x="36087" y="240926"/>
                </a:cubicBezTo>
                <a:cubicBezTo>
                  <a:pt x="24232" y="238411"/>
                  <a:pt x="12145" y="236884"/>
                  <a:pt x="0" y="236358"/>
                </a:cubicBezTo>
                <a:cubicBezTo>
                  <a:pt x="4627" y="240614"/>
                  <a:pt x="8386" y="245669"/>
                  <a:pt x="11220" y="251279"/>
                </a:cubicBezTo>
                <a:cubicBezTo>
                  <a:pt x="15846" y="262064"/>
                  <a:pt x="24405" y="270698"/>
                  <a:pt x="35162" y="275452"/>
                </a:cubicBezTo>
                <a:cubicBezTo>
                  <a:pt x="46381" y="281235"/>
                  <a:pt x="40945" y="304368"/>
                  <a:pt x="46381" y="306450"/>
                </a:cubicBezTo>
                <a:cubicBezTo>
                  <a:pt x="51818" y="308532"/>
                  <a:pt x="59509" y="325997"/>
                  <a:pt x="52164" y="327154"/>
                </a:cubicBezTo>
                <a:cubicBezTo>
                  <a:pt x="44589" y="328339"/>
                  <a:pt x="37244" y="330866"/>
                  <a:pt x="30535" y="334614"/>
                </a:cubicBezTo>
                <a:cubicBezTo>
                  <a:pt x="21398" y="340374"/>
                  <a:pt x="15788" y="350315"/>
                  <a:pt x="15499" y="361101"/>
                </a:cubicBezTo>
                <a:cubicBezTo>
                  <a:pt x="18043" y="361014"/>
                  <a:pt x="20531" y="361187"/>
                  <a:pt x="23017" y="361621"/>
                </a:cubicBezTo>
                <a:cubicBezTo>
                  <a:pt x="28164" y="362714"/>
                  <a:pt x="33080" y="364669"/>
                  <a:pt x="37533" y="367404"/>
                </a:cubicBezTo>
                <a:cubicBezTo>
                  <a:pt x="65003" y="358446"/>
                  <a:pt x="93976" y="354739"/>
                  <a:pt x="122834" y="356474"/>
                </a:cubicBezTo>
                <a:cubicBezTo>
                  <a:pt x="140184" y="357631"/>
                  <a:pt x="148628" y="373824"/>
                  <a:pt x="147240" y="388108"/>
                </a:cubicBezTo>
                <a:cubicBezTo>
                  <a:pt x="149090" y="393255"/>
                  <a:pt x="147240" y="398460"/>
                  <a:pt x="150016" y="403607"/>
                </a:cubicBezTo>
                <a:cubicBezTo>
                  <a:pt x="153312" y="409911"/>
                  <a:pt x="160367" y="408754"/>
                  <a:pt x="170661" y="414537"/>
                </a:cubicBezTo>
                <a:cubicBezTo>
                  <a:pt x="172107" y="415191"/>
                  <a:pt x="173379" y="416162"/>
                  <a:pt x="174420" y="417371"/>
                </a:cubicBezTo>
                <a:cubicBezTo>
                  <a:pt x="174767" y="416550"/>
                  <a:pt x="175230" y="415792"/>
                  <a:pt x="175808" y="415115"/>
                </a:cubicBezTo>
                <a:cubicBezTo>
                  <a:pt x="181592" y="407655"/>
                  <a:pt x="182401" y="394412"/>
                  <a:pt x="197379" y="397303"/>
                </a:cubicBezTo>
                <a:cubicBezTo>
                  <a:pt x="212358" y="400195"/>
                  <a:pt x="211433" y="393833"/>
                  <a:pt x="219876" y="396147"/>
                </a:cubicBezTo>
                <a:cubicBezTo>
                  <a:pt x="228319" y="398460"/>
                  <a:pt x="233929" y="397303"/>
                  <a:pt x="237688" y="390364"/>
                </a:cubicBezTo>
                <a:cubicBezTo>
                  <a:pt x="241447" y="383424"/>
                  <a:pt x="233929" y="370874"/>
                  <a:pt x="229245" y="365091"/>
                </a:cubicBezTo>
                <a:cubicBezTo>
                  <a:pt x="222536" y="356948"/>
                  <a:pt x="218893" y="346718"/>
                  <a:pt x="218951" y="336175"/>
                </a:cubicBezTo>
                <a:cubicBezTo>
                  <a:pt x="219876" y="325245"/>
                  <a:pt x="203914" y="325245"/>
                  <a:pt x="203914" y="316050"/>
                </a:cubicBezTo>
                <a:cubicBezTo>
                  <a:pt x="203914" y="306855"/>
                  <a:pt x="218951" y="292917"/>
                  <a:pt x="221727" y="289621"/>
                </a:cubicBezTo>
                <a:cubicBezTo>
                  <a:pt x="224503" y="286325"/>
                  <a:pt x="236763" y="298238"/>
                  <a:pt x="239539" y="291934"/>
                </a:cubicBezTo>
                <a:cubicBezTo>
                  <a:pt x="242315" y="285631"/>
                  <a:pt x="251105" y="289621"/>
                  <a:pt x="255501" y="290777"/>
                </a:cubicBezTo>
                <a:cubicBezTo>
                  <a:pt x="259896" y="291934"/>
                  <a:pt x="267703" y="279847"/>
                  <a:pt x="268628" y="270074"/>
                </a:cubicBezTo>
                <a:cubicBezTo>
                  <a:pt x="269553" y="260300"/>
                  <a:pt x="285515" y="259144"/>
                  <a:pt x="288291" y="255731"/>
                </a:cubicBezTo>
                <a:cubicBezTo>
                  <a:pt x="291067" y="252319"/>
                  <a:pt x="295809" y="230459"/>
                  <a:pt x="297659" y="225832"/>
                </a:cubicBezTo>
                <a:cubicBezTo>
                  <a:pt x="299510" y="221206"/>
                  <a:pt x="311771" y="224676"/>
                  <a:pt x="311771" y="212589"/>
                </a:cubicBezTo>
                <a:cubicBezTo>
                  <a:pt x="311771" y="200502"/>
                  <a:pt x="317554" y="198247"/>
                  <a:pt x="322990" y="197090"/>
                </a:cubicBezTo>
                <a:cubicBezTo>
                  <a:pt x="328426" y="195934"/>
                  <a:pt x="326749" y="185003"/>
                  <a:pt x="327674" y="176387"/>
                </a:cubicBezTo>
                <a:cubicBezTo>
                  <a:pt x="328600" y="167770"/>
                  <a:pt x="332358" y="157418"/>
                  <a:pt x="339877" y="155683"/>
                </a:cubicBezTo>
                <a:cubicBezTo>
                  <a:pt x="347395" y="153948"/>
                  <a:pt x="337043" y="141341"/>
                  <a:pt x="328310" y="143654"/>
                </a:cubicBezTo>
                <a:cubicBezTo>
                  <a:pt x="319578" y="145967"/>
                  <a:pt x="314258" y="117224"/>
                  <a:pt x="314258" y="117224"/>
                </a:cubicBezTo>
                <a:cubicBezTo>
                  <a:pt x="314258" y="117224"/>
                  <a:pt x="315182" y="94092"/>
                  <a:pt x="310498" y="90738"/>
                </a:cubicBezTo>
                <a:cubicBezTo>
                  <a:pt x="305814" y="87384"/>
                  <a:pt x="312407" y="75239"/>
                  <a:pt x="322701" y="75239"/>
                </a:cubicBezTo>
                <a:cubicBezTo>
                  <a:pt x="332995" y="75239"/>
                  <a:pt x="351269" y="88482"/>
                  <a:pt x="357862" y="82699"/>
                </a:cubicBezTo>
                <a:cubicBezTo>
                  <a:pt x="364455" y="76916"/>
                  <a:pt x="377525" y="74082"/>
                  <a:pt x="380995" y="71769"/>
                </a:cubicBezTo>
                <a:cubicBezTo>
                  <a:pt x="384465" y="69456"/>
                  <a:pt x="387588" y="59740"/>
                  <a:pt x="389439" y="54419"/>
                </a:cubicBezTo>
                <a:cubicBezTo>
                  <a:pt x="384638" y="51759"/>
                  <a:pt x="377525" y="47711"/>
                  <a:pt x="370586" y="4366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4" name="Frihåndsform: figur 573">
            <a:extLst>
              <a:ext uri="{FF2B5EF4-FFF2-40B4-BE49-F238E27FC236}">
                <a16:creationId xmlns:a16="http://schemas.microsoft.com/office/drawing/2014/main" id="{4BFD9522-2092-4130-877A-61FA29128403}"/>
              </a:ext>
            </a:extLst>
          </p:cNvPr>
          <p:cNvSpPr/>
          <p:nvPr/>
        </p:nvSpPr>
        <p:spPr>
          <a:xfrm>
            <a:off x="9595854" y="4565381"/>
            <a:ext cx="265350" cy="324341"/>
          </a:xfrm>
          <a:custGeom>
            <a:avLst/>
            <a:gdLst>
              <a:gd name="connsiteX0" fmla="*/ 32527 w 265350"/>
              <a:gd name="connsiteY0" fmla="*/ 56743 h 324341"/>
              <a:gd name="connsiteX1" fmla="*/ 64392 w 265350"/>
              <a:gd name="connsiteY1" fmla="*/ 96415 h 324341"/>
              <a:gd name="connsiteX2" fmla="*/ 90185 w 265350"/>
              <a:gd name="connsiteY2" fmla="*/ 152743 h 324341"/>
              <a:gd name="connsiteX3" fmla="*/ 122975 w 265350"/>
              <a:gd name="connsiteY3" fmla="*/ 203866 h 324341"/>
              <a:gd name="connsiteX4" fmla="*/ 148306 w 265350"/>
              <a:gd name="connsiteY4" fmla="*/ 249264 h 324341"/>
              <a:gd name="connsiteX5" fmla="*/ 160508 w 265350"/>
              <a:gd name="connsiteY5" fmla="*/ 264821 h 324341"/>
              <a:gd name="connsiteX6" fmla="*/ 202668 w 265350"/>
              <a:gd name="connsiteY6" fmla="*/ 308484 h 324341"/>
              <a:gd name="connsiteX7" fmla="*/ 214234 w 265350"/>
              <a:gd name="connsiteY7" fmla="*/ 322305 h 324341"/>
              <a:gd name="connsiteX8" fmla="*/ 239044 w 265350"/>
              <a:gd name="connsiteY8" fmla="*/ 322826 h 324341"/>
              <a:gd name="connsiteX9" fmla="*/ 247487 w 265350"/>
              <a:gd name="connsiteY9" fmla="*/ 281476 h 324341"/>
              <a:gd name="connsiteX10" fmla="*/ 250783 w 265350"/>
              <a:gd name="connsiteY10" fmla="*/ 252560 h 324341"/>
              <a:gd name="connsiteX11" fmla="*/ 260615 w 265350"/>
              <a:gd name="connsiteY11" fmla="*/ 246257 h 324341"/>
              <a:gd name="connsiteX12" fmla="*/ 261541 w 265350"/>
              <a:gd name="connsiteY12" fmla="*/ 228907 h 324341"/>
              <a:gd name="connsiteX13" fmla="*/ 241878 w 265350"/>
              <a:gd name="connsiteY13" fmla="*/ 206469 h 324341"/>
              <a:gd name="connsiteX14" fmla="*/ 239044 w 265350"/>
              <a:gd name="connsiteY14" fmla="*/ 219134 h 324341"/>
              <a:gd name="connsiteX15" fmla="*/ 248528 w 265350"/>
              <a:gd name="connsiteY15" fmla="*/ 229428 h 324341"/>
              <a:gd name="connsiteX16" fmla="*/ 247950 w 265350"/>
              <a:gd name="connsiteY16" fmla="*/ 232319 h 324341"/>
              <a:gd name="connsiteX17" fmla="*/ 233434 w 265350"/>
              <a:gd name="connsiteY17" fmla="*/ 227172 h 324341"/>
              <a:gd name="connsiteX18" fmla="*/ 218918 w 265350"/>
              <a:gd name="connsiteY18" fmla="*/ 212194 h 324341"/>
              <a:gd name="connsiteX19" fmla="*/ 198272 w 265350"/>
              <a:gd name="connsiteY19" fmla="*/ 187500 h 324341"/>
              <a:gd name="connsiteX20" fmla="*/ 193588 w 265350"/>
              <a:gd name="connsiteY20" fmla="*/ 167953 h 324341"/>
              <a:gd name="connsiteX21" fmla="*/ 182022 w 265350"/>
              <a:gd name="connsiteY21" fmla="*/ 142680 h 324341"/>
              <a:gd name="connsiteX22" fmla="*/ 169414 w 265350"/>
              <a:gd name="connsiteY22" fmla="*/ 130015 h 324341"/>
              <a:gd name="connsiteX23" fmla="*/ 157848 w 265350"/>
              <a:gd name="connsiteY23" fmla="*/ 116251 h 324341"/>
              <a:gd name="connsiteX24" fmla="*/ 143332 w 265350"/>
              <a:gd name="connsiteY24" fmla="*/ 108155 h 324341"/>
              <a:gd name="connsiteX25" fmla="*/ 125057 w 265350"/>
              <a:gd name="connsiteY25" fmla="*/ 98960 h 324341"/>
              <a:gd name="connsiteX26" fmla="*/ 104874 w 265350"/>
              <a:gd name="connsiteY26" fmla="*/ 74844 h 324341"/>
              <a:gd name="connsiteX27" fmla="*/ 65491 w 265350"/>
              <a:gd name="connsiteY27" fmla="*/ 32858 h 324341"/>
              <a:gd name="connsiteX28" fmla="*/ 31312 w 265350"/>
              <a:gd name="connsiteY28" fmla="*/ 13889 h 324341"/>
              <a:gd name="connsiteX29" fmla="*/ 835 w 265350"/>
              <a:gd name="connsiteY29" fmla="*/ 3017 h 324341"/>
              <a:gd name="connsiteX30" fmla="*/ 32527 w 265350"/>
              <a:gd name="connsiteY30" fmla="*/ 56743 h 32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265350" h="324341">
                <a:moveTo>
                  <a:pt x="32527" y="56743"/>
                </a:moveTo>
                <a:cubicBezTo>
                  <a:pt x="44093" y="64781"/>
                  <a:pt x="50802" y="94680"/>
                  <a:pt x="64392" y="96415"/>
                </a:cubicBezTo>
                <a:cubicBezTo>
                  <a:pt x="77982" y="98150"/>
                  <a:pt x="79891" y="149851"/>
                  <a:pt x="90185" y="152743"/>
                </a:cubicBezTo>
                <a:cubicBezTo>
                  <a:pt x="98629" y="154998"/>
                  <a:pt x="115516" y="182584"/>
                  <a:pt x="122975" y="203866"/>
                </a:cubicBezTo>
                <a:cubicBezTo>
                  <a:pt x="134195" y="217283"/>
                  <a:pt x="142754" y="232684"/>
                  <a:pt x="148306" y="249264"/>
                </a:cubicBezTo>
                <a:cubicBezTo>
                  <a:pt x="153221" y="253740"/>
                  <a:pt x="157328" y="258997"/>
                  <a:pt x="160508" y="264821"/>
                </a:cubicBezTo>
                <a:cubicBezTo>
                  <a:pt x="167969" y="280320"/>
                  <a:pt x="198446" y="302180"/>
                  <a:pt x="202668" y="308484"/>
                </a:cubicBezTo>
                <a:cubicBezTo>
                  <a:pt x="206889" y="314787"/>
                  <a:pt x="211111" y="329766"/>
                  <a:pt x="214234" y="322305"/>
                </a:cubicBezTo>
                <a:cubicBezTo>
                  <a:pt x="217357" y="314845"/>
                  <a:pt x="232509" y="322305"/>
                  <a:pt x="239044" y="322826"/>
                </a:cubicBezTo>
                <a:cubicBezTo>
                  <a:pt x="245579" y="323346"/>
                  <a:pt x="247950" y="292985"/>
                  <a:pt x="247487" y="281476"/>
                </a:cubicBezTo>
                <a:cubicBezTo>
                  <a:pt x="247025" y="269968"/>
                  <a:pt x="250783" y="258344"/>
                  <a:pt x="250783" y="252560"/>
                </a:cubicBezTo>
                <a:cubicBezTo>
                  <a:pt x="250783" y="246777"/>
                  <a:pt x="254080" y="244522"/>
                  <a:pt x="260615" y="246257"/>
                </a:cubicBezTo>
                <a:cubicBezTo>
                  <a:pt x="267150" y="247992"/>
                  <a:pt x="266398" y="230700"/>
                  <a:pt x="261541" y="228907"/>
                </a:cubicBezTo>
                <a:cubicBezTo>
                  <a:pt x="256682" y="227115"/>
                  <a:pt x="254080" y="206469"/>
                  <a:pt x="241878" y="206469"/>
                </a:cubicBezTo>
                <a:cubicBezTo>
                  <a:pt x="229675" y="206469"/>
                  <a:pt x="232046" y="218035"/>
                  <a:pt x="239044" y="219134"/>
                </a:cubicBezTo>
                <a:cubicBezTo>
                  <a:pt x="244480" y="219365"/>
                  <a:pt x="248759" y="223974"/>
                  <a:pt x="248528" y="229428"/>
                </a:cubicBezTo>
                <a:cubicBezTo>
                  <a:pt x="248471" y="230417"/>
                  <a:pt x="248297" y="231388"/>
                  <a:pt x="247950" y="232319"/>
                </a:cubicBezTo>
                <a:cubicBezTo>
                  <a:pt x="246099" y="238103"/>
                  <a:pt x="243266" y="226536"/>
                  <a:pt x="233434" y="227172"/>
                </a:cubicBezTo>
                <a:cubicBezTo>
                  <a:pt x="223603" y="227809"/>
                  <a:pt x="230138" y="213351"/>
                  <a:pt x="218918" y="212194"/>
                </a:cubicBezTo>
                <a:cubicBezTo>
                  <a:pt x="207699" y="211037"/>
                  <a:pt x="210012" y="187500"/>
                  <a:pt x="198272" y="187500"/>
                </a:cubicBezTo>
                <a:cubicBezTo>
                  <a:pt x="186532" y="187500"/>
                  <a:pt x="185608" y="175933"/>
                  <a:pt x="193588" y="167953"/>
                </a:cubicBezTo>
                <a:cubicBezTo>
                  <a:pt x="201568" y="159972"/>
                  <a:pt x="182022" y="152454"/>
                  <a:pt x="182022" y="142680"/>
                </a:cubicBezTo>
                <a:cubicBezTo>
                  <a:pt x="182022" y="132907"/>
                  <a:pt x="169414" y="138632"/>
                  <a:pt x="169414" y="130015"/>
                </a:cubicBezTo>
                <a:cubicBezTo>
                  <a:pt x="169414" y="121398"/>
                  <a:pt x="163631" y="126025"/>
                  <a:pt x="157848" y="116251"/>
                </a:cubicBezTo>
                <a:cubicBezTo>
                  <a:pt x="152065" y="106478"/>
                  <a:pt x="148942" y="115673"/>
                  <a:pt x="143332" y="108155"/>
                </a:cubicBezTo>
                <a:cubicBezTo>
                  <a:pt x="137723" y="100637"/>
                  <a:pt x="130204" y="96589"/>
                  <a:pt x="125057" y="98960"/>
                </a:cubicBezTo>
                <a:cubicBezTo>
                  <a:pt x="119910" y="101331"/>
                  <a:pt x="109096" y="88087"/>
                  <a:pt x="104874" y="74844"/>
                </a:cubicBezTo>
                <a:cubicBezTo>
                  <a:pt x="101578" y="64492"/>
                  <a:pt x="69250" y="46680"/>
                  <a:pt x="65491" y="32858"/>
                </a:cubicBezTo>
                <a:cubicBezTo>
                  <a:pt x="61732" y="19036"/>
                  <a:pt x="50050" y="13369"/>
                  <a:pt x="31312" y="13889"/>
                </a:cubicBezTo>
                <a:cubicBezTo>
                  <a:pt x="12575" y="14410"/>
                  <a:pt x="5057" y="-7913"/>
                  <a:pt x="835" y="3017"/>
                </a:cubicBezTo>
                <a:cubicBezTo>
                  <a:pt x="-4948" y="16954"/>
                  <a:pt x="20787" y="48704"/>
                  <a:pt x="32527" y="567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5" name="Frihåndsform: figur 574">
            <a:extLst>
              <a:ext uri="{FF2B5EF4-FFF2-40B4-BE49-F238E27FC236}">
                <a16:creationId xmlns:a16="http://schemas.microsoft.com/office/drawing/2014/main" id="{B503B532-3911-4190-B71B-89530AD9079D}"/>
              </a:ext>
            </a:extLst>
          </p:cNvPr>
          <p:cNvSpPr/>
          <p:nvPr/>
        </p:nvSpPr>
        <p:spPr>
          <a:xfrm>
            <a:off x="9909268" y="4601219"/>
            <a:ext cx="239664" cy="236681"/>
          </a:xfrm>
          <a:custGeom>
            <a:avLst/>
            <a:gdLst>
              <a:gd name="connsiteX0" fmla="*/ 188764 w 239664"/>
              <a:gd name="connsiteY0" fmla="*/ 164559 h 236681"/>
              <a:gd name="connsiteX1" fmla="*/ 202817 w 239664"/>
              <a:gd name="connsiteY1" fmla="*/ 121475 h 236681"/>
              <a:gd name="connsiteX2" fmla="*/ 238441 w 239664"/>
              <a:gd name="connsiteY2" fmla="*/ 97301 h 236681"/>
              <a:gd name="connsiteX3" fmla="*/ 222479 w 239664"/>
              <a:gd name="connsiteY3" fmla="*/ 74920 h 236681"/>
              <a:gd name="connsiteX4" fmla="*/ 215019 w 239664"/>
              <a:gd name="connsiteY4" fmla="*/ 52481 h 236681"/>
              <a:gd name="connsiteX5" fmla="*/ 207501 w 239664"/>
              <a:gd name="connsiteY5" fmla="*/ 27787 h 236681"/>
              <a:gd name="connsiteX6" fmla="*/ 208889 w 239664"/>
              <a:gd name="connsiteY6" fmla="*/ 7083 h 236681"/>
              <a:gd name="connsiteX7" fmla="*/ 212185 w 239664"/>
              <a:gd name="connsiteY7" fmla="*/ 4770 h 236681"/>
              <a:gd name="connsiteX8" fmla="*/ 200966 w 239664"/>
              <a:gd name="connsiteY8" fmla="*/ 201 h 236681"/>
              <a:gd name="connsiteX9" fmla="*/ 164879 w 239664"/>
              <a:gd name="connsiteY9" fmla="*/ 18592 h 236681"/>
              <a:gd name="connsiteX10" fmla="*/ 150768 w 239664"/>
              <a:gd name="connsiteY10" fmla="*/ 43286 h 236681"/>
              <a:gd name="connsiteX11" fmla="*/ 143771 w 239664"/>
              <a:gd name="connsiteY11" fmla="*/ 69715 h 236681"/>
              <a:gd name="connsiteX12" fmla="*/ 123124 w 239664"/>
              <a:gd name="connsiteY12" fmla="*/ 86429 h 236681"/>
              <a:gd name="connsiteX13" fmla="*/ 101091 w 239664"/>
              <a:gd name="connsiteY13" fmla="*/ 81224 h 236681"/>
              <a:gd name="connsiteX14" fmla="*/ 77958 w 239664"/>
              <a:gd name="connsiteY14" fmla="*/ 92790 h 236681"/>
              <a:gd name="connsiteX15" fmla="*/ 47481 w 239664"/>
              <a:gd name="connsiteY15" fmla="*/ 96260 h 236681"/>
              <a:gd name="connsiteX16" fmla="*/ 27818 w 239664"/>
              <a:gd name="connsiteY16" fmla="*/ 84693 h 236681"/>
              <a:gd name="connsiteX17" fmla="*/ 20763 w 239664"/>
              <a:gd name="connsiteY17" fmla="*/ 66882 h 236681"/>
              <a:gd name="connsiteX18" fmla="*/ 17987 w 239664"/>
              <a:gd name="connsiteY18" fmla="*/ 66303 h 236681"/>
              <a:gd name="connsiteX19" fmla="*/ 2488 w 239664"/>
              <a:gd name="connsiteY19" fmla="*/ 104819 h 236681"/>
              <a:gd name="connsiteX20" fmla="*/ 15153 w 239664"/>
              <a:gd name="connsiteY20" fmla="*/ 143335 h 236681"/>
              <a:gd name="connsiteX21" fmla="*/ 35336 w 239664"/>
              <a:gd name="connsiteY21" fmla="*/ 171499 h 236681"/>
              <a:gd name="connsiteX22" fmla="*/ 57312 w 239664"/>
              <a:gd name="connsiteY22" fmla="*/ 208858 h 236681"/>
              <a:gd name="connsiteX23" fmla="*/ 76107 w 239664"/>
              <a:gd name="connsiteY23" fmla="*/ 219730 h 236681"/>
              <a:gd name="connsiteX24" fmla="*/ 107510 w 239664"/>
              <a:gd name="connsiteY24" fmla="*/ 215740 h 236681"/>
              <a:gd name="connsiteX25" fmla="*/ 137467 w 239664"/>
              <a:gd name="connsiteY25" fmla="*/ 232396 h 236681"/>
              <a:gd name="connsiteX26" fmla="*/ 171703 w 239664"/>
              <a:gd name="connsiteY26" fmla="*/ 226092 h 236681"/>
              <a:gd name="connsiteX27" fmla="*/ 188764 w 239664"/>
              <a:gd name="connsiteY27" fmla="*/ 164559 h 236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39664" h="236681">
                <a:moveTo>
                  <a:pt x="188764" y="164559"/>
                </a:moveTo>
                <a:cubicBezTo>
                  <a:pt x="201429" y="155364"/>
                  <a:pt x="204204" y="138130"/>
                  <a:pt x="202817" y="121475"/>
                </a:cubicBezTo>
                <a:cubicBezTo>
                  <a:pt x="201429" y="104819"/>
                  <a:pt x="233294" y="104125"/>
                  <a:pt x="238441" y="97301"/>
                </a:cubicBezTo>
                <a:cubicBezTo>
                  <a:pt x="243588" y="90477"/>
                  <a:pt x="231386" y="79952"/>
                  <a:pt x="222479" y="74920"/>
                </a:cubicBezTo>
                <a:cubicBezTo>
                  <a:pt x="213573" y="69889"/>
                  <a:pt x="221092" y="59421"/>
                  <a:pt x="215019" y="52481"/>
                </a:cubicBezTo>
                <a:cubicBezTo>
                  <a:pt x="208947" y="45542"/>
                  <a:pt x="198133" y="28365"/>
                  <a:pt x="207501" y="27787"/>
                </a:cubicBezTo>
                <a:cubicBezTo>
                  <a:pt x="216870" y="27209"/>
                  <a:pt x="201429" y="12288"/>
                  <a:pt x="208889" y="7083"/>
                </a:cubicBezTo>
                <a:cubicBezTo>
                  <a:pt x="210103" y="6528"/>
                  <a:pt x="211260" y="5742"/>
                  <a:pt x="212185" y="4770"/>
                </a:cubicBezTo>
                <a:cubicBezTo>
                  <a:pt x="208889" y="2358"/>
                  <a:pt x="205014" y="791"/>
                  <a:pt x="200966" y="201"/>
                </a:cubicBezTo>
                <a:cubicBezTo>
                  <a:pt x="189400" y="201"/>
                  <a:pt x="163434" y="-3268"/>
                  <a:pt x="164879" y="18592"/>
                </a:cubicBezTo>
                <a:cubicBezTo>
                  <a:pt x="166325" y="40452"/>
                  <a:pt x="149380" y="31778"/>
                  <a:pt x="150768" y="43286"/>
                </a:cubicBezTo>
                <a:cubicBezTo>
                  <a:pt x="152156" y="54795"/>
                  <a:pt x="142383" y="54852"/>
                  <a:pt x="143771" y="69715"/>
                </a:cubicBezTo>
                <a:cubicBezTo>
                  <a:pt x="145159" y="84578"/>
                  <a:pt x="136715" y="77811"/>
                  <a:pt x="123124" y="86429"/>
                </a:cubicBezTo>
                <a:cubicBezTo>
                  <a:pt x="109534" y="95045"/>
                  <a:pt x="114681" y="81224"/>
                  <a:pt x="101091" y="81224"/>
                </a:cubicBezTo>
                <a:cubicBezTo>
                  <a:pt x="87501" y="81224"/>
                  <a:pt x="85650" y="89262"/>
                  <a:pt x="77958" y="92790"/>
                </a:cubicBezTo>
                <a:cubicBezTo>
                  <a:pt x="70267" y="96318"/>
                  <a:pt x="53148" y="91055"/>
                  <a:pt x="47481" y="96260"/>
                </a:cubicBezTo>
                <a:cubicBezTo>
                  <a:pt x="41813" y="101465"/>
                  <a:pt x="33428" y="84693"/>
                  <a:pt x="27818" y="84693"/>
                </a:cubicBezTo>
                <a:cubicBezTo>
                  <a:pt x="24984" y="84693"/>
                  <a:pt x="22671" y="75498"/>
                  <a:pt x="20763" y="66882"/>
                </a:cubicBezTo>
                <a:cubicBezTo>
                  <a:pt x="19837" y="66882"/>
                  <a:pt x="18912" y="66303"/>
                  <a:pt x="17987" y="66303"/>
                </a:cubicBezTo>
                <a:cubicBezTo>
                  <a:pt x="9081" y="66882"/>
                  <a:pt x="-5956" y="95624"/>
                  <a:pt x="2488" y="104819"/>
                </a:cubicBezTo>
                <a:cubicBezTo>
                  <a:pt x="12840" y="116385"/>
                  <a:pt x="10006" y="134718"/>
                  <a:pt x="15153" y="143335"/>
                </a:cubicBezTo>
                <a:cubicBezTo>
                  <a:pt x="20300" y="151952"/>
                  <a:pt x="35336" y="154207"/>
                  <a:pt x="35336" y="171499"/>
                </a:cubicBezTo>
                <a:cubicBezTo>
                  <a:pt x="35336" y="188790"/>
                  <a:pt x="48406" y="215740"/>
                  <a:pt x="57312" y="208858"/>
                </a:cubicBezTo>
                <a:cubicBezTo>
                  <a:pt x="66218" y="201976"/>
                  <a:pt x="73274" y="212270"/>
                  <a:pt x="76107" y="219730"/>
                </a:cubicBezTo>
                <a:cubicBezTo>
                  <a:pt x="78942" y="227191"/>
                  <a:pt x="100455" y="213947"/>
                  <a:pt x="107510" y="215740"/>
                </a:cubicBezTo>
                <a:cubicBezTo>
                  <a:pt x="114565" y="217533"/>
                  <a:pt x="136079" y="222044"/>
                  <a:pt x="137467" y="232396"/>
                </a:cubicBezTo>
                <a:cubicBezTo>
                  <a:pt x="138855" y="242747"/>
                  <a:pt x="158113" y="231817"/>
                  <a:pt x="171703" y="226092"/>
                </a:cubicBezTo>
                <a:cubicBezTo>
                  <a:pt x="184079" y="220309"/>
                  <a:pt x="176098" y="173176"/>
                  <a:pt x="188764" y="1645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6" name="Frihåndsform: figur 575">
            <a:extLst>
              <a:ext uri="{FF2B5EF4-FFF2-40B4-BE49-F238E27FC236}">
                <a16:creationId xmlns:a16="http://schemas.microsoft.com/office/drawing/2014/main" id="{A443977A-F551-4C26-852D-B0D0EBCD8FC6}"/>
              </a:ext>
            </a:extLst>
          </p:cNvPr>
          <p:cNvSpPr/>
          <p:nvPr/>
        </p:nvSpPr>
        <p:spPr>
          <a:xfrm>
            <a:off x="10142309" y="4680232"/>
            <a:ext cx="153713" cy="207877"/>
          </a:xfrm>
          <a:custGeom>
            <a:avLst/>
            <a:gdLst>
              <a:gd name="connsiteX0" fmla="*/ 18991 w 153713"/>
              <a:gd name="connsiteY0" fmla="*/ 145343 h 207877"/>
              <a:gd name="connsiteX1" fmla="*/ 26046 w 153713"/>
              <a:gd name="connsiteY1" fmla="*/ 175242 h 207877"/>
              <a:gd name="connsiteX2" fmla="*/ 28822 w 153713"/>
              <a:gd name="connsiteY2" fmla="*/ 207455 h 207877"/>
              <a:gd name="connsiteX3" fmla="*/ 40389 w 153713"/>
              <a:gd name="connsiteY3" fmla="*/ 180389 h 207877"/>
              <a:gd name="connsiteX4" fmla="*/ 37554 w 153713"/>
              <a:gd name="connsiteY4" fmla="*/ 129266 h 207877"/>
              <a:gd name="connsiteX5" fmla="*/ 53053 w 153713"/>
              <a:gd name="connsiteY5" fmla="*/ 140833 h 207877"/>
              <a:gd name="connsiteX6" fmla="*/ 64620 w 153713"/>
              <a:gd name="connsiteY6" fmla="*/ 168997 h 207877"/>
              <a:gd name="connsiteX7" fmla="*/ 86191 w 153713"/>
              <a:gd name="connsiteY7" fmla="*/ 172409 h 207877"/>
              <a:gd name="connsiteX8" fmla="*/ 87579 w 153713"/>
              <a:gd name="connsiteY8" fmla="*/ 151184 h 207877"/>
              <a:gd name="connsiteX9" fmla="*/ 82895 w 153713"/>
              <a:gd name="connsiteY9" fmla="*/ 118972 h 207877"/>
              <a:gd name="connsiteX10" fmla="*/ 75434 w 153713"/>
              <a:gd name="connsiteY10" fmla="*/ 95840 h 207877"/>
              <a:gd name="connsiteX11" fmla="*/ 111059 w 153713"/>
              <a:gd name="connsiteY11" fmla="*/ 65420 h 207877"/>
              <a:gd name="connsiteX12" fmla="*/ 63232 w 153713"/>
              <a:gd name="connsiteY12" fmla="*/ 82076 h 207877"/>
              <a:gd name="connsiteX13" fmla="*/ 34316 w 153713"/>
              <a:gd name="connsiteY13" fmla="*/ 55068 h 207877"/>
              <a:gd name="connsiteX14" fmla="*/ 112157 w 153713"/>
              <a:gd name="connsiteY14" fmla="*/ 34365 h 207877"/>
              <a:gd name="connsiteX15" fmla="*/ 152639 w 153713"/>
              <a:gd name="connsiteY15" fmla="*/ 5449 h 207877"/>
              <a:gd name="connsiteX16" fmla="*/ 127772 w 153713"/>
              <a:gd name="connsiteY16" fmla="*/ 17015 h 207877"/>
              <a:gd name="connsiteX17" fmla="*/ 68726 w 153713"/>
              <a:gd name="connsiteY17" fmla="*/ 9555 h 207877"/>
              <a:gd name="connsiteX18" fmla="*/ 40157 w 153713"/>
              <a:gd name="connsiteY18" fmla="*/ 23319 h 207877"/>
              <a:gd name="connsiteX19" fmla="*/ 23270 w 153713"/>
              <a:gd name="connsiteY19" fmla="*/ 64726 h 207877"/>
              <a:gd name="connsiteX20" fmla="*/ 4533 w 153713"/>
              <a:gd name="connsiteY20" fmla="*/ 118163 h 207877"/>
              <a:gd name="connsiteX21" fmla="*/ 18991 w 153713"/>
              <a:gd name="connsiteY21" fmla="*/ 145343 h 207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3713" h="207877">
                <a:moveTo>
                  <a:pt x="18991" y="145343"/>
                </a:moveTo>
                <a:cubicBezTo>
                  <a:pt x="29285" y="145922"/>
                  <a:pt x="27897" y="164312"/>
                  <a:pt x="26046" y="175242"/>
                </a:cubicBezTo>
                <a:cubicBezTo>
                  <a:pt x="24195" y="186173"/>
                  <a:pt x="19916" y="211445"/>
                  <a:pt x="28822" y="207455"/>
                </a:cubicBezTo>
                <a:cubicBezTo>
                  <a:pt x="40389" y="202250"/>
                  <a:pt x="47097" y="186173"/>
                  <a:pt x="40389" y="180389"/>
                </a:cubicBezTo>
                <a:cubicBezTo>
                  <a:pt x="33680" y="174606"/>
                  <a:pt x="34605" y="138461"/>
                  <a:pt x="37554" y="129266"/>
                </a:cubicBezTo>
                <a:cubicBezTo>
                  <a:pt x="40504" y="120071"/>
                  <a:pt x="59126" y="126953"/>
                  <a:pt x="53053" y="140833"/>
                </a:cubicBezTo>
                <a:cubicBezTo>
                  <a:pt x="46981" y="154712"/>
                  <a:pt x="64620" y="153440"/>
                  <a:pt x="64620" y="168997"/>
                </a:cubicBezTo>
                <a:cubicBezTo>
                  <a:pt x="64620" y="184553"/>
                  <a:pt x="74972" y="176457"/>
                  <a:pt x="86191" y="172409"/>
                </a:cubicBezTo>
                <a:cubicBezTo>
                  <a:pt x="97411" y="168360"/>
                  <a:pt x="95097" y="160842"/>
                  <a:pt x="87579" y="151184"/>
                </a:cubicBezTo>
                <a:cubicBezTo>
                  <a:pt x="80061" y="141527"/>
                  <a:pt x="93362" y="127011"/>
                  <a:pt x="82895" y="118972"/>
                </a:cubicBezTo>
                <a:cubicBezTo>
                  <a:pt x="72427" y="110934"/>
                  <a:pt x="65545" y="98268"/>
                  <a:pt x="75434" y="95840"/>
                </a:cubicBezTo>
                <a:cubicBezTo>
                  <a:pt x="85323" y="93411"/>
                  <a:pt x="114297" y="73459"/>
                  <a:pt x="111059" y="65420"/>
                </a:cubicBezTo>
                <a:cubicBezTo>
                  <a:pt x="107820" y="57381"/>
                  <a:pt x="66528" y="67155"/>
                  <a:pt x="63232" y="82076"/>
                </a:cubicBezTo>
                <a:cubicBezTo>
                  <a:pt x="59935" y="96996"/>
                  <a:pt x="30441" y="80341"/>
                  <a:pt x="34316" y="55068"/>
                </a:cubicBezTo>
                <a:cubicBezTo>
                  <a:pt x="38191" y="29796"/>
                  <a:pt x="95271" y="25169"/>
                  <a:pt x="112157" y="34365"/>
                </a:cubicBezTo>
                <a:cubicBezTo>
                  <a:pt x="129044" y="43560"/>
                  <a:pt x="146856" y="19444"/>
                  <a:pt x="152639" y="5449"/>
                </a:cubicBezTo>
                <a:cubicBezTo>
                  <a:pt x="158423" y="-8546"/>
                  <a:pt x="139511" y="7762"/>
                  <a:pt x="127772" y="17015"/>
                </a:cubicBezTo>
                <a:cubicBezTo>
                  <a:pt x="116032" y="26268"/>
                  <a:pt x="84687" y="16437"/>
                  <a:pt x="68726" y="9555"/>
                </a:cubicBezTo>
                <a:cubicBezTo>
                  <a:pt x="52764" y="2673"/>
                  <a:pt x="53285" y="21121"/>
                  <a:pt x="40157" y="23319"/>
                </a:cubicBezTo>
                <a:cubicBezTo>
                  <a:pt x="27029" y="25516"/>
                  <a:pt x="29863" y="60678"/>
                  <a:pt x="23270" y="64726"/>
                </a:cubicBezTo>
                <a:cubicBezTo>
                  <a:pt x="16677" y="68774"/>
                  <a:pt x="17198" y="94625"/>
                  <a:pt x="4533" y="118163"/>
                </a:cubicBezTo>
                <a:cubicBezTo>
                  <a:pt x="-8132" y="141700"/>
                  <a:pt x="8696" y="144996"/>
                  <a:pt x="18991" y="14534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7" name="Frihåndsform: figur 576">
            <a:extLst>
              <a:ext uri="{FF2B5EF4-FFF2-40B4-BE49-F238E27FC236}">
                <a16:creationId xmlns:a16="http://schemas.microsoft.com/office/drawing/2014/main" id="{4800AD2D-245D-44CF-814A-D74F5C2DC2A7}"/>
              </a:ext>
            </a:extLst>
          </p:cNvPr>
          <p:cNvSpPr/>
          <p:nvPr/>
        </p:nvSpPr>
        <p:spPr>
          <a:xfrm>
            <a:off x="9636824" y="4683328"/>
            <a:ext cx="15903" cy="16926"/>
          </a:xfrm>
          <a:custGeom>
            <a:avLst/>
            <a:gdLst>
              <a:gd name="connsiteX0" fmla="*/ 9369 w 15903"/>
              <a:gd name="connsiteY0" fmla="*/ 8309 h 16926"/>
              <a:gd name="connsiteX1" fmla="*/ 15904 w 15903"/>
              <a:gd name="connsiteY1" fmla="*/ 16926 h 16926"/>
              <a:gd name="connsiteX2" fmla="*/ 0 w 15903"/>
              <a:gd name="connsiteY2" fmla="*/ 849 h 16926"/>
              <a:gd name="connsiteX3" fmla="*/ 9369 w 15903"/>
              <a:gd name="connsiteY3" fmla="*/ 8309 h 16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903" h="16926">
                <a:moveTo>
                  <a:pt x="9369" y="8309"/>
                </a:moveTo>
                <a:cubicBezTo>
                  <a:pt x="11681" y="11201"/>
                  <a:pt x="13590" y="14092"/>
                  <a:pt x="15904" y="16926"/>
                </a:cubicBezTo>
                <a:cubicBezTo>
                  <a:pt x="14516" y="7731"/>
                  <a:pt x="2313" y="-3142"/>
                  <a:pt x="0" y="849"/>
                </a:cubicBezTo>
                <a:cubicBezTo>
                  <a:pt x="3932" y="2144"/>
                  <a:pt x="7229" y="4787"/>
                  <a:pt x="9369" y="830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8" name="Frihåndsform: figur 577">
            <a:extLst>
              <a:ext uri="{FF2B5EF4-FFF2-40B4-BE49-F238E27FC236}">
                <a16:creationId xmlns:a16="http://schemas.microsoft.com/office/drawing/2014/main" id="{AEA754E0-CF0B-4FD6-9579-306EA58A31A0}"/>
              </a:ext>
            </a:extLst>
          </p:cNvPr>
          <p:cNvSpPr/>
          <p:nvPr/>
        </p:nvSpPr>
        <p:spPr>
          <a:xfrm>
            <a:off x="10081242" y="4953411"/>
            <a:ext cx="68920" cy="31121"/>
          </a:xfrm>
          <a:custGeom>
            <a:avLst/>
            <a:gdLst>
              <a:gd name="connsiteX0" fmla="*/ 34139 w 68920"/>
              <a:gd name="connsiteY0" fmla="*/ 2633 h 31121"/>
              <a:gd name="connsiteX1" fmla="*/ 12568 w 68920"/>
              <a:gd name="connsiteY1" fmla="*/ 6103 h 31121"/>
              <a:gd name="connsiteX2" fmla="*/ 1001 w 68920"/>
              <a:gd name="connsiteY2" fmla="*/ 21023 h 31121"/>
              <a:gd name="connsiteX3" fmla="*/ 35238 w 68920"/>
              <a:gd name="connsiteY3" fmla="*/ 27385 h 31121"/>
              <a:gd name="connsiteX4" fmla="*/ 68549 w 68920"/>
              <a:gd name="connsiteY4" fmla="*/ 15819 h 31121"/>
              <a:gd name="connsiteX5" fmla="*/ 34139 w 68920"/>
              <a:gd name="connsiteY5" fmla="*/ 2633 h 31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920" h="31121">
                <a:moveTo>
                  <a:pt x="34139" y="2633"/>
                </a:moveTo>
                <a:cubicBezTo>
                  <a:pt x="31306" y="10093"/>
                  <a:pt x="19624" y="11828"/>
                  <a:pt x="12568" y="6103"/>
                </a:cubicBezTo>
                <a:cubicBezTo>
                  <a:pt x="5512" y="377"/>
                  <a:pt x="-2931" y="14141"/>
                  <a:pt x="1001" y="21023"/>
                </a:cubicBezTo>
                <a:cubicBezTo>
                  <a:pt x="9156" y="31474"/>
                  <a:pt x="23845" y="34197"/>
                  <a:pt x="35238" y="27385"/>
                </a:cubicBezTo>
                <a:cubicBezTo>
                  <a:pt x="52587" y="17611"/>
                  <a:pt x="64154" y="26806"/>
                  <a:pt x="68549" y="15819"/>
                </a:cubicBezTo>
                <a:cubicBezTo>
                  <a:pt x="72944" y="4831"/>
                  <a:pt x="36915" y="-4827"/>
                  <a:pt x="34139" y="26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79" name="Frihåndsform: figur 578">
            <a:extLst>
              <a:ext uri="{FF2B5EF4-FFF2-40B4-BE49-F238E27FC236}">
                <a16:creationId xmlns:a16="http://schemas.microsoft.com/office/drawing/2014/main" id="{08B391AB-52A9-4010-8BF3-5E4FE180A23C}"/>
              </a:ext>
            </a:extLst>
          </p:cNvPr>
          <p:cNvSpPr/>
          <p:nvPr/>
        </p:nvSpPr>
        <p:spPr>
          <a:xfrm>
            <a:off x="10049279" y="4953152"/>
            <a:ext cx="22788" cy="17134"/>
          </a:xfrm>
          <a:custGeom>
            <a:avLst/>
            <a:gdLst>
              <a:gd name="connsiteX0" fmla="*/ 0 w 22788"/>
              <a:gd name="connsiteY0" fmla="*/ 0 h 17134"/>
              <a:gd name="connsiteX1" fmla="*/ 3759 w 22788"/>
              <a:gd name="connsiteY1" fmla="*/ 14979 h 17134"/>
              <a:gd name="connsiteX2" fmla="*/ 19663 w 22788"/>
              <a:gd name="connsiteY2" fmla="*/ 13243 h 17134"/>
              <a:gd name="connsiteX3" fmla="*/ 0 w 22788"/>
              <a:gd name="connsiteY3" fmla="*/ 0 h 17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788" h="17134">
                <a:moveTo>
                  <a:pt x="0" y="0"/>
                </a:moveTo>
                <a:cubicBezTo>
                  <a:pt x="2429" y="4626"/>
                  <a:pt x="3701" y="9756"/>
                  <a:pt x="3759" y="14979"/>
                </a:cubicBezTo>
                <a:cubicBezTo>
                  <a:pt x="8733" y="18414"/>
                  <a:pt x="15499" y="17679"/>
                  <a:pt x="19663" y="13243"/>
                </a:cubicBezTo>
                <a:cubicBezTo>
                  <a:pt x="30940" y="2892"/>
                  <a:pt x="8733" y="4048"/>
                  <a:pt x="0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0" name="Frihåndsform: figur 579">
            <a:extLst>
              <a:ext uri="{FF2B5EF4-FFF2-40B4-BE49-F238E27FC236}">
                <a16:creationId xmlns:a16="http://schemas.microsoft.com/office/drawing/2014/main" id="{42BE3E04-0154-49DA-B9E9-AD0A8A19FF64}"/>
              </a:ext>
            </a:extLst>
          </p:cNvPr>
          <p:cNvSpPr/>
          <p:nvPr/>
        </p:nvSpPr>
        <p:spPr>
          <a:xfrm>
            <a:off x="9834710" y="4890146"/>
            <a:ext cx="196104" cy="56702"/>
          </a:xfrm>
          <a:custGeom>
            <a:avLst/>
            <a:gdLst>
              <a:gd name="connsiteX0" fmla="*/ 18173 w 196104"/>
              <a:gd name="connsiteY0" fmla="*/ 28538 h 56702"/>
              <a:gd name="connsiteX1" fmla="*/ 30838 w 196104"/>
              <a:gd name="connsiteY1" fmla="*/ 44037 h 56702"/>
              <a:gd name="connsiteX2" fmla="*/ 72535 w 196104"/>
              <a:gd name="connsiteY2" fmla="*/ 48085 h 56702"/>
              <a:gd name="connsiteX3" fmla="*/ 111918 w 196104"/>
              <a:gd name="connsiteY3" fmla="*/ 56702 h 56702"/>
              <a:gd name="connsiteX4" fmla="*/ 169113 w 196104"/>
              <a:gd name="connsiteY4" fmla="*/ 49820 h 56702"/>
              <a:gd name="connsiteX5" fmla="*/ 193460 w 196104"/>
              <a:gd name="connsiteY5" fmla="*/ 31430 h 56702"/>
              <a:gd name="connsiteX6" fmla="*/ 165817 w 196104"/>
              <a:gd name="connsiteY6" fmla="*/ 30852 h 56702"/>
              <a:gd name="connsiteX7" fmla="*/ 117065 w 196104"/>
              <a:gd name="connsiteY7" fmla="*/ 24548 h 56702"/>
              <a:gd name="connsiteX8" fmla="*/ 66925 w 196104"/>
              <a:gd name="connsiteY8" fmla="*/ 11304 h 56702"/>
              <a:gd name="connsiteX9" fmla="*/ 12100 w 196104"/>
              <a:gd name="connsiteY9" fmla="*/ 7835 h 56702"/>
              <a:gd name="connsiteX10" fmla="*/ 534 w 196104"/>
              <a:gd name="connsiteY10" fmla="*/ 24548 h 56702"/>
              <a:gd name="connsiteX11" fmla="*/ 18173 w 196104"/>
              <a:gd name="connsiteY11" fmla="*/ 28538 h 56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6104" h="56702">
                <a:moveTo>
                  <a:pt x="18173" y="28538"/>
                </a:moveTo>
                <a:cubicBezTo>
                  <a:pt x="24303" y="28538"/>
                  <a:pt x="21469" y="42360"/>
                  <a:pt x="30838" y="44037"/>
                </a:cubicBezTo>
                <a:cubicBezTo>
                  <a:pt x="40206" y="45714"/>
                  <a:pt x="69758" y="55604"/>
                  <a:pt x="72535" y="48085"/>
                </a:cubicBezTo>
                <a:cubicBezTo>
                  <a:pt x="74905" y="41782"/>
                  <a:pt x="96940" y="46350"/>
                  <a:pt x="111918" y="56702"/>
                </a:cubicBezTo>
                <a:cubicBezTo>
                  <a:pt x="131118" y="53811"/>
                  <a:pt x="149914" y="50919"/>
                  <a:pt x="169113" y="49820"/>
                </a:cubicBezTo>
                <a:cubicBezTo>
                  <a:pt x="158299" y="43517"/>
                  <a:pt x="184555" y="37734"/>
                  <a:pt x="193460" y="31430"/>
                </a:cubicBezTo>
                <a:cubicBezTo>
                  <a:pt x="202367" y="25126"/>
                  <a:pt x="187677" y="22235"/>
                  <a:pt x="165817" y="30852"/>
                </a:cubicBezTo>
                <a:cubicBezTo>
                  <a:pt x="143957" y="39468"/>
                  <a:pt x="117990" y="12461"/>
                  <a:pt x="117065" y="24548"/>
                </a:cubicBezTo>
                <a:cubicBezTo>
                  <a:pt x="116139" y="36635"/>
                  <a:pt x="76583" y="19343"/>
                  <a:pt x="66925" y="11304"/>
                </a:cubicBezTo>
                <a:cubicBezTo>
                  <a:pt x="57267" y="3266"/>
                  <a:pt x="19561" y="-7664"/>
                  <a:pt x="12100" y="7835"/>
                </a:cubicBezTo>
                <a:cubicBezTo>
                  <a:pt x="4640" y="23334"/>
                  <a:pt x="-1952" y="9570"/>
                  <a:pt x="534" y="24548"/>
                </a:cubicBezTo>
                <a:cubicBezTo>
                  <a:pt x="2732" y="34321"/>
                  <a:pt x="11638" y="28538"/>
                  <a:pt x="18173" y="2853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1" name="Frihåndsform: figur 580">
            <a:extLst>
              <a:ext uri="{FF2B5EF4-FFF2-40B4-BE49-F238E27FC236}">
                <a16:creationId xmlns:a16="http://schemas.microsoft.com/office/drawing/2014/main" id="{3351220B-784A-4AB5-81A5-6F6D6F91835E}"/>
              </a:ext>
            </a:extLst>
          </p:cNvPr>
          <p:cNvSpPr/>
          <p:nvPr/>
        </p:nvSpPr>
        <p:spPr>
          <a:xfrm>
            <a:off x="10149749" y="4993190"/>
            <a:ext cx="43415" cy="24331"/>
          </a:xfrm>
          <a:custGeom>
            <a:avLst/>
            <a:gdLst>
              <a:gd name="connsiteX0" fmla="*/ 331 w 43415"/>
              <a:gd name="connsiteY0" fmla="*/ 3105 h 24331"/>
              <a:gd name="connsiteX1" fmla="*/ 21382 w 43415"/>
              <a:gd name="connsiteY1" fmla="*/ 15712 h 24331"/>
              <a:gd name="connsiteX2" fmla="*/ 43415 w 43415"/>
              <a:gd name="connsiteY2" fmla="*/ 17447 h 24331"/>
              <a:gd name="connsiteX3" fmla="*/ 331 w 43415"/>
              <a:gd name="connsiteY3" fmla="*/ 3105 h 24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415" h="24331">
                <a:moveTo>
                  <a:pt x="331" y="3105"/>
                </a:moveTo>
                <a:cubicBezTo>
                  <a:pt x="4494" y="10565"/>
                  <a:pt x="16234" y="10565"/>
                  <a:pt x="21382" y="15712"/>
                </a:cubicBezTo>
                <a:cubicBezTo>
                  <a:pt x="26528" y="20859"/>
                  <a:pt x="43415" y="31269"/>
                  <a:pt x="43415" y="17447"/>
                </a:cubicBezTo>
                <a:cubicBezTo>
                  <a:pt x="43415" y="3625"/>
                  <a:pt x="-4412" y="-4934"/>
                  <a:pt x="331" y="310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2" name="Frihåndsform: figur 581">
            <a:extLst>
              <a:ext uri="{FF2B5EF4-FFF2-40B4-BE49-F238E27FC236}">
                <a16:creationId xmlns:a16="http://schemas.microsoft.com/office/drawing/2014/main" id="{18B7C52D-749B-452E-8F4C-9DE2BDE161D7}"/>
              </a:ext>
            </a:extLst>
          </p:cNvPr>
          <p:cNvSpPr/>
          <p:nvPr/>
        </p:nvSpPr>
        <p:spPr>
          <a:xfrm>
            <a:off x="10434834" y="4736000"/>
            <a:ext cx="238333" cy="242308"/>
          </a:xfrm>
          <a:custGeom>
            <a:avLst/>
            <a:gdLst>
              <a:gd name="connsiteX0" fmla="*/ 201494 w 238333"/>
              <a:gd name="connsiteY0" fmla="*/ 57941 h 242308"/>
              <a:gd name="connsiteX1" fmla="*/ 178362 w 238333"/>
              <a:gd name="connsiteY1" fmla="*/ 40129 h 242308"/>
              <a:gd name="connsiteX2" fmla="*/ 157716 w 238333"/>
              <a:gd name="connsiteY2" fmla="*/ 33247 h 242308"/>
              <a:gd name="connsiteX3" fmla="*/ 137128 w 238333"/>
              <a:gd name="connsiteY3" fmla="*/ 55628 h 242308"/>
              <a:gd name="connsiteX4" fmla="*/ 98670 w 238333"/>
              <a:gd name="connsiteY4" fmla="*/ 84544 h 242308"/>
              <a:gd name="connsiteX5" fmla="*/ 73860 w 238333"/>
              <a:gd name="connsiteY5" fmla="*/ 15146 h 242308"/>
              <a:gd name="connsiteX6" fmla="*/ 20423 w 238333"/>
              <a:gd name="connsiteY6" fmla="*/ 7107 h 242308"/>
              <a:gd name="connsiteX7" fmla="*/ 240 w 238333"/>
              <a:gd name="connsiteY7" fmla="*/ 25498 h 242308"/>
              <a:gd name="connsiteX8" fmla="*/ 12906 w 238333"/>
              <a:gd name="connsiteY8" fmla="*/ 32958 h 242308"/>
              <a:gd name="connsiteX9" fmla="*/ 26033 w 238333"/>
              <a:gd name="connsiteY9" fmla="*/ 51927 h 242308"/>
              <a:gd name="connsiteX10" fmla="*/ 63508 w 238333"/>
              <a:gd name="connsiteY10" fmla="*/ 54240 h 242308"/>
              <a:gd name="connsiteX11" fmla="*/ 61657 w 238333"/>
              <a:gd name="connsiteY11" fmla="*/ 62279 h 242308"/>
              <a:gd name="connsiteX12" fmla="*/ 41474 w 238333"/>
              <a:gd name="connsiteY12" fmla="*/ 66269 h 242308"/>
              <a:gd name="connsiteX13" fmla="*/ 27421 w 238333"/>
              <a:gd name="connsiteY13" fmla="*/ 70317 h 242308"/>
              <a:gd name="connsiteX14" fmla="*/ 41937 w 238333"/>
              <a:gd name="connsiteY14" fmla="*/ 95011 h 242308"/>
              <a:gd name="connsiteX15" fmla="*/ 57899 w 238333"/>
              <a:gd name="connsiteY15" fmla="*/ 95011 h 242308"/>
              <a:gd name="connsiteX16" fmla="*/ 82246 w 238333"/>
              <a:gd name="connsiteY16" fmla="*/ 103108 h 242308"/>
              <a:gd name="connsiteX17" fmla="*/ 102891 w 238333"/>
              <a:gd name="connsiteY17" fmla="*/ 116293 h 242308"/>
              <a:gd name="connsiteX18" fmla="*/ 168993 w 238333"/>
              <a:gd name="connsiteY18" fmla="*/ 143301 h 242308"/>
              <a:gd name="connsiteX19" fmla="*/ 182121 w 238333"/>
              <a:gd name="connsiteY19" fmla="*/ 175513 h 242308"/>
              <a:gd name="connsiteX20" fmla="*/ 181138 w 238333"/>
              <a:gd name="connsiteY20" fmla="*/ 200207 h 242308"/>
              <a:gd name="connsiteX21" fmla="*/ 159162 w 238333"/>
              <a:gd name="connsiteY21" fmla="*/ 222646 h 242308"/>
              <a:gd name="connsiteX22" fmla="*/ 213523 w 238333"/>
              <a:gd name="connsiteY22" fmla="*/ 219176 h 242308"/>
              <a:gd name="connsiteX23" fmla="*/ 238333 w 238333"/>
              <a:gd name="connsiteY23" fmla="*/ 242308 h 242308"/>
              <a:gd name="connsiteX24" fmla="*/ 238333 w 238333"/>
              <a:gd name="connsiteY24" fmla="*/ 66558 h 242308"/>
              <a:gd name="connsiteX25" fmla="*/ 222429 w 238333"/>
              <a:gd name="connsiteY25" fmla="*/ 59676 h 242308"/>
              <a:gd name="connsiteX26" fmla="*/ 201494 w 238333"/>
              <a:gd name="connsiteY26" fmla="*/ 57941 h 242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38333" h="242308">
                <a:moveTo>
                  <a:pt x="201494" y="57941"/>
                </a:moveTo>
                <a:cubicBezTo>
                  <a:pt x="190738" y="57704"/>
                  <a:pt x="181369" y="50487"/>
                  <a:pt x="178362" y="40129"/>
                </a:cubicBezTo>
                <a:cubicBezTo>
                  <a:pt x="171769" y="37035"/>
                  <a:pt x="164829" y="34728"/>
                  <a:pt x="157716" y="33247"/>
                </a:cubicBezTo>
                <a:cubicBezTo>
                  <a:pt x="147422" y="33825"/>
                  <a:pt x="146150" y="55628"/>
                  <a:pt x="137128" y="55628"/>
                </a:cubicBezTo>
                <a:cubicBezTo>
                  <a:pt x="128106" y="55628"/>
                  <a:pt x="115557" y="78067"/>
                  <a:pt x="98670" y="84544"/>
                </a:cubicBezTo>
                <a:cubicBezTo>
                  <a:pt x="81783" y="91021"/>
                  <a:pt x="81320" y="27637"/>
                  <a:pt x="73860" y="15146"/>
                </a:cubicBezTo>
                <a:cubicBezTo>
                  <a:pt x="66400" y="2654"/>
                  <a:pt x="24646" y="-7293"/>
                  <a:pt x="20423" y="7107"/>
                </a:cubicBezTo>
                <a:cubicBezTo>
                  <a:pt x="16202" y="21507"/>
                  <a:pt x="1628" y="13411"/>
                  <a:pt x="240" y="25498"/>
                </a:cubicBezTo>
                <a:cubicBezTo>
                  <a:pt x="-1148" y="36428"/>
                  <a:pt x="3537" y="32958"/>
                  <a:pt x="12906" y="32958"/>
                </a:cubicBezTo>
                <a:cubicBezTo>
                  <a:pt x="22274" y="32958"/>
                  <a:pt x="21812" y="40997"/>
                  <a:pt x="26033" y="51927"/>
                </a:cubicBezTo>
                <a:cubicBezTo>
                  <a:pt x="30255" y="62857"/>
                  <a:pt x="54949" y="55397"/>
                  <a:pt x="63508" y="54240"/>
                </a:cubicBezTo>
                <a:cubicBezTo>
                  <a:pt x="72067" y="53083"/>
                  <a:pt x="73339" y="67426"/>
                  <a:pt x="61657" y="62279"/>
                </a:cubicBezTo>
                <a:cubicBezTo>
                  <a:pt x="49976" y="57132"/>
                  <a:pt x="50091" y="68582"/>
                  <a:pt x="41474" y="66269"/>
                </a:cubicBezTo>
                <a:cubicBezTo>
                  <a:pt x="32857" y="63956"/>
                  <a:pt x="21812" y="64592"/>
                  <a:pt x="27421" y="70317"/>
                </a:cubicBezTo>
                <a:cubicBezTo>
                  <a:pt x="33031" y="76042"/>
                  <a:pt x="41937" y="81884"/>
                  <a:pt x="41937" y="95011"/>
                </a:cubicBezTo>
                <a:cubicBezTo>
                  <a:pt x="41937" y="108139"/>
                  <a:pt x="57899" y="105942"/>
                  <a:pt x="57899" y="95011"/>
                </a:cubicBezTo>
                <a:cubicBezTo>
                  <a:pt x="57899" y="84081"/>
                  <a:pt x="66342" y="98481"/>
                  <a:pt x="82246" y="103108"/>
                </a:cubicBezTo>
                <a:cubicBezTo>
                  <a:pt x="98149" y="107734"/>
                  <a:pt x="86930" y="115715"/>
                  <a:pt x="102891" y="116293"/>
                </a:cubicBezTo>
                <a:cubicBezTo>
                  <a:pt x="118853" y="116872"/>
                  <a:pt x="154940" y="131214"/>
                  <a:pt x="168993" y="143301"/>
                </a:cubicBezTo>
                <a:cubicBezTo>
                  <a:pt x="183046" y="155388"/>
                  <a:pt x="173215" y="164005"/>
                  <a:pt x="182121" y="175513"/>
                </a:cubicBezTo>
                <a:cubicBezTo>
                  <a:pt x="191027" y="187021"/>
                  <a:pt x="193687" y="200207"/>
                  <a:pt x="181138" y="200207"/>
                </a:cubicBezTo>
                <a:cubicBezTo>
                  <a:pt x="168589" y="200207"/>
                  <a:pt x="155403" y="215128"/>
                  <a:pt x="159162" y="222646"/>
                </a:cubicBezTo>
                <a:cubicBezTo>
                  <a:pt x="162920" y="230164"/>
                  <a:pt x="203692" y="219176"/>
                  <a:pt x="213523" y="219176"/>
                </a:cubicBezTo>
                <a:cubicBezTo>
                  <a:pt x="220058" y="219176"/>
                  <a:pt x="226189" y="232419"/>
                  <a:pt x="238333" y="242308"/>
                </a:cubicBezTo>
                <a:lnTo>
                  <a:pt x="238333" y="66558"/>
                </a:lnTo>
                <a:cubicBezTo>
                  <a:pt x="233186" y="64303"/>
                  <a:pt x="228039" y="61989"/>
                  <a:pt x="222429" y="59676"/>
                </a:cubicBezTo>
                <a:cubicBezTo>
                  <a:pt x="215490" y="58508"/>
                  <a:pt x="208492" y="57930"/>
                  <a:pt x="201494" y="5794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3" name="Frihåndsform: figur 582">
            <a:extLst>
              <a:ext uri="{FF2B5EF4-FFF2-40B4-BE49-F238E27FC236}">
                <a16:creationId xmlns:a16="http://schemas.microsoft.com/office/drawing/2014/main" id="{35E11121-0F8A-428F-A1B9-403F14BB869B}"/>
              </a:ext>
            </a:extLst>
          </p:cNvPr>
          <p:cNvSpPr/>
          <p:nvPr/>
        </p:nvSpPr>
        <p:spPr>
          <a:xfrm>
            <a:off x="10349004" y="4669537"/>
            <a:ext cx="35603" cy="67753"/>
          </a:xfrm>
          <a:custGeom>
            <a:avLst/>
            <a:gdLst>
              <a:gd name="connsiteX0" fmla="*/ 25579 w 35603"/>
              <a:gd name="connsiteY0" fmla="*/ 45812 h 67753"/>
              <a:gd name="connsiteX1" fmla="*/ 34022 w 35603"/>
              <a:gd name="connsiteY1" fmla="*/ 25108 h 67753"/>
              <a:gd name="connsiteX2" fmla="*/ 19911 w 35603"/>
              <a:gd name="connsiteY2" fmla="*/ 17648 h 67753"/>
              <a:gd name="connsiteX3" fmla="*/ 4008 w 35603"/>
              <a:gd name="connsiteY3" fmla="*/ 6717 h 67753"/>
              <a:gd name="connsiteX4" fmla="*/ 16672 w 35603"/>
              <a:gd name="connsiteY4" fmla="*/ 67672 h 67753"/>
              <a:gd name="connsiteX5" fmla="*/ 25579 w 35603"/>
              <a:gd name="connsiteY5" fmla="*/ 45812 h 67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03" h="67753">
                <a:moveTo>
                  <a:pt x="25579" y="45812"/>
                </a:moveTo>
                <a:cubicBezTo>
                  <a:pt x="41020" y="47546"/>
                  <a:pt x="34022" y="36616"/>
                  <a:pt x="34022" y="25108"/>
                </a:cubicBezTo>
                <a:cubicBezTo>
                  <a:pt x="34022" y="13599"/>
                  <a:pt x="19911" y="23373"/>
                  <a:pt x="19911" y="17648"/>
                </a:cubicBezTo>
                <a:cubicBezTo>
                  <a:pt x="19911" y="11922"/>
                  <a:pt x="15227" y="-11268"/>
                  <a:pt x="4008" y="6717"/>
                </a:cubicBezTo>
                <a:cubicBezTo>
                  <a:pt x="-7212" y="24703"/>
                  <a:pt x="7767" y="69927"/>
                  <a:pt x="16672" y="67672"/>
                </a:cubicBezTo>
                <a:cubicBezTo>
                  <a:pt x="24133" y="66400"/>
                  <a:pt x="10080" y="43961"/>
                  <a:pt x="25579" y="45812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4" name="Frihåndsform: figur 583">
            <a:extLst>
              <a:ext uri="{FF2B5EF4-FFF2-40B4-BE49-F238E27FC236}">
                <a16:creationId xmlns:a16="http://schemas.microsoft.com/office/drawing/2014/main" id="{7EF7C1F7-E260-423A-858A-6C30846AC731}"/>
              </a:ext>
            </a:extLst>
          </p:cNvPr>
          <p:cNvSpPr/>
          <p:nvPr/>
        </p:nvSpPr>
        <p:spPr>
          <a:xfrm>
            <a:off x="10365029" y="4803872"/>
            <a:ext cx="65519" cy="30956"/>
          </a:xfrm>
          <a:custGeom>
            <a:avLst/>
            <a:gdLst>
              <a:gd name="connsiteX0" fmla="*/ 46103 w 65519"/>
              <a:gd name="connsiteY0" fmla="*/ 2735 h 30956"/>
              <a:gd name="connsiteX1" fmla="*/ 184 w 65519"/>
              <a:gd name="connsiteY1" fmla="*/ 12508 h 30956"/>
              <a:gd name="connsiteX2" fmla="*/ 32050 w 65519"/>
              <a:gd name="connsiteY2" fmla="*/ 18291 h 30956"/>
              <a:gd name="connsiteX3" fmla="*/ 62007 w 65519"/>
              <a:gd name="connsiteY3" fmla="*/ 30956 h 30956"/>
              <a:gd name="connsiteX4" fmla="*/ 46103 w 65519"/>
              <a:gd name="connsiteY4" fmla="*/ 2735 h 309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519" h="30956">
                <a:moveTo>
                  <a:pt x="46103" y="2735"/>
                </a:moveTo>
                <a:cubicBezTo>
                  <a:pt x="27828" y="-3569"/>
                  <a:pt x="-2649" y="1578"/>
                  <a:pt x="184" y="12508"/>
                </a:cubicBezTo>
                <a:cubicBezTo>
                  <a:pt x="2960" y="22282"/>
                  <a:pt x="17534" y="18291"/>
                  <a:pt x="32050" y="18291"/>
                </a:cubicBezTo>
                <a:cubicBezTo>
                  <a:pt x="46566" y="18291"/>
                  <a:pt x="54083" y="30956"/>
                  <a:pt x="62007" y="30956"/>
                </a:cubicBezTo>
                <a:cubicBezTo>
                  <a:pt x="69930" y="30956"/>
                  <a:pt x="64377" y="9790"/>
                  <a:pt x="46103" y="2735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5" name="Frihåndsform: figur 584">
            <a:extLst>
              <a:ext uri="{FF2B5EF4-FFF2-40B4-BE49-F238E27FC236}">
                <a16:creationId xmlns:a16="http://schemas.microsoft.com/office/drawing/2014/main" id="{4B172FE2-B65E-4F77-86A9-73C8B093B21E}"/>
              </a:ext>
            </a:extLst>
          </p:cNvPr>
          <p:cNvSpPr/>
          <p:nvPr/>
        </p:nvSpPr>
        <p:spPr>
          <a:xfrm>
            <a:off x="10168551" y="4957311"/>
            <a:ext cx="103120" cy="21191"/>
          </a:xfrm>
          <a:custGeom>
            <a:avLst/>
            <a:gdLst>
              <a:gd name="connsiteX0" fmla="*/ 94011 w 103120"/>
              <a:gd name="connsiteY0" fmla="*/ 467 h 21191"/>
              <a:gd name="connsiteX1" fmla="*/ 43813 w 103120"/>
              <a:gd name="connsiteY1" fmla="*/ 5672 h 21191"/>
              <a:gd name="connsiteX2" fmla="*/ 266 w 103120"/>
              <a:gd name="connsiteY2" fmla="*/ 13133 h 21191"/>
              <a:gd name="connsiteX3" fmla="*/ 38667 w 103120"/>
              <a:gd name="connsiteY3" fmla="*/ 21171 h 21191"/>
              <a:gd name="connsiteX4" fmla="*/ 86493 w 103120"/>
              <a:gd name="connsiteY4" fmla="*/ 8506 h 21191"/>
              <a:gd name="connsiteX5" fmla="*/ 94011 w 103120"/>
              <a:gd name="connsiteY5" fmla="*/ 467 h 21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120" h="21191">
                <a:moveTo>
                  <a:pt x="94011" y="467"/>
                </a:moveTo>
                <a:cubicBezTo>
                  <a:pt x="75216" y="-2944"/>
                  <a:pt x="62608" y="13711"/>
                  <a:pt x="43813" y="5672"/>
                </a:cubicBezTo>
                <a:cubicBezTo>
                  <a:pt x="25018" y="-2366"/>
                  <a:pt x="-3031" y="5672"/>
                  <a:pt x="266" y="13133"/>
                </a:cubicBezTo>
                <a:cubicBezTo>
                  <a:pt x="3042" y="19436"/>
                  <a:pt x="19466" y="20593"/>
                  <a:pt x="38667" y="21171"/>
                </a:cubicBezTo>
                <a:cubicBezTo>
                  <a:pt x="57866" y="21749"/>
                  <a:pt x="74290" y="9605"/>
                  <a:pt x="86493" y="8506"/>
                </a:cubicBezTo>
                <a:cubicBezTo>
                  <a:pt x="98696" y="7407"/>
                  <a:pt x="112749" y="3938"/>
                  <a:pt x="94011" y="467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6" name="Frihåndsform: figur 585">
            <a:extLst>
              <a:ext uri="{FF2B5EF4-FFF2-40B4-BE49-F238E27FC236}">
                <a16:creationId xmlns:a16="http://schemas.microsoft.com/office/drawing/2014/main" id="{ECC91341-B866-4590-9574-99899016D4BD}"/>
              </a:ext>
            </a:extLst>
          </p:cNvPr>
          <p:cNvSpPr/>
          <p:nvPr/>
        </p:nvSpPr>
        <p:spPr>
          <a:xfrm>
            <a:off x="10317180" y="4811295"/>
            <a:ext cx="29318" cy="21656"/>
          </a:xfrm>
          <a:custGeom>
            <a:avLst/>
            <a:gdLst>
              <a:gd name="connsiteX0" fmla="*/ 207 w 29318"/>
              <a:gd name="connsiteY0" fmla="*/ 6821 h 21656"/>
              <a:gd name="connsiteX1" fmla="*/ 28776 w 29318"/>
              <a:gd name="connsiteY1" fmla="*/ 16016 h 21656"/>
              <a:gd name="connsiteX2" fmla="*/ 207 w 29318"/>
              <a:gd name="connsiteY2" fmla="*/ 6821 h 21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318" h="21656">
                <a:moveTo>
                  <a:pt x="207" y="6821"/>
                </a:moveTo>
                <a:cubicBezTo>
                  <a:pt x="3040" y="20006"/>
                  <a:pt x="23339" y="27467"/>
                  <a:pt x="28776" y="16016"/>
                </a:cubicBezTo>
                <a:cubicBezTo>
                  <a:pt x="34212" y="4565"/>
                  <a:pt x="-3089" y="-8158"/>
                  <a:pt x="207" y="682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7" name="Frihåndsform: figur 586">
            <a:extLst>
              <a:ext uri="{FF2B5EF4-FFF2-40B4-BE49-F238E27FC236}">
                <a16:creationId xmlns:a16="http://schemas.microsoft.com/office/drawing/2014/main" id="{046AF6F7-7CE6-43D4-A3D8-2629831C4965}"/>
              </a:ext>
            </a:extLst>
          </p:cNvPr>
          <p:cNvSpPr/>
          <p:nvPr/>
        </p:nvSpPr>
        <p:spPr>
          <a:xfrm>
            <a:off x="10257212" y="4977904"/>
            <a:ext cx="41611" cy="39801"/>
          </a:xfrm>
          <a:custGeom>
            <a:avLst/>
            <a:gdLst>
              <a:gd name="connsiteX0" fmla="*/ 33920 w 41611"/>
              <a:gd name="connsiteY0" fmla="*/ 0 h 39801"/>
              <a:gd name="connsiteX1" fmla="*/ 26401 w 41611"/>
              <a:gd name="connsiteY1" fmla="*/ 3990 h 39801"/>
              <a:gd name="connsiteX2" fmla="*/ 23162 w 41611"/>
              <a:gd name="connsiteY2" fmla="*/ 12087 h 39801"/>
              <a:gd name="connsiteX3" fmla="*/ 15645 w 41611"/>
              <a:gd name="connsiteY3" fmla="*/ 6882 h 39801"/>
              <a:gd name="connsiteX4" fmla="*/ 4078 w 41611"/>
              <a:gd name="connsiteY4" fmla="*/ 38516 h 39801"/>
              <a:gd name="connsiteX5" fmla="*/ 33630 w 41611"/>
              <a:gd name="connsiteY5" fmla="*/ 18390 h 39801"/>
              <a:gd name="connsiteX6" fmla="*/ 36926 w 41611"/>
              <a:gd name="connsiteY6" fmla="*/ 13764 h 39801"/>
              <a:gd name="connsiteX7" fmla="*/ 39240 w 41611"/>
              <a:gd name="connsiteY7" fmla="*/ 11508 h 39801"/>
              <a:gd name="connsiteX8" fmla="*/ 41611 w 41611"/>
              <a:gd name="connsiteY8" fmla="*/ 9774 h 39801"/>
              <a:gd name="connsiteX9" fmla="*/ 33920 w 41611"/>
              <a:gd name="connsiteY9" fmla="*/ 0 h 39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611" h="39801">
                <a:moveTo>
                  <a:pt x="33920" y="0"/>
                </a:moveTo>
                <a:cubicBezTo>
                  <a:pt x="31606" y="1660"/>
                  <a:pt x="29061" y="3001"/>
                  <a:pt x="26401" y="3990"/>
                </a:cubicBezTo>
                <a:cubicBezTo>
                  <a:pt x="25707" y="6835"/>
                  <a:pt x="24608" y="9565"/>
                  <a:pt x="23162" y="12087"/>
                </a:cubicBezTo>
                <a:cubicBezTo>
                  <a:pt x="21254" y="13764"/>
                  <a:pt x="17958" y="10352"/>
                  <a:pt x="15645" y="6882"/>
                </a:cubicBezTo>
                <a:cubicBezTo>
                  <a:pt x="2054" y="13185"/>
                  <a:pt x="-5002" y="32733"/>
                  <a:pt x="4078" y="38516"/>
                </a:cubicBezTo>
                <a:cubicBezTo>
                  <a:pt x="13158" y="44299"/>
                  <a:pt x="26112" y="29320"/>
                  <a:pt x="33630" y="18390"/>
                </a:cubicBezTo>
                <a:cubicBezTo>
                  <a:pt x="35018" y="16656"/>
                  <a:pt x="36002" y="14920"/>
                  <a:pt x="36926" y="13764"/>
                </a:cubicBezTo>
                <a:cubicBezTo>
                  <a:pt x="37562" y="12902"/>
                  <a:pt x="38372" y="12139"/>
                  <a:pt x="39240" y="11508"/>
                </a:cubicBezTo>
                <a:cubicBezTo>
                  <a:pt x="39934" y="10820"/>
                  <a:pt x="40743" y="10236"/>
                  <a:pt x="41611" y="9774"/>
                </a:cubicBezTo>
                <a:cubicBezTo>
                  <a:pt x="39356" y="6298"/>
                  <a:pt x="36753" y="3030"/>
                  <a:pt x="33920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8" name="Frihåndsform: figur 587">
            <a:extLst>
              <a:ext uri="{FF2B5EF4-FFF2-40B4-BE49-F238E27FC236}">
                <a16:creationId xmlns:a16="http://schemas.microsoft.com/office/drawing/2014/main" id="{75F6CAB1-D344-49C9-93B3-E94E647B79B9}"/>
              </a:ext>
            </a:extLst>
          </p:cNvPr>
          <p:cNvSpPr/>
          <p:nvPr/>
        </p:nvSpPr>
        <p:spPr>
          <a:xfrm>
            <a:off x="10272394" y="4957918"/>
            <a:ext cx="76044" cy="32513"/>
          </a:xfrm>
          <a:custGeom>
            <a:avLst/>
            <a:gdLst>
              <a:gd name="connsiteX0" fmla="*/ 7518 w 76044"/>
              <a:gd name="connsiteY0" fmla="*/ 24555 h 32513"/>
              <a:gd name="connsiteX1" fmla="*/ 0 w 76044"/>
              <a:gd name="connsiteY1" fmla="*/ 26868 h 32513"/>
              <a:gd name="connsiteX2" fmla="*/ 7518 w 76044"/>
              <a:gd name="connsiteY2" fmla="*/ 32073 h 32513"/>
              <a:gd name="connsiteX3" fmla="*/ 10757 w 76044"/>
              <a:gd name="connsiteY3" fmla="*/ 23977 h 32513"/>
              <a:gd name="connsiteX4" fmla="*/ 7518 w 76044"/>
              <a:gd name="connsiteY4" fmla="*/ 24555 h 32513"/>
              <a:gd name="connsiteX5" fmla="*/ 40772 w 76044"/>
              <a:gd name="connsiteY5" fmla="*/ 3331 h 32513"/>
              <a:gd name="connsiteX6" fmla="*/ 20588 w 76044"/>
              <a:gd name="connsiteY6" fmla="*/ 18251 h 32513"/>
              <a:gd name="connsiteX7" fmla="*/ 18738 w 76044"/>
              <a:gd name="connsiteY7" fmla="*/ 19986 h 32513"/>
              <a:gd name="connsiteX8" fmla="*/ 26256 w 76044"/>
              <a:gd name="connsiteY8" fmla="*/ 29181 h 32513"/>
              <a:gd name="connsiteX9" fmla="*/ 75933 w 76044"/>
              <a:gd name="connsiteY9" fmla="*/ 2174 h 32513"/>
              <a:gd name="connsiteX10" fmla="*/ 40772 w 76044"/>
              <a:gd name="connsiteY10" fmla="*/ 3331 h 3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044" h="32513">
                <a:moveTo>
                  <a:pt x="7518" y="24555"/>
                </a:moveTo>
                <a:cubicBezTo>
                  <a:pt x="4858" y="24711"/>
                  <a:pt x="2256" y="25503"/>
                  <a:pt x="0" y="26868"/>
                </a:cubicBezTo>
                <a:cubicBezTo>
                  <a:pt x="2313" y="30338"/>
                  <a:pt x="5783" y="33750"/>
                  <a:pt x="7518" y="32073"/>
                </a:cubicBezTo>
                <a:cubicBezTo>
                  <a:pt x="8964" y="29551"/>
                  <a:pt x="10063" y="26822"/>
                  <a:pt x="10757" y="23977"/>
                </a:cubicBezTo>
                <a:cubicBezTo>
                  <a:pt x="9658" y="23988"/>
                  <a:pt x="8560" y="24184"/>
                  <a:pt x="7518" y="24555"/>
                </a:cubicBezTo>
                <a:close/>
                <a:moveTo>
                  <a:pt x="40772" y="3331"/>
                </a:moveTo>
                <a:cubicBezTo>
                  <a:pt x="31403" y="2752"/>
                  <a:pt x="27644" y="11947"/>
                  <a:pt x="20588" y="18251"/>
                </a:cubicBezTo>
                <a:cubicBezTo>
                  <a:pt x="20126" y="18829"/>
                  <a:pt x="19201" y="19408"/>
                  <a:pt x="18738" y="19986"/>
                </a:cubicBezTo>
                <a:cubicBezTo>
                  <a:pt x="21514" y="22814"/>
                  <a:pt x="24058" y="25891"/>
                  <a:pt x="26256" y="29181"/>
                </a:cubicBezTo>
                <a:cubicBezTo>
                  <a:pt x="39846" y="19986"/>
                  <a:pt x="74025" y="7899"/>
                  <a:pt x="75933" y="2174"/>
                </a:cubicBezTo>
                <a:cubicBezTo>
                  <a:pt x="77842" y="-3551"/>
                  <a:pt x="54825" y="3909"/>
                  <a:pt x="40772" y="33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89" name="Frihåndsform: figur 588">
            <a:extLst>
              <a:ext uri="{FF2B5EF4-FFF2-40B4-BE49-F238E27FC236}">
                <a16:creationId xmlns:a16="http://schemas.microsoft.com/office/drawing/2014/main" id="{BCB9FEC0-6DDE-4738-BE88-2975190B480D}"/>
              </a:ext>
            </a:extLst>
          </p:cNvPr>
          <p:cNvSpPr/>
          <p:nvPr/>
        </p:nvSpPr>
        <p:spPr>
          <a:xfrm>
            <a:off x="10272394" y="4957918"/>
            <a:ext cx="76044" cy="32513"/>
          </a:xfrm>
          <a:custGeom>
            <a:avLst/>
            <a:gdLst>
              <a:gd name="connsiteX0" fmla="*/ 7518 w 76044"/>
              <a:gd name="connsiteY0" fmla="*/ 24555 h 32513"/>
              <a:gd name="connsiteX1" fmla="*/ 0 w 76044"/>
              <a:gd name="connsiteY1" fmla="*/ 26868 h 32513"/>
              <a:gd name="connsiteX2" fmla="*/ 7518 w 76044"/>
              <a:gd name="connsiteY2" fmla="*/ 32073 h 32513"/>
              <a:gd name="connsiteX3" fmla="*/ 10757 w 76044"/>
              <a:gd name="connsiteY3" fmla="*/ 23977 h 32513"/>
              <a:gd name="connsiteX4" fmla="*/ 7518 w 76044"/>
              <a:gd name="connsiteY4" fmla="*/ 24555 h 32513"/>
              <a:gd name="connsiteX5" fmla="*/ 40772 w 76044"/>
              <a:gd name="connsiteY5" fmla="*/ 3331 h 32513"/>
              <a:gd name="connsiteX6" fmla="*/ 20588 w 76044"/>
              <a:gd name="connsiteY6" fmla="*/ 18251 h 32513"/>
              <a:gd name="connsiteX7" fmla="*/ 18738 w 76044"/>
              <a:gd name="connsiteY7" fmla="*/ 19986 h 32513"/>
              <a:gd name="connsiteX8" fmla="*/ 26256 w 76044"/>
              <a:gd name="connsiteY8" fmla="*/ 29181 h 32513"/>
              <a:gd name="connsiteX9" fmla="*/ 75933 w 76044"/>
              <a:gd name="connsiteY9" fmla="*/ 2174 h 32513"/>
              <a:gd name="connsiteX10" fmla="*/ 40772 w 76044"/>
              <a:gd name="connsiteY10" fmla="*/ 3331 h 32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044" h="32513">
                <a:moveTo>
                  <a:pt x="7518" y="24555"/>
                </a:moveTo>
                <a:cubicBezTo>
                  <a:pt x="4858" y="24711"/>
                  <a:pt x="2256" y="25503"/>
                  <a:pt x="0" y="26868"/>
                </a:cubicBezTo>
                <a:cubicBezTo>
                  <a:pt x="2313" y="30338"/>
                  <a:pt x="5783" y="33750"/>
                  <a:pt x="7518" y="32073"/>
                </a:cubicBezTo>
                <a:cubicBezTo>
                  <a:pt x="8964" y="29551"/>
                  <a:pt x="10063" y="26822"/>
                  <a:pt x="10757" y="23977"/>
                </a:cubicBezTo>
                <a:cubicBezTo>
                  <a:pt x="9658" y="23988"/>
                  <a:pt x="8560" y="24184"/>
                  <a:pt x="7518" y="24555"/>
                </a:cubicBezTo>
                <a:close/>
                <a:moveTo>
                  <a:pt x="40772" y="3331"/>
                </a:moveTo>
                <a:cubicBezTo>
                  <a:pt x="31403" y="2752"/>
                  <a:pt x="27644" y="11947"/>
                  <a:pt x="20588" y="18251"/>
                </a:cubicBezTo>
                <a:cubicBezTo>
                  <a:pt x="20126" y="18829"/>
                  <a:pt x="19201" y="19408"/>
                  <a:pt x="18738" y="19986"/>
                </a:cubicBezTo>
                <a:cubicBezTo>
                  <a:pt x="21514" y="22814"/>
                  <a:pt x="24058" y="25891"/>
                  <a:pt x="26256" y="29181"/>
                </a:cubicBezTo>
                <a:cubicBezTo>
                  <a:pt x="39846" y="19986"/>
                  <a:pt x="74025" y="7899"/>
                  <a:pt x="75933" y="2174"/>
                </a:cubicBezTo>
                <a:cubicBezTo>
                  <a:pt x="77842" y="-3551"/>
                  <a:pt x="54825" y="3909"/>
                  <a:pt x="40772" y="333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0" name="Frihåndsform: figur 589">
            <a:extLst>
              <a:ext uri="{FF2B5EF4-FFF2-40B4-BE49-F238E27FC236}">
                <a16:creationId xmlns:a16="http://schemas.microsoft.com/office/drawing/2014/main" id="{3E7D9CEB-D43F-41F9-971F-5A0934D17871}"/>
              </a:ext>
            </a:extLst>
          </p:cNvPr>
          <p:cNvSpPr/>
          <p:nvPr/>
        </p:nvSpPr>
        <p:spPr>
          <a:xfrm>
            <a:off x="7577189" y="3494176"/>
            <a:ext cx="39919" cy="73812"/>
          </a:xfrm>
          <a:custGeom>
            <a:avLst/>
            <a:gdLst>
              <a:gd name="connsiteX0" fmla="*/ 17484 w 39919"/>
              <a:gd name="connsiteY0" fmla="*/ 3701 h 73812"/>
              <a:gd name="connsiteX1" fmla="*/ 597 w 39919"/>
              <a:gd name="connsiteY1" fmla="*/ 8848 h 73812"/>
              <a:gd name="connsiteX2" fmla="*/ 9503 w 39919"/>
              <a:gd name="connsiteY2" fmla="*/ 44472 h 73812"/>
              <a:gd name="connsiteX3" fmla="*/ 19335 w 39919"/>
              <a:gd name="connsiteY3" fmla="*/ 71480 h 73812"/>
              <a:gd name="connsiteX4" fmla="*/ 35758 w 39919"/>
              <a:gd name="connsiteY4" fmla="*/ 59451 h 73812"/>
              <a:gd name="connsiteX5" fmla="*/ 39518 w 39919"/>
              <a:gd name="connsiteY5" fmla="*/ 14053 h 73812"/>
              <a:gd name="connsiteX6" fmla="*/ 17484 w 39919"/>
              <a:gd name="connsiteY6" fmla="*/ 3701 h 73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919" h="73812">
                <a:moveTo>
                  <a:pt x="17484" y="3701"/>
                </a:moveTo>
                <a:cubicBezTo>
                  <a:pt x="9966" y="11739"/>
                  <a:pt x="3431" y="2544"/>
                  <a:pt x="597" y="8848"/>
                </a:cubicBezTo>
                <a:cubicBezTo>
                  <a:pt x="-3162" y="16887"/>
                  <a:pt x="12163" y="28395"/>
                  <a:pt x="9503" y="44472"/>
                </a:cubicBezTo>
                <a:cubicBezTo>
                  <a:pt x="6843" y="60549"/>
                  <a:pt x="11354" y="80733"/>
                  <a:pt x="19335" y="71480"/>
                </a:cubicBezTo>
                <a:cubicBezTo>
                  <a:pt x="27315" y="62226"/>
                  <a:pt x="30901" y="66332"/>
                  <a:pt x="35758" y="59451"/>
                </a:cubicBezTo>
                <a:cubicBezTo>
                  <a:pt x="40617" y="52569"/>
                  <a:pt x="36222" y="26660"/>
                  <a:pt x="39518" y="14053"/>
                </a:cubicBezTo>
                <a:cubicBezTo>
                  <a:pt x="42814" y="1445"/>
                  <a:pt x="24944" y="-4338"/>
                  <a:pt x="17484" y="3701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1" name="Frihåndsform: figur 590">
            <a:extLst>
              <a:ext uri="{FF2B5EF4-FFF2-40B4-BE49-F238E27FC236}">
                <a16:creationId xmlns:a16="http://schemas.microsoft.com/office/drawing/2014/main" id="{7393C55B-7367-4082-AC77-BA754FA6553A}"/>
              </a:ext>
            </a:extLst>
          </p:cNvPr>
          <p:cNvSpPr/>
          <p:nvPr/>
        </p:nvSpPr>
        <p:spPr>
          <a:xfrm>
            <a:off x="7544149" y="3287774"/>
            <a:ext cx="267230" cy="309341"/>
          </a:xfrm>
          <a:custGeom>
            <a:avLst/>
            <a:gdLst>
              <a:gd name="connsiteX0" fmla="*/ 220665 w 267230"/>
              <a:gd name="connsiteY0" fmla="*/ 196859 h 309341"/>
              <a:gd name="connsiteX1" fmla="*/ 203315 w 267230"/>
              <a:gd name="connsiteY1" fmla="*/ 180203 h 309341"/>
              <a:gd name="connsiteX2" fmla="*/ 166766 w 267230"/>
              <a:gd name="connsiteY2" fmla="*/ 135962 h 309341"/>
              <a:gd name="connsiteX3" fmla="*/ 133917 w 267230"/>
              <a:gd name="connsiteY3" fmla="*/ 95480 h 309341"/>
              <a:gd name="connsiteX4" fmla="*/ 134380 w 267230"/>
              <a:gd name="connsiteY4" fmla="*/ 67316 h 309341"/>
              <a:gd name="connsiteX5" fmla="*/ 144732 w 267230"/>
              <a:gd name="connsiteY5" fmla="*/ 51239 h 309341"/>
              <a:gd name="connsiteX6" fmla="*/ 146120 w 267230"/>
              <a:gd name="connsiteY6" fmla="*/ 14458 h 309341"/>
              <a:gd name="connsiteX7" fmla="*/ 134553 w 267230"/>
              <a:gd name="connsiteY7" fmla="*/ 11566 h 309341"/>
              <a:gd name="connsiteX8" fmla="*/ 129869 w 267230"/>
              <a:gd name="connsiteY8" fmla="*/ 0 h 309341"/>
              <a:gd name="connsiteX9" fmla="*/ 111132 w 267230"/>
              <a:gd name="connsiteY9" fmla="*/ 2892 h 309341"/>
              <a:gd name="connsiteX10" fmla="*/ 96616 w 267230"/>
              <a:gd name="connsiteY10" fmla="*/ 8675 h 309341"/>
              <a:gd name="connsiteX11" fmla="*/ 93782 w 267230"/>
              <a:gd name="connsiteY11" fmla="*/ 6940 h 309341"/>
              <a:gd name="connsiteX12" fmla="*/ 89098 w 267230"/>
              <a:gd name="connsiteY12" fmla="*/ 12087 h 309341"/>
              <a:gd name="connsiteX13" fmla="*/ 85859 w 267230"/>
              <a:gd name="connsiteY13" fmla="*/ 18969 h 309341"/>
              <a:gd name="connsiteX14" fmla="*/ 78803 w 267230"/>
              <a:gd name="connsiteY14" fmla="*/ 22439 h 309341"/>
              <a:gd name="connsiteX15" fmla="*/ 67237 w 267230"/>
              <a:gd name="connsiteY15" fmla="*/ 25909 h 309341"/>
              <a:gd name="connsiteX16" fmla="*/ 58852 w 267230"/>
              <a:gd name="connsiteY16" fmla="*/ 31692 h 309341"/>
              <a:gd name="connsiteX17" fmla="*/ 52722 w 267230"/>
              <a:gd name="connsiteY17" fmla="*/ 41465 h 309341"/>
              <a:gd name="connsiteX18" fmla="*/ 39594 w 267230"/>
              <a:gd name="connsiteY18" fmla="*/ 22497 h 309341"/>
              <a:gd name="connsiteX19" fmla="*/ 28028 w 267230"/>
              <a:gd name="connsiteY19" fmla="*/ 42044 h 309341"/>
              <a:gd name="connsiteX20" fmla="*/ 7845 w 267230"/>
              <a:gd name="connsiteY20" fmla="*/ 43779 h 309341"/>
              <a:gd name="connsiteX21" fmla="*/ 10678 w 267230"/>
              <a:gd name="connsiteY21" fmla="*/ 56964 h 309341"/>
              <a:gd name="connsiteX22" fmla="*/ 5994 w 267230"/>
              <a:gd name="connsiteY22" fmla="*/ 67894 h 309341"/>
              <a:gd name="connsiteX23" fmla="*/ 1310 w 267230"/>
              <a:gd name="connsiteY23" fmla="*/ 74776 h 309341"/>
              <a:gd name="connsiteX24" fmla="*/ 7845 w 267230"/>
              <a:gd name="connsiteY24" fmla="*/ 89176 h 309341"/>
              <a:gd name="connsiteX25" fmla="*/ 9637 w 267230"/>
              <a:gd name="connsiteY25" fmla="*/ 101402 h 309341"/>
              <a:gd name="connsiteX26" fmla="*/ 12992 w 267230"/>
              <a:gd name="connsiteY26" fmla="*/ 102940 h 309341"/>
              <a:gd name="connsiteX27" fmla="*/ 23806 w 267230"/>
              <a:gd name="connsiteY27" fmla="*/ 107567 h 309341"/>
              <a:gd name="connsiteX28" fmla="*/ 20972 w 267230"/>
              <a:gd name="connsiteY28" fmla="*/ 116762 h 309341"/>
              <a:gd name="connsiteX29" fmla="*/ 32538 w 267230"/>
              <a:gd name="connsiteY29" fmla="*/ 112714 h 309341"/>
              <a:gd name="connsiteX30" fmla="*/ 48905 w 267230"/>
              <a:gd name="connsiteY30" fmla="*/ 96058 h 309341"/>
              <a:gd name="connsiteX31" fmla="*/ 81753 w 267230"/>
              <a:gd name="connsiteY31" fmla="*/ 112714 h 309341"/>
              <a:gd name="connsiteX32" fmla="*/ 89213 w 267230"/>
              <a:gd name="connsiteY32" fmla="*/ 129427 h 309341"/>
              <a:gd name="connsiteX33" fmla="*/ 111248 w 267230"/>
              <a:gd name="connsiteY33" fmla="*/ 163317 h 309341"/>
              <a:gd name="connsiteX34" fmla="*/ 143113 w 267230"/>
              <a:gd name="connsiteY34" fmla="*/ 196049 h 309341"/>
              <a:gd name="connsiteX35" fmla="*/ 165609 w 267230"/>
              <a:gd name="connsiteY35" fmla="*/ 207616 h 309341"/>
              <a:gd name="connsiteX36" fmla="*/ 186255 w 267230"/>
              <a:gd name="connsiteY36" fmla="*/ 223751 h 309341"/>
              <a:gd name="connsiteX37" fmla="*/ 203141 w 267230"/>
              <a:gd name="connsiteY37" fmla="*/ 240406 h 309341"/>
              <a:gd name="connsiteX38" fmla="*/ 210602 w 267230"/>
              <a:gd name="connsiteY38" fmla="*/ 257062 h 309341"/>
              <a:gd name="connsiteX39" fmla="*/ 211585 w 267230"/>
              <a:gd name="connsiteY39" fmla="*/ 286961 h 309341"/>
              <a:gd name="connsiteX40" fmla="*/ 212511 w 267230"/>
              <a:gd name="connsiteY40" fmla="*/ 309342 h 309341"/>
              <a:gd name="connsiteX41" fmla="*/ 224077 w 267230"/>
              <a:gd name="connsiteY41" fmla="*/ 286209 h 309341"/>
              <a:gd name="connsiteX42" fmla="*/ 237667 w 267230"/>
              <a:gd name="connsiteY42" fmla="*/ 269553 h 309341"/>
              <a:gd name="connsiteX43" fmla="*/ 226911 w 267230"/>
              <a:gd name="connsiteY43" fmla="*/ 247693 h 309341"/>
              <a:gd name="connsiteX44" fmla="*/ 237667 w 267230"/>
              <a:gd name="connsiteY44" fmla="*/ 232078 h 309341"/>
              <a:gd name="connsiteX45" fmla="*/ 249407 w 267230"/>
              <a:gd name="connsiteY45" fmla="*/ 235606 h 309341"/>
              <a:gd name="connsiteX46" fmla="*/ 267219 w 267230"/>
              <a:gd name="connsiteY46" fmla="*/ 236763 h 309341"/>
              <a:gd name="connsiteX47" fmla="*/ 220665 w 267230"/>
              <a:gd name="connsiteY47" fmla="*/ 196859 h 309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267230" h="309341">
                <a:moveTo>
                  <a:pt x="220665" y="196859"/>
                </a:moveTo>
                <a:cubicBezTo>
                  <a:pt x="211759" y="190555"/>
                  <a:pt x="217369" y="179509"/>
                  <a:pt x="203315" y="180203"/>
                </a:cubicBezTo>
                <a:cubicBezTo>
                  <a:pt x="189262" y="180897"/>
                  <a:pt x="171913" y="160078"/>
                  <a:pt x="166766" y="135962"/>
                </a:cubicBezTo>
                <a:cubicBezTo>
                  <a:pt x="161619" y="111846"/>
                  <a:pt x="139064" y="110690"/>
                  <a:pt x="133917" y="95480"/>
                </a:cubicBezTo>
                <a:cubicBezTo>
                  <a:pt x="128770" y="80270"/>
                  <a:pt x="139064" y="79403"/>
                  <a:pt x="134380" y="67316"/>
                </a:cubicBezTo>
                <a:cubicBezTo>
                  <a:pt x="131604" y="60434"/>
                  <a:pt x="137676" y="54709"/>
                  <a:pt x="144732" y="51239"/>
                </a:cubicBezTo>
                <a:cubicBezTo>
                  <a:pt x="144443" y="38961"/>
                  <a:pt x="144905" y="26678"/>
                  <a:pt x="146120" y="14458"/>
                </a:cubicBezTo>
                <a:cubicBezTo>
                  <a:pt x="142130" y="14284"/>
                  <a:pt x="138197" y="13301"/>
                  <a:pt x="134553" y="11566"/>
                </a:cubicBezTo>
                <a:cubicBezTo>
                  <a:pt x="131777" y="9831"/>
                  <a:pt x="131315" y="0"/>
                  <a:pt x="129869" y="0"/>
                </a:cubicBezTo>
                <a:cubicBezTo>
                  <a:pt x="128423" y="0"/>
                  <a:pt x="113966" y="0"/>
                  <a:pt x="111132" y="2892"/>
                </a:cubicBezTo>
                <a:cubicBezTo>
                  <a:pt x="108298" y="5783"/>
                  <a:pt x="100838" y="11509"/>
                  <a:pt x="96616" y="8675"/>
                </a:cubicBezTo>
                <a:lnTo>
                  <a:pt x="93782" y="6940"/>
                </a:lnTo>
                <a:lnTo>
                  <a:pt x="89098" y="12087"/>
                </a:lnTo>
                <a:cubicBezTo>
                  <a:pt x="89098" y="12087"/>
                  <a:pt x="88173" y="18969"/>
                  <a:pt x="85859" y="18969"/>
                </a:cubicBezTo>
                <a:cubicBezTo>
                  <a:pt x="83546" y="18969"/>
                  <a:pt x="78803" y="16713"/>
                  <a:pt x="78803" y="22439"/>
                </a:cubicBezTo>
                <a:cubicBezTo>
                  <a:pt x="78803" y="28164"/>
                  <a:pt x="71286" y="26487"/>
                  <a:pt x="67237" y="25909"/>
                </a:cubicBezTo>
                <a:cubicBezTo>
                  <a:pt x="63189" y="25330"/>
                  <a:pt x="58852" y="26487"/>
                  <a:pt x="58852" y="31692"/>
                </a:cubicBezTo>
                <a:cubicBezTo>
                  <a:pt x="58852" y="36897"/>
                  <a:pt x="57868" y="47191"/>
                  <a:pt x="52722" y="41465"/>
                </a:cubicBezTo>
                <a:cubicBezTo>
                  <a:pt x="47575" y="35740"/>
                  <a:pt x="41502" y="20762"/>
                  <a:pt x="39594" y="22497"/>
                </a:cubicBezTo>
                <a:cubicBezTo>
                  <a:pt x="37685" y="24231"/>
                  <a:pt x="32596" y="42044"/>
                  <a:pt x="28028" y="42044"/>
                </a:cubicBezTo>
                <a:cubicBezTo>
                  <a:pt x="25194" y="42044"/>
                  <a:pt x="14900" y="43200"/>
                  <a:pt x="7845" y="43779"/>
                </a:cubicBezTo>
                <a:cubicBezTo>
                  <a:pt x="5994" y="50661"/>
                  <a:pt x="7845" y="55345"/>
                  <a:pt x="10678" y="56964"/>
                </a:cubicBezTo>
                <a:cubicBezTo>
                  <a:pt x="13512" y="58583"/>
                  <a:pt x="9233" y="66159"/>
                  <a:pt x="5994" y="67894"/>
                </a:cubicBezTo>
                <a:cubicBezTo>
                  <a:pt x="2755" y="69629"/>
                  <a:pt x="-2450" y="67894"/>
                  <a:pt x="1310" y="74776"/>
                </a:cubicBezTo>
                <a:cubicBezTo>
                  <a:pt x="5068" y="81658"/>
                  <a:pt x="11603" y="82294"/>
                  <a:pt x="7845" y="89176"/>
                </a:cubicBezTo>
                <a:cubicBezTo>
                  <a:pt x="4953" y="93040"/>
                  <a:pt x="5763" y="98510"/>
                  <a:pt x="9637" y="101402"/>
                </a:cubicBezTo>
                <a:cubicBezTo>
                  <a:pt x="10620" y="102148"/>
                  <a:pt x="11777" y="102674"/>
                  <a:pt x="12992" y="102940"/>
                </a:cubicBezTo>
                <a:cubicBezTo>
                  <a:pt x="18138" y="103519"/>
                  <a:pt x="25656" y="102362"/>
                  <a:pt x="23806" y="107567"/>
                </a:cubicBezTo>
                <a:cubicBezTo>
                  <a:pt x="22649" y="110563"/>
                  <a:pt x="21724" y="113633"/>
                  <a:pt x="20972" y="116762"/>
                </a:cubicBezTo>
                <a:cubicBezTo>
                  <a:pt x="25020" y="116033"/>
                  <a:pt x="28895" y="114669"/>
                  <a:pt x="32538" y="112714"/>
                </a:cubicBezTo>
                <a:cubicBezTo>
                  <a:pt x="39999" y="108145"/>
                  <a:pt x="36760" y="100107"/>
                  <a:pt x="48905" y="96058"/>
                </a:cubicBezTo>
                <a:cubicBezTo>
                  <a:pt x="61049" y="92010"/>
                  <a:pt x="77069" y="104097"/>
                  <a:pt x="81753" y="112714"/>
                </a:cubicBezTo>
                <a:cubicBezTo>
                  <a:pt x="85281" y="117751"/>
                  <a:pt x="87826" y="123430"/>
                  <a:pt x="89213" y="129427"/>
                </a:cubicBezTo>
                <a:cubicBezTo>
                  <a:pt x="91931" y="143139"/>
                  <a:pt x="99796" y="155278"/>
                  <a:pt x="111248" y="163317"/>
                </a:cubicBezTo>
                <a:cubicBezTo>
                  <a:pt x="128134" y="175982"/>
                  <a:pt x="134380" y="190324"/>
                  <a:pt x="143113" y="196049"/>
                </a:cubicBezTo>
                <a:cubicBezTo>
                  <a:pt x="151845" y="201775"/>
                  <a:pt x="160462" y="200098"/>
                  <a:pt x="165609" y="207616"/>
                </a:cubicBezTo>
                <a:cubicBezTo>
                  <a:pt x="171103" y="214584"/>
                  <a:pt x="178159" y="220119"/>
                  <a:pt x="186255" y="223751"/>
                </a:cubicBezTo>
                <a:cubicBezTo>
                  <a:pt x="194698" y="228319"/>
                  <a:pt x="195161" y="239249"/>
                  <a:pt x="203141" y="240406"/>
                </a:cubicBezTo>
                <a:cubicBezTo>
                  <a:pt x="211122" y="241563"/>
                  <a:pt x="205918" y="249601"/>
                  <a:pt x="210602" y="257062"/>
                </a:cubicBezTo>
                <a:cubicBezTo>
                  <a:pt x="215865" y="266257"/>
                  <a:pt x="216211" y="277442"/>
                  <a:pt x="211585" y="286961"/>
                </a:cubicBezTo>
                <a:cubicBezTo>
                  <a:pt x="206380" y="294999"/>
                  <a:pt x="209214" y="309342"/>
                  <a:pt x="212511" y="309342"/>
                </a:cubicBezTo>
                <a:cubicBezTo>
                  <a:pt x="215807" y="309342"/>
                  <a:pt x="223267" y="294421"/>
                  <a:pt x="224077" y="286209"/>
                </a:cubicBezTo>
                <a:cubicBezTo>
                  <a:pt x="224886" y="277997"/>
                  <a:pt x="232057" y="278170"/>
                  <a:pt x="237667" y="269553"/>
                </a:cubicBezTo>
                <a:cubicBezTo>
                  <a:pt x="243277" y="260936"/>
                  <a:pt x="229281" y="258623"/>
                  <a:pt x="226911" y="247693"/>
                </a:cubicBezTo>
                <a:cubicBezTo>
                  <a:pt x="225580" y="240406"/>
                  <a:pt x="230381" y="233414"/>
                  <a:pt x="237667" y="232078"/>
                </a:cubicBezTo>
                <a:cubicBezTo>
                  <a:pt x="241947" y="231303"/>
                  <a:pt x="246284" y="232616"/>
                  <a:pt x="249407" y="235606"/>
                </a:cubicBezTo>
                <a:cubicBezTo>
                  <a:pt x="261610" y="244801"/>
                  <a:pt x="266294" y="251163"/>
                  <a:pt x="267219" y="236763"/>
                </a:cubicBezTo>
                <a:cubicBezTo>
                  <a:pt x="267971" y="221611"/>
                  <a:pt x="229513" y="203220"/>
                  <a:pt x="220665" y="196859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2" name="Frihåndsform: figur 591">
            <a:extLst>
              <a:ext uri="{FF2B5EF4-FFF2-40B4-BE49-F238E27FC236}">
                <a16:creationId xmlns:a16="http://schemas.microsoft.com/office/drawing/2014/main" id="{3F6FFB07-6CE4-49FA-B52B-502218A585E2}"/>
              </a:ext>
            </a:extLst>
          </p:cNvPr>
          <p:cNvSpPr/>
          <p:nvPr/>
        </p:nvSpPr>
        <p:spPr>
          <a:xfrm>
            <a:off x="7680611" y="3589552"/>
            <a:ext cx="67584" cy="47988"/>
          </a:xfrm>
          <a:custGeom>
            <a:avLst/>
            <a:gdLst>
              <a:gd name="connsiteX0" fmla="*/ 48579 w 67584"/>
              <a:gd name="connsiteY0" fmla="*/ 1433 h 47988"/>
              <a:gd name="connsiteX1" fmla="*/ 19663 w 67584"/>
              <a:gd name="connsiteY1" fmla="*/ 1433 h 47988"/>
              <a:gd name="connsiteX2" fmla="*/ 0 w 67584"/>
              <a:gd name="connsiteY2" fmla="*/ 10050 h 47988"/>
              <a:gd name="connsiteX3" fmla="*/ 1388 w 67584"/>
              <a:gd name="connsiteY3" fmla="*/ 10629 h 47988"/>
              <a:gd name="connsiteX4" fmla="*/ 12202 w 67584"/>
              <a:gd name="connsiteY4" fmla="*/ 23294 h 47988"/>
              <a:gd name="connsiteX5" fmla="*/ 24867 w 67584"/>
              <a:gd name="connsiteY5" fmla="*/ 28441 h 47988"/>
              <a:gd name="connsiteX6" fmla="*/ 51527 w 67584"/>
              <a:gd name="connsiteY6" fmla="*/ 47988 h 47988"/>
              <a:gd name="connsiteX7" fmla="*/ 57658 w 67584"/>
              <a:gd name="connsiteY7" fmla="*/ 29019 h 47988"/>
              <a:gd name="connsiteX8" fmla="*/ 67489 w 67584"/>
              <a:gd name="connsiteY8" fmla="*/ 3169 h 47988"/>
              <a:gd name="connsiteX9" fmla="*/ 48579 w 67584"/>
              <a:gd name="connsiteY9" fmla="*/ 1433 h 47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584" h="47988">
                <a:moveTo>
                  <a:pt x="48579" y="1433"/>
                </a:moveTo>
                <a:cubicBezTo>
                  <a:pt x="34525" y="4903"/>
                  <a:pt x="28395" y="6638"/>
                  <a:pt x="19663" y="1433"/>
                </a:cubicBezTo>
                <a:cubicBezTo>
                  <a:pt x="11855" y="-1533"/>
                  <a:pt x="3122" y="2301"/>
                  <a:pt x="0" y="10050"/>
                </a:cubicBezTo>
                <a:cubicBezTo>
                  <a:pt x="462" y="10050"/>
                  <a:pt x="925" y="10629"/>
                  <a:pt x="1388" y="10629"/>
                </a:cubicBezTo>
                <a:cubicBezTo>
                  <a:pt x="6130" y="13711"/>
                  <a:pt x="9889" y="18112"/>
                  <a:pt x="12202" y="23294"/>
                </a:cubicBezTo>
                <a:cubicBezTo>
                  <a:pt x="16250" y="25353"/>
                  <a:pt x="20530" y="27076"/>
                  <a:pt x="24867" y="28441"/>
                </a:cubicBezTo>
                <a:cubicBezTo>
                  <a:pt x="42217" y="33646"/>
                  <a:pt x="44530" y="47988"/>
                  <a:pt x="51527" y="47988"/>
                </a:cubicBezTo>
                <a:cubicBezTo>
                  <a:pt x="58526" y="47988"/>
                  <a:pt x="59508" y="39949"/>
                  <a:pt x="57658" y="29019"/>
                </a:cubicBezTo>
                <a:cubicBezTo>
                  <a:pt x="55808" y="18089"/>
                  <a:pt x="66564" y="4903"/>
                  <a:pt x="67489" y="3169"/>
                </a:cubicBezTo>
                <a:cubicBezTo>
                  <a:pt x="68415" y="1433"/>
                  <a:pt x="62631" y="-1921"/>
                  <a:pt x="48579" y="1433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3" name="Frihåndsform: figur 592">
            <a:extLst>
              <a:ext uri="{FF2B5EF4-FFF2-40B4-BE49-F238E27FC236}">
                <a16:creationId xmlns:a16="http://schemas.microsoft.com/office/drawing/2014/main" id="{87642036-6A37-4B7B-9B7C-27E9A08295DD}"/>
              </a:ext>
            </a:extLst>
          </p:cNvPr>
          <p:cNvSpPr/>
          <p:nvPr/>
        </p:nvSpPr>
        <p:spPr>
          <a:xfrm>
            <a:off x="7812120" y="3416276"/>
            <a:ext cx="28626" cy="44241"/>
          </a:xfrm>
          <a:custGeom>
            <a:avLst/>
            <a:gdLst>
              <a:gd name="connsiteX0" fmla="*/ 9831 w 28626"/>
              <a:gd name="connsiteY0" fmla="*/ 0 h 44241"/>
              <a:gd name="connsiteX1" fmla="*/ 926 w 28626"/>
              <a:gd name="connsiteY1" fmla="*/ 20704 h 44241"/>
              <a:gd name="connsiteX2" fmla="*/ 0 w 28626"/>
              <a:gd name="connsiteY2" fmla="*/ 29321 h 44241"/>
              <a:gd name="connsiteX3" fmla="*/ 16424 w 28626"/>
              <a:gd name="connsiteY3" fmla="*/ 43663 h 44241"/>
              <a:gd name="connsiteX4" fmla="*/ 17812 w 28626"/>
              <a:gd name="connsiteY4" fmla="*/ 44241 h 44241"/>
              <a:gd name="connsiteX5" fmla="*/ 28626 w 28626"/>
              <a:gd name="connsiteY5" fmla="*/ 24694 h 44241"/>
              <a:gd name="connsiteX6" fmla="*/ 9831 w 28626"/>
              <a:gd name="connsiteY6" fmla="*/ 0 h 44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626" h="44241">
                <a:moveTo>
                  <a:pt x="9831" y="0"/>
                </a:moveTo>
                <a:cubicBezTo>
                  <a:pt x="5147" y="7460"/>
                  <a:pt x="462" y="17349"/>
                  <a:pt x="926" y="20704"/>
                </a:cubicBezTo>
                <a:cubicBezTo>
                  <a:pt x="1214" y="23607"/>
                  <a:pt x="926" y="26545"/>
                  <a:pt x="0" y="29321"/>
                </a:cubicBezTo>
                <a:cubicBezTo>
                  <a:pt x="5031" y="34595"/>
                  <a:pt x="10525" y="39395"/>
                  <a:pt x="16424" y="43663"/>
                </a:cubicBezTo>
                <a:cubicBezTo>
                  <a:pt x="16886" y="43663"/>
                  <a:pt x="17349" y="44241"/>
                  <a:pt x="17812" y="44241"/>
                </a:cubicBezTo>
                <a:cubicBezTo>
                  <a:pt x="19258" y="35046"/>
                  <a:pt x="24405" y="25851"/>
                  <a:pt x="28626" y="24694"/>
                </a:cubicBezTo>
                <a:cubicBezTo>
                  <a:pt x="22497" y="17234"/>
                  <a:pt x="15036" y="6304"/>
                  <a:pt x="9831" y="0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4" name="Frihåndsform: figur 593">
            <a:extLst>
              <a:ext uri="{FF2B5EF4-FFF2-40B4-BE49-F238E27FC236}">
                <a16:creationId xmlns:a16="http://schemas.microsoft.com/office/drawing/2014/main" id="{A1319599-D033-42BF-B8EC-7268D009F399}"/>
              </a:ext>
            </a:extLst>
          </p:cNvPr>
          <p:cNvSpPr/>
          <p:nvPr/>
        </p:nvSpPr>
        <p:spPr>
          <a:xfrm>
            <a:off x="7817788" y="3317847"/>
            <a:ext cx="94635" cy="139663"/>
          </a:xfrm>
          <a:custGeom>
            <a:avLst/>
            <a:gdLst>
              <a:gd name="connsiteX0" fmla="*/ 86227 w 94635"/>
              <a:gd name="connsiteY0" fmla="*/ 92068 h 139663"/>
              <a:gd name="connsiteX1" fmla="*/ 86227 w 94635"/>
              <a:gd name="connsiteY1" fmla="*/ 73099 h 139663"/>
              <a:gd name="connsiteX2" fmla="*/ 86690 w 94635"/>
              <a:gd name="connsiteY2" fmla="*/ 58179 h 139663"/>
              <a:gd name="connsiteX3" fmla="*/ 60434 w 94635"/>
              <a:gd name="connsiteY3" fmla="*/ 48983 h 139663"/>
              <a:gd name="connsiteX4" fmla="*/ 57138 w 94635"/>
              <a:gd name="connsiteY4" fmla="*/ 31634 h 139663"/>
              <a:gd name="connsiteX5" fmla="*/ 49215 w 94635"/>
              <a:gd name="connsiteY5" fmla="*/ 21860 h 139663"/>
              <a:gd name="connsiteX6" fmla="*/ 40772 w 94635"/>
              <a:gd name="connsiteY6" fmla="*/ 5783 h 139663"/>
              <a:gd name="connsiteX7" fmla="*/ 41234 w 94635"/>
              <a:gd name="connsiteY7" fmla="*/ 4626 h 139663"/>
              <a:gd name="connsiteX8" fmla="*/ 34641 w 94635"/>
              <a:gd name="connsiteY8" fmla="*/ 3470 h 139663"/>
              <a:gd name="connsiteX9" fmla="*/ 24347 w 94635"/>
              <a:gd name="connsiteY9" fmla="*/ 0 h 139663"/>
              <a:gd name="connsiteX10" fmla="*/ 0 w 94635"/>
              <a:gd name="connsiteY10" fmla="*/ 9195 h 139663"/>
              <a:gd name="connsiteX11" fmla="*/ 5783 w 94635"/>
              <a:gd name="connsiteY11" fmla="*/ 25851 h 139663"/>
              <a:gd name="connsiteX12" fmla="*/ 13302 w 94635"/>
              <a:gd name="connsiteY12" fmla="*/ 45976 h 139663"/>
              <a:gd name="connsiteX13" fmla="*/ 11393 w 94635"/>
              <a:gd name="connsiteY13" fmla="*/ 89119 h 139663"/>
              <a:gd name="connsiteX14" fmla="*/ 2487 w 94635"/>
              <a:gd name="connsiteY14" fmla="*/ 99470 h 139663"/>
              <a:gd name="connsiteX15" fmla="*/ 20761 w 94635"/>
              <a:gd name="connsiteY15" fmla="*/ 124743 h 139663"/>
              <a:gd name="connsiteX16" fmla="*/ 21687 w 94635"/>
              <a:gd name="connsiteY16" fmla="*/ 124743 h 139663"/>
              <a:gd name="connsiteX17" fmla="*/ 43258 w 94635"/>
              <a:gd name="connsiteY17" fmla="*/ 139663 h 139663"/>
              <a:gd name="connsiteX18" fmla="*/ 83740 w 94635"/>
              <a:gd name="connsiteY18" fmla="*/ 131047 h 139663"/>
              <a:gd name="connsiteX19" fmla="*/ 84203 w 94635"/>
              <a:gd name="connsiteY19" fmla="*/ 122429 h 139663"/>
              <a:gd name="connsiteX20" fmla="*/ 92183 w 94635"/>
              <a:gd name="connsiteY20" fmla="*/ 111499 h 139663"/>
              <a:gd name="connsiteX21" fmla="*/ 86227 w 94635"/>
              <a:gd name="connsiteY21" fmla="*/ 92068 h 13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4635" h="139663">
                <a:moveTo>
                  <a:pt x="86227" y="92068"/>
                </a:moveTo>
                <a:cubicBezTo>
                  <a:pt x="81311" y="86707"/>
                  <a:pt x="81311" y="78460"/>
                  <a:pt x="86227" y="73099"/>
                </a:cubicBezTo>
                <a:cubicBezTo>
                  <a:pt x="90911" y="69687"/>
                  <a:pt x="86690" y="64482"/>
                  <a:pt x="86690" y="58179"/>
                </a:cubicBezTo>
                <a:cubicBezTo>
                  <a:pt x="86690" y="51875"/>
                  <a:pt x="64193" y="50140"/>
                  <a:pt x="60434" y="48983"/>
                </a:cubicBezTo>
                <a:cubicBezTo>
                  <a:pt x="56675" y="47827"/>
                  <a:pt x="63267" y="31634"/>
                  <a:pt x="57138" y="31634"/>
                </a:cubicBezTo>
                <a:cubicBezTo>
                  <a:pt x="51007" y="31634"/>
                  <a:pt x="49215" y="26429"/>
                  <a:pt x="49215" y="21860"/>
                </a:cubicBezTo>
                <a:cubicBezTo>
                  <a:pt x="49215" y="17292"/>
                  <a:pt x="40308" y="8617"/>
                  <a:pt x="40772" y="5783"/>
                </a:cubicBezTo>
                <a:cubicBezTo>
                  <a:pt x="40772" y="5205"/>
                  <a:pt x="41234" y="5205"/>
                  <a:pt x="41234" y="4626"/>
                </a:cubicBezTo>
                <a:cubicBezTo>
                  <a:pt x="37937" y="4048"/>
                  <a:pt x="35451" y="3470"/>
                  <a:pt x="34641" y="3470"/>
                </a:cubicBezTo>
                <a:cubicBezTo>
                  <a:pt x="30882" y="2313"/>
                  <a:pt x="24347" y="0"/>
                  <a:pt x="24347" y="0"/>
                </a:cubicBezTo>
                <a:cubicBezTo>
                  <a:pt x="24347" y="0"/>
                  <a:pt x="9831" y="5783"/>
                  <a:pt x="0" y="9195"/>
                </a:cubicBezTo>
                <a:cubicBezTo>
                  <a:pt x="462" y="16656"/>
                  <a:pt x="2313" y="24174"/>
                  <a:pt x="5783" y="25851"/>
                </a:cubicBezTo>
                <a:cubicBezTo>
                  <a:pt x="13302" y="29321"/>
                  <a:pt x="10467" y="37938"/>
                  <a:pt x="13302" y="45976"/>
                </a:cubicBezTo>
                <a:cubicBezTo>
                  <a:pt x="16135" y="54015"/>
                  <a:pt x="15152" y="89119"/>
                  <a:pt x="11393" y="89119"/>
                </a:cubicBezTo>
                <a:cubicBezTo>
                  <a:pt x="10005" y="89119"/>
                  <a:pt x="6246" y="93687"/>
                  <a:pt x="2487" y="99470"/>
                </a:cubicBezTo>
                <a:cubicBezTo>
                  <a:pt x="7633" y="105774"/>
                  <a:pt x="15614" y="116820"/>
                  <a:pt x="20761" y="124743"/>
                </a:cubicBezTo>
                <a:lnTo>
                  <a:pt x="21687" y="124743"/>
                </a:lnTo>
                <a:cubicBezTo>
                  <a:pt x="26429" y="124743"/>
                  <a:pt x="43258" y="139663"/>
                  <a:pt x="43258" y="139663"/>
                </a:cubicBezTo>
                <a:cubicBezTo>
                  <a:pt x="43258" y="139663"/>
                  <a:pt x="67663" y="133880"/>
                  <a:pt x="83740" y="131047"/>
                </a:cubicBezTo>
                <a:cubicBezTo>
                  <a:pt x="84318" y="128218"/>
                  <a:pt x="84492" y="125310"/>
                  <a:pt x="84203" y="122429"/>
                </a:cubicBezTo>
                <a:cubicBezTo>
                  <a:pt x="83740" y="118960"/>
                  <a:pt x="87499" y="111499"/>
                  <a:pt x="92183" y="111499"/>
                </a:cubicBezTo>
                <a:cubicBezTo>
                  <a:pt x="98430" y="109880"/>
                  <a:pt x="91374" y="97273"/>
                  <a:pt x="86227" y="92068"/>
                </a:cubicBezTo>
                <a:close/>
              </a:path>
            </a:pathLst>
          </a:custGeom>
          <a:solidFill>
            <a:srgbClr val="004C78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5" name="Frihåndsform: figur 594">
            <a:extLst>
              <a:ext uri="{FF2B5EF4-FFF2-40B4-BE49-F238E27FC236}">
                <a16:creationId xmlns:a16="http://schemas.microsoft.com/office/drawing/2014/main" id="{9DC9FA60-4309-4500-BF1C-8E9563A0B8D6}"/>
              </a:ext>
            </a:extLst>
          </p:cNvPr>
          <p:cNvSpPr/>
          <p:nvPr/>
        </p:nvSpPr>
        <p:spPr>
          <a:xfrm>
            <a:off x="9703967" y="4538228"/>
            <a:ext cx="99131" cy="148624"/>
          </a:xfrm>
          <a:custGeom>
            <a:avLst/>
            <a:gdLst>
              <a:gd name="connsiteX0" fmla="*/ 81889 w 99131"/>
              <a:gd name="connsiteY0" fmla="*/ 56310 h 148624"/>
              <a:gd name="connsiteX1" fmla="*/ 63615 w 99131"/>
              <a:gd name="connsiteY1" fmla="*/ 26989 h 148624"/>
              <a:gd name="connsiteX2" fmla="*/ 52395 w 99131"/>
              <a:gd name="connsiteY2" fmla="*/ 13168 h 148624"/>
              <a:gd name="connsiteX3" fmla="*/ 50487 w 99131"/>
              <a:gd name="connsiteY3" fmla="*/ 9177 h 148624"/>
              <a:gd name="connsiteX4" fmla="*/ 43490 w 99131"/>
              <a:gd name="connsiteY4" fmla="*/ 20744 h 148624"/>
              <a:gd name="connsiteX5" fmla="*/ 25157 w 99131"/>
              <a:gd name="connsiteY5" fmla="*/ 17852 h 148624"/>
              <a:gd name="connsiteX6" fmla="*/ 13590 w 99131"/>
              <a:gd name="connsiteY6" fmla="*/ 1197 h 148624"/>
              <a:gd name="connsiteX7" fmla="*/ 0 w 99131"/>
              <a:gd name="connsiteY7" fmla="*/ 40 h 148624"/>
              <a:gd name="connsiteX8" fmla="*/ 6535 w 99131"/>
              <a:gd name="connsiteY8" fmla="*/ 42546 h 148624"/>
              <a:gd name="connsiteX9" fmla="*/ 30477 w 99131"/>
              <a:gd name="connsiteY9" fmla="*/ 96040 h 148624"/>
              <a:gd name="connsiteX10" fmla="*/ 52973 w 99131"/>
              <a:gd name="connsiteY10" fmla="*/ 121313 h 148624"/>
              <a:gd name="connsiteX11" fmla="*/ 97966 w 99131"/>
              <a:gd name="connsiteY11" fmla="*/ 148320 h 148624"/>
              <a:gd name="connsiteX12" fmla="*/ 82468 w 99131"/>
              <a:gd name="connsiteY12" fmla="*/ 108648 h 148624"/>
              <a:gd name="connsiteX13" fmla="*/ 81889 w 99131"/>
              <a:gd name="connsiteY13" fmla="*/ 56310 h 148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99131" h="148624">
                <a:moveTo>
                  <a:pt x="81889" y="56310"/>
                </a:moveTo>
                <a:cubicBezTo>
                  <a:pt x="82352" y="37920"/>
                  <a:pt x="67374" y="39654"/>
                  <a:pt x="63615" y="26989"/>
                </a:cubicBezTo>
                <a:cubicBezTo>
                  <a:pt x="59856" y="14324"/>
                  <a:pt x="54246" y="21785"/>
                  <a:pt x="52395" y="13168"/>
                </a:cubicBezTo>
                <a:cubicBezTo>
                  <a:pt x="51933" y="11762"/>
                  <a:pt x="51297" y="10427"/>
                  <a:pt x="50487" y="9177"/>
                </a:cubicBezTo>
                <a:cubicBezTo>
                  <a:pt x="42506" y="12011"/>
                  <a:pt x="45340" y="20107"/>
                  <a:pt x="43490" y="20744"/>
                </a:cubicBezTo>
                <a:cubicBezTo>
                  <a:pt x="40656" y="21264"/>
                  <a:pt x="25157" y="23577"/>
                  <a:pt x="25157" y="17852"/>
                </a:cubicBezTo>
                <a:cubicBezTo>
                  <a:pt x="25793" y="10247"/>
                  <a:pt x="20935" y="3273"/>
                  <a:pt x="13590" y="1197"/>
                </a:cubicBezTo>
                <a:cubicBezTo>
                  <a:pt x="9137" y="260"/>
                  <a:pt x="4568" y="-134"/>
                  <a:pt x="0" y="40"/>
                </a:cubicBezTo>
                <a:cubicBezTo>
                  <a:pt x="4453" y="13763"/>
                  <a:pt x="6651" y="28117"/>
                  <a:pt x="6535" y="42546"/>
                </a:cubicBezTo>
                <a:cubicBezTo>
                  <a:pt x="6997" y="59260"/>
                  <a:pt x="27181" y="85689"/>
                  <a:pt x="30477" y="96040"/>
                </a:cubicBezTo>
                <a:cubicBezTo>
                  <a:pt x="33773" y="106392"/>
                  <a:pt x="39383" y="109804"/>
                  <a:pt x="52973" y="121313"/>
                </a:cubicBezTo>
                <a:cubicBezTo>
                  <a:pt x="66564" y="132822"/>
                  <a:pt x="92819" y="151212"/>
                  <a:pt x="97966" y="148320"/>
                </a:cubicBezTo>
                <a:cubicBezTo>
                  <a:pt x="103114" y="145429"/>
                  <a:pt x="89986" y="118421"/>
                  <a:pt x="82468" y="108648"/>
                </a:cubicBezTo>
                <a:cubicBezTo>
                  <a:pt x="74371" y="100551"/>
                  <a:pt x="81427" y="74700"/>
                  <a:pt x="81889" y="56310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6" name="Frihåndsform: figur 595">
            <a:extLst>
              <a:ext uri="{FF2B5EF4-FFF2-40B4-BE49-F238E27FC236}">
                <a16:creationId xmlns:a16="http://schemas.microsoft.com/office/drawing/2014/main" id="{EEBA706B-D5FA-4F65-BAEC-A32663AFBEFD}"/>
              </a:ext>
            </a:extLst>
          </p:cNvPr>
          <p:cNvSpPr/>
          <p:nvPr/>
        </p:nvSpPr>
        <p:spPr>
          <a:xfrm>
            <a:off x="3426668" y="2780857"/>
            <a:ext cx="40621" cy="25315"/>
          </a:xfrm>
          <a:custGeom>
            <a:avLst/>
            <a:gdLst>
              <a:gd name="connsiteX0" fmla="*/ 29746 w 40621"/>
              <a:gd name="connsiteY0" fmla="*/ 25007 h 25315"/>
              <a:gd name="connsiteX1" fmla="*/ 35876 w 40621"/>
              <a:gd name="connsiteY1" fmla="*/ 22694 h 25315"/>
              <a:gd name="connsiteX2" fmla="*/ 38195 w 40621"/>
              <a:gd name="connsiteY2" fmla="*/ 5922 h 25315"/>
              <a:gd name="connsiteX3" fmla="*/ 37727 w 40621"/>
              <a:gd name="connsiteY3" fmla="*/ 5344 h 25315"/>
              <a:gd name="connsiteX4" fmla="*/ 20840 w 40621"/>
              <a:gd name="connsiteY4" fmla="*/ 4187 h 25315"/>
              <a:gd name="connsiteX5" fmla="*/ 252 w 40621"/>
              <a:gd name="connsiteY5" fmla="*/ 12804 h 25315"/>
              <a:gd name="connsiteX6" fmla="*/ 29746 w 40621"/>
              <a:gd name="connsiteY6" fmla="*/ 25007 h 25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621" h="25315">
                <a:moveTo>
                  <a:pt x="29746" y="25007"/>
                </a:moveTo>
                <a:cubicBezTo>
                  <a:pt x="31683" y="23983"/>
                  <a:pt x="33748" y="23208"/>
                  <a:pt x="35876" y="22694"/>
                </a:cubicBezTo>
                <a:cubicBezTo>
                  <a:pt x="41145" y="18703"/>
                  <a:pt x="42186" y="11197"/>
                  <a:pt x="38195" y="5922"/>
                </a:cubicBezTo>
                <a:cubicBezTo>
                  <a:pt x="38045" y="5726"/>
                  <a:pt x="37889" y="5535"/>
                  <a:pt x="37727" y="5344"/>
                </a:cubicBezTo>
                <a:cubicBezTo>
                  <a:pt x="31944" y="-960"/>
                  <a:pt x="22286" y="13961"/>
                  <a:pt x="20840" y="4187"/>
                </a:cubicBezTo>
                <a:cubicBezTo>
                  <a:pt x="19394" y="-5586"/>
                  <a:pt x="-2582" y="3609"/>
                  <a:pt x="252" y="12804"/>
                </a:cubicBezTo>
                <a:cubicBezTo>
                  <a:pt x="2103" y="20958"/>
                  <a:pt x="19452" y="26742"/>
                  <a:pt x="29746" y="25007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7" name="Frihåndsform: figur 596">
            <a:extLst>
              <a:ext uri="{FF2B5EF4-FFF2-40B4-BE49-F238E27FC236}">
                <a16:creationId xmlns:a16="http://schemas.microsoft.com/office/drawing/2014/main" id="{5597E874-6645-405D-9112-DD6712719D43}"/>
              </a:ext>
            </a:extLst>
          </p:cNvPr>
          <p:cNvSpPr/>
          <p:nvPr/>
        </p:nvSpPr>
        <p:spPr>
          <a:xfrm>
            <a:off x="3481504" y="3002212"/>
            <a:ext cx="37664" cy="19296"/>
          </a:xfrm>
          <a:custGeom>
            <a:avLst/>
            <a:gdLst>
              <a:gd name="connsiteX0" fmla="*/ 33493 w 37664"/>
              <a:gd name="connsiteY0" fmla="*/ 799 h 19296"/>
              <a:gd name="connsiteX1" fmla="*/ 2091 w 37664"/>
              <a:gd name="connsiteY1" fmla="*/ 19189 h 19296"/>
              <a:gd name="connsiteX2" fmla="*/ 20886 w 37664"/>
              <a:gd name="connsiteY2" fmla="*/ 11729 h 19296"/>
              <a:gd name="connsiteX3" fmla="*/ 33493 w 37664"/>
              <a:gd name="connsiteY3" fmla="*/ 799 h 19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64" h="19296">
                <a:moveTo>
                  <a:pt x="33493" y="799"/>
                </a:moveTo>
                <a:cubicBezTo>
                  <a:pt x="22274" y="-4406"/>
                  <a:pt x="-8203" y="17455"/>
                  <a:pt x="2091" y="19189"/>
                </a:cubicBezTo>
                <a:cubicBezTo>
                  <a:pt x="9609" y="20346"/>
                  <a:pt x="12443" y="11729"/>
                  <a:pt x="20886" y="11729"/>
                </a:cubicBezTo>
                <a:cubicBezTo>
                  <a:pt x="29330" y="11729"/>
                  <a:pt x="45233" y="5368"/>
                  <a:pt x="33493" y="799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8" name="Frihåndsform: figur 597">
            <a:extLst>
              <a:ext uri="{FF2B5EF4-FFF2-40B4-BE49-F238E27FC236}">
                <a16:creationId xmlns:a16="http://schemas.microsoft.com/office/drawing/2014/main" id="{34F41ACE-AA9F-4CD8-9893-F4CE94870C6D}"/>
              </a:ext>
            </a:extLst>
          </p:cNvPr>
          <p:cNvSpPr/>
          <p:nvPr/>
        </p:nvSpPr>
        <p:spPr>
          <a:xfrm>
            <a:off x="3722382" y="2853265"/>
            <a:ext cx="63818" cy="63114"/>
          </a:xfrm>
          <a:custGeom>
            <a:avLst/>
            <a:gdLst>
              <a:gd name="connsiteX0" fmla="*/ 6824 w 63818"/>
              <a:gd name="connsiteY0" fmla="*/ 52589 h 63114"/>
              <a:gd name="connsiteX1" fmla="*/ 53089 w 63818"/>
              <a:gd name="connsiteY1" fmla="*/ 36512 h 63114"/>
              <a:gd name="connsiteX2" fmla="*/ 45109 w 63818"/>
              <a:gd name="connsiteY2" fmla="*/ 27317 h 63114"/>
              <a:gd name="connsiteX3" fmla="*/ 61996 w 63818"/>
              <a:gd name="connsiteY3" fmla="*/ 18121 h 63114"/>
              <a:gd name="connsiteX4" fmla="*/ 57253 w 63818"/>
              <a:gd name="connsiteY4" fmla="*/ 4300 h 63114"/>
              <a:gd name="connsiteX5" fmla="*/ 38978 w 63818"/>
              <a:gd name="connsiteY5" fmla="*/ 12338 h 63114"/>
              <a:gd name="connsiteX6" fmla="*/ 18390 w 63818"/>
              <a:gd name="connsiteY6" fmla="*/ 41254 h 63114"/>
              <a:gd name="connsiteX7" fmla="*/ 1041 w 63818"/>
              <a:gd name="connsiteY7" fmla="*/ 48772 h 63114"/>
              <a:gd name="connsiteX8" fmla="*/ 1041 w 63818"/>
              <a:gd name="connsiteY8" fmla="*/ 63114 h 63114"/>
              <a:gd name="connsiteX9" fmla="*/ 6824 w 63818"/>
              <a:gd name="connsiteY9" fmla="*/ 52589 h 63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3818" h="63114">
                <a:moveTo>
                  <a:pt x="6824" y="52589"/>
                </a:moveTo>
                <a:cubicBezTo>
                  <a:pt x="18714" y="40028"/>
                  <a:pt x="35971" y="34031"/>
                  <a:pt x="53089" y="36512"/>
                </a:cubicBezTo>
                <a:cubicBezTo>
                  <a:pt x="50256" y="33042"/>
                  <a:pt x="45109" y="30729"/>
                  <a:pt x="45109" y="27317"/>
                </a:cubicBezTo>
                <a:cubicBezTo>
                  <a:pt x="44646" y="21533"/>
                  <a:pt x="55865" y="21533"/>
                  <a:pt x="61996" y="18121"/>
                </a:cubicBezTo>
                <a:cubicBezTo>
                  <a:pt x="68126" y="14709"/>
                  <a:pt x="56791" y="11239"/>
                  <a:pt x="57253" y="4300"/>
                </a:cubicBezTo>
                <a:cubicBezTo>
                  <a:pt x="57716" y="-2640"/>
                  <a:pt x="49330" y="-2004"/>
                  <a:pt x="38978" y="12338"/>
                </a:cubicBezTo>
                <a:cubicBezTo>
                  <a:pt x="28627" y="26681"/>
                  <a:pt x="19778" y="34199"/>
                  <a:pt x="18390" y="41254"/>
                </a:cubicBezTo>
                <a:cubicBezTo>
                  <a:pt x="17003" y="48310"/>
                  <a:pt x="4800" y="40155"/>
                  <a:pt x="1041" y="48772"/>
                </a:cubicBezTo>
                <a:cubicBezTo>
                  <a:pt x="-347" y="53451"/>
                  <a:pt x="-347" y="58436"/>
                  <a:pt x="1041" y="63114"/>
                </a:cubicBezTo>
                <a:cubicBezTo>
                  <a:pt x="1747" y="59061"/>
                  <a:pt x="3782" y="55359"/>
                  <a:pt x="6824" y="52589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599" name="Frihåndsform: figur 598">
            <a:extLst>
              <a:ext uri="{FF2B5EF4-FFF2-40B4-BE49-F238E27FC236}">
                <a16:creationId xmlns:a16="http://schemas.microsoft.com/office/drawing/2014/main" id="{FD61BF22-DD26-4025-B0D2-8E59E5759AEE}"/>
              </a:ext>
            </a:extLst>
          </p:cNvPr>
          <p:cNvSpPr/>
          <p:nvPr/>
        </p:nvSpPr>
        <p:spPr>
          <a:xfrm>
            <a:off x="4435389" y="3204641"/>
            <a:ext cx="1360431" cy="796371"/>
          </a:xfrm>
          <a:custGeom>
            <a:avLst/>
            <a:gdLst>
              <a:gd name="connsiteX0" fmla="*/ 1342099 w 1360431"/>
              <a:gd name="connsiteY0" fmla="*/ 81167 h 796371"/>
              <a:gd name="connsiteX1" fmla="*/ 1310696 w 1360431"/>
              <a:gd name="connsiteY1" fmla="*/ 70237 h 796371"/>
              <a:gd name="connsiteX2" fmla="*/ 1280682 w 1360431"/>
              <a:gd name="connsiteY2" fmla="*/ 119625 h 796371"/>
              <a:gd name="connsiteX3" fmla="*/ 1251766 w 1360431"/>
              <a:gd name="connsiteY3" fmla="*/ 155886 h 796371"/>
              <a:gd name="connsiteX4" fmla="*/ 1171149 w 1360431"/>
              <a:gd name="connsiteY4" fmla="*/ 156464 h 796371"/>
              <a:gd name="connsiteX5" fmla="*/ 1139746 w 1360431"/>
              <a:gd name="connsiteY5" fmla="*/ 184628 h 796371"/>
              <a:gd name="connsiteX6" fmla="*/ 1140729 w 1360431"/>
              <a:gd name="connsiteY6" fmla="*/ 186305 h 796371"/>
              <a:gd name="connsiteX7" fmla="*/ 1094464 w 1360431"/>
              <a:gd name="connsiteY7" fmla="*/ 213312 h 796371"/>
              <a:gd name="connsiteX8" fmla="*/ 1075726 w 1360431"/>
              <a:gd name="connsiteY8" fmla="*/ 215626 h 796371"/>
              <a:gd name="connsiteX9" fmla="*/ 1077056 w 1360431"/>
              <a:gd name="connsiteY9" fmla="*/ 226845 h 796371"/>
              <a:gd name="connsiteX10" fmla="*/ 1070001 w 1360431"/>
              <a:gd name="connsiteY10" fmla="*/ 233727 h 796371"/>
              <a:gd name="connsiteX11" fmla="*/ 1016102 w 1360431"/>
              <a:gd name="connsiteY11" fmla="*/ 272821 h 796371"/>
              <a:gd name="connsiteX12" fmla="*/ 969200 w 1360431"/>
              <a:gd name="connsiteY12" fmla="*/ 260214 h 796371"/>
              <a:gd name="connsiteX13" fmla="*/ 987013 w 1360431"/>
              <a:gd name="connsiteY13" fmla="*/ 253852 h 796371"/>
              <a:gd name="connsiteX14" fmla="*/ 996439 w 1360431"/>
              <a:gd name="connsiteY14" fmla="*/ 250440 h 796371"/>
              <a:gd name="connsiteX15" fmla="*/ 992680 w 1360431"/>
              <a:gd name="connsiteY15" fmla="*/ 228580 h 796371"/>
              <a:gd name="connsiteX16" fmla="*/ 983774 w 1360431"/>
              <a:gd name="connsiteY16" fmla="*/ 192956 h 796371"/>
              <a:gd name="connsiteX17" fmla="*/ 958906 w 1360431"/>
              <a:gd name="connsiteY17" fmla="*/ 198103 h 796371"/>
              <a:gd name="connsiteX18" fmla="*/ 968275 w 1360431"/>
              <a:gd name="connsiteY18" fmla="*/ 147558 h 796371"/>
              <a:gd name="connsiteX19" fmla="*/ 931726 w 1360431"/>
              <a:gd name="connsiteY19" fmla="*/ 142353 h 796371"/>
              <a:gd name="connsiteX20" fmla="*/ 907841 w 1360431"/>
              <a:gd name="connsiteY20" fmla="*/ 163635 h 796371"/>
              <a:gd name="connsiteX21" fmla="*/ 901711 w 1360431"/>
              <a:gd name="connsiteY21" fmla="*/ 222797 h 796371"/>
              <a:gd name="connsiteX22" fmla="*/ 884882 w 1360431"/>
              <a:gd name="connsiteY22" fmla="*/ 263626 h 796371"/>
              <a:gd name="connsiteX23" fmla="*/ 867070 w 1360431"/>
              <a:gd name="connsiteY23" fmla="*/ 210189 h 796371"/>
              <a:gd name="connsiteX24" fmla="*/ 872217 w 1360431"/>
              <a:gd name="connsiteY24" fmla="*/ 161900 h 796371"/>
              <a:gd name="connsiteX25" fmla="*/ 907841 w 1360431"/>
              <a:gd name="connsiteY25" fmla="*/ 126276 h 796371"/>
              <a:gd name="connsiteX26" fmla="*/ 956593 w 1360431"/>
              <a:gd name="connsiteY26" fmla="*/ 115345 h 796371"/>
              <a:gd name="connsiteX27" fmla="*/ 959369 w 1360431"/>
              <a:gd name="connsiteY27" fmla="*/ 111876 h 796371"/>
              <a:gd name="connsiteX28" fmla="*/ 945779 w 1360431"/>
              <a:gd name="connsiteY28" fmla="*/ 101003 h 796371"/>
              <a:gd name="connsiteX29" fmla="*/ 943003 w 1360431"/>
              <a:gd name="connsiteY29" fmla="*/ 105572 h 796371"/>
              <a:gd name="connsiteX30" fmla="*/ 920969 w 1360431"/>
              <a:gd name="connsiteY30" fmla="*/ 94642 h 796371"/>
              <a:gd name="connsiteX31" fmla="*/ 877364 w 1360431"/>
              <a:gd name="connsiteY31" fmla="*/ 104415 h 796371"/>
              <a:gd name="connsiteX32" fmla="*/ 859552 w 1360431"/>
              <a:gd name="connsiteY32" fmla="*/ 87066 h 796371"/>
              <a:gd name="connsiteX33" fmla="*/ 851108 w 1360431"/>
              <a:gd name="connsiteY33" fmla="*/ 72145 h 796371"/>
              <a:gd name="connsiteX34" fmla="*/ 798135 w 1360431"/>
              <a:gd name="connsiteY34" fmla="*/ 97996 h 796371"/>
              <a:gd name="connsiteX35" fmla="*/ 768178 w 1360431"/>
              <a:gd name="connsiteY35" fmla="*/ 91692 h 796371"/>
              <a:gd name="connsiteX36" fmla="*/ 815021 w 1360431"/>
              <a:gd name="connsiteY36" fmla="*/ 56010 h 796371"/>
              <a:gd name="connsiteX37" fmla="*/ 827224 w 1360431"/>
              <a:gd name="connsiteY37" fmla="*/ 50227 h 796371"/>
              <a:gd name="connsiteX38" fmla="*/ 793450 w 1360431"/>
              <a:gd name="connsiteY38" fmla="*/ 44444 h 796371"/>
              <a:gd name="connsiteX39" fmla="*/ 773325 w 1360431"/>
              <a:gd name="connsiteY39" fmla="*/ 40396 h 796371"/>
              <a:gd name="connsiteX40" fmla="*/ 753604 w 1360431"/>
              <a:gd name="connsiteY40" fmla="*/ 31201 h 796371"/>
              <a:gd name="connsiteX41" fmla="*/ 732033 w 1360431"/>
              <a:gd name="connsiteY41" fmla="*/ 30622 h 796371"/>
              <a:gd name="connsiteX42" fmla="*/ 711907 w 1360431"/>
              <a:gd name="connsiteY42" fmla="*/ 22583 h 796371"/>
              <a:gd name="connsiteX43" fmla="*/ 702076 w 1360431"/>
              <a:gd name="connsiteY43" fmla="*/ 1301 h 796371"/>
              <a:gd name="connsiteX44" fmla="*/ 694095 w 1360431"/>
              <a:gd name="connsiteY44" fmla="*/ 13967 h 796371"/>
              <a:gd name="connsiteX45" fmla="*/ 46381 w 1360431"/>
              <a:gd name="connsiteY45" fmla="*/ 17957 h 796371"/>
              <a:gd name="connsiteX46" fmla="*/ 48752 w 1360431"/>
              <a:gd name="connsiteY46" fmla="*/ 21427 h 796371"/>
              <a:gd name="connsiteX47" fmla="*/ 52974 w 1360431"/>
              <a:gd name="connsiteY47" fmla="*/ 50747 h 796371"/>
              <a:gd name="connsiteX48" fmla="*/ 45456 w 1360431"/>
              <a:gd name="connsiteY48" fmla="*/ 78912 h 796371"/>
              <a:gd name="connsiteX49" fmla="*/ 42159 w 1360431"/>
              <a:gd name="connsiteY49" fmla="*/ 64511 h 796371"/>
              <a:gd name="connsiteX50" fmla="*/ 38921 w 1360431"/>
              <a:gd name="connsiteY50" fmla="*/ 47162 h 796371"/>
              <a:gd name="connsiteX51" fmla="*/ 34236 w 1360431"/>
              <a:gd name="connsiteY51" fmla="*/ 36810 h 796371"/>
              <a:gd name="connsiteX52" fmla="*/ 0 w 1360431"/>
              <a:gd name="connsiteY52" fmla="*/ 37388 h 796371"/>
              <a:gd name="connsiteX53" fmla="*/ 3759 w 1360431"/>
              <a:gd name="connsiteY53" fmla="*/ 56935 h 796371"/>
              <a:gd name="connsiteX54" fmla="*/ 12202 w 1360431"/>
              <a:gd name="connsiteY54" fmla="*/ 81687 h 796371"/>
              <a:gd name="connsiteX55" fmla="*/ 19663 w 1360431"/>
              <a:gd name="connsiteY55" fmla="*/ 101755 h 796371"/>
              <a:gd name="connsiteX56" fmla="*/ 19663 w 1360431"/>
              <a:gd name="connsiteY56" fmla="*/ 110950 h 796371"/>
              <a:gd name="connsiteX57" fmla="*/ 14978 w 1360431"/>
              <a:gd name="connsiteY57" fmla="*/ 136281 h 796371"/>
              <a:gd name="connsiteX58" fmla="*/ 13128 w 1360431"/>
              <a:gd name="connsiteY58" fmla="*/ 169013 h 796371"/>
              <a:gd name="connsiteX59" fmla="*/ 19663 w 1360431"/>
              <a:gd name="connsiteY59" fmla="*/ 198334 h 796371"/>
              <a:gd name="connsiteX60" fmla="*/ 12202 w 1360431"/>
              <a:gd name="connsiteY60" fmla="*/ 236850 h 796371"/>
              <a:gd name="connsiteX61" fmla="*/ 13590 w 1360431"/>
              <a:gd name="connsiteY61" fmla="*/ 304686 h 796371"/>
              <a:gd name="connsiteX62" fmla="*/ 18275 w 1360431"/>
              <a:gd name="connsiteY62" fmla="*/ 335106 h 796371"/>
              <a:gd name="connsiteX63" fmla="*/ 24868 w 1360431"/>
              <a:gd name="connsiteY63" fmla="*/ 361593 h 796371"/>
              <a:gd name="connsiteX64" fmla="*/ 51065 w 1360431"/>
              <a:gd name="connsiteY64" fmla="*/ 398952 h 796371"/>
              <a:gd name="connsiteX65" fmla="*/ 82930 w 1360431"/>
              <a:gd name="connsiteY65" fmla="*/ 436311 h 796371"/>
              <a:gd name="connsiteX66" fmla="*/ 89986 w 1360431"/>
              <a:gd name="connsiteY66" fmla="*/ 476793 h 796371"/>
              <a:gd name="connsiteX67" fmla="*/ 97041 w 1360431"/>
              <a:gd name="connsiteY67" fmla="*/ 492350 h 796371"/>
              <a:gd name="connsiteX68" fmla="*/ 100743 w 1360431"/>
              <a:gd name="connsiteY68" fmla="*/ 496919 h 796371"/>
              <a:gd name="connsiteX69" fmla="*/ 109649 w 1360431"/>
              <a:gd name="connsiteY69" fmla="*/ 503801 h 796371"/>
              <a:gd name="connsiteX70" fmla="*/ 129832 w 1360431"/>
              <a:gd name="connsiteY70" fmla="*/ 515887 h 796371"/>
              <a:gd name="connsiteX71" fmla="*/ 131683 w 1360431"/>
              <a:gd name="connsiteY71" fmla="*/ 517044 h 796371"/>
              <a:gd name="connsiteX72" fmla="*/ 151403 w 1360431"/>
              <a:gd name="connsiteY72" fmla="*/ 521613 h 796371"/>
              <a:gd name="connsiteX73" fmla="*/ 173437 w 1360431"/>
              <a:gd name="connsiteY73" fmla="*/ 552669 h 796371"/>
              <a:gd name="connsiteX74" fmla="*/ 178584 w 1360431"/>
              <a:gd name="connsiteY74" fmla="*/ 570480 h 796371"/>
              <a:gd name="connsiteX75" fmla="*/ 232714 w 1360431"/>
              <a:gd name="connsiteY75" fmla="*/ 562268 h 796371"/>
              <a:gd name="connsiteX76" fmla="*/ 258970 w 1360431"/>
              <a:gd name="connsiteY76" fmla="*/ 578924 h 796371"/>
              <a:gd name="connsiteX77" fmla="*/ 319462 w 1360431"/>
              <a:gd name="connsiteY77" fmla="*/ 604196 h 796371"/>
              <a:gd name="connsiteX78" fmla="*/ 386489 w 1360431"/>
              <a:gd name="connsiteY78" fmla="*/ 603618 h 796371"/>
              <a:gd name="connsiteX79" fmla="*/ 394469 w 1360431"/>
              <a:gd name="connsiteY79" fmla="*/ 591531 h 796371"/>
              <a:gd name="connsiteX80" fmla="*/ 431019 w 1360431"/>
              <a:gd name="connsiteY80" fmla="*/ 591531 h 796371"/>
              <a:gd name="connsiteX81" fmla="*/ 457737 w 1360431"/>
              <a:gd name="connsiteY81" fmla="*/ 619695 h 796371"/>
              <a:gd name="connsiteX82" fmla="*/ 472716 w 1360431"/>
              <a:gd name="connsiteY82" fmla="*/ 641556 h 796371"/>
              <a:gd name="connsiteX83" fmla="*/ 481159 w 1360431"/>
              <a:gd name="connsiteY83" fmla="*/ 659368 h 796371"/>
              <a:gd name="connsiteX84" fmla="*/ 508340 w 1360431"/>
              <a:gd name="connsiteY84" fmla="*/ 676023 h 796371"/>
              <a:gd name="connsiteX85" fmla="*/ 526673 w 1360431"/>
              <a:gd name="connsiteY85" fmla="*/ 650173 h 796371"/>
              <a:gd name="connsiteX86" fmla="*/ 568369 w 1360431"/>
              <a:gd name="connsiteY86" fmla="*/ 678337 h 796371"/>
              <a:gd name="connsiteX87" fmla="*/ 590403 w 1360431"/>
              <a:gd name="connsiteY87" fmla="*/ 716274 h 796371"/>
              <a:gd name="connsiteX88" fmla="*/ 596186 w 1360431"/>
              <a:gd name="connsiteY88" fmla="*/ 737498 h 796371"/>
              <a:gd name="connsiteX89" fmla="*/ 602721 w 1360431"/>
              <a:gd name="connsiteY89" fmla="*/ 754848 h 796371"/>
              <a:gd name="connsiteX90" fmla="*/ 635570 w 1360431"/>
              <a:gd name="connsiteY90" fmla="*/ 768612 h 796371"/>
              <a:gd name="connsiteX91" fmla="*/ 645401 w 1360431"/>
              <a:gd name="connsiteY91" fmla="*/ 773238 h 796371"/>
              <a:gd name="connsiteX92" fmla="*/ 638346 w 1360431"/>
              <a:gd name="connsiteY92" fmla="*/ 737035 h 796371"/>
              <a:gd name="connsiteX93" fmla="*/ 644129 w 1360431"/>
              <a:gd name="connsiteY93" fmla="*/ 710549 h 796371"/>
              <a:gd name="connsiteX94" fmla="*/ 660033 w 1360431"/>
              <a:gd name="connsiteY94" fmla="*/ 697363 h 796371"/>
              <a:gd name="connsiteX95" fmla="*/ 661478 w 1360431"/>
              <a:gd name="connsiteY95" fmla="*/ 693315 h 796371"/>
              <a:gd name="connsiteX96" fmla="*/ 665180 w 1360431"/>
              <a:gd name="connsiteY96" fmla="*/ 687011 h 796371"/>
              <a:gd name="connsiteX97" fmla="*/ 668939 w 1360431"/>
              <a:gd name="connsiteY97" fmla="*/ 683541 h 796371"/>
              <a:gd name="connsiteX98" fmla="*/ 670847 w 1360431"/>
              <a:gd name="connsiteY98" fmla="*/ 678973 h 796371"/>
              <a:gd name="connsiteX99" fmla="*/ 686288 w 1360431"/>
              <a:gd name="connsiteY99" fmla="*/ 666307 h 796371"/>
              <a:gd name="connsiteX100" fmla="*/ 695194 w 1360431"/>
              <a:gd name="connsiteY100" fmla="*/ 665729 h 796371"/>
              <a:gd name="connsiteX101" fmla="*/ 699416 w 1360431"/>
              <a:gd name="connsiteY101" fmla="*/ 659425 h 796371"/>
              <a:gd name="connsiteX102" fmla="*/ 700804 w 1360431"/>
              <a:gd name="connsiteY102" fmla="*/ 658269 h 796371"/>
              <a:gd name="connsiteX103" fmla="*/ 705025 w 1360431"/>
              <a:gd name="connsiteY103" fmla="*/ 654799 h 796371"/>
              <a:gd name="connsiteX104" fmla="*/ 706009 w 1360431"/>
              <a:gd name="connsiteY104" fmla="*/ 654221 h 796371"/>
              <a:gd name="connsiteX105" fmla="*/ 706471 w 1360431"/>
              <a:gd name="connsiteY105" fmla="*/ 651965 h 796371"/>
              <a:gd name="connsiteX106" fmla="*/ 718038 w 1360431"/>
              <a:gd name="connsiteY106" fmla="*/ 635830 h 796371"/>
              <a:gd name="connsiteX107" fmla="*/ 737758 w 1360431"/>
              <a:gd name="connsiteY107" fmla="*/ 632996 h 796371"/>
              <a:gd name="connsiteX108" fmla="*/ 744293 w 1360431"/>
              <a:gd name="connsiteY108" fmla="*/ 635830 h 796371"/>
              <a:gd name="connsiteX109" fmla="*/ 748978 w 1360431"/>
              <a:gd name="connsiteY109" fmla="*/ 635252 h 796371"/>
              <a:gd name="connsiteX110" fmla="*/ 770549 w 1360431"/>
              <a:gd name="connsiteY110" fmla="*/ 649016 h 796371"/>
              <a:gd name="connsiteX111" fmla="*/ 783677 w 1360431"/>
              <a:gd name="connsiteY111" fmla="*/ 661103 h 796371"/>
              <a:gd name="connsiteX112" fmla="*/ 803339 w 1360431"/>
              <a:gd name="connsiteY112" fmla="*/ 667985 h 796371"/>
              <a:gd name="connsiteX113" fmla="*/ 813691 w 1360431"/>
              <a:gd name="connsiteY113" fmla="*/ 658211 h 796371"/>
              <a:gd name="connsiteX114" fmla="*/ 826819 w 1360431"/>
              <a:gd name="connsiteY114" fmla="*/ 670876 h 796371"/>
              <a:gd name="connsiteX115" fmla="*/ 832891 w 1360431"/>
              <a:gd name="connsiteY115" fmla="*/ 665093 h 796371"/>
              <a:gd name="connsiteX116" fmla="*/ 829595 w 1360431"/>
              <a:gd name="connsiteY116" fmla="*/ 661681 h 796371"/>
              <a:gd name="connsiteX117" fmla="*/ 824911 w 1360431"/>
              <a:gd name="connsiteY117" fmla="*/ 646124 h 796371"/>
              <a:gd name="connsiteX118" fmla="*/ 845094 w 1360431"/>
              <a:gd name="connsiteY118" fmla="*/ 633517 h 796371"/>
              <a:gd name="connsiteX119" fmla="*/ 861923 w 1360431"/>
              <a:gd name="connsiteY119" fmla="*/ 628891 h 796371"/>
              <a:gd name="connsiteX120" fmla="*/ 871291 w 1360431"/>
              <a:gd name="connsiteY120" fmla="*/ 636351 h 796371"/>
              <a:gd name="connsiteX121" fmla="*/ 902752 w 1360431"/>
              <a:gd name="connsiteY121" fmla="*/ 631782 h 796371"/>
              <a:gd name="connsiteX122" fmla="*/ 924728 w 1360431"/>
              <a:gd name="connsiteY122" fmla="*/ 650173 h 796371"/>
              <a:gd name="connsiteX123" fmla="*/ 940689 w 1360431"/>
              <a:gd name="connsiteY123" fmla="*/ 653064 h 796371"/>
              <a:gd name="connsiteX124" fmla="*/ 962723 w 1360431"/>
              <a:gd name="connsiteY124" fmla="*/ 644389 h 796371"/>
              <a:gd name="connsiteX125" fmla="*/ 986145 w 1360431"/>
              <a:gd name="connsiteY125" fmla="*/ 675445 h 796371"/>
              <a:gd name="connsiteX126" fmla="*/ 986608 w 1360431"/>
              <a:gd name="connsiteY126" fmla="*/ 707079 h 796371"/>
              <a:gd name="connsiteX127" fmla="*/ 996439 w 1360431"/>
              <a:gd name="connsiteY127" fmla="*/ 734665 h 796371"/>
              <a:gd name="connsiteX128" fmla="*/ 1002222 w 1360431"/>
              <a:gd name="connsiteY128" fmla="*/ 750742 h 796371"/>
              <a:gd name="connsiteX129" fmla="*/ 1004073 w 1360431"/>
              <a:gd name="connsiteY129" fmla="*/ 752477 h 796371"/>
              <a:gd name="connsiteX130" fmla="*/ 1011128 w 1360431"/>
              <a:gd name="connsiteY130" fmla="*/ 766819 h 796371"/>
              <a:gd name="connsiteX131" fmla="*/ 1022348 w 1360431"/>
              <a:gd name="connsiteY131" fmla="*/ 787523 h 796371"/>
              <a:gd name="connsiteX132" fmla="*/ 1040160 w 1360431"/>
              <a:gd name="connsiteY132" fmla="*/ 790992 h 796371"/>
              <a:gd name="connsiteX133" fmla="*/ 1043919 w 1360431"/>
              <a:gd name="connsiteY133" fmla="*/ 778327 h 796371"/>
              <a:gd name="connsiteX134" fmla="*/ 1043456 w 1360431"/>
              <a:gd name="connsiteY134" fmla="*/ 774337 h 796371"/>
              <a:gd name="connsiteX135" fmla="*/ 1042531 w 1360431"/>
              <a:gd name="connsiteY135" fmla="*/ 738077 h 796371"/>
              <a:gd name="connsiteX136" fmla="*/ 1045307 w 1360431"/>
              <a:gd name="connsiteY136" fmla="*/ 724891 h 796371"/>
              <a:gd name="connsiteX137" fmla="*/ 1044381 w 1360431"/>
              <a:gd name="connsiteY137" fmla="*/ 721421 h 796371"/>
              <a:gd name="connsiteX138" fmla="*/ 1033625 w 1360431"/>
              <a:gd name="connsiteY138" fmla="*/ 699619 h 796371"/>
              <a:gd name="connsiteX139" fmla="*/ 1032179 w 1360431"/>
              <a:gd name="connsiteY139" fmla="*/ 678915 h 796371"/>
              <a:gd name="connsiteX140" fmla="*/ 1030328 w 1360431"/>
              <a:gd name="connsiteY140" fmla="*/ 676023 h 796371"/>
              <a:gd name="connsiteX141" fmla="*/ 1017201 w 1360431"/>
              <a:gd name="connsiteY141" fmla="*/ 621430 h 796371"/>
              <a:gd name="connsiteX142" fmla="*/ 1021422 w 1360431"/>
              <a:gd name="connsiteY142" fmla="*/ 603040 h 796371"/>
              <a:gd name="connsiteX143" fmla="*/ 1034550 w 1360431"/>
              <a:gd name="connsiteY143" fmla="*/ 570827 h 796371"/>
              <a:gd name="connsiteX144" fmla="*/ 1044381 w 1360431"/>
              <a:gd name="connsiteY144" fmla="*/ 559261 h 796371"/>
              <a:gd name="connsiteX145" fmla="*/ 1060343 w 1360431"/>
              <a:gd name="connsiteY145" fmla="*/ 555791 h 796371"/>
              <a:gd name="connsiteX146" fmla="*/ 1065490 w 1360431"/>
              <a:gd name="connsiteY146" fmla="*/ 549487 h 796371"/>
              <a:gd name="connsiteX147" fmla="*/ 1084690 w 1360431"/>
              <a:gd name="connsiteY147" fmla="*/ 527049 h 796371"/>
              <a:gd name="connsiteX148" fmla="*/ 1087524 w 1360431"/>
              <a:gd name="connsiteY148" fmla="*/ 527049 h 796371"/>
              <a:gd name="connsiteX149" fmla="*/ 1107187 w 1360431"/>
              <a:gd name="connsiteY149" fmla="*/ 491425 h 796371"/>
              <a:gd name="connsiteX150" fmla="*/ 1125924 w 1360431"/>
              <a:gd name="connsiteY150" fmla="*/ 482229 h 796371"/>
              <a:gd name="connsiteX151" fmla="*/ 1125924 w 1360431"/>
              <a:gd name="connsiteY151" fmla="*/ 481651 h 796371"/>
              <a:gd name="connsiteX152" fmla="*/ 1131707 w 1360431"/>
              <a:gd name="connsiteY152" fmla="*/ 471878 h 796371"/>
              <a:gd name="connsiteX153" fmla="*/ 1146241 w 1360431"/>
              <a:gd name="connsiteY153" fmla="*/ 474220 h 796371"/>
              <a:gd name="connsiteX154" fmla="*/ 1147611 w 1360431"/>
              <a:gd name="connsiteY154" fmla="*/ 473034 h 796371"/>
              <a:gd name="connsiteX155" fmla="*/ 1153394 w 1360431"/>
              <a:gd name="connsiteY155" fmla="*/ 456321 h 796371"/>
              <a:gd name="connsiteX156" fmla="*/ 1145934 w 1360431"/>
              <a:gd name="connsiteY156" fmla="*/ 447126 h 796371"/>
              <a:gd name="connsiteX157" fmla="*/ 1137491 w 1360431"/>
              <a:gd name="connsiteY157" fmla="*/ 428215 h 796371"/>
              <a:gd name="connsiteX158" fmla="*/ 1137028 w 1360431"/>
              <a:gd name="connsiteY158" fmla="*/ 414393 h 796371"/>
              <a:gd name="connsiteX159" fmla="*/ 1121992 w 1360431"/>
              <a:gd name="connsiteY159" fmla="*/ 390855 h 796371"/>
              <a:gd name="connsiteX160" fmla="*/ 1131360 w 1360431"/>
              <a:gd name="connsiteY160" fmla="*/ 381082 h 796371"/>
              <a:gd name="connsiteX161" fmla="*/ 1135119 w 1360431"/>
              <a:gd name="connsiteY161" fmla="*/ 344821 h 796371"/>
              <a:gd name="connsiteX162" fmla="*/ 1143100 w 1360431"/>
              <a:gd name="connsiteY162" fmla="*/ 344821 h 796371"/>
              <a:gd name="connsiteX163" fmla="*/ 1141249 w 1360431"/>
              <a:gd name="connsiteY163" fmla="*/ 371829 h 796371"/>
              <a:gd name="connsiteX164" fmla="*/ 1148247 w 1360431"/>
              <a:gd name="connsiteY164" fmla="*/ 387964 h 796371"/>
              <a:gd name="connsiteX165" fmla="*/ 1149693 w 1360431"/>
              <a:gd name="connsiteY165" fmla="*/ 386229 h 796371"/>
              <a:gd name="connsiteX166" fmla="*/ 1152469 w 1360431"/>
              <a:gd name="connsiteY166" fmla="*/ 383337 h 796371"/>
              <a:gd name="connsiteX167" fmla="*/ 1152006 w 1360431"/>
              <a:gd name="connsiteY167" fmla="*/ 379925 h 796371"/>
              <a:gd name="connsiteX168" fmla="*/ 1157153 w 1360431"/>
              <a:gd name="connsiteY168" fmla="*/ 363790 h 796371"/>
              <a:gd name="connsiteX169" fmla="*/ 1159062 w 1360431"/>
              <a:gd name="connsiteY169" fmla="*/ 360956 h 796371"/>
              <a:gd name="connsiteX170" fmla="*/ 1159524 w 1360431"/>
              <a:gd name="connsiteY170" fmla="*/ 360378 h 796371"/>
              <a:gd name="connsiteX171" fmla="*/ 1159987 w 1360431"/>
              <a:gd name="connsiteY171" fmla="*/ 359222 h 796371"/>
              <a:gd name="connsiteX172" fmla="*/ 1162821 w 1360431"/>
              <a:gd name="connsiteY172" fmla="*/ 348870 h 796371"/>
              <a:gd name="connsiteX173" fmla="*/ 1165134 w 1360431"/>
              <a:gd name="connsiteY173" fmla="*/ 352340 h 796371"/>
              <a:gd name="connsiteX174" fmla="*/ 1167505 w 1360431"/>
              <a:gd name="connsiteY174" fmla="*/ 350026 h 796371"/>
              <a:gd name="connsiteX175" fmla="*/ 1171207 w 1360431"/>
              <a:gd name="connsiteY175" fmla="*/ 347135 h 796371"/>
              <a:gd name="connsiteX176" fmla="*/ 1171669 w 1360431"/>
              <a:gd name="connsiteY176" fmla="*/ 346556 h 796371"/>
              <a:gd name="connsiteX177" fmla="*/ 1181558 w 1360431"/>
              <a:gd name="connsiteY177" fmla="*/ 340253 h 796371"/>
              <a:gd name="connsiteX178" fmla="*/ 1190464 w 1360431"/>
              <a:gd name="connsiteY178" fmla="*/ 320127 h 796371"/>
              <a:gd name="connsiteX179" fmla="*/ 1192778 w 1360431"/>
              <a:gd name="connsiteY179" fmla="*/ 314344 h 796371"/>
              <a:gd name="connsiteX180" fmla="*/ 1191852 w 1360431"/>
              <a:gd name="connsiteY180" fmla="*/ 313187 h 796371"/>
              <a:gd name="connsiteX181" fmla="*/ 1201221 w 1360431"/>
              <a:gd name="connsiteY181" fmla="*/ 305149 h 796371"/>
              <a:gd name="connsiteX182" fmla="*/ 1202609 w 1360431"/>
              <a:gd name="connsiteY182" fmla="*/ 303992 h 796371"/>
              <a:gd name="connsiteX183" fmla="*/ 1217182 w 1360431"/>
              <a:gd name="connsiteY183" fmla="*/ 298787 h 796371"/>
              <a:gd name="connsiteX184" fmla="*/ 1221404 w 1360431"/>
              <a:gd name="connsiteY184" fmla="*/ 298787 h 796371"/>
              <a:gd name="connsiteX185" fmla="*/ 1226089 w 1360431"/>
              <a:gd name="connsiteY185" fmla="*/ 296532 h 796371"/>
              <a:gd name="connsiteX186" fmla="*/ 1239216 w 1360431"/>
              <a:gd name="connsiteY186" fmla="*/ 293062 h 796371"/>
              <a:gd name="connsiteX187" fmla="*/ 1203129 w 1360431"/>
              <a:gd name="connsiteY187" fmla="*/ 291905 h 796371"/>
              <a:gd name="connsiteX188" fmla="*/ 1241067 w 1360431"/>
              <a:gd name="connsiteY188" fmla="*/ 277563 h 796371"/>
              <a:gd name="connsiteX189" fmla="*/ 1252286 w 1360431"/>
              <a:gd name="connsiteY189" fmla="*/ 265997 h 796371"/>
              <a:gd name="connsiteX190" fmla="*/ 1268734 w 1360431"/>
              <a:gd name="connsiteY190" fmla="*/ 270016 h 796371"/>
              <a:gd name="connsiteX191" fmla="*/ 1269636 w 1360431"/>
              <a:gd name="connsiteY191" fmla="*/ 269409 h 796371"/>
              <a:gd name="connsiteX192" fmla="*/ 1269173 w 1360431"/>
              <a:gd name="connsiteY192" fmla="*/ 265997 h 796371"/>
              <a:gd name="connsiteX193" fmla="*/ 1265414 w 1360431"/>
              <a:gd name="connsiteY193" fmla="*/ 252175 h 796371"/>
              <a:gd name="connsiteX194" fmla="*/ 1265934 w 1360431"/>
              <a:gd name="connsiteY194" fmla="*/ 246392 h 796371"/>
              <a:gd name="connsiteX195" fmla="*/ 1267785 w 1360431"/>
              <a:gd name="connsiteY195" fmla="*/ 237197 h 796371"/>
              <a:gd name="connsiteX196" fmla="*/ 1269173 w 1360431"/>
              <a:gd name="connsiteY196" fmla="*/ 233727 h 796371"/>
              <a:gd name="connsiteX197" fmla="*/ 1268711 w 1360431"/>
              <a:gd name="connsiteY197" fmla="*/ 231992 h 796371"/>
              <a:gd name="connsiteX198" fmla="*/ 1268711 w 1360431"/>
              <a:gd name="connsiteY198" fmla="*/ 231471 h 796371"/>
              <a:gd name="connsiteX199" fmla="*/ 1265414 w 1360431"/>
              <a:gd name="connsiteY199" fmla="*/ 217650 h 796371"/>
              <a:gd name="connsiteX200" fmla="*/ 1272932 w 1360431"/>
              <a:gd name="connsiteY200" fmla="*/ 198681 h 796371"/>
              <a:gd name="connsiteX201" fmla="*/ 1289819 w 1360431"/>
              <a:gd name="connsiteY201" fmla="*/ 190064 h 796371"/>
              <a:gd name="connsiteX202" fmla="*/ 1306706 w 1360431"/>
              <a:gd name="connsiteY202" fmla="*/ 179712 h 796371"/>
              <a:gd name="connsiteX203" fmla="*/ 1309019 w 1360431"/>
              <a:gd name="connsiteY203" fmla="*/ 179134 h 796371"/>
              <a:gd name="connsiteX204" fmla="*/ 1314166 w 1360431"/>
              <a:gd name="connsiteY204" fmla="*/ 171095 h 796371"/>
              <a:gd name="connsiteX205" fmla="*/ 1343082 w 1360431"/>
              <a:gd name="connsiteY205" fmla="*/ 172252 h 796371"/>
              <a:gd name="connsiteX206" fmla="*/ 1360432 w 1360431"/>
              <a:gd name="connsiteY206" fmla="*/ 156753 h 796371"/>
              <a:gd name="connsiteX207" fmla="*/ 1342099 w 1360431"/>
              <a:gd name="connsiteY207" fmla="*/ 81167 h 796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</a:cxnLst>
            <a:rect l="l" t="t" r="r" b="b"/>
            <a:pathLst>
              <a:path w="1360431" h="796371">
                <a:moveTo>
                  <a:pt x="1342099" y="81167"/>
                </a:moveTo>
                <a:cubicBezTo>
                  <a:pt x="1341636" y="73071"/>
                  <a:pt x="1320528" y="79432"/>
                  <a:pt x="1310696" y="70237"/>
                </a:cubicBezTo>
                <a:cubicBezTo>
                  <a:pt x="1300865" y="61041"/>
                  <a:pt x="1284441" y="102391"/>
                  <a:pt x="1280682" y="119625"/>
                </a:cubicBezTo>
                <a:cubicBezTo>
                  <a:pt x="1276923" y="136859"/>
                  <a:pt x="1251766" y="155886"/>
                  <a:pt x="1251766" y="155886"/>
                </a:cubicBezTo>
                <a:lnTo>
                  <a:pt x="1171149" y="156464"/>
                </a:lnTo>
                <a:cubicBezTo>
                  <a:pt x="1166985" y="156464"/>
                  <a:pt x="1149635" y="173813"/>
                  <a:pt x="1139746" y="184628"/>
                </a:cubicBezTo>
                <a:cubicBezTo>
                  <a:pt x="1140266" y="185206"/>
                  <a:pt x="1140266" y="185727"/>
                  <a:pt x="1140729" y="186305"/>
                </a:cubicBezTo>
                <a:cubicBezTo>
                  <a:pt x="1148189" y="202440"/>
                  <a:pt x="1121008" y="212213"/>
                  <a:pt x="1094464" y="213312"/>
                </a:cubicBezTo>
                <a:cubicBezTo>
                  <a:pt x="1088166" y="213596"/>
                  <a:pt x="1081903" y="214365"/>
                  <a:pt x="1075726" y="215626"/>
                </a:cubicBezTo>
                <a:cubicBezTo>
                  <a:pt x="1076571" y="219309"/>
                  <a:pt x="1077016" y="223068"/>
                  <a:pt x="1077056" y="226845"/>
                </a:cubicBezTo>
                <a:cubicBezTo>
                  <a:pt x="1077056" y="228580"/>
                  <a:pt x="1074223" y="231471"/>
                  <a:pt x="1070001" y="233727"/>
                </a:cubicBezTo>
                <a:cubicBezTo>
                  <a:pt x="1065779" y="243500"/>
                  <a:pt x="1033914" y="261891"/>
                  <a:pt x="1016102" y="272821"/>
                </a:cubicBezTo>
                <a:cubicBezTo>
                  <a:pt x="996439" y="285486"/>
                  <a:pt x="969200" y="279125"/>
                  <a:pt x="969200" y="260214"/>
                </a:cubicBezTo>
                <a:cubicBezTo>
                  <a:pt x="969200" y="241303"/>
                  <a:pt x="983774" y="245235"/>
                  <a:pt x="987013" y="253852"/>
                </a:cubicBezTo>
                <a:cubicBezTo>
                  <a:pt x="988458" y="257322"/>
                  <a:pt x="991755" y="255009"/>
                  <a:pt x="996439" y="250440"/>
                </a:cubicBezTo>
                <a:cubicBezTo>
                  <a:pt x="991234" y="244657"/>
                  <a:pt x="991755" y="235462"/>
                  <a:pt x="992680" y="228580"/>
                </a:cubicBezTo>
                <a:cubicBezTo>
                  <a:pt x="986550" y="225688"/>
                  <a:pt x="995918" y="197524"/>
                  <a:pt x="983774" y="192956"/>
                </a:cubicBezTo>
                <a:cubicBezTo>
                  <a:pt x="971629" y="188387"/>
                  <a:pt x="956593" y="214180"/>
                  <a:pt x="958906" y="198103"/>
                </a:cubicBezTo>
                <a:cubicBezTo>
                  <a:pt x="961220" y="182025"/>
                  <a:pt x="979552" y="168204"/>
                  <a:pt x="968275" y="147558"/>
                </a:cubicBezTo>
                <a:cubicBezTo>
                  <a:pt x="956998" y="126912"/>
                  <a:pt x="935947" y="126276"/>
                  <a:pt x="931726" y="142353"/>
                </a:cubicBezTo>
                <a:cubicBezTo>
                  <a:pt x="927504" y="158430"/>
                  <a:pt x="912988" y="150970"/>
                  <a:pt x="907841" y="163635"/>
                </a:cubicBezTo>
                <a:cubicBezTo>
                  <a:pt x="900820" y="182517"/>
                  <a:pt x="898710" y="202874"/>
                  <a:pt x="901711" y="222797"/>
                </a:cubicBezTo>
                <a:cubicBezTo>
                  <a:pt x="905932" y="242344"/>
                  <a:pt x="900786" y="252696"/>
                  <a:pt x="884882" y="263626"/>
                </a:cubicBezTo>
                <a:cubicBezTo>
                  <a:pt x="868978" y="274556"/>
                  <a:pt x="860940" y="246276"/>
                  <a:pt x="867070" y="210189"/>
                </a:cubicBezTo>
                <a:cubicBezTo>
                  <a:pt x="871291" y="185495"/>
                  <a:pt x="882511" y="161900"/>
                  <a:pt x="872217" y="161900"/>
                </a:cubicBezTo>
                <a:cubicBezTo>
                  <a:pt x="861923" y="161900"/>
                  <a:pt x="885807" y="132001"/>
                  <a:pt x="907841" y="126276"/>
                </a:cubicBezTo>
                <a:cubicBezTo>
                  <a:pt x="929875" y="120550"/>
                  <a:pt x="956593" y="122806"/>
                  <a:pt x="956593" y="115345"/>
                </a:cubicBezTo>
                <a:cubicBezTo>
                  <a:pt x="956593" y="113611"/>
                  <a:pt x="957519" y="113032"/>
                  <a:pt x="959369" y="111876"/>
                </a:cubicBezTo>
                <a:cubicBezTo>
                  <a:pt x="955032" y="108012"/>
                  <a:pt x="950498" y="104386"/>
                  <a:pt x="945779" y="101003"/>
                </a:cubicBezTo>
                <a:cubicBezTo>
                  <a:pt x="945189" y="102709"/>
                  <a:pt x="944246" y="104265"/>
                  <a:pt x="943003" y="105572"/>
                </a:cubicBezTo>
                <a:cubicBezTo>
                  <a:pt x="934559" y="112454"/>
                  <a:pt x="936873" y="94642"/>
                  <a:pt x="920969" y="94642"/>
                </a:cubicBezTo>
                <a:cubicBezTo>
                  <a:pt x="905065" y="94642"/>
                  <a:pt x="889566" y="111991"/>
                  <a:pt x="877364" y="104415"/>
                </a:cubicBezTo>
                <a:cubicBezTo>
                  <a:pt x="865161" y="96839"/>
                  <a:pt x="871580" y="87066"/>
                  <a:pt x="859552" y="87066"/>
                </a:cubicBezTo>
                <a:cubicBezTo>
                  <a:pt x="847523" y="87066"/>
                  <a:pt x="867995" y="61215"/>
                  <a:pt x="851108" y="72145"/>
                </a:cubicBezTo>
                <a:cubicBezTo>
                  <a:pt x="834221" y="83076"/>
                  <a:pt x="809411" y="110603"/>
                  <a:pt x="798135" y="97996"/>
                </a:cubicBezTo>
                <a:cubicBezTo>
                  <a:pt x="786857" y="85389"/>
                  <a:pt x="776101" y="101466"/>
                  <a:pt x="768178" y="91692"/>
                </a:cubicBezTo>
                <a:cubicBezTo>
                  <a:pt x="760255" y="81919"/>
                  <a:pt x="797094" y="54275"/>
                  <a:pt x="815021" y="56010"/>
                </a:cubicBezTo>
                <a:cubicBezTo>
                  <a:pt x="819729" y="55906"/>
                  <a:pt x="824164" y="53801"/>
                  <a:pt x="827224" y="50227"/>
                </a:cubicBezTo>
                <a:cubicBezTo>
                  <a:pt x="817855" y="46179"/>
                  <a:pt x="798308" y="36984"/>
                  <a:pt x="793450" y="44444"/>
                </a:cubicBezTo>
                <a:cubicBezTo>
                  <a:pt x="787667" y="53639"/>
                  <a:pt x="778009" y="47856"/>
                  <a:pt x="773325" y="40396"/>
                </a:cubicBezTo>
                <a:cubicBezTo>
                  <a:pt x="768640" y="32935"/>
                  <a:pt x="762048" y="42709"/>
                  <a:pt x="753604" y="31201"/>
                </a:cubicBezTo>
                <a:cubicBezTo>
                  <a:pt x="745161" y="19692"/>
                  <a:pt x="736775" y="27731"/>
                  <a:pt x="732033" y="30622"/>
                </a:cubicBezTo>
                <a:cubicBezTo>
                  <a:pt x="727291" y="33514"/>
                  <a:pt x="720814" y="26574"/>
                  <a:pt x="711907" y="22583"/>
                </a:cubicBezTo>
                <a:cubicBezTo>
                  <a:pt x="703001" y="18593"/>
                  <a:pt x="710057" y="7663"/>
                  <a:pt x="702076" y="1301"/>
                </a:cubicBezTo>
                <a:cubicBezTo>
                  <a:pt x="694095" y="-5060"/>
                  <a:pt x="694095" y="13967"/>
                  <a:pt x="694095" y="13967"/>
                </a:cubicBezTo>
                <a:lnTo>
                  <a:pt x="46381" y="17957"/>
                </a:lnTo>
                <a:cubicBezTo>
                  <a:pt x="47364" y="19114"/>
                  <a:pt x="47827" y="20270"/>
                  <a:pt x="48752" y="21427"/>
                </a:cubicBezTo>
                <a:cubicBezTo>
                  <a:pt x="56733" y="31201"/>
                  <a:pt x="50140" y="38776"/>
                  <a:pt x="52974" y="50747"/>
                </a:cubicBezTo>
                <a:cubicBezTo>
                  <a:pt x="55807" y="62719"/>
                  <a:pt x="53436" y="78912"/>
                  <a:pt x="45456" y="78912"/>
                </a:cubicBezTo>
                <a:cubicBezTo>
                  <a:pt x="37475" y="78912"/>
                  <a:pt x="36550" y="68560"/>
                  <a:pt x="42159" y="64511"/>
                </a:cubicBezTo>
                <a:cubicBezTo>
                  <a:pt x="47769" y="60463"/>
                  <a:pt x="44993" y="47162"/>
                  <a:pt x="38921" y="47162"/>
                </a:cubicBezTo>
                <a:cubicBezTo>
                  <a:pt x="35624" y="47162"/>
                  <a:pt x="34236" y="42593"/>
                  <a:pt x="34236" y="36810"/>
                </a:cubicBezTo>
                <a:cubicBezTo>
                  <a:pt x="24347" y="40280"/>
                  <a:pt x="13128" y="39123"/>
                  <a:pt x="0" y="37388"/>
                </a:cubicBezTo>
                <a:cubicBezTo>
                  <a:pt x="1747" y="43802"/>
                  <a:pt x="3001" y="50337"/>
                  <a:pt x="3759" y="56935"/>
                </a:cubicBezTo>
                <a:cubicBezTo>
                  <a:pt x="8657" y="64321"/>
                  <a:pt x="11566" y="72845"/>
                  <a:pt x="12202" y="81687"/>
                </a:cubicBezTo>
                <a:cubicBezTo>
                  <a:pt x="15962" y="91461"/>
                  <a:pt x="13128" y="97765"/>
                  <a:pt x="19663" y="101755"/>
                </a:cubicBezTo>
                <a:cubicBezTo>
                  <a:pt x="27643" y="106960"/>
                  <a:pt x="27181" y="112107"/>
                  <a:pt x="19663" y="110950"/>
                </a:cubicBezTo>
                <a:cubicBezTo>
                  <a:pt x="12145" y="109794"/>
                  <a:pt x="17812" y="117890"/>
                  <a:pt x="14978" y="136281"/>
                </a:cubicBezTo>
                <a:cubicBezTo>
                  <a:pt x="13781" y="147153"/>
                  <a:pt x="13168" y="158077"/>
                  <a:pt x="13128" y="169013"/>
                </a:cubicBezTo>
                <a:cubicBezTo>
                  <a:pt x="16274" y="178544"/>
                  <a:pt x="18460" y="188369"/>
                  <a:pt x="19663" y="198334"/>
                </a:cubicBezTo>
                <a:cubicBezTo>
                  <a:pt x="21108" y="213833"/>
                  <a:pt x="13879" y="223028"/>
                  <a:pt x="12202" y="236850"/>
                </a:cubicBezTo>
                <a:cubicBezTo>
                  <a:pt x="14978" y="259288"/>
                  <a:pt x="17986" y="281669"/>
                  <a:pt x="13590" y="304686"/>
                </a:cubicBezTo>
                <a:cubicBezTo>
                  <a:pt x="10757" y="320185"/>
                  <a:pt x="11219" y="319607"/>
                  <a:pt x="18275" y="335106"/>
                </a:cubicBezTo>
                <a:cubicBezTo>
                  <a:pt x="21918" y="343509"/>
                  <a:pt x="24145" y="352461"/>
                  <a:pt x="24868" y="361593"/>
                </a:cubicBezTo>
                <a:cubicBezTo>
                  <a:pt x="34774" y="373176"/>
                  <a:pt x="43553" y="385685"/>
                  <a:pt x="51065" y="398952"/>
                </a:cubicBezTo>
                <a:cubicBezTo>
                  <a:pt x="59971" y="414451"/>
                  <a:pt x="66564" y="427868"/>
                  <a:pt x="82930" y="436311"/>
                </a:cubicBezTo>
                <a:cubicBezTo>
                  <a:pt x="96579" y="443771"/>
                  <a:pt x="99355" y="465632"/>
                  <a:pt x="89986" y="476793"/>
                </a:cubicBezTo>
                <a:cubicBezTo>
                  <a:pt x="94023" y="481032"/>
                  <a:pt x="96509" y="486515"/>
                  <a:pt x="97041" y="492350"/>
                </a:cubicBezTo>
                <a:cubicBezTo>
                  <a:pt x="98146" y="493969"/>
                  <a:pt x="99384" y="495502"/>
                  <a:pt x="100743" y="496919"/>
                </a:cubicBezTo>
                <a:cubicBezTo>
                  <a:pt x="103224" y="499781"/>
                  <a:pt x="106254" y="502118"/>
                  <a:pt x="109649" y="503801"/>
                </a:cubicBezTo>
                <a:cubicBezTo>
                  <a:pt x="116906" y="506866"/>
                  <a:pt x="123702" y="510931"/>
                  <a:pt x="129832" y="515887"/>
                </a:cubicBezTo>
                <a:cubicBezTo>
                  <a:pt x="130295" y="516466"/>
                  <a:pt x="130757" y="516466"/>
                  <a:pt x="131683" y="517044"/>
                </a:cubicBezTo>
                <a:cubicBezTo>
                  <a:pt x="141572" y="523926"/>
                  <a:pt x="144348" y="519936"/>
                  <a:pt x="151403" y="521613"/>
                </a:cubicBezTo>
                <a:cubicBezTo>
                  <a:pt x="158458" y="523290"/>
                  <a:pt x="170603" y="540582"/>
                  <a:pt x="173437" y="552669"/>
                </a:cubicBezTo>
                <a:cubicBezTo>
                  <a:pt x="174767" y="558712"/>
                  <a:pt x="176485" y="564663"/>
                  <a:pt x="178584" y="570480"/>
                </a:cubicBezTo>
                <a:lnTo>
                  <a:pt x="232714" y="562268"/>
                </a:lnTo>
                <a:cubicBezTo>
                  <a:pt x="232714" y="562268"/>
                  <a:pt x="249601" y="576090"/>
                  <a:pt x="258970" y="578924"/>
                </a:cubicBezTo>
                <a:cubicBezTo>
                  <a:pt x="268339" y="581758"/>
                  <a:pt x="319462" y="604196"/>
                  <a:pt x="319462" y="604196"/>
                </a:cubicBezTo>
                <a:lnTo>
                  <a:pt x="386489" y="603618"/>
                </a:lnTo>
                <a:lnTo>
                  <a:pt x="394469" y="591531"/>
                </a:lnTo>
                <a:lnTo>
                  <a:pt x="431019" y="591531"/>
                </a:lnTo>
                <a:cubicBezTo>
                  <a:pt x="431019" y="591531"/>
                  <a:pt x="454441" y="618538"/>
                  <a:pt x="457737" y="619695"/>
                </a:cubicBezTo>
                <a:cubicBezTo>
                  <a:pt x="461034" y="620852"/>
                  <a:pt x="472716" y="633517"/>
                  <a:pt x="472716" y="641556"/>
                </a:cubicBezTo>
                <a:cubicBezTo>
                  <a:pt x="472138" y="648576"/>
                  <a:pt x="475359" y="655372"/>
                  <a:pt x="481159" y="659368"/>
                </a:cubicBezTo>
                <a:cubicBezTo>
                  <a:pt x="486943" y="662780"/>
                  <a:pt x="505564" y="677180"/>
                  <a:pt x="508340" y="676023"/>
                </a:cubicBezTo>
                <a:cubicBezTo>
                  <a:pt x="511116" y="674866"/>
                  <a:pt x="516783" y="649594"/>
                  <a:pt x="526673" y="650173"/>
                </a:cubicBezTo>
                <a:cubicBezTo>
                  <a:pt x="536562" y="650751"/>
                  <a:pt x="564148" y="659946"/>
                  <a:pt x="568369" y="678337"/>
                </a:cubicBezTo>
                <a:cubicBezTo>
                  <a:pt x="572342" y="692661"/>
                  <a:pt x="579930" y="705726"/>
                  <a:pt x="590403" y="716274"/>
                </a:cubicBezTo>
                <a:cubicBezTo>
                  <a:pt x="594625" y="720264"/>
                  <a:pt x="592716" y="731195"/>
                  <a:pt x="596186" y="737498"/>
                </a:cubicBezTo>
                <a:cubicBezTo>
                  <a:pt x="599656" y="743802"/>
                  <a:pt x="599020" y="754848"/>
                  <a:pt x="602721" y="754848"/>
                </a:cubicBezTo>
                <a:cubicBezTo>
                  <a:pt x="606423" y="754848"/>
                  <a:pt x="626664" y="769190"/>
                  <a:pt x="635570" y="768612"/>
                </a:cubicBezTo>
                <a:cubicBezTo>
                  <a:pt x="639248" y="769097"/>
                  <a:pt x="642683" y="770717"/>
                  <a:pt x="645401" y="773238"/>
                </a:cubicBezTo>
                <a:cubicBezTo>
                  <a:pt x="646327" y="751378"/>
                  <a:pt x="627126" y="747330"/>
                  <a:pt x="638346" y="737035"/>
                </a:cubicBezTo>
                <a:cubicBezTo>
                  <a:pt x="651473" y="725469"/>
                  <a:pt x="637883" y="715175"/>
                  <a:pt x="644129" y="710549"/>
                </a:cubicBezTo>
                <a:cubicBezTo>
                  <a:pt x="650074" y="706992"/>
                  <a:pt x="655435" y="702545"/>
                  <a:pt x="660033" y="697363"/>
                </a:cubicBezTo>
                <a:cubicBezTo>
                  <a:pt x="660397" y="695975"/>
                  <a:pt x="660877" y="694622"/>
                  <a:pt x="661478" y="693315"/>
                </a:cubicBezTo>
                <a:cubicBezTo>
                  <a:pt x="661224" y="690637"/>
                  <a:pt x="662716" y="688098"/>
                  <a:pt x="665180" y="687011"/>
                </a:cubicBezTo>
                <a:cubicBezTo>
                  <a:pt x="666336" y="685756"/>
                  <a:pt x="667597" y="684594"/>
                  <a:pt x="668939" y="683541"/>
                </a:cubicBezTo>
                <a:cubicBezTo>
                  <a:pt x="669470" y="681974"/>
                  <a:pt x="670107" y="680453"/>
                  <a:pt x="670847" y="678973"/>
                </a:cubicBezTo>
                <a:cubicBezTo>
                  <a:pt x="674138" y="672895"/>
                  <a:pt x="679684" y="668349"/>
                  <a:pt x="686288" y="666307"/>
                </a:cubicBezTo>
                <a:cubicBezTo>
                  <a:pt x="689133" y="665238"/>
                  <a:pt x="692233" y="665035"/>
                  <a:pt x="695194" y="665729"/>
                </a:cubicBezTo>
                <a:cubicBezTo>
                  <a:pt x="696275" y="663428"/>
                  <a:pt x="697698" y="661299"/>
                  <a:pt x="699416" y="659425"/>
                </a:cubicBezTo>
                <a:cubicBezTo>
                  <a:pt x="699879" y="658847"/>
                  <a:pt x="699879" y="658269"/>
                  <a:pt x="700804" y="658269"/>
                </a:cubicBezTo>
                <a:lnTo>
                  <a:pt x="705025" y="654799"/>
                </a:lnTo>
                <a:cubicBezTo>
                  <a:pt x="705419" y="654741"/>
                  <a:pt x="705772" y="654533"/>
                  <a:pt x="706009" y="654221"/>
                </a:cubicBezTo>
                <a:cubicBezTo>
                  <a:pt x="705939" y="653440"/>
                  <a:pt x="706101" y="652654"/>
                  <a:pt x="706471" y="651965"/>
                </a:cubicBezTo>
                <a:cubicBezTo>
                  <a:pt x="707963" y="645234"/>
                  <a:pt x="712145" y="639404"/>
                  <a:pt x="718038" y="635830"/>
                </a:cubicBezTo>
                <a:cubicBezTo>
                  <a:pt x="723994" y="632366"/>
                  <a:pt x="731067" y="631348"/>
                  <a:pt x="737758" y="632996"/>
                </a:cubicBezTo>
                <a:cubicBezTo>
                  <a:pt x="740025" y="633719"/>
                  <a:pt x="742217" y="634668"/>
                  <a:pt x="744293" y="635830"/>
                </a:cubicBezTo>
                <a:cubicBezTo>
                  <a:pt x="745681" y="635830"/>
                  <a:pt x="747127" y="635252"/>
                  <a:pt x="748978" y="635252"/>
                </a:cubicBezTo>
                <a:cubicBezTo>
                  <a:pt x="758323" y="634940"/>
                  <a:pt x="766894" y="640411"/>
                  <a:pt x="770549" y="649016"/>
                </a:cubicBezTo>
                <a:cubicBezTo>
                  <a:pt x="773845" y="649016"/>
                  <a:pt x="778992" y="655320"/>
                  <a:pt x="783677" y="661103"/>
                </a:cubicBezTo>
                <a:cubicBezTo>
                  <a:pt x="790212" y="669720"/>
                  <a:pt x="793508" y="667406"/>
                  <a:pt x="803339" y="667985"/>
                </a:cubicBezTo>
                <a:cubicBezTo>
                  <a:pt x="813171" y="668563"/>
                  <a:pt x="813229" y="665671"/>
                  <a:pt x="813691" y="658211"/>
                </a:cubicBezTo>
                <a:cubicBezTo>
                  <a:pt x="814154" y="653064"/>
                  <a:pt x="819764" y="663994"/>
                  <a:pt x="826819" y="670876"/>
                </a:cubicBezTo>
                <a:cubicBezTo>
                  <a:pt x="828404" y="668534"/>
                  <a:pt x="830480" y="666562"/>
                  <a:pt x="832891" y="665093"/>
                </a:cubicBezTo>
                <a:cubicBezTo>
                  <a:pt x="831966" y="663937"/>
                  <a:pt x="830520" y="662780"/>
                  <a:pt x="829595" y="661681"/>
                </a:cubicBezTo>
                <a:cubicBezTo>
                  <a:pt x="822077" y="654741"/>
                  <a:pt x="830983" y="651907"/>
                  <a:pt x="824911" y="646124"/>
                </a:cubicBezTo>
                <a:cubicBezTo>
                  <a:pt x="818838" y="640341"/>
                  <a:pt x="832891" y="632939"/>
                  <a:pt x="845094" y="633517"/>
                </a:cubicBezTo>
                <a:cubicBezTo>
                  <a:pt x="857296" y="634095"/>
                  <a:pt x="857238" y="638086"/>
                  <a:pt x="861923" y="628891"/>
                </a:cubicBezTo>
                <a:cubicBezTo>
                  <a:pt x="866607" y="619695"/>
                  <a:pt x="871291" y="628891"/>
                  <a:pt x="871291" y="636351"/>
                </a:cubicBezTo>
                <a:cubicBezTo>
                  <a:pt x="871291" y="643811"/>
                  <a:pt x="891475" y="631782"/>
                  <a:pt x="902752" y="631782"/>
                </a:cubicBezTo>
                <a:cubicBezTo>
                  <a:pt x="913161" y="632811"/>
                  <a:pt x="921877" y="640110"/>
                  <a:pt x="924728" y="650173"/>
                </a:cubicBezTo>
                <a:cubicBezTo>
                  <a:pt x="925711" y="657633"/>
                  <a:pt x="933171" y="661103"/>
                  <a:pt x="940689" y="653064"/>
                </a:cubicBezTo>
                <a:cubicBezTo>
                  <a:pt x="948207" y="645025"/>
                  <a:pt x="955205" y="635715"/>
                  <a:pt x="962723" y="644389"/>
                </a:cubicBezTo>
                <a:cubicBezTo>
                  <a:pt x="970242" y="653064"/>
                  <a:pt x="977239" y="665093"/>
                  <a:pt x="986145" y="675445"/>
                </a:cubicBezTo>
                <a:cubicBezTo>
                  <a:pt x="995051" y="685797"/>
                  <a:pt x="981923" y="699040"/>
                  <a:pt x="986608" y="707079"/>
                </a:cubicBezTo>
                <a:cubicBezTo>
                  <a:pt x="991292" y="715117"/>
                  <a:pt x="986145" y="726048"/>
                  <a:pt x="996439" y="734665"/>
                </a:cubicBezTo>
                <a:cubicBezTo>
                  <a:pt x="1000846" y="738776"/>
                  <a:pt x="1003003" y="744762"/>
                  <a:pt x="1002222" y="750742"/>
                </a:cubicBezTo>
                <a:cubicBezTo>
                  <a:pt x="1002685" y="751320"/>
                  <a:pt x="1003610" y="751898"/>
                  <a:pt x="1004073" y="752477"/>
                </a:cubicBezTo>
                <a:cubicBezTo>
                  <a:pt x="1007942" y="756351"/>
                  <a:pt x="1010417" y="761394"/>
                  <a:pt x="1011128" y="766819"/>
                </a:cubicBezTo>
                <a:cubicBezTo>
                  <a:pt x="1016564" y="772654"/>
                  <a:pt x="1020422" y="779779"/>
                  <a:pt x="1022348" y="787523"/>
                </a:cubicBezTo>
                <a:cubicBezTo>
                  <a:pt x="1023273" y="793826"/>
                  <a:pt x="1039235" y="801923"/>
                  <a:pt x="1040160" y="790992"/>
                </a:cubicBezTo>
                <a:cubicBezTo>
                  <a:pt x="1040767" y="786603"/>
                  <a:pt x="1042033" y="782335"/>
                  <a:pt x="1043919" y="778327"/>
                </a:cubicBezTo>
                <a:cubicBezTo>
                  <a:pt x="1043919" y="777171"/>
                  <a:pt x="1043456" y="775436"/>
                  <a:pt x="1043456" y="774337"/>
                </a:cubicBezTo>
                <a:cubicBezTo>
                  <a:pt x="1043844" y="762244"/>
                  <a:pt x="1043531" y="750134"/>
                  <a:pt x="1042531" y="738077"/>
                </a:cubicBezTo>
                <a:cubicBezTo>
                  <a:pt x="1041918" y="733491"/>
                  <a:pt x="1042901" y="728841"/>
                  <a:pt x="1045307" y="724891"/>
                </a:cubicBezTo>
                <a:cubicBezTo>
                  <a:pt x="1044844" y="723734"/>
                  <a:pt x="1044844" y="722578"/>
                  <a:pt x="1044381" y="721421"/>
                </a:cubicBezTo>
                <a:cubicBezTo>
                  <a:pt x="1037835" y="716031"/>
                  <a:pt x="1033914" y="708091"/>
                  <a:pt x="1033625" y="699619"/>
                </a:cubicBezTo>
                <a:cubicBezTo>
                  <a:pt x="1033625" y="692679"/>
                  <a:pt x="1032700" y="685797"/>
                  <a:pt x="1032179" y="678915"/>
                </a:cubicBezTo>
                <a:cubicBezTo>
                  <a:pt x="1031734" y="677851"/>
                  <a:pt x="1031104" y="676873"/>
                  <a:pt x="1030328" y="676023"/>
                </a:cubicBezTo>
                <a:cubicBezTo>
                  <a:pt x="1021162" y="659321"/>
                  <a:pt x="1016628" y="640474"/>
                  <a:pt x="1017201" y="621430"/>
                </a:cubicBezTo>
                <a:cubicBezTo>
                  <a:pt x="1017525" y="615103"/>
                  <a:pt x="1018953" y="608875"/>
                  <a:pt x="1021422" y="603040"/>
                </a:cubicBezTo>
                <a:cubicBezTo>
                  <a:pt x="1018589" y="590953"/>
                  <a:pt x="1022810" y="576032"/>
                  <a:pt x="1034550" y="570827"/>
                </a:cubicBezTo>
                <a:cubicBezTo>
                  <a:pt x="1036783" y="566189"/>
                  <a:pt x="1040165" y="562211"/>
                  <a:pt x="1044381" y="559261"/>
                </a:cubicBezTo>
                <a:cubicBezTo>
                  <a:pt x="1049066" y="556115"/>
                  <a:pt x="1054774" y="554872"/>
                  <a:pt x="1060343" y="555791"/>
                </a:cubicBezTo>
                <a:cubicBezTo>
                  <a:pt x="1063055" y="554750"/>
                  <a:pt x="1065010" y="552350"/>
                  <a:pt x="1065490" y="549487"/>
                </a:cubicBezTo>
                <a:cubicBezTo>
                  <a:pt x="1067341" y="539714"/>
                  <a:pt x="1078618" y="527049"/>
                  <a:pt x="1084690" y="527049"/>
                </a:cubicBezTo>
                <a:lnTo>
                  <a:pt x="1087524" y="527049"/>
                </a:lnTo>
                <a:cubicBezTo>
                  <a:pt x="1083302" y="512128"/>
                  <a:pt x="1089837" y="493738"/>
                  <a:pt x="1107187" y="491425"/>
                </a:cubicBezTo>
                <a:cubicBezTo>
                  <a:pt x="1111472" y="485381"/>
                  <a:pt x="1118522" y="481923"/>
                  <a:pt x="1125924" y="482229"/>
                </a:cubicBezTo>
                <a:lnTo>
                  <a:pt x="1125924" y="481651"/>
                </a:lnTo>
                <a:cubicBezTo>
                  <a:pt x="1122223" y="474191"/>
                  <a:pt x="1129221" y="466673"/>
                  <a:pt x="1131707" y="471878"/>
                </a:cubicBezTo>
                <a:cubicBezTo>
                  <a:pt x="1135073" y="476539"/>
                  <a:pt x="1141579" y="477585"/>
                  <a:pt x="1146241" y="474220"/>
                </a:cubicBezTo>
                <a:cubicBezTo>
                  <a:pt x="1146732" y="473861"/>
                  <a:pt x="1147189" y="473468"/>
                  <a:pt x="1147611" y="473034"/>
                </a:cubicBezTo>
                <a:cubicBezTo>
                  <a:pt x="1152758" y="468408"/>
                  <a:pt x="1164961" y="456899"/>
                  <a:pt x="1153394" y="456321"/>
                </a:cubicBezTo>
                <a:cubicBezTo>
                  <a:pt x="1141828" y="455742"/>
                  <a:pt x="1139341" y="450017"/>
                  <a:pt x="1145934" y="447126"/>
                </a:cubicBezTo>
                <a:cubicBezTo>
                  <a:pt x="1152527" y="444234"/>
                  <a:pt x="1146859" y="429314"/>
                  <a:pt x="1137491" y="428215"/>
                </a:cubicBezTo>
                <a:cubicBezTo>
                  <a:pt x="1128122" y="427116"/>
                  <a:pt x="1131360" y="421275"/>
                  <a:pt x="1137028" y="414393"/>
                </a:cubicBezTo>
                <a:cubicBezTo>
                  <a:pt x="1142695" y="407511"/>
                  <a:pt x="1128584" y="396581"/>
                  <a:pt x="1121992" y="390855"/>
                </a:cubicBezTo>
                <a:cubicBezTo>
                  <a:pt x="1115399" y="385130"/>
                  <a:pt x="1126213" y="382181"/>
                  <a:pt x="1131360" y="381082"/>
                </a:cubicBezTo>
                <a:cubicBezTo>
                  <a:pt x="1136508" y="379983"/>
                  <a:pt x="1132344" y="351183"/>
                  <a:pt x="1135119" y="344821"/>
                </a:cubicBezTo>
                <a:cubicBezTo>
                  <a:pt x="1137895" y="338460"/>
                  <a:pt x="1146686" y="337939"/>
                  <a:pt x="1143100" y="344821"/>
                </a:cubicBezTo>
                <a:cubicBezTo>
                  <a:pt x="1139515" y="351703"/>
                  <a:pt x="1134194" y="362634"/>
                  <a:pt x="1141249" y="371829"/>
                </a:cubicBezTo>
                <a:cubicBezTo>
                  <a:pt x="1144847" y="376565"/>
                  <a:pt x="1147247" y="382100"/>
                  <a:pt x="1148247" y="387964"/>
                </a:cubicBezTo>
                <a:lnTo>
                  <a:pt x="1149693" y="386229"/>
                </a:lnTo>
                <a:cubicBezTo>
                  <a:pt x="1150618" y="385072"/>
                  <a:pt x="1151544" y="384494"/>
                  <a:pt x="1152469" y="383337"/>
                </a:cubicBezTo>
                <a:cubicBezTo>
                  <a:pt x="1152469" y="382181"/>
                  <a:pt x="1152006" y="381082"/>
                  <a:pt x="1152006" y="379925"/>
                </a:cubicBezTo>
                <a:cubicBezTo>
                  <a:pt x="1152047" y="374148"/>
                  <a:pt x="1153839" y="368521"/>
                  <a:pt x="1157153" y="363790"/>
                </a:cubicBezTo>
                <a:cubicBezTo>
                  <a:pt x="1157604" y="362732"/>
                  <a:pt x="1158252" y="361772"/>
                  <a:pt x="1159062" y="360956"/>
                </a:cubicBezTo>
                <a:cubicBezTo>
                  <a:pt x="1159062" y="360956"/>
                  <a:pt x="1159062" y="360378"/>
                  <a:pt x="1159524" y="360378"/>
                </a:cubicBezTo>
                <a:cubicBezTo>
                  <a:pt x="1159987" y="360378"/>
                  <a:pt x="1159987" y="359800"/>
                  <a:pt x="1159987" y="359222"/>
                </a:cubicBezTo>
                <a:cubicBezTo>
                  <a:pt x="1156691" y="354595"/>
                  <a:pt x="1157616" y="341409"/>
                  <a:pt x="1162821" y="348870"/>
                </a:cubicBezTo>
                <a:cubicBezTo>
                  <a:pt x="1163746" y="350026"/>
                  <a:pt x="1164209" y="351183"/>
                  <a:pt x="1165134" y="352340"/>
                </a:cubicBezTo>
                <a:cubicBezTo>
                  <a:pt x="1166059" y="351761"/>
                  <a:pt x="1166522" y="350605"/>
                  <a:pt x="1167505" y="350026"/>
                </a:cubicBezTo>
                <a:cubicBezTo>
                  <a:pt x="1168650" y="348951"/>
                  <a:pt x="1169888" y="347985"/>
                  <a:pt x="1171207" y="347135"/>
                </a:cubicBezTo>
                <a:lnTo>
                  <a:pt x="1171669" y="346556"/>
                </a:lnTo>
                <a:cubicBezTo>
                  <a:pt x="1174405" y="343682"/>
                  <a:pt x="1177799" y="341519"/>
                  <a:pt x="1181558" y="340253"/>
                </a:cubicBezTo>
                <a:cubicBezTo>
                  <a:pt x="1181709" y="332619"/>
                  <a:pt x="1184918" y="325367"/>
                  <a:pt x="1190464" y="320127"/>
                </a:cubicBezTo>
                <a:cubicBezTo>
                  <a:pt x="1190927" y="318092"/>
                  <a:pt x="1191708" y="316137"/>
                  <a:pt x="1192778" y="314344"/>
                </a:cubicBezTo>
                <a:cubicBezTo>
                  <a:pt x="1192778" y="313766"/>
                  <a:pt x="1192315" y="313766"/>
                  <a:pt x="1191852" y="313187"/>
                </a:cubicBezTo>
                <a:cubicBezTo>
                  <a:pt x="1186705" y="309139"/>
                  <a:pt x="1192778" y="305727"/>
                  <a:pt x="1201221" y="305149"/>
                </a:cubicBezTo>
                <a:cubicBezTo>
                  <a:pt x="1201684" y="304571"/>
                  <a:pt x="1202146" y="304571"/>
                  <a:pt x="1202609" y="303992"/>
                </a:cubicBezTo>
                <a:cubicBezTo>
                  <a:pt x="1206975" y="301101"/>
                  <a:pt x="1211972" y="299314"/>
                  <a:pt x="1217182" y="298787"/>
                </a:cubicBezTo>
                <a:lnTo>
                  <a:pt x="1221404" y="298787"/>
                </a:lnTo>
                <a:cubicBezTo>
                  <a:pt x="1222792" y="298209"/>
                  <a:pt x="1224643" y="297053"/>
                  <a:pt x="1226089" y="296532"/>
                </a:cubicBezTo>
                <a:cubicBezTo>
                  <a:pt x="1229952" y="293935"/>
                  <a:pt x="1234573" y="292715"/>
                  <a:pt x="1239216" y="293062"/>
                </a:cubicBezTo>
                <a:cubicBezTo>
                  <a:pt x="1243901" y="281496"/>
                  <a:pt x="1203129" y="298845"/>
                  <a:pt x="1203129" y="291905"/>
                </a:cubicBezTo>
                <a:cubicBezTo>
                  <a:pt x="1203129" y="284966"/>
                  <a:pt x="1229327" y="278142"/>
                  <a:pt x="1241067" y="277563"/>
                </a:cubicBezTo>
                <a:cubicBezTo>
                  <a:pt x="1252807" y="276985"/>
                  <a:pt x="1246850" y="258016"/>
                  <a:pt x="1252286" y="265997"/>
                </a:cubicBezTo>
                <a:cubicBezTo>
                  <a:pt x="1255716" y="271647"/>
                  <a:pt x="1263083" y="273446"/>
                  <a:pt x="1268734" y="270016"/>
                </a:cubicBezTo>
                <a:cubicBezTo>
                  <a:pt x="1269040" y="269825"/>
                  <a:pt x="1269347" y="269623"/>
                  <a:pt x="1269636" y="269409"/>
                </a:cubicBezTo>
                <a:cubicBezTo>
                  <a:pt x="1269254" y="268316"/>
                  <a:pt x="1269092" y="267154"/>
                  <a:pt x="1269173" y="265997"/>
                </a:cubicBezTo>
                <a:cubicBezTo>
                  <a:pt x="1266582" y="261862"/>
                  <a:pt x="1265275" y="257050"/>
                  <a:pt x="1265414" y="252175"/>
                </a:cubicBezTo>
                <a:cubicBezTo>
                  <a:pt x="1265414" y="250498"/>
                  <a:pt x="1265934" y="248185"/>
                  <a:pt x="1265934" y="246392"/>
                </a:cubicBezTo>
                <a:cubicBezTo>
                  <a:pt x="1260151" y="244657"/>
                  <a:pt x="1265414" y="241245"/>
                  <a:pt x="1267785" y="237197"/>
                </a:cubicBezTo>
                <a:lnTo>
                  <a:pt x="1269173" y="233727"/>
                </a:lnTo>
                <a:cubicBezTo>
                  <a:pt x="1269243" y="233114"/>
                  <a:pt x="1269075" y="232495"/>
                  <a:pt x="1268711" y="231992"/>
                </a:cubicBezTo>
                <a:lnTo>
                  <a:pt x="1268711" y="231471"/>
                </a:lnTo>
                <a:cubicBezTo>
                  <a:pt x="1266478" y="227209"/>
                  <a:pt x="1265345" y="222461"/>
                  <a:pt x="1265414" y="217650"/>
                </a:cubicBezTo>
                <a:cubicBezTo>
                  <a:pt x="1265408" y="210600"/>
                  <a:pt x="1268098" y="203816"/>
                  <a:pt x="1272932" y="198681"/>
                </a:cubicBezTo>
                <a:cubicBezTo>
                  <a:pt x="1277385" y="193927"/>
                  <a:pt x="1283359" y="190879"/>
                  <a:pt x="1289819" y="190064"/>
                </a:cubicBezTo>
                <a:cubicBezTo>
                  <a:pt x="1293809" y="184466"/>
                  <a:pt x="1299905" y="180730"/>
                  <a:pt x="1306706" y="179712"/>
                </a:cubicBezTo>
                <a:cubicBezTo>
                  <a:pt x="1307492" y="179573"/>
                  <a:pt x="1308262" y="179382"/>
                  <a:pt x="1309019" y="179134"/>
                </a:cubicBezTo>
                <a:cubicBezTo>
                  <a:pt x="1310436" y="176271"/>
                  <a:pt x="1312160" y="173576"/>
                  <a:pt x="1314166" y="171095"/>
                </a:cubicBezTo>
                <a:cubicBezTo>
                  <a:pt x="1321684" y="162478"/>
                  <a:pt x="1331978" y="184917"/>
                  <a:pt x="1343082" y="172252"/>
                </a:cubicBezTo>
                <a:cubicBezTo>
                  <a:pt x="1348373" y="166561"/>
                  <a:pt x="1354180" y="161374"/>
                  <a:pt x="1360432" y="156753"/>
                </a:cubicBezTo>
                <a:cubicBezTo>
                  <a:pt x="1335506" y="116965"/>
                  <a:pt x="1343082" y="88627"/>
                  <a:pt x="1342099" y="81167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0" name="Frihåndsform: figur 599">
            <a:extLst>
              <a:ext uri="{FF2B5EF4-FFF2-40B4-BE49-F238E27FC236}">
                <a16:creationId xmlns:a16="http://schemas.microsoft.com/office/drawing/2014/main" id="{370743D9-00D3-4DC6-994A-0C8E7D711B36}"/>
              </a:ext>
            </a:extLst>
          </p:cNvPr>
          <p:cNvSpPr/>
          <p:nvPr/>
        </p:nvSpPr>
        <p:spPr>
          <a:xfrm>
            <a:off x="3410506" y="2286246"/>
            <a:ext cx="903677" cy="724456"/>
          </a:xfrm>
          <a:custGeom>
            <a:avLst/>
            <a:gdLst>
              <a:gd name="connsiteX0" fmla="*/ 895225 w 903677"/>
              <a:gd name="connsiteY0" fmla="*/ 684553 h 724456"/>
              <a:gd name="connsiteX1" fmla="*/ 873191 w 903677"/>
              <a:gd name="connsiteY1" fmla="*/ 654654 h 724456"/>
              <a:gd name="connsiteX2" fmla="*/ 831494 w 903677"/>
              <a:gd name="connsiteY2" fmla="*/ 596071 h 724456"/>
              <a:gd name="connsiteX3" fmla="*/ 780833 w 903677"/>
              <a:gd name="connsiteY3" fmla="*/ 527656 h 724456"/>
              <a:gd name="connsiteX4" fmla="*/ 748968 w 903677"/>
              <a:gd name="connsiteY4" fmla="*/ 525921 h 724456"/>
              <a:gd name="connsiteX5" fmla="*/ 727455 w 903677"/>
              <a:gd name="connsiteY5" fmla="*/ 545468 h 724456"/>
              <a:gd name="connsiteX6" fmla="*/ 709122 w 903677"/>
              <a:gd name="connsiteY6" fmla="*/ 531704 h 724456"/>
              <a:gd name="connsiteX7" fmla="*/ 685989 w 903677"/>
              <a:gd name="connsiteY7" fmla="*/ 503540 h 724456"/>
              <a:gd name="connsiteX8" fmla="*/ 670086 w 903677"/>
              <a:gd name="connsiteY8" fmla="*/ 489718 h 724456"/>
              <a:gd name="connsiteX9" fmla="*/ 648515 w 903677"/>
              <a:gd name="connsiteY9" fmla="*/ 494923 h 724456"/>
              <a:gd name="connsiteX10" fmla="*/ 635849 w 903677"/>
              <a:gd name="connsiteY10" fmla="*/ 492032 h 724456"/>
              <a:gd name="connsiteX11" fmla="*/ 635849 w 903677"/>
              <a:gd name="connsiteY11" fmla="*/ 64367 h 724456"/>
              <a:gd name="connsiteX12" fmla="*/ 625093 w 903677"/>
              <a:gd name="connsiteY12" fmla="*/ 61533 h 724456"/>
              <a:gd name="connsiteX13" fmla="*/ 578191 w 903677"/>
              <a:gd name="connsiteY13" fmla="*/ 44877 h 724456"/>
              <a:gd name="connsiteX14" fmla="*/ 562750 w 903677"/>
              <a:gd name="connsiteY14" fmla="*/ 60955 h 724456"/>
              <a:gd name="connsiteX15" fmla="*/ 515386 w 903677"/>
              <a:gd name="connsiteY15" fmla="*/ 51759 h 724456"/>
              <a:gd name="connsiteX16" fmla="*/ 487280 w 903677"/>
              <a:gd name="connsiteY16" fmla="*/ 77032 h 724456"/>
              <a:gd name="connsiteX17" fmla="*/ 456803 w 903677"/>
              <a:gd name="connsiteY17" fmla="*/ 60955 h 724456"/>
              <a:gd name="connsiteX18" fmla="*/ 441362 w 903677"/>
              <a:gd name="connsiteY18" fmla="*/ 50024 h 724456"/>
              <a:gd name="connsiteX19" fmla="*/ 437140 w 903677"/>
              <a:gd name="connsiteY19" fmla="*/ 45456 h 724456"/>
              <a:gd name="connsiteX20" fmla="*/ 402904 w 903677"/>
              <a:gd name="connsiteY20" fmla="*/ 42564 h 724456"/>
              <a:gd name="connsiteX21" fmla="*/ 386017 w 903677"/>
              <a:gd name="connsiteY21" fmla="*/ 27065 h 724456"/>
              <a:gd name="connsiteX22" fmla="*/ 383241 w 903677"/>
              <a:gd name="connsiteY22" fmla="*/ 28164 h 724456"/>
              <a:gd name="connsiteX23" fmla="*/ 368205 w 903677"/>
              <a:gd name="connsiteY23" fmla="*/ 20125 h 724456"/>
              <a:gd name="connsiteX24" fmla="*/ 360744 w 903677"/>
              <a:gd name="connsiteY24" fmla="*/ 5783 h 724456"/>
              <a:gd name="connsiteX25" fmla="*/ 319915 w 903677"/>
              <a:gd name="connsiteY25" fmla="*/ 6362 h 724456"/>
              <a:gd name="connsiteX26" fmla="*/ 308719 w 903677"/>
              <a:gd name="connsiteY26" fmla="*/ 75 h 724456"/>
              <a:gd name="connsiteX27" fmla="*/ 308696 w 903677"/>
              <a:gd name="connsiteY27" fmla="*/ 0 h 724456"/>
              <a:gd name="connsiteX28" fmla="*/ 291809 w 903677"/>
              <a:gd name="connsiteY28" fmla="*/ 3470 h 724456"/>
              <a:gd name="connsiteX29" fmla="*/ 285737 w 903677"/>
              <a:gd name="connsiteY29" fmla="*/ 5205 h 724456"/>
              <a:gd name="connsiteX30" fmla="*/ 240744 w 903677"/>
              <a:gd name="connsiteY30" fmla="*/ 24174 h 724456"/>
              <a:gd name="connsiteX31" fmla="*/ 214488 w 903677"/>
              <a:gd name="connsiteY31" fmla="*/ 45976 h 724456"/>
              <a:gd name="connsiteX32" fmla="*/ 192454 w 903677"/>
              <a:gd name="connsiteY32" fmla="*/ 47711 h 724456"/>
              <a:gd name="connsiteX33" fmla="*/ 190083 w 903677"/>
              <a:gd name="connsiteY33" fmla="*/ 48868 h 724456"/>
              <a:gd name="connsiteX34" fmla="*/ 102931 w 903677"/>
              <a:gd name="connsiteY34" fmla="*/ 89350 h 724456"/>
              <a:gd name="connsiteX35" fmla="*/ 101080 w 903677"/>
              <a:gd name="connsiteY35" fmla="*/ 91663 h 724456"/>
              <a:gd name="connsiteX36" fmla="*/ 90729 w 903677"/>
              <a:gd name="connsiteY36" fmla="*/ 99702 h 724456"/>
              <a:gd name="connsiteX37" fmla="*/ 76675 w 903677"/>
              <a:gd name="connsiteY37" fmla="*/ 111788 h 724456"/>
              <a:gd name="connsiteX38" fmla="*/ 70892 w 903677"/>
              <a:gd name="connsiteY38" fmla="*/ 116357 h 724456"/>
              <a:gd name="connsiteX39" fmla="*/ 49784 w 903677"/>
              <a:gd name="connsiteY39" fmla="*/ 119827 h 724456"/>
              <a:gd name="connsiteX40" fmla="*/ 40415 w 903677"/>
              <a:gd name="connsiteY40" fmla="*/ 124396 h 724456"/>
              <a:gd name="connsiteX41" fmla="*/ 34632 w 903677"/>
              <a:gd name="connsiteY41" fmla="*/ 126709 h 724456"/>
              <a:gd name="connsiteX42" fmla="*/ 57764 w 903677"/>
              <a:gd name="connsiteY42" fmla="*/ 141051 h 724456"/>
              <a:gd name="connsiteX43" fmla="*/ 74189 w 903677"/>
              <a:gd name="connsiteY43" fmla="*/ 139895 h 724456"/>
              <a:gd name="connsiteX44" fmla="*/ 101832 w 903677"/>
              <a:gd name="connsiteY44" fmla="*/ 157244 h 724456"/>
              <a:gd name="connsiteX45" fmla="*/ 115423 w 903677"/>
              <a:gd name="connsiteY45" fmla="*/ 173321 h 724456"/>
              <a:gd name="connsiteX46" fmla="*/ 138555 w 903677"/>
              <a:gd name="connsiteY46" fmla="*/ 192290 h 724456"/>
              <a:gd name="connsiteX47" fmla="*/ 139481 w 903677"/>
              <a:gd name="connsiteY47" fmla="*/ 192290 h 724456"/>
              <a:gd name="connsiteX48" fmla="*/ 147461 w 903677"/>
              <a:gd name="connsiteY48" fmla="*/ 216406 h 724456"/>
              <a:gd name="connsiteX49" fmla="*/ 172329 w 903677"/>
              <a:gd name="connsiteY49" fmla="*/ 222767 h 724456"/>
              <a:gd name="connsiteX50" fmla="*/ 144165 w 903677"/>
              <a:gd name="connsiteY50" fmla="*/ 231963 h 724456"/>
              <a:gd name="connsiteX51" fmla="*/ 124502 w 903677"/>
              <a:gd name="connsiteY51" fmla="*/ 238845 h 724456"/>
              <a:gd name="connsiteX52" fmla="*/ 94488 w 903677"/>
              <a:gd name="connsiteY52" fmla="*/ 237688 h 724456"/>
              <a:gd name="connsiteX53" fmla="*/ 94488 w 903677"/>
              <a:gd name="connsiteY53" fmla="*/ 219876 h 724456"/>
              <a:gd name="connsiteX54" fmla="*/ 80434 w 903677"/>
              <a:gd name="connsiteY54" fmla="*/ 212994 h 724456"/>
              <a:gd name="connsiteX55" fmla="*/ 65456 w 903677"/>
              <a:gd name="connsiteY55" fmla="*/ 219876 h 724456"/>
              <a:gd name="connsiteX56" fmla="*/ 52328 w 903677"/>
              <a:gd name="connsiteY56" fmla="*/ 236531 h 724456"/>
              <a:gd name="connsiteX57" fmla="*/ 32145 w 903677"/>
              <a:gd name="connsiteY57" fmla="*/ 238845 h 724456"/>
              <a:gd name="connsiteX58" fmla="*/ 280 w 903677"/>
              <a:gd name="connsiteY58" fmla="*/ 260705 h 724456"/>
              <a:gd name="connsiteX59" fmla="*/ 34053 w 903677"/>
              <a:gd name="connsiteY59" fmla="*/ 276782 h 724456"/>
              <a:gd name="connsiteX60" fmla="*/ 29832 w 903677"/>
              <a:gd name="connsiteY60" fmla="*/ 290546 h 724456"/>
              <a:gd name="connsiteX61" fmla="*/ 47644 w 903677"/>
              <a:gd name="connsiteY61" fmla="*/ 311250 h 724456"/>
              <a:gd name="connsiteX62" fmla="*/ 57013 w 903677"/>
              <a:gd name="connsiteY62" fmla="*/ 314142 h 724456"/>
              <a:gd name="connsiteX63" fmla="*/ 61234 w 903677"/>
              <a:gd name="connsiteY63" fmla="*/ 313563 h 724456"/>
              <a:gd name="connsiteX64" fmla="*/ 73899 w 903677"/>
              <a:gd name="connsiteY64" fmla="*/ 309515 h 724456"/>
              <a:gd name="connsiteX65" fmla="*/ 82343 w 903677"/>
              <a:gd name="connsiteY65" fmla="*/ 309515 h 724456"/>
              <a:gd name="connsiteX66" fmla="*/ 92174 w 903677"/>
              <a:gd name="connsiteY66" fmla="*/ 311828 h 724456"/>
              <a:gd name="connsiteX67" fmla="*/ 97321 w 903677"/>
              <a:gd name="connsiteY67" fmla="*/ 311250 h 724456"/>
              <a:gd name="connsiteX68" fmla="*/ 106690 w 903677"/>
              <a:gd name="connsiteY68" fmla="*/ 314720 h 724456"/>
              <a:gd name="connsiteX69" fmla="*/ 111837 w 903677"/>
              <a:gd name="connsiteY69" fmla="*/ 317033 h 724456"/>
              <a:gd name="connsiteX70" fmla="*/ 118430 w 903677"/>
              <a:gd name="connsiteY70" fmla="*/ 314142 h 724456"/>
              <a:gd name="connsiteX71" fmla="*/ 160126 w 903677"/>
              <a:gd name="connsiteY71" fmla="*/ 296792 h 724456"/>
              <a:gd name="connsiteX72" fmla="*/ 153534 w 903677"/>
              <a:gd name="connsiteY72" fmla="*/ 315761 h 724456"/>
              <a:gd name="connsiteX73" fmla="*/ 156367 w 903677"/>
              <a:gd name="connsiteY73" fmla="*/ 353120 h 724456"/>
              <a:gd name="connsiteX74" fmla="*/ 127799 w 903677"/>
              <a:gd name="connsiteY74" fmla="*/ 355376 h 724456"/>
              <a:gd name="connsiteX75" fmla="*/ 125428 w 903677"/>
              <a:gd name="connsiteY75" fmla="*/ 356532 h 724456"/>
              <a:gd name="connsiteX76" fmla="*/ 123114 w 903677"/>
              <a:gd name="connsiteY76" fmla="*/ 363472 h 724456"/>
              <a:gd name="connsiteX77" fmla="*/ 115596 w 903677"/>
              <a:gd name="connsiteY77" fmla="*/ 378392 h 724456"/>
              <a:gd name="connsiteX78" fmla="*/ 100618 w 903677"/>
              <a:gd name="connsiteY78" fmla="*/ 376079 h 724456"/>
              <a:gd name="connsiteX79" fmla="*/ 84656 w 903677"/>
              <a:gd name="connsiteY79" fmla="*/ 369197 h 724456"/>
              <a:gd name="connsiteX80" fmla="*/ 81360 w 903677"/>
              <a:gd name="connsiteY80" fmla="*/ 369776 h 724456"/>
              <a:gd name="connsiteX81" fmla="*/ 79509 w 903677"/>
              <a:gd name="connsiteY81" fmla="*/ 370932 h 724456"/>
              <a:gd name="connsiteX82" fmla="*/ 84656 w 903677"/>
              <a:gd name="connsiteY82" fmla="*/ 387009 h 724456"/>
              <a:gd name="connsiteX83" fmla="*/ 84656 w 903677"/>
              <a:gd name="connsiteY83" fmla="*/ 390479 h 724456"/>
              <a:gd name="connsiteX84" fmla="*/ 77138 w 903677"/>
              <a:gd name="connsiteY84" fmla="*/ 409448 h 724456"/>
              <a:gd name="connsiteX85" fmla="*/ 63548 w 903677"/>
              <a:gd name="connsiteY85" fmla="*/ 416908 h 724456"/>
              <a:gd name="connsiteX86" fmla="*/ 63085 w 903677"/>
              <a:gd name="connsiteY86" fmla="*/ 428475 h 724456"/>
              <a:gd name="connsiteX87" fmla="*/ 51519 w 903677"/>
              <a:gd name="connsiteY87" fmla="*/ 444552 h 724456"/>
              <a:gd name="connsiteX88" fmla="*/ 45389 w 903677"/>
              <a:gd name="connsiteY88" fmla="*/ 448022 h 724456"/>
              <a:gd name="connsiteX89" fmla="*/ 62738 w 903677"/>
              <a:gd name="connsiteY89" fmla="*/ 458316 h 724456"/>
              <a:gd name="connsiteX90" fmla="*/ 61813 w 903677"/>
              <a:gd name="connsiteY90" fmla="*/ 484803 h 724456"/>
              <a:gd name="connsiteX91" fmla="*/ 81013 w 903677"/>
              <a:gd name="connsiteY91" fmla="*/ 504350 h 724456"/>
              <a:gd name="connsiteX92" fmla="*/ 91307 w 903677"/>
              <a:gd name="connsiteY92" fmla="*/ 502036 h 724456"/>
              <a:gd name="connsiteX93" fmla="*/ 112415 w 903677"/>
              <a:gd name="connsiteY93" fmla="*/ 514065 h 724456"/>
              <a:gd name="connsiteX94" fmla="*/ 118546 w 903677"/>
              <a:gd name="connsiteY94" fmla="*/ 512388 h 724456"/>
              <a:gd name="connsiteX95" fmla="*/ 130690 w 903677"/>
              <a:gd name="connsiteY95" fmla="*/ 500822 h 724456"/>
              <a:gd name="connsiteX96" fmla="*/ 140059 w 903677"/>
              <a:gd name="connsiteY96" fmla="*/ 532398 h 724456"/>
              <a:gd name="connsiteX97" fmla="*/ 138208 w 903677"/>
              <a:gd name="connsiteY97" fmla="*/ 558885 h 724456"/>
              <a:gd name="connsiteX98" fmla="*/ 142893 w 903677"/>
              <a:gd name="connsiteY98" fmla="*/ 558307 h 724456"/>
              <a:gd name="connsiteX99" fmla="*/ 146189 w 903677"/>
              <a:gd name="connsiteY99" fmla="*/ 558307 h 724456"/>
              <a:gd name="connsiteX100" fmla="*/ 148965 w 903677"/>
              <a:gd name="connsiteY100" fmla="*/ 556572 h 724456"/>
              <a:gd name="connsiteX101" fmla="*/ 157408 w 903677"/>
              <a:gd name="connsiteY101" fmla="*/ 553102 h 724456"/>
              <a:gd name="connsiteX102" fmla="*/ 162555 w 903677"/>
              <a:gd name="connsiteY102" fmla="*/ 550268 h 724456"/>
              <a:gd name="connsiteX103" fmla="*/ 194479 w 903677"/>
              <a:gd name="connsiteY103" fmla="*/ 547376 h 724456"/>
              <a:gd name="connsiteX104" fmla="*/ 195866 w 903677"/>
              <a:gd name="connsiteY104" fmla="*/ 546798 h 724456"/>
              <a:gd name="connsiteX105" fmla="*/ 216454 w 903677"/>
              <a:gd name="connsiteY105" fmla="*/ 535232 h 724456"/>
              <a:gd name="connsiteX106" fmla="*/ 234787 w 903677"/>
              <a:gd name="connsiteY106" fmla="*/ 543270 h 724456"/>
              <a:gd name="connsiteX107" fmla="*/ 241785 w 903677"/>
              <a:gd name="connsiteY107" fmla="*/ 557092 h 724456"/>
              <a:gd name="connsiteX108" fmla="*/ 246469 w 903677"/>
              <a:gd name="connsiteY108" fmla="*/ 554779 h 724456"/>
              <a:gd name="connsiteX109" fmla="*/ 246932 w 903677"/>
              <a:gd name="connsiteY109" fmla="*/ 568022 h 724456"/>
              <a:gd name="connsiteX110" fmla="*/ 238488 w 903677"/>
              <a:gd name="connsiteY110" fmla="*/ 612264 h 724456"/>
              <a:gd name="connsiteX111" fmla="*/ 209919 w 903677"/>
              <a:gd name="connsiteY111" fmla="*/ 642163 h 724456"/>
              <a:gd name="connsiteX112" fmla="*/ 170536 w 903677"/>
              <a:gd name="connsiteY112" fmla="*/ 679522 h 724456"/>
              <a:gd name="connsiteX113" fmla="*/ 133986 w 903677"/>
              <a:gd name="connsiteY113" fmla="*/ 684091 h 724456"/>
              <a:gd name="connsiteX114" fmla="*/ 116637 w 903677"/>
              <a:gd name="connsiteY114" fmla="*/ 714568 h 724456"/>
              <a:gd name="connsiteX115" fmla="*/ 144743 w 903677"/>
              <a:gd name="connsiteY115" fmla="*/ 696756 h 724456"/>
              <a:gd name="connsiteX116" fmla="*/ 153187 w 903677"/>
              <a:gd name="connsiteY116" fmla="*/ 696177 h 724456"/>
              <a:gd name="connsiteX117" fmla="*/ 172444 w 903677"/>
              <a:gd name="connsiteY117" fmla="*/ 688717 h 724456"/>
              <a:gd name="connsiteX118" fmla="*/ 189794 w 903677"/>
              <a:gd name="connsiteY118" fmla="*/ 686404 h 724456"/>
              <a:gd name="connsiteX119" fmla="*/ 210440 w 903677"/>
              <a:gd name="connsiteY119" fmla="*/ 676630 h 724456"/>
              <a:gd name="connsiteX120" fmla="*/ 224493 w 903677"/>
              <a:gd name="connsiteY120" fmla="*/ 659975 h 724456"/>
              <a:gd name="connsiteX121" fmla="*/ 267173 w 903677"/>
              <a:gd name="connsiteY121" fmla="*/ 630654 h 724456"/>
              <a:gd name="connsiteX122" fmla="*/ 276541 w 903677"/>
              <a:gd name="connsiteY122" fmla="*/ 615733 h 724456"/>
              <a:gd name="connsiteX123" fmla="*/ 302797 w 903677"/>
              <a:gd name="connsiteY123" fmla="*/ 596765 h 724456"/>
              <a:gd name="connsiteX124" fmla="*/ 320609 w 903677"/>
              <a:gd name="connsiteY124" fmla="*/ 588668 h 724456"/>
              <a:gd name="connsiteX125" fmla="*/ 329053 w 903677"/>
              <a:gd name="connsiteY125" fmla="*/ 568022 h 724456"/>
              <a:gd name="connsiteX126" fmla="*/ 341197 w 903677"/>
              <a:gd name="connsiteY126" fmla="*/ 553622 h 724456"/>
              <a:gd name="connsiteX127" fmla="*/ 322460 w 903677"/>
              <a:gd name="connsiteY127" fmla="*/ 542692 h 724456"/>
              <a:gd name="connsiteX128" fmla="*/ 341660 w 903677"/>
              <a:gd name="connsiteY128" fmla="*/ 523145 h 724456"/>
              <a:gd name="connsiteX129" fmla="*/ 357159 w 903677"/>
              <a:gd name="connsiteY129" fmla="*/ 506489 h 724456"/>
              <a:gd name="connsiteX130" fmla="*/ 372600 w 903677"/>
              <a:gd name="connsiteY130" fmla="*/ 486364 h 724456"/>
              <a:gd name="connsiteX131" fmla="*/ 384802 w 903677"/>
              <a:gd name="connsiteY131" fmla="*/ 469709 h 724456"/>
              <a:gd name="connsiteX132" fmla="*/ 404986 w 903677"/>
              <a:gd name="connsiteY132" fmla="*/ 453053 h 724456"/>
              <a:gd name="connsiteX133" fmla="*/ 419039 w 903677"/>
              <a:gd name="connsiteY133" fmla="*/ 459935 h 724456"/>
              <a:gd name="connsiteX134" fmla="*/ 419501 w 903677"/>
              <a:gd name="connsiteY134" fmla="*/ 470287 h 724456"/>
              <a:gd name="connsiteX135" fmla="*/ 395096 w 903677"/>
              <a:gd name="connsiteY135" fmla="*/ 476070 h 724456"/>
              <a:gd name="connsiteX136" fmla="*/ 385728 w 903677"/>
              <a:gd name="connsiteY136" fmla="*/ 501343 h 724456"/>
              <a:gd name="connsiteX137" fmla="*/ 387173 w 903677"/>
              <a:gd name="connsiteY137" fmla="*/ 521468 h 724456"/>
              <a:gd name="connsiteX138" fmla="*/ 378730 w 903677"/>
              <a:gd name="connsiteY138" fmla="*/ 534075 h 724456"/>
              <a:gd name="connsiteX139" fmla="*/ 388099 w 903677"/>
              <a:gd name="connsiteY139" fmla="*/ 543270 h 724456"/>
              <a:gd name="connsiteX140" fmla="*/ 434364 w 903677"/>
              <a:gd name="connsiteY140" fmla="*/ 512851 h 724456"/>
              <a:gd name="connsiteX141" fmla="*/ 468138 w 903677"/>
              <a:gd name="connsiteY141" fmla="*/ 511116 h 724456"/>
              <a:gd name="connsiteX142" fmla="*/ 468600 w 903677"/>
              <a:gd name="connsiteY142" fmla="*/ 496716 h 724456"/>
              <a:gd name="connsiteX143" fmla="*/ 458249 w 903677"/>
              <a:gd name="connsiteY143" fmla="*/ 480061 h 724456"/>
              <a:gd name="connsiteX144" fmla="*/ 466229 w 903677"/>
              <a:gd name="connsiteY144" fmla="*/ 466297 h 724456"/>
              <a:gd name="connsiteX145" fmla="*/ 479357 w 903677"/>
              <a:gd name="connsiteY145" fmla="*/ 465140 h 724456"/>
              <a:gd name="connsiteX146" fmla="*/ 496707 w 903677"/>
              <a:gd name="connsiteY146" fmla="*/ 472600 h 724456"/>
              <a:gd name="connsiteX147" fmla="*/ 514981 w 903677"/>
              <a:gd name="connsiteY147" fmla="*/ 477747 h 724456"/>
              <a:gd name="connsiteX148" fmla="*/ 504687 w 903677"/>
              <a:gd name="connsiteY148" fmla="*/ 486942 h 724456"/>
              <a:gd name="connsiteX149" fmla="*/ 507463 w 903677"/>
              <a:gd name="connsiteY149" fmla="*/ 496716 h 724456"/>
              <a:gd name="connsiteX150" fmla="*/ 526259 w 903677"/>
              <a:gd name="connsiteY150" fmla="*/ 492147 h 724456"/>
              <a:gd name="connsiteX151" fmla="*/ 540312 w 903677"/>
              <a:gd name="connsiteY151" fmla="*/ 489834 h 724456"/>
              <a:gd name="connsiteX152" fmla="*/ 545459 w 903677"/>
              <a:gd name="connsiteY152" fmla="*/ 495039 h 724456"/>
              <a:gd name="connsiteX153" fmla="*/ 551242 w 903677"/>
              <a:gd name="connsiteY153" fmla="*/ 486364 h 724456"/>
              <a:gd name="connsiteX154" fmla="*/ 569517 w 903677"/>
              <a:gd name="connsiteY154" fmla="*/ 478325 h 724456"/>
              <a:gd name="connsiteX155" fmla="*/ 587791 w 903677"/>
              <a:gd name="connsiteY155" fmla="*/ 486364 h 724456"/>
              <a:gd name="connsiteX156" fmla="*/ 598143 w 903677"/>
              <a:gd name="connsiteY156" fmla="*/ 500764 h 724456"/>
              <a:gd name="connsiteX157" fmla="*/ 599069 w 903677"/>
              <a:gd name="connsiteY157" fmla="*/ 501921 h 724456"/>
              <a:gd name="connsiteX158" fmla="*/ 612196 w 903677"/>
              <a:gd name="connsiteY158" fmla="*/ 497873 h 724456"/>
              <a:gd name="connsiteX159" fmla="*/ 621102 w 903677"/>
              <a:gd name="connsiteY159" fmla="*/ 499607 h 724456"/>
              <a:gd name="connsiteX160" fmla="*/ 630934 w 903677"/>
              <a:gd name="connsiteY160" fmla="*/ 505391 h 724456"/>
              <a:gd name="connsiteX161" fmla="*/ 639377 w 903677"/>
              <a:gd name="connsiteY161" fmla="*/ 515164 h 724456"/>
              <a:gd name="connsiteX162" fmla="*/ 644524 w 903677"/>
              <a:gd name="connsiteY162" fmla="*/ 520947 h 724456"/>
              <a:gd name="connsiteX163" fmla="*/ 644987 w 903677"/>
              <a:gd name="connsiteY163" fmla="*/ 521526 h 724456"/>
              <a:gd name="connsiteX164" fmla="*/ 673093 w 903677"/>
              <a:gd name="connsiteY164" fmla="*/ 510596 h 724456"/>
              <a:gd name="connsiteX165" fmla="*/ 668409 w 903677"/>
              <a:gd name="connsiteY165" fmla="*/ 527945 h 724456"/>
              <a:gd name="connsiteX166" fmla="*/ 677777 w 903677"/>
              <a:gd name="connsiteY166" fmla="*/ 537140 h 724456"/>
              <a:gd name="connsiteX167" fmla="*/ 689055 w 903677"/>
              <a:gd name="connsiteY167" fmla="*/ 540610 h 724456"/>
              <a:gd name="connsiteX168" fmla="*/ 699349 w 903677"/>
              <a:gd name="connsiteY168" fmla="*/ 547492 h 724456"/>
              <a:gd name="connsiteX169" fmla="*/ 704033 w 903677"/>
              <a:gd name="connsiteY169" fmla="*/ 550962 h 724456"/>
              <a:gd name="connsiteX170" fmla="*/ 720920 w 903677"/>
              <a:gd name="connsiteY170" fmla="*/ 558422 h 724456"/>
              <a:gd name="connsiteX171" fmla="*/ 731677 w 903677"/>
              <a:gd name="connsiteY171" fmla="*/ 572186 h 724456"/>
              <a:gd name="connsiteX172" fmla="*/ 736419 w 903677"/>
              <a:gd name="connsiteY172" fmla="*/ 581381 h 724456"/>
              <a:gd name="connsiteX173" fmla="*/ 748563 w 903677"/>
              <a:gd name="connsiteY173" fmla="*/ 567039 h 724456"/>
              <a:gd name="connsiteX174" fmla="*/ 767301 w 903677"/>
              <a:gd name="connsiteY174" fmla="*/ 578606 h 724456"/>
              <a:gd name="connsiteX175" fmla="*/ 769209 w 903677"/>
              <a:gd name="connsiteY175" fmla="*/ 555010 h 724456"/>
              <a:gd name="connsiteX176" fmla="*/ 778578 w 903677"/>
              <a:gd name="connsiteY176" fmla="*/ 557324 h 724456"/>
              <a:gd name="connsiteX177" fmla="*/ 779966 w 903677"/>
              <a:gd name="connsiteY177" fmla="*/ 593526 h 724456"/>
              <a:gd name="connsiteX178" fmla="*/ 762616 w 903677"/>
              <a:gd name="connsiteY178" fmla="*/ 588900 h 724456"/>
              <a:gd name="connsiteX179" fmla="*/ 746713 w 903677"/>
              <a:gd name="connsiteY179" fmla="*/ 594105 h 724456"/>
              <a:gd name="connsiteX180" fmla="*/ 765913 w 903677"/>
              <a:gd name="connsiteY180" fmla="*/ 621112 h 724456"/>
              <a:gd name="connsiteX181" fmla="*/ 773431 w 903677"/>
              <a:gd name="connsiteY181" fmla="*/ 640081 h 724456"/>
              <a:gd name="connsiteX182" fmla="*/ 784188 w 903677"/>
              <a:gd name="connsiteY182" fmla="*/ 656158 h 724456"/>
              <a:gd name="connsiteX183" fmla="*/ 782337 w 903677"/>
              <a:gd name="connsiteY183" fmla="*/ 625738 h 724456"/>
              <a:gd name="connsiteX184" fmla="*/ 786096 w 903677"/>
              <a:gd name="connsiteY184" fmla="*/ 607290 h 724456"/>
              <a:gd name="connsiteX185" fmla="*/ 789335 w 903677"/>
              <a:gd name="connsiteY185" fmla="*/ 626837 h 724456"/>
              <a:gd name="connsiteX186" fmla="*/ 803445 w 903677"/>
              <a:gd name="connsiteY186" fmla="*/ 617642 h 724456"/>
              <a:gd name="connsiteX187" fmla="*/ 802925 w 903677"/>
              <a:gd name="connsiteY187" fmla="*/ 591213 h 724456"/>
              <a:gd name="connsiteX188" fmla="*/ 817036 w 903677"/>
              <a:gd name="connsiteY188" fmla="*/ 610182 h 724456"/>
              <a:gd name="connsiteX189" fmla="*/ 809055 w 903677"/>
              <a:gd name="connsiteY189" fmla="*/ 629150 h 724456"/>
              <a:gd name="connsiteX190" fmla="*/ 795927 w 903677"/>
              <a:gd name="connsiteY190" fmla="*/ 636611 h 724456"/>
              <a:gd name="connsiteX191" fmla="*/ 798704 w 903677"/>
              <a:gd name="connsiteY191" fmla="*/ 665931 h 724456"/>
              <a:gd name="connsiteX192" fmla="*/ 808130 w 903677"/>
              <a:gd name="connsiteY192" fmla="*/ 656158 h 724456"/>
              <a:gd name="connsiteX193" fmla="*/ 823108 w 903677"/>
              <a:gd name="connsiteY193" fmla="*/ 652746 h 724456"/>
              <a:gd name="connsiteX194" fmla="*/ 842771 w 903677"/>
              <a:gd name="connsiteY194" fmla="*/ 671136 h 724456"/>
              <a:gd name="connsiteX195" fmla="*/ 833403 w 903677"/>
              <a:gd name="connsiteY195" fmla="*/ 657314 h 724456"/>
              <a:gd name="connsiteX196" fmla="*/ 833865 w 903677"/>
              <a:gd name="connsiteY196" fmla="*/ 641816 h 724456"/>
              <a:gd name="connsiteX197" fmla="*/ 852140 w 903677"/>
              <a:gd name="connsiteY197" fmla="*/ 669401 h 724456"/>
              <a:gd name="connsiteX198" fmla="*/ 839995 w 903677"/>
              <a:gd name="connsiteY198" fmla="*/ 683744 h 724456"/>
              <a:gd name="connsiteX199" fmla="*/ 819812 w 903677"/>
              <a:gd name="connsiteY199" fmla="*/ 672177 h 724456"/>
              <a:gd name="connsiteX200" fmla="*/ 823108 w 903677"/>
              <a:gd name="connsiteY200" fmla="*/ 693980 h 724456"/>
              <a:gd name="connsiteX201" fmla="*/ 823571 w 903677"/>
              <a:gd name="connsiteY201" fmla="*/ 720987 h 724456"/>
              <a:gd name="connsiteX202" fmla="*/ 831552 w 903677"/>
              <a:gd name="connsiteY202" fmla="*/ 711792 h 724456"/>
              <a:gd name="connsiteX203" fmla="*/ 844679 w 903677"/>
              <a:gd name="connsiteY203" fmla="*/ 717575 h 724456"/>
              <a:gd name="connsiteX204" fmla="*/ 849827 w 903677"/>
              <a:gd name="connsiteY204" fmla="*/ 702018 h 724456"/>
              <a:gd name="connsiteX205" fmla="*/ 862029 w 903677"/>
              <a:gd name="connsiteY205" fmla="*/ 707223 h 724456"/>
              <a:gd name="connsiteX206" fmla="*/ 872786 w 903677"/>
              <a:gd name="connsiteY206" fmla="*/ 700341 h 724456"/>
              <a:gd name="connsiteX207" fmla="*/ 874637 w 903677"/>
              <a:gd name="connsiteY207" fmla="*/ 719888 h 724456"/>
              <a:gd name="connsiteX208" fmla="*/ 884526 w 903677"/>
              <a:gd name="connsiteY208" fmla="*/ 721565 h 724456"/>
              <a:gd name="connsiteX209" fmla="*/ 884526 w 903677"/>
              <a:gd name="connsiteY209" fmla="*/ 724457 h 724456"/>
              <a:gd name="connsiteX210" fmla="*/ 900429 w 903677"/>
              <a:gd name="connsiteY210" fmla="*/ 711214 h 724456"/>
              <a:gd name="connsiteX211" fmla="*/ 895225 w 903677"/>
              <a:gd name="connsiteY211" fmla="*/ 684553 h 724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903677" h="724456">
                <a:moveTo>
                  <a:pt x="895225" y="684553"/>
                </a:moveTo>
                <a:cubicBezTo>
                  <a:pt x="898521" y="673623"/>
                  <a:pt x="899446" y="667204"/>
                  <a:pt x="873191" y="654654"/>
                </a:cubicBezTo>
                <a:cubicBezTo>
                  <a:pt x="846935" y="642105"/>
                  <a:pt x="850058" y="634008"/>
                  <a:pt x="831494" y="596071"/>
                </a:cubicBezTo>
                <a:cubicBezTo>
                  <a:pt x="812930" y="558133"/>
                  <a:pt x="780833" y="541420"/>
                  <a:pt x="780833" y="527656"/>
                </a:cubicBezTo>
                <a:cubicBezTo>
                  <a:pt x="780833" y="513892"/>
                  <a:pt x="748968" y="514991"/>
                  <a:pt x="748968" y="525921"/>
                </a:cubicBezTo>
                <a:cubicBezTo>
                  <a:pt x="748968" y="536851"/>
                  <a:pt x="734915" y="539743"/>
                  <a:pt x="727455" y="545468"/>
                </a:cubicBezTo>
                <a:cubicBezTo>
                  <a:pt x="719994" y="551193"/>
                  <a:pt x="715889" y="541998"/>
                  <a:pt x="709122" y="531704"/>
                </a:cubicBezTo>
                <a:cubicBezTo>
                  <a:pt x="702356" y="521410"/>
                  <a:pt x="685989" y="510422"/>
                  <a:pt x="685989" y="503540"/>
                </a:cubicBezTo>
                <a:cubicBezTo>
                  <a:pt x="685989" y="496658"/>
                  <a:pt x="681768" y="482836"/>
                  <a:pt x="670086" y="489718"/>
                </a:cubicBezTo>
                <a:cubicBezTo>
                  <a:pt x="658404" y="496600"/>
                  <a:pt x="651811" y="489718"/>
                  <a:pt x="648515" y="494923"/>
                </a:cubicBezTo>
                <a:cubicBezTo>
                  <a:pt x="645218" y="500128"/>
                  <a:pt x="635849" y="492032"/>
                  <a:pt x="635849" y="492032"/>
                </a:cubicBezTo>
                <a:lnTo>
                  <a:pt x="635849" y="64367"/>
                </a:lnTo>
                <a:cubicBezTo>
                  <a:pt x="632108" y="64182"/>
                  <a:pt x="628441" y="63216"/>
                  <a:pt x="625093" y="61533"/>
                </a:cubicBezTo>
                <a:cubicBezTo>
                  <a:pt x="610982" y="55171"/>
                  <a:pt x="590856" y="44183"/>
                  <a:pt x="578191" y="44877"/>
                </a:cubicBezTo>
                <a:cubicBezTo>
                  <a:pt x="575774" y="52314"/>
                  <a:pt x="570083" y="58242"/>
                  <a:pt x="562750" y="60955"/>
                </a:cubicBezTo>
                <a:cubicBezTo>
                  <a:pt x="546488" y="67015"/>
                  <a:pt x="528202" y="63464"/>
                  <a:pt x="515386" y="51759"/>
                </a:cubicBezTo>
                <a:cubicBezTo>
                  <a:pt x="510112" y="63852"/>
                  <a:pt x="499858" y="73065"/>
                  <a:pt x="487280" y="77032"/>
                </a:cubicBezTo>
                <a:cubicBezTo>
                  <a:pt x="474470" y="80565"/>
                  <a:pt x="461123" y="73521"/>
                  <a:pt x="456803" y="60955"/>
                </a:cubicBezTo>
                <a:cubicBezTo>
                  <a:pt x="451002" y="58335"/>
                  <a:pt x="445763" y="54622"/>
                  <a:pt x="441362" y="50024"/>
                </a:cubicBezTo>
                <a:cubicBezTo>
                  <a:pt x="440061" y="48405"/>
                  <a:pt x="438649" y="46878"/>
                  <a:pt x="437140" y="45456"/>
                </a:cubicBezTo>
                <a:cubicBezTo>
                  <a:pt x="425660" y="45623"/>
                  <a:pt x="414192" y="44658"/>
                  <a:pt x="402904" y="42564"/>
                </a:cubicBezTo>
                <a:cubicBezTo>
                  <a:pt x="394726" y="41142"/>
                  <a:pt x="388133" y="35086"/>
                  <a:pt x="386017" y="27065"/>
                </a:cubicBezTo>
                <a:cubicBezTo>
                  <a:pt x="385092" y="27586"/>
                  <a:pt x="384166" y="27586"/>
                  <a:pt x="383241" y="28164"/>
                </a:cubicBezTo>
                <a:cubicBezTo>
                  <a:pt x="375723" y="31056"/>
                  <a:pt x="377458" y="18969"/>
                  <a:pt x="368205" y="20125"/>
                </a:cubicBezTo>
                <a:cubicBezTo>
                  <a:pt x="358952" y="21282"/>
                  <a:pt x="366354" y="14978"/>
                  <a:pt x="360744" y="5783"/>
                </a:cubicBezTo>
                <a:cubicBezTo>
                  <a:pt x="355135" y="-3412"/>
                  <a:pt x="329342" y="5205"/>
                  <a:pt x="319915" y="6362"/>
                </a:cubicBezTo>
                <a:cubicBezTo>
                  <a:pt x="315086" y="7720"/>
                  <a:pt x="310072" y="4904"/>
                  <a:pt x="308719" y="75"/>
                </a:cubicBezTo>
                <a:cubicBezTo>
                  <a:pt x="308707" y="52"/>
                  <a:pt x="308702" y="23"/>
                  <a:pt x="308696" y="0"/>
                </a:cubicBezTo>
                <a:lnTo>
                  <a:pt x="291809" y="3470"/>
                </a:lnTo>
                <a:cubicBezTo>
                  <a:pt x="289999" y="4632"/>
                  <a:pt x="287888" y="5234"/>
                  <a:pt x="285737" y="5205"/>
                </a:cubicBezTo>
                <a:cubicBezTo>
                  <a:pt x="270180" y="10109"/>
                  <a:pt x="255115" y="16459"/>
                  <a:pt x="240744" y="24174"/>
                </a:cubicBezTo>
                <a:cubicBezTo>
                  <a:pt x="232300" y="31634"/>
                  <a:pt x="223394" y="39094"/>
                  <a:pt x="214488" y="45976"/>
                </a:cubicBezTo>
                <a:cubicBezTo>
                  <a:pt x="208121" y="50822"/>
                  <a:pt x="199504" y="51505"/>
                  <a:pt x="192454" y="47711"/>
                </a:cubicBezTo>
                <a:cubicBezTo>
                  <a:pt x="191529" y="48289"/>
                  <a:pt x="191066" y="48289"/>
                  <a:pt x="190083" y="48868"/>
                </a:cubicBezTo>
                <a:cubicBezTo>
                  <a:pt x="160589" y="61533"/>
                  <a:pt x="131500" y="74719"/>
                  <a:pt x="102931" y="89350"/>
                </a:cubicBezTo>
                <a:cubicBezTo>
                  <a:pt x="102468" y="89928"/>
                  <a:pt x="102006" y="91085"/>
                  <a:pt x="101080" y="91663"/>
                </a:cubicBezTo>
                <a:cubicBezTo>
                  <a:pt x="98351" y="95162"/>
                  <a:pt x="94794" y="97921"/>
                  <a:pt x="90729" y="99702"/>
                </a:cubicBezTo>
                <a:lnTo>
                  <a:pt x="76675" y="111788"/>
                </a:lnTo>
                <a:cubicBezTo>
                  <a:pt x="74825" y="113466"/>
                  <a:pt x="72916" y="114622"/>
                  <a:pt x="70892" y="116357"/>
                </a:cubicBezTo>
                <a:cubicBezTo>
                  <a:pt x="65121" y="121504"/>
                  <a:pt x="56897" y="122857"/>
                  <a:pt x="49784" y="119827"/>
                </a:cubicBezTo>
                <a:cubicBezTo>
                  <a:pt x="46499" y="120995"/>
                  <a:pt x="43359" y="122528"/>
                  <a:pt x="40415" y="124396"/>
                </a:cubicBezTo>
                <a:cubicBezTo>
                  <a:pt x="38599" y="125425"/>
                  <a:pt x="36656" y="126200"/>
                  <a:pt x="34632" y="126709"/>
                </a:cubicBezTo>
                <a:cubicBezTo>
                  <a:pt x="35094" y="131856"/>
                  <a:pt x="43075" y="136483"/>
                  <a:pt x="57764" y="141051"/>
                </a:cubicBezTo>
                <a:cubicBezTo>
                  <a:pt x="62929" y="138721"/>
                  <a:pt x="68752" y="138310"/>
                  <a:pt x="74189" y="139895"/>
                </a:cubicBezTo>
                <a:cubicBezTo>
                  <a:pt x="84853" y="142966"/>
                  <a:pt x="94435" y="148974"/>
                  <a:pt x="101832" y="157244"/>
                </a:cubicBezTo>
                <a:cubicBezTo>
                  <a:pt x="106516" y="162391"/>
                  <a:pt x="110738" y="168117"/>
                  <a:pt x="115423" y="173321"/>
                </a:cubicBezTo>
                <a:cubicBezTo>
                  <a:pt x="126677" y="173298"/>
                  <a:pt x="136369" y="181250"/>
                  <a:pt x="138555" y="192290"/>
                </a:cubicBezTo>
                <a:lnTo>
                  <a:pt x="139481" y="192290"/>
                </a:lnTo>
                <a:cubicBezTo>
                  <a:pt x="149832" y="194025"/>
                  <a:pt x="138555" y="211259"/>
                  <a:pt x="147461" y="216406"/>
                </a:cubicBezTo>
                <a:cubicBezTo>
                  <a:pt x="156367" y="221553"/>
                  <a:pt x="169958" y="214151"/>
                  <a:pt x="172329" y="222767"/>
                </a:cubicBezTo>
                <a:cubicBezTo>
                  <a:pt x="174700" y="231384"/>
                  <a:pt x="154517" y="222767"/>
                  <a:pt x="144165" y="231963"/>
                </a:cubicBezTo>
                <a:cubicBezTo>
                  <a:pt x="133813" y="241158"/>
                  <a:pt x="128724" y="245727"/>
                  <a:pt x="124502" y="238845"/>
                </a:cubicBezTo>
                <a:cubicBezTo>
                  <a:pt x="120280" y="231963"/>
                  <a:pt x="102931" y="236531"/>
                  <a:pt x="94488" y="237688"/>
                </a:cubicBezTo>
                <a:cubicBezTo>
                  <a:pt x="86044" y="238845"/>
                  <a:pt x="93100" y="226758"/>
                  <a:pt x="94488" y="219876"/>
                </a:cubicBezTo>
                <a:cubicBezTo>
                  <a:pt x="89335" y="218708"/>
                  <a:pt x="84517" y="216348"/>
                  <a:pt x="80434" y="212994"/>
                </a:cubicBezTo>
                <a:cubicBezTo>
                  <a:pt x="75056" y="214324"/>
                  <a:pt x="69973" y="216660"/>
                  <a:pt x="65456" y="219876"/>
                </a:cubicBezTo>
                <a:cubicBezTo>
                  <a:pt x="48106" y="231442"/>
                  <a:pt x="54641" y="227336"/>
                  <a:pt x="52328" y="236531"/>
                </a:cubicBezTo>
                <a:cubicBezTo>
                  <a:pt x="50015" y="245727"/>
                  <a:pt x="42960" y="230748"/>
                  <a:pt x="32145" y="238845"/>
                </a:cubicBezTo>
                <a:cubicBezTo>
                  <a:pt x="21331" y="246941"/>
                  <a:pt x="3576" y="252609"/>
                  <a:pt x="280" y="260705"/>
                </a:cubicBezTo>
                <a:cubicBezTo>
                  <a:pt x="-3017" y="268802"/>
                  <a:pt x="23702" y="274469"/>
                  <a:pt x="34053" y="276782"/>
                </a:cubicBezTo>
                <a:cubicBezTo>
                  <a:pt x="44405" y="279096"/>
                  <a:pt x="21388" y="287134"/>
                  <a:pt x="29832" y="290546"/>
                </a:cubicBezTo>
                <a:cubicBezTo>
                  <a:pt x="38275" y="293958"/>
                  <a:pt x="34516" y="303211"/>
                  <a:pt x="47644" y="311250"/>
                </a:cubicBezTo>
                <a:cubicBezTo>
                  <a:pt x="50553" y="312806"/>
                  <a:pt x="53734" y="313789"/>
                  <a:pt x="57013" y="314142"/>
                </a:cubicBezTo>
                <a:cubicBezTo>
                  <a:pt x="58401" y="314142"/>
                  <a:pt x="59789" y="313563"/>
                  <a:pt x="61234" y="313563"/>
                </a:cubicBezTo>
                <a:cubicBezTo>
                  <a:pt x="65022" y="311123"/>
                  <a:pt x="69394" y="309723"/>
                  <a:pt x="73899" y="309515"/>
                </a:cubicBezTo>
                <a:lnTo>
                  <a:pt x="82343" y="309515"/>
                </a:lnTo>
                <a:cubicBezTo>
                  <a:pt x="85761" y="309457"/>
                  <a:pt x="89138" y="310255"/>
                  <a:pt x="92174" y="311828"/>
                </a:cubicBezTo>
                <a:cubicBezTo>
                  <a:pt x="93857" y="311394"/>
                  <a:pt x="95586" y="311204"/>
                  <a:pt x="97321" y="311250"/>
                </a:cubicBezTo>
                <a:cubicBezTo>
                  <a:pt x="100699" y="311551"/>
                  <a:pt x="103931" y="312748"/>
                  <a:pt x="106690" y="314720"/>
                </a:cubicBezTo>
                <a:cubicBezTo>
                  <a:pt x="108506" y="315246"/>
                  <a:pt x="110241" y="316027"/>
                  <a:pt x="111837" y="317033"/>
                </a:cubicBezTo>
                <a:cubicBezTo>
                  <a:pt x="114439" y="317721"/>
                  <a:pt x="117175" y="316524"/>
                  <a:pt x="118430" y="314142"/>
                </a:cubicBezTo>
                <a:cubicBezTo>
                  <a:pt x="124502" y="306103"/>
                  <a:pt x="147924" y="283664"/>
                  <a:pt x="160126" y="296792"/>
                </a:cubicBezTo>
                <a:cubicBezTo>
                  <a:pt x="172329" y="309920"/>
                  <a:pt x="146999" y="307664"/>
                  <a:pt x="153534" y="315761"/>
                </a:cubicBezTo>
                <a:cubicBezTo>
                  <a:pt x="160069" y="323857"/>
                  <a:pt x="167645" y="342768"/>
                  <a:pt x="156367" y="353120"/>
                </a:cubicBezTo>
                <a:cubicBezTo>
                  <a:pt x="145090" y="363472"/>
                  <a:pt x="133871" y="355954"/>
                  <a:pt x="127799" y="355376"/>
                </a:cubicBezTo>
                <a:cubicBezTo>
                  <a:pt x="126815" y="355376"/>
                  <a:pt x="125890" y="355376"/>
                  <a:pt x="125428" y="356532"/>
                </a:cubicBezTo>
                <a:cubicBezTo>
                  <a:pt x="124866" y="358909"/>
                  <a:pt x="124091" y="361234"/>
                  <a:pt x="123114" y="363472"/>
                </a:cubicBezTo>
                <a:cubicBezTo>
                  <a:pt x="122131" y="369076"/>
                  <a:pt x="119517" y="374269"/>
                  <a:pt x="115596" y="378392"/>
                </a:cubicBezTo>
                <a:cubicBezTo>
                  <a:pt x="110449" y="383539"/>
                  <a:pt x="105765" y="380127"/>
                  <a:pt x="100618" y="376079"/>
                </a:cubicBezTo>
                <a:cubicBezTo>
                  <a:pt x="94574" y="376085"/>
                  <a:pt x="88803" y="373592"/>
                  <a:pt x="84656" y="369197"/>
                </a:cubicBezTo>
                <a:cubicBezTo>
                  <a:pt x="83528" y="369111"/>
                  <a:pt x="82395" y="369307"/>
                  <a:pt x="81360" y="369776"/>
                </a:cubicBezTo>
                <a:cubicBezTo>
                  <a:pt x="80897" y="370354"/>
                  <a:pt x="79972" y="370354"/>
                  <a:pt x="79509" y="370932"/>
                </a:cubicBezTo>
                <a:cubicBezTo>
                  <a:pt x="82846" y="375628"/>
                  <a:pt x="84645" y="381249"/>
                  <a:pt x="84656" y="387009"/>
                </a:cubicBezTo>
                <a:lnTo>
                  <a:pt x="84656" y="390479"/>
                </a:lnTo>
                <a:cubicBezTo>
                  <a:pt x="84656" y="397529"/>
                  <a:pt x="81967" y="404312"/>
                  <a:pt x="77138" y="409448"/>
                </a:cubicBezTo>
                <a:cubicBezTo>
                  <a:pt x="73477" y="413271"/>
                  <a:pt x="68735" y="415873"/>
                  <a:pt x="63548" y="416908"/>
                </a:cubicBezTo>
                <a:cubicBezTo>
                  <a:pt x="64109" y="420760"/>
                  <a:pt x="63947" y="424681"/>
                  <a:pt x="63085" y="428475"/>
                </a:cubicBezTo>
                <a:cubicBezTo>
                  <a:pt x="61575" y="435183"/>
                  <a:pt x="57400" y="440989"/>
                  <a:pt x="51519" y="444552"/>
                </a:cubicBezTo>
                <a:cubicBezTo>
                  <a:pt x="49610" y="445708"/>
                  <a:pt x="47759" y="446865"/>
                  <a:pt x="45389" y="448022"/>
                </a:cubicBezTo>
                <a:cubicBezTo>
                  <a:pt x="54294" y="460629"/>
                  <a:pt x="53369" y="450855"/>
                  <a:pt x="62738" y="458316"/>
                </a:cubicBezTo>
                <a:cubicBezTo>
                  <a:pt x="73032" y="466933"/>
                  <a:pt x="51519" y="482489"/>
                  <a:pt x="61813" y="484803"/>
                </a:cubicBezTo>
                <a:cubicBezTo>
                  <a:pt x="68348" y="486480"/>
                  <a:pt x="74940" y="495675"/>
                  <a:pt x="81013" y="504350"/>
                </a:cubicBezTo>
                <a:cubicBezTo>
                  <a:pt x="84269" y="502939"/>
                  <a:pt x="87762" y="502158"/>
                  <a:pt x="91307" y="502036"/>
                </a:cubicBezTo>
                <a:cubicBezTo>
                  <a:pt x="100034" y="501811"/>
                  <a:pt x="108159" y="506443"/>
                  <a:pt x="112415" y="514065"/>
                </a:cubicBezTo>
                <a:lnTo>
                  <a:pt x="118546" y="512388"/>
                </a:lnTo>
                <a:cubicBezTo>
                  <a:pt x="129302" y="511810"/>
                  <a:pt x="124329" y="493998"/>
                  <a:pt x="130690" y="500822"/>
                </a:cubicBezTo>
                <a:cubicBezTo>
                  <a:pt x="137052" y="507646"/>
                  <a:pt x="145726" y="527251"/>
                  <a:pt x="140059" y="532398"/>
                </a:cubicBezTo>
                <a:cubicBezTo>
                  <a:pt x="134391" y="537545"/>
                  <a:pt x="138208" y="550846"/>
                  <a:pt x="138208" y="558885"/>
                </a:cubicBezTo>
                <a:cubicBezTo>
                  <a:pt x="139723" y="558411"/>
                  <a:pt x="141308" y="558214"/>
                  <a:pt x="142893" y="558307"/>
                </a:cubicBezTo>
                <a:lnTo>
                  <a:pt x="146189" y="558307"/>
                </a:lnTo>
                <a:lnTo>
                  <a:pt x="148965" y="556572"/>
                </a:lnTo>
                <a:cubicBezTo>
                  <a:pt x="151562" y="554941"/>
                  <a:pt x="154413" y="553767"/>
                  <a:pt x="157408" y="553102"/>
                </a:cubicBezTo>
                <a:cubicBezTo>
                  <a:pt x="159224" y="552356"/>
                  <a:pt x="160953" y="551402"/>
                  <a:pt x="162555" y="550268"/>
                </a:cubicBezTo>
                <a:cubicBezTo>
                  <a:pt x="170947" y="541397"/>
                  <a:pt x="184630" y="540159"/>
                  <a:pt x="194479" y="547376"/>
                </a:cubicBezTo>
                <a:cubicBezTo>
                  <a:pt x="195010" y="547446"/>
                  <a:pt x="195543" y="547226"/>
                  <a:pt x="195866" y="546798"/>
                </a:cubicBezTo>
                <a:cubicBezTo>
                  <a:pt x="200296" y="539673"/>
                  <a:pt x="208063" y="535313"/>
                  <a:pt x="216454" y="535232"/>
                </a:cubicBezTo>
                <a:cubicBezTo>
                  <a:pt x="223406" y="535301"/>
                  <a:pt x="230027" y="538204"/>
                  <a:pt x="234787" y="543270"/>
                </a:cubicBezTo>
                <a:cubicBezTo>
                  <a:pt x="238332" y="547157"/>
                  <a:pt x="240755" y="551934"/>
                  <a:pt x="241785" y="557092"/>
                </a:cubicBezTo>
                <a:cubicBezTo>
                  <a:pt x="243415" y="556462"/>
                  <a:pt x="244983" y="555693"/>
                  <a:pt x="246469" y="554779"/>
                </a:cubicBezTo>
                <a:cubicBezTo>
                  <a:pt x="262431" y="546162"/>
                  <a:pt x="255375" y="555357"/>
                  <a:pt x="246932" y="568022"/>
                </a:cubicBezTo>
                <a:cubicBezTo>
                  <a:pt x="235365" y="585372"/>
                  <a:pt x="246932" y="609950"/>
                  <a:pt x="238488" y="612264"/>
                </a:cubicBezTo>
                <a:cubicBezTo>
                  <a:pt x="230045" y="614577"/>
                  <a:pt x="223510" y="639849"/>
                  <a:pt x="209919" y="642163"/>
                </a:cubicBezTo>
                <a:cubicBezTo>
                  <a:pt x="196329" y="644476"/>
                  <a:pt x="173370" y="674317"/>
                  <a:pt x="170536" y="679522"/>
                </a:cubicBezTo>
                <a:cubicBezTo>
                  <a:pt x="167702" y="684727"/>
                  <a:pt x="138208" y="669748"/>
                  <a:pt x="133986" y="684091"/>
                </a:cubicBezTo>
                <a:cubicBezTo>
                  <a:pt x="129765" y="698433"/>
                  <a:pt x="111953" y="708842"/>
                  <a:pt x="116637" y="714568"/>
                </a:cubicBezTo>
                <a:cubicBezTo>
                  <a:pt x="119933" y="718038"/>
                  <a:pt x="143818" y="704216"/>
                  <a:pt x="144743" y="696756"/>
                </a:cubicBezTo>
                <a:cubicBezTo>
                  <a:pt x="145669" y="689295"/>
                  <a:pt x="148965" y="690452"/>
                  <a:pt x="153187" y="696177"/>
                </a:cubicBezTo>
                <a:cubicBezTo>
                  <a:pt x="157408" y="701903"/>
                  <a:pt x="167760" y="693864"/>
                  <a:pt x="172444" y="688717"/>
                </a:cubicBezTo>
                <a:cubicBezTo>
                  <a:pt x="177129" y="683570"/>
                  <a:pt x="185052" y="685825"/>
                  <a:pt x="189794" y="686404"/>
                </a:cubicBezTo>
                <a:cubicBezTo>
                  <a:pt x="194536" y="686982"/>
                  <a:pt x="196387" y="679522"/>
                  <a:pt x="210440" y="676630"/>
                </a:cubicBezTo>
                <a:cubicBezTo>
                  <a:pt x="224493" y="673739"/>
                  <a:pt x="221197" y="668592"/>
                  <a:pt x="224493" y="659975"/>
                </a:cubicBezTo>
                <a:cubicBezTo>
                  <a:pt x="227789" y="651358"/>
                  <a:pt x="261043" y="632967"/>
                  <a:pt x="267173" y="630654"/>
                </a:cubicBezTo>
                <a:cubicBezTo>
                  <a:pt x="273303" y="628341"/>
                  <a:pt x="269949" y="616254"/>
                  <a:pt x="276541" y="615733"/>
                </a:cubicBezTo>
                <a:cubicBezTo>
                  <a:pt x="283134" y="615213"/>
                  <a:pt x="293891" y="605382"/>
                  <a:pt x="302797" y="596765"/>
                </a:cubicBezTo>
                <a:cubicBezTo>
                  <a:pt x="311703" y="588148"/>
                  <a:pt x="313554" y="591560"/>
                  <a:pt x="320609" y="588668"/>
                </a:cubicBezTo>
                <a:cubicBezTo>
                  <a:pt x="327665" y="585777"/>
                  <a:pt x="321997" y="569757"/>
                  <a:pt x="329053" y="568022"/>
                </a:cubicBezTo>
                <a:cubicBezTo>
                  <a:pt x="335946" y="566611"/>
                  <a:pt x="340966" y="560655"/>
                  <a:pt x="341197" y="553622"/>
                </a:cubicBezTo>
                <a:cubicBezTo>
                  <a:pt x="341197" y="546740"/>
                  <a:pt x="323848" y="546740"/>
                  <a:pt x="322460" y="542692"/>
                </a:cubicBezTo>
                <a:cubicBezTo>
                  <a:pt x="321072" y="538644"/>
                  <a:pt x="336050" y="522046"/>
                  <a:pt x="341660" y="523145"/>
                </a:cubicBezTo>
                <a:cubicBezTo>
                  <a:pt x="347270" y="524244"/>
                  <a:pt x="356696" y="516263"/>
                  <a:pt x="357159" y="506489"/>
                </a:cubicBezTo>
                <a:cubicBezTo>
                  <a:pt x="357622" y="496716"/>
                  <a:pt x="366065" y="494923"/>
                  <a:pt x="372600" y="486364"/>
                </a:cubicBezTo>
                <a:cubicBezTo>
                  <a:pt x="379135" y="477805"/>
                  <a:pt x="377747" y="470287"/>
                  <a:pt x="384802" y="469709"/>
                </a:cubicBezTo>
                <a:cubicBezTo>
                  <a:pt x="391858" y="469130"/>
                  <a:pt x="397930" y="458142"/>
                  <a:pt x="404986" y="453053"/>
                </a:cubicBezTo>
                <a:cubicBezTo>
                  <a:pt x="412041" y="447964"/>
                  <a:pt x="404986" y="459357"/>
                  <a:pt x="419039" y="459935"/>
                </a:cubicBezTo>
                <a:cubicBezTo>
                  <a:pt x="433092" y="460513"/>
                  <a:pt x="429795" y="476070"/>
                  <a:pt x="419501" y="470287"/>
                </a:cubicBezTo>
                <a:cubicBezTo>
                  <a:pt x="409207" y="464504"/>
                  <a:pt x="404465" y="465140"/>
                  <a:pt x="395096" y="476070"/>
                </a:cubicBezTo>
                <a:cubicBezTo>
                  <a:pt x="385728" y="487000"/>
                  <a:pt x="393246" y="489834"/>
                  <a:pt x="385728" y="501343"/>
                </a:cubicBezTo>
                <a:cubicBezTo>
                  <a:pt x="378210" y="512851"/>
                  <a:pt x="377747" y="520311"/>
                  <a:pt x="387173" y="521468"/>
                </a:cubicBezTo>
                <a:cubicBezTo>
                  <a:pt x="396600" y="522625"/>
                  <a:pt x="387636" y="530663"/>
                  <a:pt x="378730" y="534075"/>
                </a:cubicBezTo>
                <a:cubicBezTo>
                  <a:pt x="369824" y="537487"/>
                  <a:pt x="375896" y="543270"/>
                  <a:pt x="388099" y="543270"/>
                </a:cubicBezTo>
                <a:cubicBezTo>
                  <a:pt x="400301" y="543270"/>
                  <a:pt x="417593" y="522625"/>
                  <a:pt x="434364" y="512851"/>
                </a:cubicBezTo>
                <a:cubicBezTo>
                  <a:pt x="451135" y="503077"/>
                  <a:pt x="463280" y="512851"/>
                  <a:pt x="468138" y="511116"/>
                </a:cubicBezTo>
                <a:cubicBezTo>
                  <a:pt x="472996" y="509381"/>
                  <a:pt x="462991" y="500186"/>
                  <a:pt x="468600" y="496716"/>
                </a:cubicBezTo>
                <a:cubicBezTo>
                  <a:pt x="474210" y="493246"/>
                  <a:pt x="462008" y="491569"/>
                  <a:pt x="458249" y="480061"/>
                </a:cubicBezTo>
                <a:cubicBezTo>
                  <a:pt x="454490" y="468552"/>
                  <a:pt x="464032" y="475492"/>
                  <a:pt x="466229" y="466297"/>
                </a:cubicBezTo>
                <a:cubicBezTo>
                  <a:pt x="468427" y="457101"/>
                  <a:pt x="474210" y="460513"/>
                  <a:pt x="479357" y="465140"/>
                </a:cubicBezTo>
                <a:cubicBezTo>
                  <a:pt x="484504" y="469766"/>
                  <a:pt x="492022" y="460513"/>
                  <a:pt x="496707" y="472600"/>
                </a:cubicBezTo>
                <a:cubicBezTo>
                  <a:pt x="501391" y="484687"/>
                  <a:pt x="506538" y="469709"/>
                  <a:pt x="514981" y="477747"/>
                </a:cubicBezTo>
                <a:cubicBezTo>
                  <a:pt x="523425" y="485786"/>
                  <a:pt x="513593" y="484687"/>
                  <a:pt x="504687" y="486942"/>
                </a:cubicBezTo>
                <a:cubicBezTo>
                  <a:pt x="495781" y="489198"/>
                  <a:pt x="500466" y="503656"/>
                  <a:pt x="507463" y="496716"/>
                </a:cubicBezTo>
                <a:cubicBezTo>
                  <a:pt x="514461" y="489776"/>
                  <a:pt x="520128" y="485844"/>
                  <a:pt x="526259" y="492147"/>
                </a:cubicBezTo>
                <a:cubicBezTo>
                  <a:pt x="532389" y="498451"/>
                  <a:pt x="535165" y="495559"/>
                  <a:pt x="540312" y="489834"/>
                </a:cubicBezTo>
                <a:cubicBezTo>
                  <a:pt x="545459" y="484109"/>
                  <a:pt x="545459" y="490412"/>
                  <a:pt x="545459" y="495039"/>
                </a:cubicBezTo>
                <a:cubicBezTo>
                  <a:pt x="546771" y="491783"/>
                  <a:pt x="548738" y="488828"/>
                  <a:pt x="551242" y="486364"/>
                </a:cubicBezTo>
                <a:cubicBezTo>
                  <a:pt x="555920" y="481217"/>
                  <a:pt x="562559" y="478297"/>
                  <a:pt x="569517" y="478325"/>
                </a:cubicBezTo>
                <a:cubicBezTo>
                  <a:pt x="576456" y="478372"/>
                  <a:pt x="583067" y="481281"/>
                  <a:pt x="587791" y="486364"/>
                </a:cubicBezTo>
                <a:lnTo>
                  <a:pt x="598143" y="500764"/>
                </a:lnTo>
                <a:lnTo>
                  <a:pt x="599069" y="501921"/>
                </a:lnTo>
                <a:cubicBezTo>
                  <a:pt x="602810" y="499029"/>
                  <a:pt x="607477" y="497589"/>
                  <a:pt x="612196" y="497873"/>
                </a:cubicBezTo>
                <a:cubicBezTo>
                  <a:pt x="615244" y="497896"/>
                  <a:pt x="618269" y="498486"/>
                  <a:pt x="621102" y="499607"/>
                </a:cubicBezTo>
                <a:cubicBezTo>
                  <a:pt x="624809" y="500683"/>
                  <a:pt x="628193" y="502673"/>
                  <a:pt x="630934" y="505391"/>
                </a:cubicBezTo>
                <a:cubicBezTo>
                  <a:pt x="634265" y="508161"/>
                  <a:pt x="637122" y="511463"/>
                  <a:pt x="639377" y="515164"/>
                </a:cubicBezTo>
                <a:cubicBezTo>
                  <a:pt x="641355" y="516841"/>
                  <a:pt x="643090" y="518784"/>
                  <a:pt x="644524" y="520947"/>
                </a:cubicBezTo>
                <a:lnTo>
                  <a:pt x="644987" y="521526"/>
                </a:lnTo>
                <a:cubicBezTo>
                  <a:pt x="660949" y="524938"/>
                  <a:pt x="665170" y="502557"/>
                  <a:pt x="673093" y="510596"/>
                </a:cubicBezTo>
                <a:cubicBezTo>
                  <a:pt x="681016" y="518634"/>
                  <a:pt x="673093" y="521526"/>
                  <a:pt x="668409" y="527945"/>
                </a:cubicBezTo>
                <a:cubicBezTo>
                  <a:pt x="663724" y="534364"/>
                  <a:pt x="671705" y="534827"/>
                  <a:pt x="677777" y="537140"/>
                </a:cubicBezTo>
                <a:cubicBezTo>
                  <a:pt x="681681" y="537765"/>
                  <a:pt x="685475" y="538933"/>
                  <a:pt x="689055" y="540610"/>
                </a:cubicBezTo>
                <a:cubicBezTo>
                  <a:pt x="692825" y="542351"/>
                  <a:pt x="696301" y="544670"/>
                  <a:pt x="699349" y="547492"/>
                </a:cubicBezTo>
                <a:cubicBezTo>
                  <a:pt x="701003" y="548522"/>
                  <a:pt x="702564" y="549684"/>
                  <a:pt x="704033" y="550962"/>
                </a:cubicBezTo>
                <a:cubicBezTo>
                  <a:pt x="710406" y="551199"/>
                  <a:pt x="716449" y="553871"/>
                  <a:pt x="720920" y="558422"/>
                </a:cubicBezTo>
                <a:cubicBezTo>
                  <a:pt x="724806" y="562771"/>
                  <a:pt x="728397" y="567369"/>
                  <a:pt x="731677" y="572186"/>
                </a:cubicBezTo>
                <a:cubicBezTo>
                  <a:pt x="733544" y="575095"/>
                  <a:pt x="735129" y="578172"/>
                  <a:pt x="736419" y="581381"/>
                </a:cubicBezTo>
                <a:cubicBezTo>
                  <a:pt x="750472" y="588321"/>
                  <a:pt x="735898" y="556109"/>
                  <a:pt x="748563" y="567039"/>
                </a:cubicBezTo>
                <a:cubicBezTo>
                  <a:pt x="761228" y="577969"/>
                  <a:pt x="757007" y="567618"/>
                  <a:pt x="767301" y="578606"/>
                </a:cubicBezTo>
                <a:cubicBezTo>
                  <a:pt x="777595" y="589594"/>
                  <a:pt x="773894" y="573401"/>
                  <a:pt x="769209" y="555010"/>
                </a:cubicBezTo>
                <a:cubicBezTo>
                  <a:pt x="764525" y="536620"/>
                  <a:pt x="773894" y="548707"/>
                  <a:pt x="778578" y="557324"/>
                </a:cubicBezTo>
                <a:cubicBezTo>
                  <a:pt x="783262" y="565940"/>
                  <a:pt x="783262" y="582596"/>
                  <a:pt x="779966" y="593526"/>
                </a:cubicBezTo>
                <a:cubicBezTo>
                  <a:pt x="776670" y="604456"/>
                  <a:pt x="761228" y="595261"/>
                  <a:pt x="762616" y="588900"/>
                </a:cubicBezTo>
                <a:cubicBezTo>
                  <a:pt x="764005" y="582538"/>
                  <a:pt x="747175" y="585487"/>
                  <a:pt x="746713" y="594105"/>
                </a:cubicBezTo>
                <a:cubicBezTo>
                  <a:pt x="746250" y="602721"/>
                  <a:pt x="757470" y="619377"/>
                  <a:pt x="765913" y="621112"/>
                </a:cubicBezTo>
                <a:cubicBezTo>
                  <a:pt x="774356" y="622847"/>
                  <a:pt x="767821" y="638461"/>
                  <a:pt x="773431" y="640081"/>
                </a:cubicBezTo>
                <a:cubicBezTo>
                  <a:pt x="780429" y="642394"/>
                  <a:pt x="779966" y="658471"/>
                  <a:pt x="784188" y="656158"/>
                </a:cubicBezTo>
                <a:cubicBezTo>
                  <a:pt x="788409" y="653845"/>
                  <a:pt x="787021" y="634355"/>
                  <a:pt x="782337" y="625738"/>
                </a:cubicBezTo>
                <a:cubicBezTo>
                  <a:pt x="777653" y="617121"/>
                  <a:pt x="779503" y="604456"/>
                  <a:pt x="786096" y="607290"/>
                </a:cubicBezTo>
                <a:cubicBezTo>
                  <a:pt x="792689" y="610124"/>
                  <a:pt x="786096" y="622847"/>
                  <a:pt x="789335" y="626837"/>
                </a:cubicBezTo>
                <a:cubicBezTo>
                  <a:pt x="792573" y="630827"/>
                  <a:pt x="795927" y="622269"/>
                  <a:pt x="803445" y="617642"/>
                </a:cubicBezTo>
                <a:cubicBezTo>
                  <a:pt x="810964" y="613015"/>
                  <a:pt x="800149" y="598673"/>
                  <a:pt x="802925" y="591213"/>
                </a:cubicBezTo>
                <a:cubicBezTo>
                  <a:pt x="805701" y="583753"/>
                  <a:pt x="813740" y="597574"/>
                  <a:pt x="817036" y="610182"/>
                </a:cubicBezTo>
                <a:cubicBezTo>
                  <a:pt x="820333" y="622789"/>
                  <a:pt x="809055" y="622847"/>
                  <a:pt x="809055" y="629150"/>
                </a:cubicBezTo>
                <a:cubicBezTo>
                  <a:pt x="809055" y="635454"/>
                  <a:pt x="799224" y="632620"/>
                  <a:pt x="795927" y="636611"/>
                </a:cubicBezTo>
                <a:cubicBezTo>
                  <a:pt x="792631" y="640601"/>
                  <a:pt x="794540" y="665526"/>
                  <a:pt x="798704" y="665931"/>
                </a:cubicBezTo>
                <a:cubicBezTo>
                  <a:pt x="802867" y="666336"/>
                  <a:pt x="805296" y="645285"/>
                  <a:pt x="808130" y="656158"/>
                </a:cubicBezTo>
                <a:cubicBezTo>
                  <a:pt x="810964" y="667030"/>
                  <a:pt x="820737" y="642394"/>
                  <a:pt x="823108" y="652746"/>
                </a:cubicBezTo>
                <a:cubicBezTo>
                  <a:pt x="825480" y="663098"/>
                  <a:pt x="838087" y="673970"/>
                  <a:pt x="842771" y="671136"/>
                </a:cubicBezTo>
                <a:cubicBezTo>
                  <a:pt x="847456" y="668302"/>
                  <a:pt x="840921" y="657893"/>
                  <a:pt x="833403" y="657314"/>
                </a:cubicBezTo>
                <a:cubicBezTo>
                  <a:pt x="825884" y="656736"/>
                  <a:pt x="827619" y="642394"/>
                  <a:pt x="833865" y="641816"/>
                </a:cubicBezTo>
                <a:cubicBezTo>
                  <a:pt x="840111" y="641237"/>
                  <a:pt x="852660" y="662519"/>
                  <a:pt x="852140" y="669401"/>
                </a:cubicBezTo>
                <a:cubicBezTo>
                  <a:pt x="851619" y="676283"/>
                  <a:pt x="846357" y="676283"/>
                  <a:pt x="839995" y="683744"/>
                </a:cubicBezTo>
                <a:cubicBezTo>
                  <a:pt x="833634" y="691204"/>
                  <a:pt x="826405" y="671136"/>
                  <a:pt x="819812" y="672177"/>
                </a:cubicBezTo>
                <a:cubicBezTo>
                  <a:pt x="813219" y="673218"/>
                  <a:pt x="819812" y="685363"/>
                  <a:pt x="823108" y="693980"/>
                </a:cubicBezTo>
                <a:cubicBezTo>
                  <a:pt x="826405" y="702597"/>
                  <a:pt x="814665" y="714683"/>
                  <a:pt x="823571" y="720987"/>
                </a:cubicBezTo>
                <a:cubicBezTo>
                  <a:pt x="832477" y="727291"/>
                  <a:pt x="829354" y="716418"/>
                  <a:pt x="831552" y="711792"/>
                </a:cubicBezTo>
                <a:cubicBezTo>
                  <a:pt x="833750" y="707165"/>
                  <a:pt x="839995" y="712948"/>
                  <a:pt x="844679" y="717575"/>
                </a:cubicBezTo>
                <a:cubicBezTo>
                  <a:pt x="849364" y="722202"/>
                  <a:pt x="849827" y="707801"/>
                  <a:pt x="849827" y="702018"/>
                </a:cubicBezTo>
                <a:cubicBezTo>
                  <a:pt x="849827" y="696235"/>
                  <a:pt x="857807" y="699763"/>
                  <a:pt x="862029" y="707223"/>
                </a:cubicBezTo>
                <a:cubicBezTo>
                  <a:pt x="866251" y="714683"/>
                  <a:pt x="866713" y="699185"/>
                  <a:pt x="872786" y="700341"/>
                </a:cubicBezTo>
                <a:cubicBezTo>
                  <a:pt x="878858" y="701498"/>
                  <a:pt x="874637" y="713527"/>
                  <a:pt x="874637" y="719888"/>
                </a:cubicBezTo>
                <a:cubicBezTo>
                  <a:pt x="874637" y="726250"/>
                  <a:pt x="885451" y="714105"/>
                  <a:pt x="884526" y="721565"/>
                </a:cubicBezTo>
                <a:lnTo>
                  <a:pt x="884526" y="724457"/>
                </a:lnTo>
                <a:cubicBezTo>
                  <a:pt x="890309" y="719310"/>
                  <a:pt x="896092" y="714683"/>
                  <a:pt x="900429" y="711214"/>
                </a:cubicBezTo>
                <a:cubicBezTo>
                  <a:pt x="911186" y="701209"/>
                  <a:pt x="891465" y="695483"/>
                  <a:pt x="895225" y="684553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1" name="Frihåndsform: figur 600">
            <a:extLst>
              <a:ext uri="{FF2B5EF4-FFF2-40B4-BE49-F238E27FC236}">
                <a16:creationId xmlns:a16="http://schemas.microsoft.com/office/drawing/2014/main" id="{409A5253-EAB8-4162-838F-FA0E848ADC15}"/>
              </a:ext>
            </a:extLst>
          </p:cNvPr>
          <p:cNvSpPr/>
          <p:nvPr/>
        </p:nvSpPr>
        <p:spPr>
          <a:xfrm>
            <a:off x="7227632" y="2835568"/>
            <a:ext cx="200138" cy="347874"/>
          </a:xfrm>
          <a:custGeom>
            <a:avLst/>
            <a:gdLst>
              <a:gd name="connsiteX0" fmla="*/ 195454 w 200138"/>
              <a:gd name="connsiteY0" fmla="*/ 248928 h 347874"/>
              <a:gd name="connsiteX1" fmla="*/ 192678 w 200138"/>
              <a:gd name="connsiteY1" fmla="*/ 247771 h 347874"/>
              <a:gd name="connsiteX2" fmla="*/ 177179 w 200138"/>
              <a:gd name="connsiteY2" fmla="*/ 235164 h 347874"/>
              <a:gd name="connsiteX3" fmla="*/ 175791 w 200138"/>
              <a:gd name="connsiteY3" fmla="*/ 236899 h 347874"/>
              <a:gd name="connsiteX4" fmla="*/ 164225 w 200138"/>
              <a:gd name="connsiteY4" fmla="*/ 235164 h 347874"/>
              <a:gd name="connsiteX5" fmla="*/ 163763 w 200138"/>
              <a:gd name="connsiteY5" fmla="*/ 219608 h 347874"/>
              <a:gd name="connsiteX6" fmla="*/ 156302 w 200138"/>
              <a:gd name="connsiteY6" fmla="*/ 204109 h 347874"/>
              <a:gd name="connsiteX7" fmla="*/ 156302 w 200138"/>
              <a:gd name="connsiteY7" fmla="*/ 202663 h 347874"/>
              <a:gd name="connsiteX8" fmla="*/ 144736 w 200138"/>
              <a:gd name="connsiteY8" fmla="*/ 188321 h 347874"/>
              <a:gd name="connsiteX9" fmla="*/ 141902 w 200138"/>
              <a:gd name="connsiteY9" fmla="*/ 180860 h 347874"/>
              <a:gd name="connsiteX10" fmla="*/ 140052 w 200138"/>
              <a:gd name="connsiteY10" fmla="*/ 179704 h 347874"/>
              <a:gd name="connsiteX11" fmla="*/ 128486 w 200138"/>
              <a:gd name="connsiteY11" fmla="*/ 163569 h 347874"/>
              <a:gd name="connsiteX12" fmla="*/ 127560 w 200138"/>
              <a:gd name="connsiteY12" fmla="*/ 156108 h 347874"/>
              <a:gd name="connsiteX13" fmla="*/ 125709 w 200138"/>
              <a:gd name="connsiteY13" fmla="*/ 149805 h 347874"/>
              <a:gd name="connsiteX14" fmla="*/ 112292 w 200138"/>
              <a:gd name="connsiteY14" fmla="*/ 127482 h 347874"/>
              <a:gd name="connsiteX15" fmla="*/ 107145 w 200138"/>
              <a:gd name="connsiteY15" fmla="*/ 122913 h 347874"/>
              <a:gd name="connsiteX16" fmla="*/ 86037 w 200138"/>
              <a:gd name="connsiteY16" fmla="*/ 118865 h 347874"/>
              <a:gd name="connsiteX17" fmla="*/ 91184 w 200138"/>
              <a:gd name="connsiteY17" fmla="*/ 103366 h 347874"/>
              <a:gd name="connsiteX18" fmla="*/ 89796 w 200138"/>
              <a:gd name="connsiteY18" fmla="*/ 94749 h 347874"/>
              <a:gd name="connsiteX19" fmla="*/ 105237 w 200138"/>
              <a:gd name="connsiteY19" fmla="*/ 69997 h 347874"/>
              <a:gd name="connsiteX20" fmla="*/ 110384 w 200138"/>
              <a:gd name="connsiteY20" fmla="*/ 63693 h 347874"/>
              <a:gd name="connsiteX21" fmla="*/ 110904 w 200138"/>
              <a:gd name="connsiteY21" fmla="*/ 63693 h 347874"/>
              <a:gd name="connsiteX22" fmla="*/ 112755 w 200138"/>
              <a:gd name="connsiteY22" fmla="*/ 52763 h 347874"/>
              <a:gd name="connsiteX23" fmla="*/ 69150 w 200138"/>
              <a:gd name="connsiteY23" fmla="*/ 50450 h 347874"/>
              <a:gd name="connsiteX24" fmla="*/ 61169 w 200138"/>
              <a:gd name="connsiteY24" fmla="*/ 41255 h 347874"/>
              <a:gd name="connsiteX25" fmla="*/ 78981 w 200138"/>
              <a:gd name="connsiteY25" fmla="*/ 18122 h 347874"/>
              <a:gd name="connsiteX26" fmla="*/ 82278 w 200138"/>
              <a:gd name="connsiteY26" fmla="*/ 1467 h 347874"/>
              <a:gd name="connsiteX27" fmla="*/ 71984 w 200138"/>
              <a:gd name="connsiteY27" fmla="*/ 12397 h 347874"/>
              <a:gd name="connsiteX28" fmla="*/ 46654 w 200138"/>
              <a:gd name="connsiteY28" fmla="*/ 12975 h 347874"/>
              <a:gd name="connsiteX29" fmla="*/ 42894 w 200138"/>
              <a:gd name="connsiteY29" fmla="*/ 12975 h 347874"/>
              <a:gd name="connsiteX30" fmla="*/ 32600 w 200138"/>
              <a:gd name="connsiteY30" fmla="*/ 29631 h 347874"/>
              <a:gd name="connsiteX31" fmla="*/ 32138 w 200138"/>
              <a:gd name="connsiteY31" fmla="*/ 36513 h 347874"/>
              <a:gd name="connsiteX32" fmla="*/ 21844 w 200138"/>
              <a:gd name="connsiteY32" fmla="*/ 55481 h 347874"/>
              <a:gd name="connsiteX33" fmla="*/ 15714 w 200138"/>
              <a:gd name="connsiteY33" fmla="*/ 63520 h 347874"/>
              <a:gd name="connsiteX34" fmla="*/ 1660 w 200138"/>
              <a:gd name="connsiteY34" fmla="*/ 57216 h 347874"/>
              <a:gd name="connsiteX35" fmla="*/ 18547 w 200138"/>
              <a:gd name="connsiteY35" fmla="*/ 73872 h 347874"/>
              <a:gd name="connsiteX36" fmla="*/ 9641 w 200138"/>
              <a:gd name="connsiteY36" fmla="*/ 94576 h 347874"/>
              <a:gd name="connsiteX37" fmla="*/ 22306 w 200138"/>
              <a:gd name="connsiteY37" fmla="*/ 109496 h 347874"/>
              <a:gd name="connsiteX38" fmla="*/ 2586 w 200138"/>
              <a:gd name="connsiteY38" fmla="*/ 126846 h 347874"/>
              <a:gd name="connsiteX39" fmla="*/ 19472 w 200138"/>
              <a:gd name="connsiteY39" fmla="*/ 119964 h 347874"/>
              <a:gd name="connsiteX40" fmla="*/ 29304 w 200138"/>
              <a:gd name="connsiteY40" fmla="*/ 136619 h 347874"/>
              <a:gd name="connsiteX41" fmla="*/ 42894 w 200138"/>
              <a:gd name="connsiteY41" fmla="*/ 114817 h 347874"/>
              <a:gd name="connsiteX42" fmla="*/ 44803 w 200138"/>
              <a:gd name="connsiteY42" fmla="*/ 134306 h 347874"/>
              <a:gd name="connsiteX43" fmla="*/ 36359 w 200138"/>
              <a:gd name="connsiteY43" fmla="*/ 162528 h 347874"/>
              <a:gd name="connsiteX44" fmla="*/ 70075 w 200138"/>
              <a:gd name="connsiteY44" fmla="*/ 159058 h 347874"/>
              <a:gd name="connsiteX45" fmla="*/ 76205 w 200138"/>
              <a:gd name="connsiteY45" fmla="*/ 167096 h 347874"/>
              <a:gd name="connsiteX46" fmla="*/ 79965 w 200138"/>
              <a:gd name="connsiteY46" fmla="*/ 184446 h 347874"/>
              <a:gd name="connsiteX47" fmla="*/ 85748 w 200138"/>
              <a:gd name="connsiteY47" fmla="*/ 194798 h 347874"/>
              <a:gd name="connsiteX48" fmla="*/ 83897 w 200138"/>
              <a:gd name="connsiteY48" fmla="*/ 220070 h 347874"/>
              <a:gd name="connsiteX49" fmla="*/ 59954 w 200138"/>
              <a:gd name="connsiteY49" fmla="*/ 221227 h 347874"/>
              <a:gd name="connsiteX50" fmla="*/ 52495 w 200138"/>
              <a:gd name="connsiteY50" fmla="*/ 225853 h 347874"/>
              <a:gd name="connsiteX51" fmla="*/ 45439 w 200138"/>
              <a:gd name="connsiteY51" fmla="*/ 243203 h 347874"/>
              <a:gd name="connsiteX52" fmla="*/ 59492 w 200138"/>
              <a:gd name="connsiteY52" fmla="*/ 254133 h 347874"/>
              <a:gd name="connsiteX53" fmla="*/ 36995 w 200138"/>
              <a:gd name="connsiteY53" fmla="*/ 273102 h 347874"/>
              <a:gd name="connsiteX54" fmla="*/ 45902 w 200138"/>
              <a:gd name="connsiteY54" fmla="*/ 284668 h 347874"/>
              <a:gd name="connsiteX55" fmla="*/ 59954 w 200138"/>
              <a:gd name="connsiteY55" fmla="*/ 288138 h 347874"/>
              <a:gd name="connsiteX56" fmla="*/ 84822 w 200138"/>
              <a:gd name="connsiteY56" fmla="*/ 292186 h 347874"/>
              <a:gd name="connsiteX57" fmla="*/ 86673 w 200138"/>
              <a:gd name="connsiteY57" fmla="*/ 299068 h 347874"/>
              <a:gd name="connsiteX58" fmla="*/ 60418 w 200138"/>
              <a:gd name="connsiteY58" fmla="*/ 303059 h 347874"/>
              <a:gd name="connsiteX59" fmla="*/ 30460 w 200138"/>
              <a:gd name="connsiteY59" fmla="*/ 346779 h 347874"/>
              <a:gd name="connsiteX60" fmla="*/ 47810 w 200138"/>
              <a:gd name="connsiteY60" fmla="*/ 335213 h 347874"/>
              <a:gd name="connsiteX61" fmla="*/ 58567 w 200138"/>
              <a:gd name="connsiteY61" fmla="*/ 335213 h 347874"/>
              <a:gd name="connsiteX62" fmla="*/ 67935 w 200138"/>
              <a:gd name="connsiteY62" fmla="*/ 324861 h 347874"/>
              <a:gd name="connsiteX63" fmla="*/ 87598 w 200138"/>
              <a:gd name="connsiteY63" fmla="*/ 322027 h 347874"/>
              <a:gd name="connsiteX64" fmla="*/ 91357 w 200138"/>
              <a:gd name="connsiteY64" fmla="*/ 323704 h 347874"/>
              <a:gd name="connsiteX65" fmla="*/ 92283 w 200138"/>
              <a:gd name="connsiteY65" fmla="*/ 323704 h 347874"/>
              <a:gd name="connsiteX66" fmla="*/ 110615 w 200138"/>
              <a:gd name="connsiteY66" fmla="*/ 317401 h 347874"/>
              <a:gd name="connsiteX67" fmla="*/ 129352 w 200138"/>
              <a:gd name="connsiteY67" fmla="*/ 322548 h 347874"/>
              <a:gd name="connsiteX68" fmla="*/ 155608 w 200138"/>
              <a:gd name="connsiteY68" fmla="*/ 316765 h 347874"/>
              <a:gd name="connsiteX69" fmla="*/ 188399 w 200138"/>
              <a:gd name="connsiteY69" fmla="*/ 300688 h 347874"/>
              <a:gd name="connsiteX70" fmla="*/ 178567 w 200138"/>
              <a:gd name="connsiteY70" fmla="*/ 294904 h 347874"/>
              <a:gd name="connsiteX71" fmla="*/ 180418 w 200138"/>
              <a:gd name="connsiteY71" fmla="*/ 278249 h 347874"/>
              <a:gd name="connsiteX72" fmla="*/ 200138 w 200138"/>
              <a:gd name="connsiteY72" fmla="*/ 251241 h 347874"/>
              <a:gd name="connsiteX73" fmla="*/ 195454 w 200138"/>
              <a:gd name="connsiteY73" fmla="*/ 248928 h 3478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200138" h="347874">
                <a:moveTo>
                  <a:pt x="195454" y="248928"/>
                </a:moveTo>
                <a:cubicBezTo>
                  <a:pt x="194529" y="248350"/>
                  <a:pt x="193604" y="248350"/>
                  <a:pt x="192678" y="247771"/>
                </a:cubicBezTo>
                <a:cubicBezTo>
                  <a:pt x="186028" y="245828"/>
                  <a:pt x="180418" y="241283"/>
                  <a:pt x="177179" y="235164"/>
                </a:cubicBezTo>
                <a:cubicBezTo>
                  <a:pt x="176255" y="235743"/>
                  <a:pt x="175791" y="236321"/>
                  <a:pt x="175791" y="236899"/>
                </a:cubicBezTo>
                <a:cubicBezTo>
                  <a:pt x="173420" y="243203"/>
                  <a:pt x="168274" y="242682"/>
                  <a:pt x="164225" y="235164"/>
                </a:cubicBezTo>
                <a:cubicBezTo>
                  <a:pt x="160177" y="227646"/>
                  <a:pt x="167522" y="220764"/>
                  <a:pt x="163763" y="219608"/>
                </a:cubicBezTo>
                <a:cubicBezTo>
                  <a:pt x="160003" y="218451"/>
                  <a:pt x="154856" y="208735"/>
                  <a:pt x="156302" y="204109"/>
                </a:cubicBezTo>
                <a:lnTo>
                  <a:pt x="156302" y="202663"/>
                </a:lnTo>
                <a:cubicBezTo>
                  <a:pt x="151791" y="198470"/>
                  <a:pt x="147859" y="193635"/>
                  <a:pt x="144736" y="188321"/>
                </a:cubicBezTo>
                <a:cubicBezTo>
                  <a:pt x="143348" y="186030"/>
                  <a:pt x="142365" y="183503"/>
                  <a:pt x="141902" y="180860"/>
                </a:cubicBezTo>
                <a:lnTo>
                  <a:pt x="140052" y="179704"/>
                </a:lnTo>
                <a:cubicBezTo>
                  <a:pt x="134153" y="176101"/>
                  <a:pt x="129989" y="170283"/>
                  <a:pt x="128486" y="163569"/>
                </a:cubicBezTo>
                <a:cubicBezTo>
                  <a:pt x="127734" y="161163"/>
                  <a:pt x="127386" y="158630"/>
                  <a:pt x="127560" y="156108"/>
                </a:cubicBezTo>
                <a:cubicBezTo>
                  <a:pt x="127098" y="153795"/>
                  <a:pt x="126172" y="152118"/>
                  <a:pt x="125709" y="149805"/>
                </a:cubicBezTo>
                <a:cubicBezTo>
                  <a:pt x="117960" y="144912"/>
                  <a:pt x="112986" y="136631"/>
                  <a:pt x="112292" y="127482"/>
                </a:cubicBezTo>
                <a:cubicBezTo>
                  <a:pt x="110268" y="126319"/>
                  <a:pt x="108533" y="124764"/>
                  <a:pt x="107145" y="122913"/>
                </a:cubicBezTo>
                <a:cubicBezTo>
                  <a:pt x="101015" y="113718"/>
                  <a:pt x="91184" y="118287"/>
                  <a:pt x="86037" y="118865"/>
                </a:cubicBezTo>
                <a:cubicBezTo>
                  <a:pt x="80889" y="119443"/>
                  <a:pt x="85112" y="110248"/>
                  <a:pt x="91184" y="103366"/>
                </a:cubicBezTo>
                <a:cubicBezTo>
                  <a:pt x="90258" y="100584"/>
                  <a:pt x="89796" y="97675"/>
                  <a:pt x="89796" y="94749"/>
                </a:cubicBezTo>
                <a:cubicBezTo>
                  <a:pt x="89738" y="84206"/>
                  <a:pt x="95753" y="74566"/>
                  <a:pt x="105237" y="69997"/>
                </a:cubicBezTo>
                <a:cubicBezTo>
                  <a:pt x="106683" y="67701"/>
                  <a:pt x="108417" y="65585"/>
                  <a:pt x="110384" y="63693"/>
                </a:cubicBezTo>
                <a:lnTo>
                  <a:pt x="110904" y="63693"/>
                </a:lnTo>
                <a:cubicBezTo>
                  <a:pt x="111945" y="60131"/>
                  <a:pt x="112582" y="56465"/>
                  <a:pt x="112755" y="52763"/>
                </a:cubicBezTo>
                <a:cubicBezTo>
                  <a:pt x="112755" y="45881"/>
                  <a:pt x="76205" y="46460"/>
                  <a:pt x="69150" y="50450"/>
                </a:cubicBezTo>
                <a:cubicBezTo>
                  <a:pt x="62094" y="54440"/>
                  <a:pt x="55097" y="44146"/>
                  <a:pt x="61169" y="41255"/>
                </a:cubicBezTo>
                <a:cubicBezTo>
                  <a:pt x="67241" y="38363"/>
                  <a:pt x="79502" y="23905"/>
                  <a:pt x="78981" y="18122"/>
                </a:cubicBezTo>
                <a:cubicBezTo>
                  <a:pt x="78461" y="12339"/>
                  <a:pt x="87888" y="7192"/>
                  <a:pt x="82278" y="1467"/>
                </a:cubicBezTo>
                <a:cubicBezTo>
                  <a:pt x="76668" y="-4259"/>
                  <a:pt x="76495" y="8349"/>
                  <a:pt x="71984" y="12397"/>
                </a:cubicBezTo>
                <a:cubicBezTo>
                  <a:pt x="67473" y="16445"/>
                  <a:pt x="57468" y="15231"/>
                  <a:pt x="46654" y="12975"/>
                </a:cubicBezTo>
                <a:cubicBezTo>
                  <a:pt x="45439" y="12397"/>
                  <a:pt x="44109" y="12397"/>
                  <a:pt x="42894" y="12975"/>
                </a:cubicBezTo>
                <a:cubicBezTo>
                  <a:pt x="41738" y="19655"/>
                  <a:pt x="38037" y="25629"/>
                  <a:pt x="32600" y="29631"/>
                </a:cubicBezTo>
                <a:cubicBezTo>
                  <a:pt x="32254" y="31909"/>
                  <a:pt x="32080" y="34211"/>
                  <a:pt x="32138" y="36513"/>
                </a:cubicBezTo>
                <a:cubicBezTo>
                  <a:pt x="32600" y="44551"/>
                  <a:pt x="19472" y="49178"/>
                  <a:pt x="21844" y="55481"/>
                </a:cubicBezTo>
                <a:cubicBezTo>
                  <a:pt x="24215" y="61785"/>
                  <a:pt x="19472" y="67048"/>
                  <a:pt x="15714" y="63520"/>
                </a:cubicBezTo>
                <a:cubicBezTo>
                  <a:pt x="11955" y="59992"/>
                  <a:pt x="8253" y="50855"/>
                  <a:pt x="1660" y="57216"/>
                </a:cubicBezTo>
                <a:cubicBezTo>
                  <a:pt x="-4932" y="63578"/>
                  <a:pt x="9641" y="72715"/>
                  <a:pt x="18547" y="73872"/>
                </a:cubicBezTo>
                <a:cubicBezTo>
                  <a:pt x="27453" y="75028"/>
                  <a:pt x="11492" y="83067"/>
                  <a:pt x="9641" y="94576"/>
                </a:cubicBezTo>
                <a:cubicBezTo>
                  <a:pt x="7791" y="106084"/>
                  <a:pt x="21208" y="101458"/>
                  <a:pt x="22306" y="109496"/>
                </a:cubicBezTo>
                <a:cubicBezTo>
                  <a:pt x="23405" y="117535"/>
                  <a:pt x="2586" y="119270"/>
                  <a:pt x="2586" y="126846"/>
                </a:cubicBezTo>
                <a:cubicBezTo>
                  <a:pt x="2586" y="134422"/>
                  <a:pt x="14152" y="123433"/>
                  <a:pt x="19472" y="119964"/>
                </a:cubicBezTo>
                <a:cubicBezTo>
                  <a:pt x="24793" y="116494"/>
                  <a:pt x="16639" y="139511"/>
                  <a:pt x="29304" y="136619"/>
                </a:cubicBezTo>
                <a:cubicBezTo>
                  <a:pt x="41969" y="133727"/>
                  <a:pt x="38210" y="114238"/>
                  <a:pt x="42894" y="114817"/>
                </a:cubicBezTo>
                <a:cubicBezTo>
                  <a:pt x="47579" y="115395"/>
                  <a:pt x="41044" y="125689"/>
                  <a:pt x="44803" y="134306"/>
                </a:cubicBezTo>
                <a:cubicBezTo>
                  <a:pt x="48562" y="142923"/>
                  <a:pt x="35897" y="156166"/>
                  <a:pt x="36359" y="162528"/>
                </a:cubicBezTo>
                <a:cubicBezTo>
                  <a:pt x="36822" y="168889"/>
                  <a:pt x="62152" y="168831"/>
                  <a:pt x="70075" y="159058"/>
                </a:cubicBezTo>
                <a:cubicBezTo>
                  <a:pt x="77998" y="149284"/>
                  <a:pt x="81641" y="159636"/>
                  <a:pt x="76205" y="167096"/>
                </a:cubicBezTo>
                <a:cubicBezTo>
                  <a:pt x="70769" y="174557"/>
                  <a:pt x="72909" y="181496"/>
                  <a:pt x="79965" y="184446"/>
                </a:cubicBezTo>
                <a:cubicBezTo>
                  <a:pt x="87020" y="187395"/>
                  <a:pt x="89333" y="187916"/>
                  <a:pt x="85748" y="194798"/>
                </a:cubicBezTo>
                <a:cubicBezTo>
                  <a:pt x="82162" y="201680"/>
                  <a:pt x="85285" y="213767"/>
                  <a:pt x="83897" y="220070"/>
                </a:cubicBezTo>
                <a:cubicBezTo>
                  <a:pt x="82509" y="226374"/>
                  <a:pt x="60418" y="225275"/>
                  <a:pt x="59954" y="221227"/>
                </a:cubicBezTo>
                <a:cubicBezTo>
                  <a:pt x="59492" y="217179"/>
                  <a:pt x="50123" y="220070"/>
                  <a:pt x="52495" y="225853"/>
                </a:cubicBezTo>
                <a:cubicBezTo>
                  <a:pt x="54865" y="231637"/>
                  <a:pt x="44976" y="237882"/>
                  <a:pt x="45439" y="243203"/>
                </a:cubicBezTo>
                <a:cubicBezTo>
                  <a:pt x="45902" y="248523"/>
                  <a:pt x="59030" y="247251"/>
                  <a:pt x="59492" y="254133"/>
                </a:cubicBezTo>
                <a:cubicBezTo>
                  <a:pt x="59954" y="261015"/>
                  <a:pt x="50123" y="268475"/>
                  <a:pt x="36995" y="273102"/>
                </a:cubicBezTo>
                <a:cubicBezTo>
                  <a:pt x="23868" y="277728"/>
                  <a:pt x="39829" y="289757"/>
                  <a:pt x="45902" y="284668"/>
                </a:cubicBezTo>
                <a:cubicBezTo>
                  <a:pt x="51974" y="279579"/>
                  <a:pt x="50586" y="288138"/>
                  <a:pt x="59954" y="288138"/>
                </a:cubicBezTo>
                <a:cubicBezTo>
                  <a:pt x="69323" y="288138"/>
                  <a:pt x="74470" y="296755"/>
                  <a:pt x="84822" y="292186"/>
                </a:cubicBezTo>
                <a:cubicBezTo>
                  <a:pt x="95174" y="287618"/>
                  <a:pt x="94653" y="292186"/>
                  <a:pt x="86673" y="299068"/>
                </a:cubicBezTo>
                <a:cubicBezTo>
                  <a:pt x="78692" y="305950"/>
                  <a:pt x="67473" y="298490"/>
                  <a:pt x="60418" y="303059"/>
                </a:cubicBezTo>
                <a:cubicBezTo>
                  <a:pt x="53362" y="307627"/>
                  <a:pt x="25255" y="339319"/>
                  <a:pt x="30460" y="346779"/>
                </a:cubicBezTo>
                <a:cubicBezTo>
                  <a:pt x="33699" y="351348"/>
                  <a:pt x="37921" y="340476"/>
                  <a:pt x="47810" y="335213"/>
                </a:cubicBezTo>
                <a:cubicBezTo>
                  <a:pt x="50991" y="332824"/>
                  <a:pt x="55386" y="332824"/>
                  <a:pt x="58567" y="335213"/>
                </a:cubicBezTo>
                <a:cubicBezTo>
                  <a:pt x="60996" y="331188"/>
                  <a:pt x="64177" y="327672"/>
                  <a:pt x="67935" y="324861"/>
                </a:cubicBezTo>
                <a:cubicBezTo>
                  <a:pt x="73892" y="321397"/>
                  <a:pt x="80947" y="320379"/>
                  <a:pt x="87598" y="322027"/>
                </a:cubicBezTo>
                <a:cubicBezTo>
                  <a:pt x="88928" y="322461"/>
                  <a:pt x="90143" y="323028"/>
                  <a:pt x="91357" y="323704"/>
                </a:cubicBezTo>
                <a:lnTo>
                  <a:pt x="92283" y="323704"/>
                </a:lnTo>
                <a:cubicBezTo>
                  <a:pt x="99107" y="325006"/>
                  <a:pt x="106047" y="322606"/>
                  <a:pt x="110615" y="317401"/>
                </a:cubicBezTo>
                <a:cubicBezTo>
                  <a:pt x="114779" y="313353"/>
                  <a:pt x="126056" y="325440"/>
                  <a:pt x="129352" y="322548"/>
                </a:cubicBezTo>
                <a:cubicBezTo>
                  <a:pt x="137507" y="318552"/>
                  <a:pt x="146529" y="316568"/>
                  <a:pt x="155608" y="316765"/>
                </a:cubicBezTo>
                <a:cubicBezTo>
                  <a:pt x="163069" y="317343"/>
                  <a:pt x="183252" y="306413"/>
                  <a:pt x="188399" y="300688"/>
                </a:cubicBezTo>
                <a:cubicBezTo>
                  <a:pt x="193546" y="294962"/>
                  <a:pt x="185102" y="293748"/>
                  <a:pt x="178567" y="294904"/>
                </a:cubicBezTo>
                <a:cubicBezTo>
                  <a:pt x="172032" y="296061"/>
                  <a:pt x="172784" y="286866"/>
                  <a:pt x="180418" y="278249"/>
                </a:cubicBezTo>
                <a:cubicBezTo>
                  <a:pt x="188052" y="269632"/>
                  <a:pt x="199156" y="263907"/>
                  <a:pt x="200138" y="251241"/>
                </a:cubicBezTo>
                <a:cubicBezTo>
                  <a:pt x="198346" y="250993"/>
                  <a:pt x="196726" y="250183"/>
                  <a:pt x="195454" y="248928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2" name="Frihåndsform: figur 601">
            <a:extLst>
              <a:ext uri="{FF2B5EF4-FFF2-40B4-BE49-F238E27FC236}">
                <a16:creationId xmlns:a16="http://schemas.microsoft.com/office/drawing/2014/main" id="{464412B6-B0AF-4093-AF08-4DC73FDAC141}"/>
              </a:ext>
            </a:extLst>
          </p:cNvPr>
          <p:cNvSpPr/>
          <p:nvPr/>
        </p:nvSpPr>
        <p:spPr>
          <a:xfrm>
            <a:off x="7503334" y="2270963"/>
            <a:ext cx="604478" cy="597307"/>
          </a:xfrm>
          <a:custGeom>
            <a:avLst/>
            <a:gdLst>
              <a:gd name="connsiteX0" fmla="*/ 587188 w 604478"/>
              <a:gd name="connsiteY0" fmla="*/ 68199 h 597307"/>
              <a:gd name="connsiteX1" fmla="*/ 581000 w 604478"/>
              <a:gd name="connsiteY1" fmla="*/ 72201 h 597307"/>
              <a:gd name="connsiteX2" fmla="*/ 576894 w 604478"/>
              <a:gd name="connsiteY2" fmla="*/ 67042 h 597307"/>
              <a:gd name="connsiteX3" fmla="*/ 561453 w 604478"/>
              <a:gd name="connsiteY3" fmla="*/ 53221 h 597307"/>
              <a:gd name="connsiteX4" fmla="*/ 573019 w 604478"/>
              <a:gd name="connsiteY4" fmla="*/ 54377 h 597307"/>
              <a:gd name="connsiteX5" fmla="*/ 588518 w 604478"/>
              <a:gd name="connsiteY5" fmla="*/ 48594 h 597307"/>
              <a:gd name="connsiteX6" fmla="*/ 604422 w 604478"/>
              <a:gd name="connsiteY6" fmla="*/ 41134 h 597307"/>
              <a:gd name="connsiteX7" fmla="*/ 592278 w 604478"/>
              <a:gd name="connsiteY7" fmla="*/ 27312 h 597307"/>
              <a:gd name="connsiteX8" fmla="*/ 574465 w 604478"/>
              <a:gd name="connsiteY8" fmla="*/ 20430 h 597307"/>
              <a:gd name="connsiteX9" fmla="*/ 561800 w 604478"/>
              <a:gd name="connsiteY9" fmla="*/ 13548 h 597307"/>
              <a:gd name="connsiteX10" fmla="*/ 557115 w 604478"/>
              <a:gd name="connsiteY10" fmla="*/ 12391 h 597307"/>
              <a:gd name="connsiteX11" fmla="*/ 549598 w 604478"/>
              <a:gd name="connsiteY11" fmla="*/ 16382 h 597307"/>
              <a:gd name="connsiteX12" fmla="*/ 543815 w 604478"/>
              <a:gd name="connsiteY12" fmla="*/ 29047 h 597307"/>
              <a:gd name="connsiteX13" fmla="*/ 538031 w 604478"/>
              <a:gd name="connsiteY13" fmla="*/ 31360 h 597307"/>
              <a:gd name="connsiteX14" fmla="*/ 538552 w 604478"/>
              <a:gd name="connsiteY14" fmla="*/ 16960 h 597307"/>
              <a:gd name="connsiteX15" fmla="*/ 536180 w 604478"/>
              <a:gd name="connsiteY15" fmla="*/ 16382 h 597307"/>
              <a:gd name="connsiteX16" fmla="*/ 527737 w 604478"/>
              <a:gd name="connsiteY16" fmla="*/ 13548 h 597307"/>
              <a:gd name="connsiteX17" fmla="*/ 526349 w 604478"/>
              <a:gd name="connsiteY17" fmla="*/ 12970 h 597307"/>
              <a:gd name="connsiteX18" fmla="*/ 514783 w 604478"/>
              <a:gd name="connsiteY18" fmla="*/ 12970 h 597307"/>
              <a:gd name="connsiteX19" fmla="*/ 515766 w 604478"/>
              <a:gd name="connsiteY19" fmla="*/ 15803 h 597307"/>
              <a:gd name="connsiteX20" fmla="*/ 501655 w 604478"/>
              <a:gd name="connsiteY20" fmla="*/ 37664 h 597307"/>
              <a:gd name="connsiteX21" fmla="*/ 502175 w 604478"/>
              <a:gd name="connsiteY21" fmla="*/ 14126 h 597307"/>
              <a:gd name="connsiteX22" fmla="*/ 496046 w 604478"/>
              <a:gd name="connsiteY22" fmla="*/ 12970 h 597307"/>
              <a:gd name="connsiteX23" fmla="*/ 487139 w 604478"/>
              <a:gd name="connsiteY23" fmla="*/ 23900 h 597307"/>
              <a:gd name="connsiteX24" fmla="*/ 464643 w 604478"/>
              <a:gd name="connsiteY24" fmla="*/ 50329 h 597307"/>
              <a:gd name="connsiteX25" fmla="*/ 468864 w 604478"/>
              <a:gd name="connsiteY25" fmla="*/ 32517 h 597307"/>
              <a:gd name="connsiteX26" fmla="*/ 484363 w 604478"/>
              <a:gd name="connsiteY26" fmla="*/ 11235 h 597307"/>
              <a:gd name="connsiteX27" fmla="*/ 488065 w 604478"/>
              <a:gd name="connsiteY27" fmla="*/ 8343 h 597307"/>
              <a:gd name="connsiteX28" fmla="*/ 482282 w 604478"/>
              <a:gd name="connsiteY28" fmla="*/ 305 h 597307"/>
              <a:gd name="connsiteX29" fmla="*/ 481818 w 604478"/>
              <a:gd name="connsiteY29" fmla="*/ 305 h 597307"/>
              <a:gd name="connsiteX30" fmla="*/ 469154 w 604478"/>
              <a:gd name="connsiteY30" fmla="*/ 12970 h 597307"/>
              <a:gd name="connsiteX31" fmla="*/ 458860 w 604478"/>
              <a:gd name="connsiteY31" fmla="*/ 11235 h 597307"/>
              <a:gd name="connsiteX32" fmla="*/ 449491 w 604478"/>
              <a:gd name="connsiteY32" fmla="*/ 14647 h 597307"/>
              <a:gd name="connsiteX33" fmla="*/ 448508 w 604478"/>
              <a:gd name="connsiteY33" fmla="*/ 21008 h 597307"/>
              <a:gd name="connsiteX34" fmla="*/ 443361 w 604478"/>
              <a:gd name="connsiteY34" fmla="*/ 24999 h 597307"/>
              <a:gd name="connsiteX35" fmla="*/ 426994 w 604478"/>
              <a:gd name="connsiteY35" fmla="*/ 31360 h 597307"/>
              <a:gd name="connsiteX36" fmla="*/ 421211 w 604478"/>
              <a:gd name="connsiteY36" fmla="*/ 42290 h 597307"/>
              <a:gd name="connsiteX37" fmla="*/ 420633 w 604478"/>
              <a:gd name="connsiteY37" fmla="*/ 57084 h 597307"/>
              <a:gd name="connsiteX38" fmla="*/ 418898 w 604478"/>
              <a:gd name="connsiteY38" fmla="*/ 58368 h 597307"/>
              <a:gd name="connsiteX39" fmla="*/ 409992 w 604478"/>
              <a:gd name="connsiteY39" fmla="*/ 39977 h 597307"/>
              <a:gd name="connsiteX40" fmla="*/ 414676 w 604478"/>
              <a:gd name="connsiteY40" fmla="*/ 29047 h 597307"/>
              <a:gd name="connsiteX41" fmla="*/ 426242 w 604478"/>
              <a:gd name="connsiteY41" fmla="*/ 18117 h 597307"/>
              <a:gd name="connsiteX42" fmla="*/ 409818 w 604478"/>
              <a:gd name="connsiteY42" fmla="*/ 23900 h 597307"/>
              <a:gd name="connsiteX43" fmla="*/ 394840 w 604478"/>
              <a:gd name="connsiteY43" fmla="*/ 23322 h 597307"/>
              <a:gd name="connsiteX44" fmla="*/ 400623 w 604478"/>
              <a:gd name="connsiteY44" fmla="*/ 39977 h 597307"/>
              <a:gd name="connsiteX45" fmla="*/ 394030 w 604478"/>
              <a:gd name="connsiteY45" fmla="*/ 45760 h 597307"/>
              <a:gd name="connsiteX46" fmla="*/ 376219 w 604478"/>
              <a:gd name="connsiteY46" fmla="*/ 46339 h 597307"/>
              <a:gd name="connsiteX47" fmla="*/ 389346 w 604478"/>
              <a:gd name="connsiteY47" fmla="*/ 60160 h 597307"/>
              <a:gd name="connsiteX48" fmla="*/ 378127 w 604478"/>
              <a:gd name="connsiteY48" fmla="*/ 58425 h 597307"/>
              <a:gd name="connsiteX49" fmla="*/ 365461 w 604478"/>
              <a:gd name="connsiteY49" fmla="*/ 49230 h 597307"/>
              <a:gd name="connsiteX50" fmla="*/ 357944 w 604478"/>
              <a:gd name="connsiteY50" fmla="*/ 54377 h 597307"/>
              <a:gd name="connsiteX51" fmla="*/ 363727 w 604478"/>
              <a:gd name="connsiteY51" fmla="*/ 72768 h 597307"/>
              <a:gd name="connsiteX52" fmla="*/ 355746 w 604478"/>
              <a:gd name="connsiteY52" fmla="*/ 66985 h 597307"/>
              <a:gd name="connsiteX53" fmla="*/ 342618 w 604478"/>
              <a:gd name="connsiteY53" fmla="*/ 65828 h 597307"/>
              <a:gd name="connsiteX54" fmla="*/ 340768 w 604478"/>
              <a:gd name="connsiteY54" fmla="*/ 49751 h 597307"/>
              <a:gd name="connsiteX55" fmla="*/ 324343 w 604478"/>
              <a:gd name="connsiteY55" fmla="*/ 51486 h 597307"/>
              <a:gd name="connsiteX56" fmla="*/ 317750 w 604478"/>
              <a:gd name="connsiteY56" fmla="*/ 59524 h 597307"/>
              <a:gd name="connsiteX57" fmla="*/ 315900 w 604478"/>
              <a:gd name="connsiteY57" fmla="*/ 72131 h 597307"/>
              <a:gd name="connsiteX58" fmla="*/ 308381 w 604478"/>
              <a:gd name="connsiteY58" fmla="*/ 78493 h 597307"/>
              <a:gd name="connsiteX59" fmla="*/ 305201 w 604478"/>
              <a:gd name="connsiteY59" fmla="*/ 83634 h 597307"/>
              <a:gd name="connsiteX60" fmla="*/ 300054 w 604478"/>
              <a:gd name="connsiteY60" fmla="*/ 80436 h 597307"/>
              <a:gd name="connsiteX61" fmla="*/ 299938 w 604478"/>
              <a:gd name="connsiteY61" fmla="*/ 79650 h 597307"/>
              <a:gd name="connsiteX62" fmla="*/ 284035 w 604478"/>
              <a:gd name="connsiteY62" fmla="*/ 81905 h 597307"/>
              <a:gd name="connsiteX63" fmla="*/ 271832 w 604478"/>
              <a:gd name="connsiteY63" fmla="*/ 100874 h 597307"/>
              <a:gd name="connsiteX64" fmla="*/ 286868 w 604478"/>
              <a:gd name="connsiteY64" fmla="*/ 99717 h 597307"/>
              <a:gd name="connsiteX65" fmla="*/ 290107 w 604478"/>
              <a:gd name="connsiteY65" fmla="*/ 109491 h 597307"/>
              <a:gd name="connsiteX66" fmla="*/ 288256 w 604478"/>
              <a:gd name="connsiteY66" fmla="*/ 117009 h 597307"/>
              <a:gd name="connsiteX67" fmla="*/ 276054 w 604478"/>
              <a:gd name="connsiteY67" fmla="*/ 118686 h 597307"/>
              <a:gd name="connsiteX68" fmla="*/ 265760 w 604478"/>
              <a:gd name="connsiteY68" fmla="*/ 111226 h 597307"/>
              <a:gd name="connsiteX69" fmla="*/ 253095 w 604478"/>
              <a:gd name="connsiteY69" fmla="*/ 118686 h 597307"/>
              <a:gd name="connsiteX70" fmla="*/ 258878 w 604478"/>
              <a:gd name="connsiteY70" fmla="*/ 95553 h 597307"/>
              <a:gd name="connsiteX71" fmla="*/ 244825 w 604478"/>
              <a:gd name="connsiteY71" fmla="*/ 108739 h 597307"/>
              <a:gd name="connsiteX72" fmla="*/ 229846 w 604478"/>
              <a:gd name="connsiteY72" fmla="*/ 122561 h 597307"/>
              <a:gd name="connsiteX73" fmla="*/ 220015 w 604478"/>
              <a:gd name="connsiteY73" fmla="*/ 137481 h 597307"/>
              <a:gd name="connsiteX74" fmla="*/ 191099 w 604478"/>
              <a:gd name="connsiteY74" fmla="*/ 156450 h 597307"/>
              <a:gd name="connsiteX75" fmla="*/ 199080 w 604478"/>
              <a:gd name="connsiteY75" fmla="*/ 157028 h 597307"/>
              <a:gd name="connsiteX76" fmla="*/ 216430 w 604478"/>
              <a:gd name="connsiteY76" fmla="*/ 146677 h 597307"/>
              <a:gd name="connsiteX77" fmla="*/ 239562 w 604478"/>
              <a:gd name="connsiteY77" fmla="*/ 136903 h 597307"/>
              <a:gd name="connsiteX78" fmla="*/ 251649 w 604478"/>
              <a:gd name="connsiteY78" fmla="*/ 137354 h 597307"/>
              <a:gd name="connsiteX79" fmla="*/ 253615 w 604478"/>
              <a:gd name="connsiteY79" fmla="*/ 134647 h 597307"/>
              <a:gd name="connsiteX80" fmla="*/ 268131 w 604478"/>
              <a:gd name="connsiteY80" fmla="*/ 133491 h 597307"/>
              <a:gd name="connsiteX81" fmla="*/ 266281 w 604478"/>
              <a:gd name="connsiteY81" fmla="*/ 148411 h 597307"/>
              <a:gd name="connsiteX82" fmla="*/ 259688 w 604478"/>
              <a:gd name="connsiteY82" fmla="*/ 153038 h 597307"/>
              <a:gd name="connsiteX83" fmla="*/ 250319 w 604478"/>
              <a:gd name="connsiteY83" fmla="*/ 147833 h 597307"/>
              <a:gd name="connsiteX84" fmla="*/ 239099 w 604478"/>
              <a:gd name="connsiteY84" fmla="*/ 159400 h 597307"/>
              <a:gd name="connsiteX85" fmla="*/ 229731 w 604478"/>
              <a:gd name="connsiteY85" fmla="*/ 179525 h 597307"/>
              <a:gd name="connsiteX86" fmla="*/ 220824 w 604478"/>
              <a:gd name="connsiteY86" fmla="*/ 188142 h 597307"/>
              <a:gd name="connsiteX87" fmla="*/ 199253 w 604478"/>
              <a:gd name="connsiteY87" fmla="*/ 223188 h 597307"/>
              <a:gd name="connsiteX88" fmla="*/ 195495 w 604478"/>
              <a:gd name="connsiteY88" fmla="*/ 243891 h 597307"/>
              <a:gd name="connsiteX89" fmla="*/ 177220 w 604478"/>
              <a:gd name="connsiteY89" fmla="*/ 247361 h 597307"/>
              <a:gd name="connsiteX90" fmla="*/ 173923 w 604478"/>
              <a:gd name="connsiteY90" fmla="*/ 272634 h 597307"/>
              <a:gd name="connsiteX91" fmla="*/ 173923 w 604478"/>
              <a:gd name="connsiteY91" fmla="*/ 291603 h 597307"/>
              <a:gd name="connsiteX92" fmla="*/ 159407 w 604478"/>
              <a:gd name="connsiteY92" fmla="*/ 293916 h 597307"/>
              <a:gd name="connsiteX93" fmla="*/ 142983 w 604478"/>
              <a:gd name="connsiteY93" fmla="*/ 300219 h 597307"/>
              <a:gd name="connsiteX94" fmla="*/ 156111 w 604478"/>
              <a:gd name="connsiteY94" fmla="*/ 317569 h 597307"/>
              <a:gd name="connsiteX95" fmla="*/ 148650 w 604478"/>
              <a:gd name="connsiteY95" fmla="*/ 321039 h 597307"/>
              <a:gd name="connsiteX96" fmla="*/ 139745 w 604478"/>
              <a:gd name="connsiteY96" fmla="*/ 322774 h 597307"/>
              <a:gd name="connsiteX97" fmla="*/ 138762 w 604478"/>
              <a:gd name="connsiteY97" fmla="*/ 330812 h 597307"/>
              <a:gd name="connsiteX98" fmla="*/ 85845 w 604478"/>
              <a:gd name="connsiteY98" fmla="*/ 384827 h 597307"/>
              <a:gd name="connsiteX99" fmla="*/ 68034 w 604478"/>
              <a:gd name="connsiteY99" fmla="*/ 386562 h 597307"/>
              <a:gd name="connsiteX100" fmla="*/ 60515 w 604478"/>
              <a:gd name="connsiteY100" fmla="*/ 388297 h 597307"/>
              <a:gd name="connsiteX101" fmla="*/ 53922 w 604478"/>
              <a:gd name="connsiteY101" fmla="*/ 396336 h 597307"/>
              <a:gd name="connsiteX102" fmla="*/ 54443 w 604478"/>
              <a:gd name="connsiteY102" fmla="*/ 398591 h 597307"/>
              <a:gd name="connsiteX103" fmla="*/ 62829 w 604478"/>
              <a:gd name="connsiteY103" fmla="*/ 403796 h 597307"/>
              <a:gd name="connsiteX104" fmla="*/ 54443 w 604478"/>
              <a:gd name="connsiteY104" fmla="*/ 406688 h 597307"/>
              <a:gd name="connsiteX105" fmla="*/ 47387 w 604478"/>
              <a:gd name="connsiteY105" fmla="*/ 421608 h 597307"/>
              <a:gd name="connsiteX106" fmla="*/ 17373 w 604478"/>
              <a:gd name="connsiteY106" fmla="*/ 439420 h 597307"/>
              <a:gd name="connsiteX107" fmla="*/ 20669 w 604478"/>
              <a:gd name="connsiteY107" fmla="*/ 461281 h 597307"/>
              <a:gd name="connsiteX108" fmla="*/ 10086 w 604478"/>
              <a:gd name="connsiteY108" fmla="*/ 489676 h 597307"/>
              <a:gd name="connsiteX109" fmla="*/ 2105 w 604478"/>
              <a:gd name="connsiteY109" fmla="*/ 497715 h 597307"/>
              <a:gd name="connsiteX110" fmla="*/ 1643 w 604478"/>
              <a:gd name="connsiteY110" fmla="*/ 507488 h 597307"/>
              <a:gd name="connsiteX111" fmla="*/ 13845 w 604478"/>
              <a:gd name="connsiteY111" fmla="*/ 512057 h 597307"/>
              <a:gd name="connsiteX112" fmla="*/ 30675 w 604478"/>
              <a:gd name="connsiteY112" fmla="*/ 504596 h 597307"/>
              <a:gd name="connsiteX113" fmla="*/ 34896 w 604478"/>
              <a:gd name="connsiteY113" fmla="*/ 513213 h 597307"/>
              <a:gd name="connsiteX114" fmla="*/ 22694 w 604478"/>
              <a:gd name="connsiteY114" fmla="*/ 524780 h 597307"/>
              <a:gd name="connsiteX115" fmla="*/ 13325 w 604478"/>
              <a:gd name="connsiteY115" fmla="*/ 521888 h 597307"/>
              <a:gd name="connsiteX116" fmla="*/ 5401 w 604478"/>
              <a:gd name="connsiteY116" fmla="*/ 529927 h 597307"/>
              <a:gd name="connsiteX117" fmla="*/ 3493 w 604478"/>
              <a:gd name="connsiteY117" fmla="*/ 546640 h 597307"/>
              <a:gd name="connsiteX118" fmla="*/ 16621 w 604478"/>
              <a:gd name="connsiteY118" fmla="*/ 544327 h 597307"/>
              <a:gd name="connsiteX119" fmla="*/ 29286 w 604478"/>
              <a:gd name="connsiteY119" fmla="*/ 546062 h 597307"/>
              <a:gd name="connsiteX120" fmla="*/ 23503 w 604478"/>
              <a:gd name="connsiteY120" fmla="*/ 556992 h 597307"/>
              <a:gd name="connsiteX121" fmla="*/ 15522 w 604478"/>
              <a:gd name="connsiteY121" fmla="*/ 563296 h 597307"/>
              <a:gd name="connsiteX122" fmla="*/ 21305 w 604478"/>
              <a:gd name="connsiteY122" fmla="*/ 569599 h 597307"/>
              <a:gd name="connsiteX123" fmla="*/ 21768 w 604478"/>
              <a:gd name="connsiteY123" fmla="*/ 570178 h 597307"/>
              <a:gd name="connsiteX124" fmla="*/ 27551 w 604478"/>
              <a:gd name="connsiteY124" fmla="*/ 573647 h 597307"/>
              <a:gd name="connsiteX125" fmla="*/ 44381 w 604478"/>
              <a:gd name="connsiteY125" fmla="*/ 586255 h 597307"/>
              <a:gd name="connsiteX126" fmla="*/ 49527 w 604478"/>
              <a:gd name="connsiteY126" fmla="*/ 594351 h 597307"/>
              <a:gd name="connsiteX127" fmla="*/ 65952 w 604478"/>
              <a:gd name="connsiteY127" fmla="*/ 596607 h 597307"/>
              <a:gd name="connsiteX128" fmla="*/ 109556 w 604478"/>
              <a:gd name="connsiteY128" fmla="*/ 558091 h 597307"/>
              <a:gd name="connsiteX129" fmla="*/ 125981 w 604478"/>
              <a:gd name="connsiteY129" fmla="*/ 554101 h 597307"/>
              <a:gd name="connsiteX130" fmla="*/ 131764 w 604478"/>
              <a:gd name="connsiteY130" fmla="*/ 533975 h 597307"/>
              <a:gd name="connsiteX131" fmla="*/ 141133 w 604478"/>
              <a:gd name="connsiteY131" fmla="*/ 549474 h 597307"/>
              <a:gd name="connsiteX132" fmla="*/ 146916 w 604478"/>
              <a:gd name="connsiteY132" fmla="*/ 562139 h 597307"/>
              <a:gd name="connsiteX133" fmla="*/ 154434 w 604478"/>
              <a:gd name="connsiteY133" fmla="*/ 563296 h 597307"/>
              <a:gd name="connsiteX134" fmla="*/ 160217 w 604478"/>
              <a:gd name="connsiteY134" fmla="*/ 544905 h 597307"/>
              <a:gd name="connsiteX135" fmla="*/ 163514 w 604478"/>
              <a:gd name="connsiteY135" fmla="*/ 522467 h 597307"/>
              <a:gd name="connsiteX136" fmla="*/ 178954 w 604478"/>
              <a:gd name="connsiteY136" fmla="*/ 516163 h 597307"/>
              <a:gd name="connsiteX137" fmla="*/ 178029 w 604478"/>
              <a:gd name="connsiteY137" fmla="*/ 489734 h 597307"/>
              <a:gd name="connsiteX138" fmla="*/ 177104 w 604478"/>
              <a:gd name="connsiteY138" fmla="*/ 476490 h 597307"/>
              <a:gd name="connsiteX139" fmla="*/ 186010 w 604478"/>
              <a:gd name="connsiteY139" fmla="*/ 462148 h 597307"/>
              <a:gd name="connsiteX140" fmla="*/ 170511 w 604478"/>
              <a:gd name="connsiteY140" fmla="*/ 442023 h 597307"/>
              <a:gd name="connsiteX141" fmla="*/ 171494 w 604478"/>
              <a:gd name="connsiteY141" fmla="*/ 415594 h 597307"/>
              <a:gd name="connsiteX142" fmla="*/ 171494 w 604478"/>
              <a:gd name="connsiteY142" fmla="*/ 388008 h 597307"/>
              <a:gd name="connsiteX143" fmla="*/ 173808 w 604478"/>
              <a:gd name="connsiteY143" fmla="*/ 360422 h 597307"/>
              <a:gd name="connsiteX144" fmla="*/ 196940 w 604478"/>
              <a:gd name="connsiteY144" fmla="*/ 342032 h 597307"/>
              <a:gd name="connsiteX145" fmla="*/ 212439 w 604478"/>
              <a:gd name="connsiteY145" fmla="*/ 340875 h 597307"/>
              <a:gd name="connsiteX146" fmla="*/ 212439 w 604478"/>
              <a:gd name="connsiteY146" fmla="*/ 324740 h 597307"/>
              <a:gd name="connsiteX147" fmla="*/ 206656 w 604478"/>
              <a:gd name="connsiteY147" fmla="*/ 310398 h 597307"/>
              <a:gd name="connsiteX148" fmla="*/ 222097 w 604478"/>
              <a:gd name="connsiteY148" fmla="*/ 274774 h 597307"/>
              <a:gd name="connsiteX149" fmla="*/ 223022 w 604478"/>
              <a:gd name="connsiteY149" fmla="*/ 249443 h 597307"/>
              <a:gd name="connsiteX150" fmla="*/ 240834 w 604478"/>
              <a:gd name="connsiteY150" fmla="*/ 244296 h 597307"/>
              <a:gd name="connsiteX151" fmla="*/ 245518 w 604478"/>
              <a:gd name="connsiteY151" fmla="*/ 228219 h 597307"/>
              <a:gd name="connsiteX152" fmla="*/ 257721 w 604478"/>
              <a:gd name="connsiteY152" fmla="*/ 206937 h 597307"/>
              <a:gd name="connsiteX153" fmla="*/ 263504 w 604478"/>
              <a:gd name="connsiteY153" fmla="*/ 192595 h 597307"/>
              <a:gd name="connsiteX154" fmla="*/ 270097 w 604478"/>
              <a:gd name="connsiteY154" fmla="*/ 172469 h 597307"/>
              <a:gd name="connsiteX155" fmla="*/ 287910 w 604478"/>
              <a:gd name="connsiteY155" fmla="*/ 156334 h 597307"/>
              <a:gd name="connsiteX156" fmla="*/ 305721 w 604478"/>
              <a:gd name="connsiteY156" fmla="*/ 148296 h 597307"/>
              <a:gd name="connsiteX157" fmla="*/ 311505 w 604478"/>
              <a:gd name="connsiteY157" fmla="*/ 128170 h 597307"/>
              <a:gd name="connsiteX158" fmla="*/ 335851 w 604478"/>
              <a:gd name="connsiteY158" fmla="*/ 133375 h 597307"/>
              <a:gd name="connsiteX159" fmla="*/ 351351 w 604478"/>
              <a:gd name="connsiteY159" fmla="*/ 128170 h 597307"/>
              <a:gd name="connsiteX160" fmla="*/ 364941 w 604478"/>
              <a:gd name="connsiteY160" fmla="*/ 106946 h 597307"/>
              <a:gd name="connsiteX161" fmla="*/ 367254 w 604478"/>
              <a:gd name="connsiteY161" fmla="*/ 108681 h 597307"/>
              <a:gd name="connsiteX162" fmla="*/ 382753 w 604478"/>
              <a:gd name="connsiteY162" fmla="*/ 94859 h 597307"/>
              <a:gd name="connsiteX163" fmla="*/ 408546 w 604478"/>
              <a:gd name="connsiteY163" fmla="*/ 117298 h 597307"/>
              <a:gd name="connsiteX164" fmla="*/ 434281 w 604478"/>
              <a:gd name="connsiteY164" fmla="*/ 118397 h 597307"/>
              <a:gd name="connsiteX165" fmla="*/ 452094 w 604478"/>
              <a:gd name="connsiteY165" fmla="*/ 119553 h 597307"/>
              <a:gd name="connsiteX166" fmla="*/ 465684 w 604478"/>
              <a:gd name="connsiteY166" fmla="*/ 123602 h 597307"/>
              <a:gd name="connsiteX167" fmla="*/ 475573 w 604478"/>
              <a:gd name="connsiteY167" fmla="*/ 107525 h 597307"/>
              <a:gd name="connsiteX168" fmla="*/ 480258 w 604478"/>
              <a:gd name="connsiteY168" fmla="*/ 83929 h 597307"/>
              <a:gd name="connsiteX169" fmla="*/ 494773 w 604478"/>
              <a:gd name="connsiteY169" fmla="*/ 65539 h 597307"/>
              <a:gd name="connsiteX170" fmla="*/ 518195 w 604478"/>
              <a:gd name="connsiteY170" fmla="*/ 58657 h 597307"/>
              <a:gd name="connsiteX171" fmla="*/ 537395 w 604478"/>
              <a:gd name="connsiteY171" fmla="*/ 58657 h 597307"/>
              <a:gd name="connsiteX172" fmla="*/ 561800 w 604478"/>
              <a:gd name="connsiteY172" fmla="*/ 78782 h 597307"/>
              <a:gd name="connsiteX173" fmla="*/ 561800 w 604478"/>
              <a:gd name="connsiteY173" fmla="*/ 94281 h 597307"/>
              <a:gd name="connsiteX174" fmla="*/ 572557 w 604478"/>
              <a:gd name="connsiteY174" fmla="*/ 87977 h 597307"/>
              <a:gd name="connsiteX175" fmla="*/ 591814 w 604478"/>
              <a:gd name="connsiteY175" fmla="*/ 77047 h 597307"/>
              <a:gd name="connsiteX176" fmla="*/ 603381 w 604478"/>
              <a:gd name="connsiteY176" fmla="*/ 67274 h 597307"/>
              <a:gd name="connsiteX177" fmla="*/ 587188 w 604478"/>
              <a:gd name="connsiteY177" fmla="*/ 68199 h 597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604478" h="597307">
                <a:moveTo>
                  <a:pt x="587188" y="68199"/>
                </a:moveTo>
                <a:cubicBezTo>
                  <a:pt x="586609" y="71010"/>
                  <a:pt x="583834" y="72802"/>
                  <a:pt x="581000" y="72201"/>
                </a:cubicBezTo>
                <a:cubicBezTo>
                  <a:pt x="578571" y="71680"/>
                  <a:pt x="576836" y="69523"/>
                  <a:pt x="576894" y="67042"/>
                </a:cubicBezTo>
                <a:cubicBezTo>
                  <a:pt x="577356" y="60739"/>
                  <a:pt x="562378" y="56112"/>
                  <a:pt x="561453" y="53221"/>
                </a:cubicBezTo>
                <a:cubicBezTo>
                  <a:pt x="560528" y="50329"/>
                  <a:pt x="567525" y="50965"/>
                  <a:pt x="573019" y="54377"/>
                </a:cubicBezTo>
                <a:cubicBezTo>
                  <a:pt x="578514" y="57789"/>
                  <a:pt x="582388" y="55534"/>
                  <a:pt x="588518" y="48594"/>
                </a:cubicBezTo>
                <a:cubicBezTo>
                  <a:pt x="594648" y="41654"/>
                  <a:pt x="603497" y="47437"/>
                  <a:pt x="604422" y="41134"/>
                </a:cubicBezTo>
                <a:cubicBezTo>
                  <a:pt x="605348" y="34830"/>
                  <a:pt x="594590" y="30782"/>
                  <a:pt x="592278" y="27312"/>
                </a:cubicBezTo>
                <a:cubicBezTo>
                  <a:pt x="588055" y="21887"/>
                  <a:pt x="581231" y="19233"/>
                  <a:pt x="574465" y="20430"/>
                </a:cubicBezTo>
                <a:cubicBezTo>
                  <a:pt x="566947" y="22165"/>
                  <a:pt x="566484" y="18117"/>
                  <a:pt x="561800" y="13548"/>
                </a:cubicBezTo>
                <a:cubicBezTo>
                  <a:pt x="560585" y="12264"/>
                  <a:pt x="558793" y="11807"/>
                  <a:pt x="557115" y="12391"/>
                </a:cubicBezTo>
                <a:cubicBezTo>
                  <a:pt x="554745" y="13947"/>
                  <a:pt x="552200" y="15277"/>
                  <a:pt x="549598" y="16382"/>
                </a:cubicBezTo>
                <a:cubicBezTo>
                  <a:pt x="546012" y="19609"/>
                  <a:pt x="543872" y="24201"/>
                  <a:pt x="543815" y="29047"/>
                </a:cubicBezTo>
                <a:cubicBezTo>
                  <a:pt x="543815" y="40613"/>
                  <a:pt x="534908" y="37664"/>
                  <a:pt x="538031" y="31360"/>
                </a:cubicBezTo>
                <a:cubicBezTo>
                  <a:pt x="540865" y="26155"/>
                  <a:pt x="535718" y="19794"/>
                  <a:pt x="538552" y="16960"/>
                </a:cubicBezTo>
                <a:cubicBezTo>
                  <a:pt x="537568" y="16960"/>
                  <a:pt x="537106" y="16382"/>
                  <a:pt x="536180" y="16382"/>
                </a:cubicBezTo>
                <a:cubicBezTo>
                  <a:pt x="533462" y="15179"/>
                  <a:pt x="530629" y="14230"/>
                  <a:pt x="527737" y="13548"/>
                </a:cubicBezTo>
                <a:cubicBezTo>
                  <a:pt x="526812" y="13548"/>
                  <a:pt x="526349" y="13548"/>
                  <a:pt x="526349" y="12970"/>
                </a:cubicBezTo>
                <a:lnTo>
                  <a:pt x="514783" y="12970"/>
                </a:lnTo>
                <a:cubicBezTo>
                  <a:pt x="514783" y="13999"/>
                  <a:pt x="515130" y="15000"/>
                  <a:pt x="515766" y="15803"/>
                </a:cubicBezTo>
                <a:cubicBezTo>
                  <a:pt x="519005" y="19852"/>
                  <a:pt x="506860" y="37664"/>
                  <a:pt x="501655" y="37664"/>
                </a:cubicBezTo>
                <a:cubicBezTo>
                  <a:pt x="496450" y="37664"/>
                  <a:pt x="502638" y="22165"/>
                  <a:pt x="502175" y="14126"/>
                </a:cubicBezTo>
                <a:cubicBezTo>
                  <a:pt x="500093" y="14017"/>
                  <a:pt x="498012" y="13629"/>
                  <a:pt x="496046" y="12970"/>
                </a:cubicBezTo>
                <a:cubicBezTo>
                  <a:pt x="492807" y="16365"/>
                  <a:pt x="489799" y="20019"/>
                  <a:pt x="487139" y="23900"/>
                </a:cubicBezTo>
                <a:cubicBezTo>
                  <a:pt x="477308" y="37085"/>
                  <a:pt x="470252" y="49172"/>
                  <a:pt x="464643" y="50329"/>
                </a:cubicBezTo>
                <a:cubicBezTo>
                  <a:pt x="459033" y="51486"/>
                  <a:pt x="459959" y="38242"/>
                  <a:pt x="468864" y="32517"/>
                </a:cubicBezTo>
                <a:cubicBezTo>
                  <a:pt x="477771" y="26791"/>
                  <a:pt x="478233" y="11235"/>
                  <a:pt x="484363" y="11235"/>
                </a:cubicBezTo>
                <a:cubicBezTo>
                  <a:pt x="486677" y="11235"/>
                  <a:pt x="488065" y="10078"/>
                  <a:pt x="488065" y="8343"/>
                </a:cubicBezTo>
                <a:cubicBezTo>
                  <a:pt x="485578" y="6099"/>
                  <a:pt x="483612" y="3358"/>
                  <a:pt x="482282" y="305"/>
                </a:cubicBezTo>
                <a:lnTo>
                  <a:pt x="481818" y="305"/>
                </a:lnTo>
                <a:cubicBezTo>
                  <a:pt x="472913" y="-2009"/>
                  <a:pt x="471987" y="9500"/>
                  <a:pt x="469154" y="12970"/>
                </a:cubicBezTo>
                <a:cubicBezTo>
                  <a:pt x="467766" y="14647"/>
                  <a:pt x="462619" y="12970"/>
                  <a:pt x="458860" y="11235"/>
                </a:cubicBezTo>
                <a:cubicBezTo>
                  <a:pt x="455968" y="12964"/>
                  <a:pt x="452788" y="14121"/>
                  <a:pt x="449491" y="14647"/>
                </a:cubicBezTo>
                <a:cubicBezTo>
                  <a:pt x="448045" y="16382"/>
                  <a:pt x="446657" y="18117"/>
                  <a:pt x="448508" y="21008"/>
                </a:cubicBezTo>
                <a:cubicBezTo>
                  <a:pt x="451804" y="27312"/>
                  <a:pt x="446657" y="32575"/>
                  <a:pt x="443361" y="24999"/>
                </a:cubicBezTo>
                <a:cubicBezTo>
                  <a:pt x="440064" y="17423"/>
                  <a:pt x="431216" y="23322"/>
                  <a:pt x="426994" y="31360"/>
                </a:cubicBezTo>
                <a:cubicBezTo>
                  <a:pt x="422773" y="39399"/>
                  <a:pt x="417105" y="39399"/>
                  <a:pt x="421211" y="42290"/>
                </a:cubicBezTo>
                <a:cubicBezTo>
                  <a:pt x="425144" y="46541"/>
                  <a:pt x="424854" y="53163"/>
                  <a:pt x="420633" y="57084"/>
                </a:cubicBezTo>
                <a:cubicBezTo>
                  <a:pt x="420113" y="57570"/>
                  <a:pt x="419534" y="57997"/>
                  <a:pt x="418898" y="58368"/>
                </a:cubicBezTo>
                <a:cubicBezTo>
                  <a:pt x="413114" y="60681"/>
                  <a:pt x="415139" y="38242"/>
                  <a:pt x="409992" y="39977"/>
                </a:cubicBezTo>
                <a:cubicBezTo>
                  <a:pt x="404845" y="41712"/>
                  <a:pt x="408083" y="29047"/>
                  <a:pt x="414676" y="29047"/>
                </a:cubicBezTo>
                <a:cubicBezTo>
                  <a:pt x="419361" y="29047"/>
                  <a:pt x="424508" y="22743"/>
                  <a:pt x="426242" y="18117"/>
                </a:cubicBezTo>
                <a:cubicBezTo>
                  <a:pt x="420459" y="20430"/>
                  <a:pt x="415428" y="22165"/>
                  <a:pt x="409818" y="23900"/>
                </a:cubicBezTo>
                <a:cubicBezTo>
                  <a:pt x="404903" y="25375"/>
                  <a:pt x="399640" y="25172"/>
                  <a:pt x="394840" y="23322"/>
                </a:cubicBezTo>
                <a:cubicBezTo>
                  <a:pt x="391543" y="26734"/>
                  <a:pt x="393394" y="35351"/>
                  <a:pt x="400623" y="39977"/>
                </a:cubicBezTo>
                <a:cubicBezTo>
                  <a:pt x="410454" y="46859"/>
                  <a:pt x="398714" y="50907"/>
                  <a:pt x="394030" y="45760"/>
                </a:cubicBezTo>
                <a:cubicBezTo>
                  <a:pt x="389346" y="40613"/>
                  <a:pt x="381423" y="43447"/>
                  <a:pt x="376219" y="46339"/>
                </a:cubicBezTo>
                <a:cubicBezTo>
                  <a:pt x="371014" y="49230"/>
                  <a:pt x="388883" y="56690"/>
                  <a:pt x="389346" y="60160"/>
                </a:cubicBezTo>
                <a:cubicBezTo>
                  <a:pt x="389809" y="63630"/>
                  <a:pt x="380440" y="55534"/>
                  <a:pt x="378127" y="58425"/>
                </a:cubicBezTo>
                <a:cubicBezTo>
                  <a:pt x="375813" y="61317"/>
                  <a:pt x="366560" y="56112"/>
                  <a:pt x="365461" y="49230"/>
                </a:cubicBezTo>
                <a:cubicBezTo>
                  <a:pt x="364363" y="42348"/>
                  <a:pt x="349037" y="52064"/>
                  <a:pt x="357944" y="54377"/>
                </a:cubicBezTo>
                <a:cubicBezTo>
                  <a:pt x="366849" y="56690"/>
                  <a:pt x="363727" y="63572"/>
                  <a:pt x="363727" y="72768"/>
                </a:cubicBezTo>
                <a:cubicBezTo>
                  <a:pt x="363727" y="81963"/>
                  <a:pt x="353375" y="75081"/>
                  <a:pt x="355746" y="66985"/>
                </a:cubicBezTo>
                <a:cubicBezTo>
                  <a:pt x="358117" y="58888"/>
                  <a:pt x="349615" y="60681"/>
                  <a:pt x="342618" y="65828"/>
                </a:cubicBezTo>
                <a:cubicBezTo>
                  <a:pt x="335621" y="70975"/>
                  <a:pt x="343544" y="56633"/>
                  <a:pt x="340768" y="49751"/>
                </a:cubicBezTo>
                <a:cubicBezTo>
                  <a:pt x="337991" y="42869"/>
                  <a:pt x="331861" y="49751"/>
                  <a:pt x="324343" y="51486"/>
                </a:cubicBezTo>
                <a:cubicBezTo>
                  <a:pt x="316825" y="53221"/>
                  <a:pt x="312777" y="53741"/>
                  <a:pt x="317750" y="59524"/>
                </a:cubicBezTo>
                <a:cubicBezTo>
                  <a:pt x="322724" y="65307"/>
                  <a:pt x="321509" y="73288"/>
                  <a:pt x="315900" y="72131"/>
                </a:cubicBezTo>
                <a:cubicBezTo>
                  <a:pt x="310290" y="70975"/>
                  <a:pt x="307457" y="72131"/>
                  <a:pt x="308381" y="78493"/>
                </a:cubicBezTo>
                <a:cubicBezTo>
                  <a:pt x="308902" y="80795"/>
                  <a:pt x="307515" y="83096"/>
                  <a:pt x="305201" y="83634"/>
                </a:cubicBezTo>
                <a:cubicBezTo>
                  <a:pt x="302888" y="84166"/>
                  <a:pt x="300574" y="82738"/>
                  <a:pt x="300054" y="80436"/>
                </a:cubicBezTo>
                <a:cubicBezTo>
                  <a:pt x="299996" y="80176"/>
                  <a:pt x="299938" y="79916"/>
                  <a:pt x="299938" y="79650"/>
                </a:cubicBezTo>
                <a:cubicBezTo>
                  <a:pt x="299476" y="73866"/>
                  <a:pt x="287331" y="75601"/>
                  <a:pt x="284035" y="81905"/>
                </a:cubicBezTo>
                <a:cubicBezTo>
                  <a:pt x="280738" y="88209"/>
                  <a:pt x="270907" y="93471"/>
                  <a:pt x="271832" y="100874"/>
                </a:cubicBezTo>
                <a:cubicBezTo>
                  <a:pt x="272758" y="108276"/>
                  <a:pt x="280738" y="97462"/>
                  <a:pt x="286868" y="99717"/>
                </a:cubicBezTo>
                <a:cubicBezTo>
                  <a:pt x="292999" y="101973"/>
                  <a:pt x="286348" y="106079"/>
                  <a:pt x="290107" y="109491"/>
                </a:cubicBezTo>
                <a:cubicBezTo>
                  <a:pt x="293866" y="112903"/>
                  <a:pt x="292941" y="122156"/>
                  <a:pt x="288256" y="117009"/>
                </a:cubicBezTo>
                <a:cubicBezTo>
                  <a:pt x="283572" y="111862"/>
                  <a:pt x="276690" y="110069"/>
                  <a:pt x="276054" y="118686"/>
                </a:cubicBezTo>
                <a:cubicBezTo>
                  <a:pt x="275418" y="127303"/>
                  <a:pt x="270271" y="117587"/>
                  <a:pt x="265760" y="111226"/>
                </a:cubicBezTo>
                <a:cubicBezTo>
                  <a:pt x="261249" y="104864"/>
                  <a:pt x="257316" y="122792"/>
                  <a:pt x="253095" y="118686"/>
                </a:cubicBezTo>
                <a:cubicBezTo>
                  <a:pt x="248873" y="114580"/>
                  <a:pt x="262001" y="102030"/>
                  <a:pt x="258878" y="95553"/>
                </a:cubicBezTo>
                <a:cubicBezTo>
                  <a:pt x="255755" y="89076"/>
                  <a:pt x="253095" y="98965"/>
                  <a:pt x="244825" y="108739"/>
                </a:cubicBezTo>
                <a:cubicBezTo>
                  <a:pt x="236555" y="118513"/>
                  <a:pt x="226087" y="117934"/>
                  <a:pt x="229846" y="122561"/>
                </a:cubicBezTo>
                <a:cubicBezTo>
                  <a:pt x="233606" y="127187"/>
                  <a:pt x="221866" y="129443"/>
                  <a:pt x="220015" y="137481"/>
                </a:cubicBezTo>
                <a:cubicBezTo>
                  <a:pt x="218164" y="145520"/>
                  <a:pt x="201682" y="148411"/>
                  <a:pt x="191099" y="156450"/>
                </a:cubicBezTo>
                <a:cubicBezTo>
                  <a:pt x="180516" y="164489"/>
                  <a:pt x="193008" y="165067"/>
                  <a:pt x="199080" y="157028"/>
                </a:cubicBezTo>
                <a:cubicBezTo>
                  <a:pt x="205152" y="148990"/>
                  <a:pt x="207061" y="153616"/>
                  <a:pt x="216430" y="146677"/>
                </a:cubicBezTo>
                <a:cubicBezTo>
                  <a:pt x="225798" y="139737"/>
                  <a:pt x="235630" y="134069"/>
                  <a:pt x="239562" y="136903"/>
                </a:cubicBezTo>
                <a:cubicBezTo>
                  <a:pt x="242801" y="140367"/>
                  <a:pt x="248179" y="140569"/>
                  <a:pt x="251649" y="137354"/>
                </a:cubicBezTo>
                <a:cubicBezTo>
                  <a:pt x="252459" y="136591"/>
                  <a:pt x="253153" y="135671"/>
                  <a:pt x="253615" y="134647"/>
                </a:cubicBezTo>
                <a:cubicBezTo>
                  <a:pt x="258300" y="127129"/>
                  <a:pt x="263447" y="128864"/>
                  <a:pt x="268131" y="133491"/>
                </a:cubicBezTo>
                <a:cubicBezTo>
                  <a:pt x="272816" y="138117"/>
                  <a:pt x="260670" y="141529"/>
                  <a:pt x="266281" y="148411"/>
                </a:cubicBezTo>
                <a:cubicBezTo>
                  <a:pt x="271890" y="155293"/>
                  <a:pt x="259688" y="158763"/>
                  <a:pt x="259688" y="153038"/>
                </a:cubicBezTo>
                <a:cubicBezTo>
                  <a:pt x="259688" y="147313"/>
                  <a:pt x="252690" y="142108"/>
                  <a:pt x="250319" y="147833"/>
                </a:cubicBezTo>
                <a:cubicBezTo>
                  <a:pt x="247948" y="153558"/>
                  <a:pt x="243784" y="158763"/>
                  <a:pt x="239099" y="159400"/>
                </a:cubicBezTo>
                <a:cubicBezTo>
                  <a:pt x="234415" y="160036"/>
                  <a:pt x="229731" y="169751"/>
                  <a:pt x="229731" y="179525"/>
                </a:cubicBezTo>
                <a:cubicBezTo>
                  <a:pt x="229731" y="189298"/>
                  <a:pt x="221750" y="179525"/>
                  <a:pt x="220824" y="188142"/>
                </a:cubicBezTo>
                <a:cubicBezTo>
                  <a:pt x="219899" y="196759"/>
                  <a:pt x="209258" y="212258"/>
                  <a:pt x="199253" y="223188"/>
                </a:cubicBezTo>
                <a:cubicBezTo>
                  <a:pt x="189248" y="234118"/>
                  <a:pt x="198791" y="237010"/>
                  <a:pt x="195495" y="243891"/>
                </a:cubicBezTo>
                <a:cubicBezTo>
                  <a:pt x="192198" y="250773"/>
                  <a:pt x="180979" y="244470"/>
                  <a:pt x="177220" y="247361"/>
                </a:cubicBezTo>
                <a:cubicBezTo>
                  <a:pt x="173460" y="250253"/>
                  <a:pt x="179070" y="267429"/>
                  <a:pt x="173923" y="272634"/>
                </a:cubicBezTo>
                <a:cubicBezTo>
                  <a:pt x="168776" y="277839"/>
                  <a:pt x="173923" y="285299"/>
                  <a:pt x="173923" y="291603"/>
                </a:cubicBezTo>
                <a:cubicBezTo>
                  <a:pt x="173923" y="297906"/>
                  <a:pt x="160333" y="288133"/>
                  <a:pt x="159407" y="293916"/>
                </a:cubicBezTo>
                <a:cubicBezTo>
                  <a:pt x="158482" y="299699"/>
                  <a:pt x="146742" y="298485"/>
                  <a:pt x="142983" y="300219"/>
                </a:cubicBezTo>
                <a:cubicBezTo>
                  <a:pt x="139224" y="301955"/>
                  <a:pt x="150038" y="311786"/>
                  <a:pt x="156111" y="317569"/>
                </a:cubicBezTo>
                <a:cubicBezTo>
                  <a:pt x="162184" y="323352"/>
                  <a:pt x="150328" y="327921"/>
                  <a:pt x="148650" y="321039"/>
                </a:cubicBezTo>
                <a:cubicBezTo>
                  <a:pt x="147668" y="316991"/>
                  <a:pt x="144429" y="319304"/>
                  <a:pt x="139745" y="322774"/>
                </a:cubicBezTo>
                <a:cubicBezTo>
                  <a:pt x="139918" y="325492"/>
                  <a:pt x="139629" y="328222"/>
                  <a:pt x="138762" y="330812"/>
                </a:cubicBezTo>
                <a:cubicBezTo>
                  <a:pt x="128930" y="357820"/>
                  <a:pt x="110655" y="373319"/>
                  <a:pt x="85845" y="384827"/>
                </a:cubicBezTo>
                <a:cubicBezTo>
                  <a:pt x="80352" y="387655"/>
                  <a:pt x="73990" y="388280"/>
                  <a:pt x="68034" y="386562"/>
                </a:cubicBezTo>
                <a:cubicBezTo>
                  <a:pt x="65604" y="387407"/>
                  <a:pt x="63060" y="387991"/>
                  <a:pt x="60515" y="388297"/>
                </a:cubicBezTo>
                <a:cubicBezTo>
                  <a:pt x="58896" y="391408"/>
                  <a:pt x="56641" y="394144"/>
                  <a:pt x="53922" y="396336"/>
                </a:cubicBezTo>
                <a:cubicBezTo>
                  <a:pt x="53922" y="396914"/>
                  <a:pt x="54443" y="397492"/>
                  <a:pt x="54443" y="398591"/>
                </a:cubicBezTo>
                <a:cubicBezTo>
                  <a:pt x="57681" y="399748"/>
                  <a:pt x="61903" y="401483"/>
                  <a:pt x="62829" y="403796"/>
                </a:cubicBezTo>
                <a:cubicBezTo>
                  <a:pt x="63754" y="406109"/>
                  <a:pt x="59590" y="407266"/>
                  <a:pt x="54443" y="406688"/>
                </a:cubicBezTo>
                <a:cubicBezTo>
                  <a:pt x="53980" y="412361"/>
                  <a:pt x="51494" y="417670"/>
                  <a:pt x="47387" y="421608"/>
                </a:cubicBezTo>
                <a:cubicBezTo>
                  <a:pt x="39002" y="429895"/>
                  <a:pt x="28650" y="436008"/>
                  <a:pt x="17373" y="439420"/>
                </a:cubicBezTo>
                <a:cubicBezTo>
                  <a:pt x="21595" y="445874"/>
                  <a:pt x="22809" y="453861"/>
                  <a:pt x="20669" y="461281"/>
                </a:cubicBezTo>
                <a:cubicBezTo>
                  <a:pt x="18819" y="471286"/>
                  <a:pt x="15233" y="480897"/>
                  <a:pt x="10086" y="489676"/>
                </a:cubicBezTo>
                <a:cubicBezTo>
                  <a:pt x="8004" y="492862"/>
                  <a:pt x="5286" y="495598"/>
                  <a:pt x="2105" y="497715"/>
                </a:cubicBezTo>
                <a:cubicBezTo>
                  <a:pt x="-497" y="500381"/>
                  <a:pt x="-728" y="504585"/>
                  <a:pt x="1643" y="507488"/>
                </a:cubicBezTo>
                <a:cubicBezTo>
                  <a:pt x="7426" y="516683"/>
                  <a:pt x="11474" y="505175"/>
                  <a:pt x="13845" y="512057"/>
                </a:cubicBezTo>
                <a:cubicBezTo>
                  <a:pt x="16217" y="518939"/>
                  <a:pt x="22694" y="512635"/>
                  <a:pt x="30675" y="504596"/>
                </a:cubicBezTo>
                <a:cubicBezTo>
                  <a:pt x="38655" y="496558"/>
                  <a:pt x="41026" y="513792"/>
                  <a:pt x="34896" y="513213"/>
                </a:cubicBezTo>
                <a:cubicBezTo>
                  <a:pt x="28766" y="512635"/>
                  <a:pt x="21305" y="517262"/>
                  <a:pt x="22694" y="524780"/>
                </a:cubicBezTo>
                <a:cubicBezTo>
                  <a:pt x="24082" y="532298"/>
                  <a:pt x="12862" y="531083"/>
                  <a:pt x="13325" y="521888"/>
                </a:cubicBezTo>
                <a:cubicBezTo>
                  <a:pt x="13787" y="512693"/>
                  <a:pt x="717" y="523623"/>
                  <a:pt x="5401" y="529927"/>
                </a:cubicBezTo>
                <a:cubicBezTo>
                  <a:pt x="10086" y="536230"/>
                  <a:pt x="3493" y="540279"/>
                  <a:pt x="3493" y="546640"/>
                </a:cubicBezTo>
                <a:cubicBezTo>
                  <a:pt x="3493" y="553002"/>
                  <a:pt x="12862" y="551787"/>
                  <a:pt x="16621" y="544327"/>
                </a:cubicBezTo>
                <a:cubicBezTo>
                  <a:pt x="20380" y="536867"/>
                  <a:pt x="26452" y="539122"/>
                  <a:pt x="29286" y="546062"/>
                </a:cubicBezTo>
                <a:cubicBezTo>
                  <a:pt x="32120" y="553002"/>
                  <a:pt x="23503" y="547797"/>
                  <a:pt x="23503" y="556992"/>
                </a:cubicBezTo>
                <a:cubicBezTo>
                  <a:pt x="23503" y="565031"/>
                  <a:pt x="19281" y="559826"/>
                  <a:pt x="15522" y="563296"/>
                </a:cubicBezTo>
                <a:cubicBezTo>
                  <a:pt x="17720" y="565152"/>
                  <a:pt x="19628" y="567269"/>
                  <a:pt x="21305" y="569599"/>
                </a:cubicBezTo>
                <a:cubicBezTo>
                  <a:pt x="18992" y="566187"/>
                  <a:pt x="20843" y="568443"/>
                  <a:pt x="21768" y="570178"/>
                </a:cubicBezTo>
                <a:lnTo>
                  <a:pt x="27551" y="573647"/>
                </a:lnTo>
                <a:cubicBezTo>
                  <a:pt x="33739" y="577054"/>
                  <a:pt x="39406" y="581293"/>
                  <a:pt x="44381" y="586255"/>
                </a:cubicBezTo>
                <a:cubicBezTo>
                  <a:pt x="46578" y="588626"/>
                  <a:pt x="48313" y="591367"/>
                  <a:pt x="49527" y="594351"/>
                </a:cubicBezTo>
                <a:cubicBezTo>
                  <a:pt x="54501" y="597243"/>
                  <a:pt x="60399" y="598052"/>
                  <a:pt x="65952" y="596607"/>
                </a:cubicBezTo>
                <a:cubicBezTo>
                  <a:pt x="80004" y="594351"/>
                  <a:pt x="106434" y="563874"/>
                  <a:pt x="109556" y="558091"/>
                </a:cubicBezTo>
                <a:cubicBezTo>
                  <a:pt x="112679" y="552308"/>
                  <a:pt x="120776" y="558669"/>
                  <a:pt x="125981" y="554101"/>
                </a:cubicBezTo>
                <a:cubicBezTo>
                  <a:pt x="131185" y="549532"/>
                  <a:pt x="127831" y="536288"/>
                  <a:pt x="131764" y="533975"/>
                </a:cubicBezTo>
                <a:cubicBezTo>
                  <a:pt x="135696" y="531662"/>
                  <a:pt x="137836" y="547797"/>
                  <a:pt x="141133" y="549474"/>
                </a:cubicBezTo>
                <a:cubicBezTo>
                  <a:pt x="144429" y="551151"/>
                  <a:pt x="146916" y="554101"/>
                  <a:pt x="146916" y="562139"/>
                </a:cubicBezTo>
                <a:cubicBezTo>
                  <a:pt x="149460" y="561289"/>
                  <a:pt x="152236" y="561723"/>
                  <a:pt x="154434" y="563296"/>
                </a:cubicBezTo>
                <a:cubicBezTo>
                  <a:pt x="159118" y="567286"/>
                  <a:pt x="160217" y="550052"/>
                  <a:pt x="160217" y="544905"/>
                </a:cubicBezTo>
                <a:cubicBezTo>
                  <a:pt x="160217" y="539758"/>
                  <a:pt x="164902" y="528828"/>
                  <a:pt x="163514" y="522467"/>
                </a:cubicBezTo>
                <a:cubicBezTo>
                  <a:pt x="162126" y="516105"/>
                  <a:pt x="177104" y="521310"/>
                  <a:pt x="178954" y="516163"/>
                </a:cubicBezTo>
                <a:cubicBezTo>
                  <a:pt x="180805" y="511016"/>
                  <a:pt x="182251" y="492568"/>
                  <a:pt x="178029" y="489734"/>
                </a:cubicBezTo>
                <a:cubicBezTo>
                  <a:pt x="173808" y="486900"/>
                  <a:pt x="172246" y="476490"/>
                  <a:pt x="177104" y="476490"/>
                </a:cubicBezTo>
                <a:cubicBezTo>
                  <a:pt x="181962" y="476490"/>
                  <a:pt x="186935" y="472500"/>
                  <a:pt x="186010" y="462148"/>
                </a:cubicBezTo>
                <a:cubicBezTo>
                  <a:pt x="185085" y="451796"/>
                  <a:pt x="171494" y="452953"/>
                  <a:pt x="170511" y="442023"/>
                </a:cubicBezTo>
                <a:cubicBezTo>
                  <a:pt x="169528" y="431092"/>
                  <a:pt x="177104" y="428779"/>
                  <a:pt x="171494" y="415594"/>
                </a:cubicBezTo>
                <a:cubicBezTo>
                  <a:pt x="165884" y="402408"/>
                  <a:pt x="173808" y="394312"/>
                  <a:pt x="171494" y="388008"/>
                </a:cubicBezTo>
                <a:cubicBezTo>
                  <a:pt x="167677" y="378992"/>
                  <a:pt x="168545" y="368675"/>
                  <a:pt x="173808" y="360422"/>
                </a:cubicBezTo>
                <a:cubicBezTo>
                  <a:pt x="180400" y="347179"/>
                  <a:pt x="192545" y="340297"/>
                  <a:pt x="196940" y="342032"/>
                </a:cubicBezTo>
                <a:cubicBezTo>
                  <a:pt x="201335" y="343767"/>
                  <a:pt x="209143" y="348914"/>
                  <a:pt x="212439" y="340875"/>
                </a:cubicBezTo>
                <a:cubicBezTo>
                  <a:pt x="215736" y="332837"/>
                  <a:pt x="215736" y="326475"/>
                  <a:pt x="212439" y="324740"/>
                </a:cubicBezTo>
                <a:cubicBezTo>
                  <a:pt x="209143" y="323005"/>
                  <a:pt x="200237" y="320750"/>
                  <a:pt x="206656" y="310398"/>
                </a:cubicBezTo>
                <a:cubicBezTo>
                  <a:pt x="213075" y="300046"/>
                  <a:pt x="221172" y="286803"/>
                  <a:pt x="222097" y="274774"/>
                </a:cubicBezTo>
                <a:cubicBezTo>
                  <a:pt x="223022" y="262745"/>
                  <a:pt x="219784" y="253492"/>
                  <a:pt x="223022" y="249443"/>
                </a:cubicBezTo>
                <a:cubicBezTo>
                  <a:pt x="226261" y="245395"/>
                  <a:pt x="234299" y="249443"/>
                  <a:pt x="240834" y="244296"/>
                </a:cubicBezTo>
                <a:cubicBezTo>
                  <a:pt x="247369" y="239149"/>
                  <a:pt x="241760" y="232210"/>
                  <a:pt x="245518" y="228219"/>
                </a:cubicBezTo>
                <a:cubicBezTo>
                  <a:pt x="249278" y="224229"/>
                  <a:pt x="253499" y="210870"/>
                  <a:pt x="257721" y="206937"/>
                </a:cubicBezTo>
                <a:cubicBezTo>
                  <a:pt x="261943" y="203004"/>
                  <a:pt x="266627" y="197742"/>
                  <a:pt x="263504" y="192595"/>
                </a:cubicBezTo>
                <a:cubicBezTo>
                  <a:pt x="260382" y="187448"/>
                  <a:pt x="270097" y="182243"/>
                  <a:pt x="270097" y="172469"/>
                </a:cubicBezTo>
                <a:cubicBezTo>
                  <a:pt x="270097" y="162696"/>
                  <a:pt x="281317" y="156334"/>
                  <a:pt x="287910" y="156334"/>
                </a:cubicBezTo>
                <a:cubicBezTo>
                  <a:pt x="294502" y="156334"/>
                  <a:pt x="305721" y="156334"/>
                  <a:pt x="305721" y="148296"/>
                </a:cubicBezTo>
                <a:cubicBezTo>
                  <a:pt x="305721" y="140257"/>
                  <a:pt x="301037" y="123023"/>
                  <a:pt x="311505" y="128170"/>
                </a:cubicBezTo>
                <a:cubicBezTo>
                  <a:pt x="321972" y="133317"/>
                  <a:pt x="329316" y="127071"/>
                  <a:pt x="335851" y="133375"/>
                </a:cubicBezTo>
                <a:cubicBezTo>
                  <a:pt x="342386" y="139679"/>
                  <a:pt x="351351" y="138522"/>
                  <a:pt x="351351" y="128170"/>
                </a:cubicBezTo>
                <a:cubicBezTo>
                  <a:pt x="351351" y="117819"/>
                  <a:pt x="354647" y="100585"/>
                  <a:pt x="364941" y="106946"/>
                </a:cubicBezTo>
                <a:cubicBezTo>
                  <a:pt x="365866" y="107525"/>
                  <a:pt x="366329" y="108103"/>
                  <a:pt x="367254" y="108681"/>
                </a:cubicBezTo>
                <a:cubicBezTo>
                  <a:pt x="370550" y="100006"/>
                  <a:pt x="377143" y="94281"/>
                  <a:pt x="382753" y="94859"/>
                </a:cubicBezTo>
                <a:cubicBezTo>
                  <a:pt x="391659" y="96016"/>
                  <a:pt x="397269" y="114985"/>
                  <a:pt x="408546" y="117298"/>
                </a:cubicBezTo>
                <a:cubicBezTo>
                  <a:pt x="419823" y="119611"/>
                  <a:pt x="431043" y="125337"/>
                  <a:pt x="434281" y="118397"/>
                </a:cubicBezTo>
                <a:cubicBezTo>
                  <a:pt x="437520" y="111457"/>
                  <a:pt x="445847" y="122445"/>
                  <a:pt x="452094" y="119553"/>
                </a:cubicBezTo>
                <a:cubicBezTo>
                  <a:pt x="458339" y="116662"/>
                  <a:pt x="458686" y="133953"/>
                  <a:pt x="465684" y="123602"/>
                </a:cubicBezTo>
                <a:cubicBezTo>
                  <a:pt x="472681" y="113250"/>
                  <a:pt x="464758" y="106252"/>
                  <a:pt x="475573" y="107525"/>
                </a:cubicBezTo>
                <a:cubicBezTo>
                  <a:pt x="486387" y="108797"/>
                  <a:pt x="480258" y="93124"/>
                  <a:pt x="480258" y="83929"/>
                </a:cubicBezTo>
                <a:cubicBezTo>
                  <a:pt x="480258" y="74734"/>
                  <a:pt x="494773" y="73577"/>
                  <a:pt x="494773" y="65539"/>
                </a:cubicBezTo>
                <a:cubicBezTo>
                  <a:pt x="494773" y="57500"/>
                  <a:pt x="514899" y="64382"/>
                  <a:pt x="518195" y="58657"/>
                </a:cubicBezTo>
                <a:cubicBezTo>
                  <a:pt x="521492" y="52931"/>
                  <a:pt x="532711" y="49462"/>
                  <a:pt x="537395" y="58657"/>
                </a:cubicBezTo>
                <a:cubicBezTo>
                  <a:pt x="542079" y="67852"/>
                  <a:pt x="560875" y="70686"/>
                  <a:pt x="561800" y="78782"/>
                </a:cubicBezTo>
                <a:cubicBezTo>
                  <a:pt x="562263" y="82773"/>
                  <a:pt x="561800" y="88556"/>
                  <a:pt x="561800" y="94281"/>
                </a:cubicBezTo>
                <a:cubicBezTo>
                  <a:pt x="564402" y="90857"/>
                  <a:pt x="568277" y="88596"/>
                  <a:pt x="572557" y="87977"/>
                </a:cubicBezTo>
                <a:cubicBezTo>
                  <a:pt x="579612" y="87977"/>
                  <a:pt x="585685" y="75312"/>
                  <a:pt x="591814" y="77047"/>
                </a:cubicBezTo>
                <a:cubicBezTo>
                  <a:pt x="596962" y="78204"/>
                  <a:pt x="602109" y="77626"/>
                  <a:pt x="603381" y="67274"/>
                </a:cubicBezTo>
                <a:cubicBezTo>
                  <a:pt x="598928" y="62994"/>
                  <a:pt x="588403" y="62416"/>
                  <a:pt x="587188" y="68199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3" name="Frihåndsform: figur 602">
            <a:extLst>
              <a:ext uri="{FF2B5EF4-FFF2-40B4-BE49-F238E27FC236}">
                <a16:creationId xmlns:a16="http://schemas.microsoft.com/office/drawing/2014/main" id="{35ACA436-4243-4BF4-8435-1A4D1F9E0D98}"/>
              </a:ext>
            </a:extLst>
          </p:cNvPr>
          <p:cNvSpPr/>
          <p:nvPr/>
        </p:nvSpPr>
        <p:spPr>
          <a:xfrm>
            <a:off x="9118364" y="3056633"/>
            <a:ext cx="1408945" cy="1086971"/>
          </a:xfrm>
          <a:custGeom>
            <a:avLst/>
            <a:gdLst>
              <a:gd name="connsiteX0" fmla="*/ 1404789 w 1408945"/>
              <a:gd name="connsiteY0" fmla="*/ 205002 h 1086971"/>
              <a:gd name="connsiteX1" fmla="*/ 1386051 w 1408945"/>
              <a:gd name="connsiteY1" fmla="*/ 199218 h 1086971"/>
              <a:gd name="connsiteX2" fmla="*/ 1362918 w 1408945"/>
              <a:gd name="connsiteY2" fmla="*/ 208992 h 1086971"/>
              <a:gd name="connsiteX3" fmla="*/ 1342272 w 1408945"/>
              <a:gd name="connsiteY3" fmla="*/ 214775 h 1086971"/>
              <a:gd name="connsiteX4" fmla="*/ 1319140 w 1408945"/>
              <a:gd name="connsiteY4" fmla="*/ 203845 h 1086971"/>
              <a:gd name="connsiteX5" fmla="*/ 1314456 w 1408945"/>
              <a:gd name="connsiteY5" fmla="*/ 179729 h 1086971"/>
              <a:gd name="connsiteX6" fmla="*/ 1297569 w 1408945"/>
              <a:gd name="connsiteY6" fmla="*/ 166544 h 1086971"/>
              <a:gd name="connsiteX7" fmla="*/ 1274436 w 1408945"/>
              <a:gd name="connsiteY7" fmla="*/ 153878 h 1086971"/>
              <a:gd name="connsiteX8" fmla="*/ 1251303 w 1408945"/>
              <a:gd name="connsiteY8" fmla="*/ 144105 h 1086971"/>
              <a:gd name="connsiteX9" fmla="*/ 1242397 w 1408945"/>
              <a:gd name="connsiteY9" fmla="*/ 128548 h 1086971"/>
              <a:gd name="connsiteX10" fmla="*/ 1230831 w 1408945"/>
              <a:gd name="connsiteY10" fmla="*/ 94659 h 1086971"/>
              <a:gd name="connsiteX11" fmla="*/ 1216778 w 1408945"/>
              <a:gd name="connsiteY11" fmla="*/ 61926 h 1086971"/>
              <a:gd name="connsiteX12" fmla="*/ 1205212 w 1408945"/>
              <a:gd name="connsiteY12" fmla="*/ 36596 h 1086971"/>
              <a:gd name="connsiteX13" fmla="*/ 1189770 w 1408945"/>
              <a:gd name="connsiteY13" fmla="*/ 15950 h 1086971"/>
              <a:gd name="connsiteX14" fmla="*/ 1161202 w 1408945"/>
              <a:gd name="connsiteY14" fmla="*/ 6176 h 1086971"/>
              <a:gd name="connsiteX15" fmla="*/ 1134946 w 1408945"/>
              <a:gd name="connsiteY15" fmla="*/ 972 h 1086971"/>
              <a:gd name="connsiteX16" fmla="*/ 1100247 w 1408945"/>
              <a:gd name="connsiteY16" fmla="*/ 4442 h 1086971"/>
              <a:gd name="connsiteX17" fmla="*/ 1070232 w 1408945"/>
              <a:gd name="connsiteY17" fmla="*/ 16008 h 1086971"/>
              <a:gd name="connsiteX18" fmla="*/ 1072141 w 1408945"/>
              <a:gd name="connsiteY18" fmla="*/ 30928 h 1086971"/>
              <a:gd name="connsiteX19" fmla="*/ 1079138 w 1408945"/>
              <a:gd name="connsiteY19" fmla="*/ 50475 h 1086971"/>
              <a:gd name="connsiteX20" fmla="*/ 1068844 w 1408945"/>
              <a:gd name="connsiteY20" fmla="*/ 64239 h 1086971"/>
              <a:gd name="connsiteX21" fmla="*/ 1054328 w 1408945"/>
              <a:gd name="connsiteY21" fmla="*/ 90726 h 1086971"/>
              <a:gd name="connsiteX22" fmla="*/ 1042762 w 1408945"/>
              <a:gd name="connsiteY22" fmla="*/ 119642 h 1086971"/>
              <a:gd name="connsiteX23" fmla="*/ 1032468 w 1408945"/>
              <a:gd name="connsiteY23" fmla="*/ 132249 h 1086971"/>
              <a:gd name="connsiteX24" fmla="*/ 1010434 w 1408945"/>
              <a:gd name="connsiteY24" fmla="*/ 146071 h 1086971"/>
              <a:gd name="connsiteX25" fmla="*/ 987302 w 1408945"/>
              <a:gd name="connsiteY25" fmla="*/ 138553 h 1086971"/>
              <a:gd name="connsiteX26" fmla="*/ 982155 w 1408945"/>
              <a:gd name="connsiteY26" fmla="*/ 133984 h 1086971"/>
              <a:gd name="connsiteX27" fmla="*/ 963359 w 1408945"/>
              <a:gd name="connsiteY27" fmla="*/ 178804 h 1086971"/>
              <a:gd name="connsiteX28" fmla="*/ 961971 w 1408945"/>
              <a:gd name="connsiteY28" fmla="*/ 193204 h 1086971"/>
              <a:gd name="connsiteX29" fmla="*/ 959138 w 1408945"/>
              <a:gd name="connsiteY29" fmla="*/ 207546 h 1086971"/>
              <a:gd name="connsiteX30" fmla="*/ 983542 w 1408945"/>
              <a:gd name="connsiteY30" fmla="*/ 209281 h 1086971"/>
              <a:gd name="connsiteX31" fmla="*/ 1006039 w 1408945"/>
              <a:gd name="connsiteY31" fmla="*/ 212751 h 1086971"/>
              <a:gd name="connsiteX32" fmla="*/ 1020728 w 1408945"/>
              <a:gd name="connsiteY32" fmla="*/ 203579 h 1086971"/>
              <a:gd name="connsiteX33" fmla="*/ 1028536 w 1408945"/>
              <a:gd name="connsiteY33" fmla="*/ 209281 h 1086971"/>
              <a:gd name="connsiteX34" fmla="*/ 1059013 w 1408945"/>
              <a:gd name="connsiteY34" fmla="*/ 247219 h 1086971"/>
              <a:gd name="connsiteX35" fmla="*/ 1034608 w 1408945"/>
              <a:gd name="connsiteY35" fmla="*/ 250689 h 1086971"/>
              <a:gd name="connsiteX36" fmla="*/ 1004189 w 1408945"/>
              <a:gd name="connsiteY36" fmla="*/ 257571 h 1086971"/>
              <a:gd name="connsiteX37" fmla="*/ 975273 w 1408945"/>
              <a:gd name="connsiteY37" fmla="*/ 271913 h 1086971"/>
              <a:gd name="connsiteX38" fmla="*/ 954164 w 1408945"/>
              <a:gd name="connsiteY38" fmla="*/ 295508 h 1086971"/>
              <a:gd name="connsiteX39" fmla="*/ 919465 w 1408945"/>
              <a:gd name="connsiteY39" fmla="*/ 308115 h 1086971"/>
              <a:gd name="connsiteX40" fmla="*/ 881469 w 1408945"/>
              <a:gd name="connsiteY40" fmla="*/ 311585 h 1086971"/>
              <a:gd name="connsiteX41" fmla="*/ 860592 w 1408945"/>
              <a:gd name="connsiteY41" fmla="*/ 315472 h 1086971"/>
              <a:gd name="connsiteX42" fmla="*/ 858974 w 1408945"/>
              <a:gd name="connsiteY42" fmla="*/ 318467 h 1086971"/>
              <a:gd name="connsiteX43" fmla="*/ 865103 w 1408945"/>
              <a:gd name="connsiteY43" fmla="*/ 350680 h 1086971"/>
              <a:gd name="connsiteX44" fmla="*/ 836188 w 1408945"/>
              <a:gd name="connsiteY44" fmla="*/ 377687 h 1086971"/>
              <a:gd name="connsiteX45" fmla="*/ 794028 w 1408945"/>
              <a:gd name="connsiteY45" fmla="*/ 399547 h 1086971"/>
              <a:gd name="connsiteX46" fmla="*/ 741055 w 1408945"/>
              <a:gd name="connsiteY46" fmla="*/ 401224 h 1086971"/>
              <a:gd name="connsiteX47" fmla="*/ 700283 w 1408945"/>
              <a:gd name="connsiteY47" fmla="*/ 426555 h 1086971"/>
              <a:gd name="connsiteX48" fmla="*/ 682008 w 1408945"/>
              <a:gd name="connsiteY48" fmla="*/ 415624 h 1086971"/>
              <a:gd name="connsiteX49" fmla="*/ 657603 w 1408945"/>
              <a:gd name="connsiteY49" fmla="*/ 408742 h 1086971"/>
              <a:gd name="connsiteX50" fmla="*/ 631869 w 1408945"/>
              <a:gd name="connsiteY50" fmla="*/ 401803 h 1086971"/>
              <a:gd name="connsiteX51" fmla="*/ 589651 w 1408945"/>
              <a:gd name="connsiteY51" fmla="*/ 390930 h 1086971"/>
              <a:gd name="connsiteX52" fmla="*/ 533901 w 1408945"/>
              <a:gd name="connsiteY52" fmla="*/ 389195 h 1086971"/>
              <a:gd name="connsiteX53" fmla="*/ 503424 w 1408945"/>
              <a:gd name="connsiteY53" fmla="*/ 385725 h 1086971"/>
              <a:gd name="connsiteX54" fmla="*/ 489834 w 1408945"/>
              <a:gd name="connsiteY54" fmla="*/ 356810 h 1086971"/>
              <a:gd name="connsiteX55" fmla="*/ 471559 w 1408945"/>
              <a:gd name="connsiteY55" fmla="*/ 333272 h 1086971"/>
              <a:gd name="connsiteX56" fmla="*/ 456523 w 1408945"/>
              <a:gd name="connsiteY56" fmla="*/ 320607 h 1086971"/>
              <a:gd name="connsiteX57" fmla="*/ 438711 w 1408945"/>
              <a:gd name="connsiteY57" fmla="*/ 307942 h 1086971"/>
              <a:gd name="connsiteX58" fmla="*/ 385795 w 1408945"/>
              <a:gd name="connsiteY58" fmla="*/ 292443 h 1086971"/>
              <a:gd name="connsiteX59" fmla="*/ 390942 w 1408945"/>
              <a:gd name="connsiteY59" fmla="*/ 269310 h 1086971"/>
              <a:gd name="connsiteX60" fmla="*/ 392330 w 1408945"/>
              <a:gd name="connsiteY60" fmla="*/ 241204 h 1086971"/>
              <a:gd name="connsiteX61" fmla="*/ 379665 w 1408945"/>
              <a:gd name="connsiteY61" fmla="*/ 219922 h 1086971"/>
              <a:gd name="connsiteX62" fmla="*/ 359539 w 1408945"/>
              <a:gd name="connsiteY62" fmla="*/ 200375 h 1086971"/>
              <a:gd name="connsiteX63" fmla="*/ 338431 w 1408945"/>
              <a:gd name="connsiteY63" fmla="*/ 186553 h 1086971"/>
              <a:gd name="connsiteX64" fmla="*/ 321544 w 1408945"/>
              <a:gd name="connsiteY64" fmla="*/ 160703 h 1086971"/>
              <a:gd name="connsiteX65" fmla="*/ 320618 w 1408945"/>
              <a:gd name="connsiteY65" fmla="*/ 157233 h 1086971"/>
              <a:gd name="connsiteX66" fmla="*/ 311713 w 1408945"/>
              <a:gd name="connsiteY66" fmla="*/ 155555 h 1086971"/>
              <a:gd name="connsiteX67" fmla="*/ 305640 w 1408945"/>
              <a:gd name="connsiteY67" fmla="*/ 150929 h 1086971"/>
              <a:gd name="connsiteX68" fmla="*/ 297659 w 1408945"/>
              <a:gd name="connsiteY68" fmla="*/ 168741 h 1086971"/>
              <a:gd name="connsiteX69" fmla="*/ 287365 w 1408945"/>
              <a:gd name="connsiteY69" fmla="*/ 184298 h 1086971"/>
              <a:gd name="connsiteX70" fmla="*/ 271867 w 1408945"/>
              <a:gd name="connsiteY70" fmla="*/ 205522 h 1086971"/>
              <a:gd name="connsiteX71" fmla="*/ 275163 w 1408945"/>
              <a:gd name="connsiteY71" fmla="*/ 227961 h 1086971"/>
              <a:gd name="connsiteX72" fmla="*/ 253129 w 1408945"/>
              <a:gd name="connsiteY72" fmla="*/ 237734 h 1086971"/>
              <a:gd name="connsiteX73" fmla="*/ 231558 w 1408945"/>
              <a:gd name="connsiteY73" fmla="*/ 235421 h 1086971"/>
              <a:gd name="connsiteX74" fmla="*/ 215654 w 1408945"/>
              <a:gd name="connsiteY74" fmla="*/ 235421 h 1086971"/>
              <a:gd name="connsiteX75" fmla="*/ 201081 w 1408945"/>
              <a:gd name="connsiteY75" fmla="*/ 288857 h 1086971"/>
              <a:gd name="connsiteX76" fmla="*/ 201081 w 1408945"/>
              <a:gd name="connsiteY76" fmla="*/ 302101 h 1086971"/>
              <a:gd name="connsiteX77" fmla="*/ 184252 w 1408945"/>
              <a:gd name="connsiteY77" fmla="*/ 296954 h 1086971"/>
              <a:gd name="connsiteX78" fmla="*/ 162217 w 1408945"/>
              <a:gd name="connsiteY78" fmla="*/ 302101 h 1086971"/>
              <a:gd name="connsiteX79" fmla="*/ 148627 w 1408945"/>
              <a:gd name="connsiteY79" fmla="*/ 313031 h 1086971"/>
              <a:gd name="connsiteX80" fmla="*/ 153774 w 1408945"/>
              <a:gd name="connsiteY80" fmla="*/ 337147 h 1086971"/>
              <a:gd name="connsiteX81" fmla="*/ 163143 w 1408945"/>
              <a:gd name="connsiteY81" fmla="*/ 368203 h 1086971"/>
              <a:gd name="connsiteX82" fmla="*/ 150478 w 1408945"/>
              <a:gd name="connsiteY82" fmla="*/ 389485 h 1086971"/>
              <a:gd name="connsiteX83" fmla="*/ 149090 w 1408945"/>
              <a:gd name="connsiteY83" fmla="*/ 406834 h 1086971"/>
              <a:gd name="connsiteX84" fmla="*/ 128444 w 1408945"/>
              <a:gd name="connsiteY84" fmla="*/ 419441 h 1086971"/>
              <a:gd name="connsiteX85" fmla="*/ 110169 w 1408945"/>
              <a:gd name="connsiteY85" fmla="*/ 432106 h 1086971"/>
              <a:gd name="connsiteX86" fmla="*/ 91431 w 1408945"/>
              <a:gd name="connsiteY86" fmla="*/ 444772 h 1086971"/>
              <a:gd name="connsiteX87" fmla="*/ 69860 w 1408945"/>
              <a:gd name="connsiteY87" fmla="*/ 452232 h 1086971"/>
              <a:gd name="connsiteX88" fmla="*/ 55808 w 1408945"/>
              <a:gd name="connsiteY88" fmla="*/ 463162 h 1086971"/>
              <a:gd name="connsiteX89" fmla="*/ 41292 w 1408945"/>
              <a:gd name="connsiteY89" fmla="*/ 457379 h 1086971"/>
              <a:gd name="connsiteX90" fmla="*/ 27181 w 1408945"/>
              <a:gd name="connsiteY90" fmla="*/ 463162 h 1086971"/>
              <a:gd name="connsiteX91" fmla="*/ 14111 w 1408945"/>
              <a:gd name="connsiteY91" fmla="*/ 472936 h 1086971"/>
              <a:gd name="connsiteX92" fmla="*/ 3759 w 1408945"/>
              <a:gd name="connsiteY92" fmla="*/ 480396 h 1086971"/>
              <a:gd name="connsiteX93" fmla="*/ 0 w 1408945"/>
              <a:gd name="connsiteY93" fmla="*/ 494160 h 1086971"/>
              <a:gd name="connsiteX94" fmla="*/ 3759 w 1408945"/>
              <a:gd name="connsiteY94" fmla="*/ 518333 h 1086971"/>
              <a:gd name="connsiteX95" fmla="*/ 26892 w 1408945"/>
              <a:gd name="connsiteY95" fmla="*/ 536146 h 1086971"/>
              <a:gd name="connsiteX96" fmla="*/ 31634 w 1408945"/>
              <a:gd name="connsiteY96" fmla="*/ 573505 h 1086971"/>
              <a:gd name="connsiteX97" fmla="*/ 31113 w 1408945"/>
              <a:gd name="connsiteY97" fmla="*/ 573505 h 1086971"/>
              <a:gd name="connsiteX98" fmla="*/ 52685 w 1408945"/>
              <a:gd name="connsiteY98" fmla="*/ 594208 h 1086971"/>
              <a:gd name="connsiteX99" fmla="*/ 64887 w 1408945"/>
              <a:gd name="connsiteY99" fmla="*/ 615490 h 1086971"/>
              <a:gd name="connsiteX100" fmla="*/ 83162 w 1408945"/>
              <a:gd name="connsiteY100" fmla="*/ 627057 h 1086971"/>
              <a:gd name="connsiteX101" fmla="*/ 84087 w 1408945"/>
              <a:gd name="connsiteY101" fmla="*/ 624223 h 1086971"/>
              <a:gd name="connsiteX102" fmla="*/ 93456 w 1408945"/>
              <a:gd name="connsiteY102" fmla="*/ 623067 h 1086971"/>
              <a:gd name="connsiteX103" fmla="*/ 98603 w 1408945"/>
              <a:gd name="connsiteY103" fmla="*/ 628214 h 1086971"/>
              <a:gd name="connsiteX104" fmla="*/ 125321 w 1408945"/>
              <a:gd name="connsiteY104" fmla="*/ 609823 h 1086971"/>
              <a:gd name="connsiteX105" fmla="*/ 152560 w 1408945"/>
              <a:gd name="connsiteY105" fmla="*/ 636252 h 1086971"/>
              <a:gd name="connsiteX106" fmla="*/ 129080 w 1408945"/>
              <a:gd name="connsiteY106" fmla="*/ 669621 h 1086971"/>
              <a:gd name="connsiteX107" fmla="*/ 119249 w 1408945"/>
              <a:gd name="connsiteY107" fmla="*/ 670778 h 1086971"/>
              <a:gd name="connsiteX108" fmla="*/ 117861 w 1408945"/>
              <a:gd name="connsiteY108" fmla="*/ 680551 h 1086971"/>
              <a:gd name="connsiteX109" fmla="*/ 130989 w 1408945"/>
              <a:gd name="connsiteY109" fmla="*/ 704667 h 1086971"/>
              <a:gd name="connsiteX110" fmla="*/ 127461 w 1408945"/>
              <a:gd name="connsiteY110" fmla="*/ 716332 h 1086971"/>
              <a:gd name="connsiteX111" fmla="*/ 116935 w 1408945"/>
              <a:gd name="connsiteY111" fmla="*/ 714440 h 1086971"/>
              <a:gd name="connsiteX112" fmla="*/ 111152 w 1408945"/>
              <a:gd name="connsiteY112" fmla="*/ 726527 h 1086971"/>
              <a:gd name="connsiteX113" fmla="*/ 119595 w 1408945"/>
              <a:gd name="connsiteY113" fmla="*/ 748330 h 1086971"/>
              <a:gd name="connsiteX114" fmla="*/ 139316 w 1408945"/>
              <a:gd name="connsiteY114" fmla="*/ 765043 h 1086971"/>
              <a:gd name="connsiteX115" fmla="*/ 153370 w 1408945"/>
              <a:gd name="connsiteY115" fmla="*/ 779386 h 1086971"/>
              <a:gd name="connsiteX116" fmla="*/ 163663 w 1408945"/>
              <a:gd name="connsiteY116" fmla="*/ 791472 h 1086971"/>
              <a:gd name="connsiteX117" fmla="*/ 163201 w 1408945"/>
              <a:gd name="connsiteY117" fmla="*/ 793207 h 1086971"/>
              <a:gd name="connsiteX118" fmla="*/ 177717 w 1408945"/>
              <a:gd name="connsiteY118" fmla="*/ 788002 h 1086971"/>
              <a:gd name="connsiteX119" fmla="*/ 196454 w 1408945"/>
              <a:gd name="connsiteY119" fmla="*/ 792629 h 1086971"/>
              <a:gd name="connsiteX120" fmla="*/ 244281 w 1408945"/>
              <a:gd name="connsiteY120" fmla="*/ 833979 h 1086971"/>
              <a:gd name="connsiteX121" fmla="*/ 289736 w 1408945"/>
              <a:gd name="connsiteY121" fmla="*/ 855839 h 1086971"/>
              <a:gd name="connsiteX122" fmla="*/ 320676 w 1408945"/>
              <a:gd name="connsiteY122" fmla="*/ 862721 h 1086971"/>
              <a:gd name="connsiteX123" fmla="*/ 325823 w 1408945"/>
              <a:gd name="connsiteY123" fmla="*/ 862721 h 1086971"/>
              <a:gd name="connsiteX124" fmla="*/ 333342 w 1408945"/>
              <a:gd name="connsiteY124" fmla="*/ 855839 h 1086971"/>
              <a:gd name="connsiteX125" fmla="*/ 340859 w 1408945"/>
              <a:gd name="connsiteY125" fmla="*/ 870181 h 1086971"/>
              <a:gd name="connsiteX126" fmla="*/ 342247 w 1408945"/>
              <a:gd name="connsiteY126" fmla="*/ 882268 h 1086971"/>
              <a:gd name="connsiteX127" fmla="*/ 347394 w 1408945"/>
              <a:gd name="connsiteY127" fmla="*/ 870181 h 1086971"/>
              <a:gd name="connsiteX128" fmla="*/ 364281 w 1408945"/>
              <a:gd name="connsiteY128" fmla="*/ 852832 h 1086971"/>
              <a:gd name="connsiteX129" fmla="*/ 383481 w 1408945"/>
              <a:gd name="connsiteY129" fmla="*/ 856302 h 1086971"/>
              <a:gd name="connsiteX130" fmla="*/ 410663 w 1408945"/>
              <a:gd name="connsiteY130" fmla="*/ 864918 h 1086971"/>
              <a:gd name="connsiteX131" fmla="*/ 419106 w 1408945"/>
              <a:gd name="connsiteY131" fmla="*/ 861449 h 1086971"/>
              <a:gd name="connsiteX132" fmla="*/ 430672 w 1408945"/>
              <a:gd name="connsiteY132" fmla="*/ 849420 h 1086971"/>
              <a:gd name="connsiteX133" fmla="*/ 440041 w 1408945"/>
              <a:gd name="connsiteY133" fmla="*/ 838489 h 1086971"/>
              <a:gd name="connsiteX134" fmla="*/ 460629 w 1408945"/>
              <a:gd name="connsiteY134" fmla="*/ 822933 h 1086971"/>
              <a:gd name="connsiteX135" fmla="*/ 488272 w 1408945"/>
              <a:gd name="connsiteY135" fmla="*/ 821776 h 1086971"/>
              <a:gd name="connsiteX136" fmla="*/ 500475 w 1408945"/>
              <a:gd name="connsiteY136" fmla="*/ 819521 h 1086971"/>
              <a:gd name="connsiteX137" fmla="*/ 509844 w 1408945"/>
              <a:gd name="connsiteY137" fmla="*/ 838489 h 1086971"/>
              <a:gd name="connsiteX138" fmla="*/ 523434 w 1408945"/>
              <a:gd name="connsiteY138" fmla="*/ 847106 h 1086971"/>
              <a:gd name="connsiteX139" fmla="*/ 527193 w 1408945"/>
              <a:gd name="connsiteY139" fmla="*/ 844215 h 1086971"/>
              <a:gd name="connsiteX140" fmla="*/ 542692 w 1408945"/>
              <a:gd name="connsiteY140" fmla="*/ 852253 h 1086971"/>
              <a:gd name="connsiteX141" fmla="*/ 547839 w 1408945"/>
              <a:gd name="connsiteY141" fmla="*/ 867810 h 1086971"/>
              <a:gd name="connsiteX142" fmla="*/ 557208 w 1408945"/>
              <a:gd name="connsiteY142" fmla="*/ 881574 h 1086971"/>
              <a:gd name="connsiteX143" fmla="*/ 551425 w 1408945"/>
              <a:gd name="connsiteY143" fmla="*/ 922403 h 1086971"/>
              <a:gd name="connsiteX144" fmla="*/ 532167 w 1408945"/>
              <a:gd name="connsiteY144" fmla="*/ 961497 h 1086971"/>
              <a:gd name="connsiteX145" fmla="*/ 536388 w 1408945"/>
              <a:gd name="connsiteY145" fmla="*/ 975261 h 1086971"/>
              <a:gd name="connsiteX146" fmla="*/ 557960 w 1408945"/>
              <a:gd name="connsiteY146" fmla="*/ 980408 h 1086971"/>
              <a:gd name="connsiteX147" fmla="*/ 565478 w 1408945"/>
              <a:gd name="connsiteY147" fmla="*/ 1003541 h 1086971"/>
              <a:gd name="connsiteX148" fmla="*/ 574962 w 1408945"/>
              <a:gd name="connsiteY148" fmla="*/ 1012915 h 1086971"/>
              <a:gd name="connsiteX149" fmla="*/ 574384 w 1408945"/>
              <a:gd name="connsiteY149" fmla="*/ 1016206 h 1086971"/>
              <a:gd name="connsiteX150" fmla="*/ 574384 w 1408945"/>
              <a:gd name="connsiteY150" fmla="*/ 1034597 h 1086971"/>
              <a:gd name="connsiteX151" fmla="*/ 587511 w 1408945"/>
              <a:gd name="connsiteY151" fmla="*/ 1042057 h 1086971"/>
              <a:gd name="connsiteX152" fmla="*/ 602027 w 1408945"/>
              <a:gd name="connsiteY152" fmla="*/ 1051252 h 1086971"/>
              <a:gd name="connsiteX153" fmla="*/ 612784 w 1408945"/>
              <a:gd name="connsiteY153" fmla="*/ 1048361 h 1086971"/>
              <a:gd name="connsiteX154" fmla="*/ 624350 w 1408945"/>
              <a:gd name="connsiteY154" fmla="*/ 1061604 h 1086971"/>
              <a:gd name="connsiteX155" fmla="*/ 625276 w 1408945"/>
              <a:gd name="connsiteY155" fmla="*/ 1039743 h 1086971"/>
              <a:gd name="connsiteX156" fmla="*/ 629035 w 1408945"/>
              <a:gd name="connsiteY156" fmla="*/ 1025401 h 1086971"/>
              <a:gd name="connsiteX157" fmla="*/ 644996 w 1408945"/>
              <a:gd name="connsiteY157" fmla="*/ 1019040 h 1086971"/>
              <a:gd name="connsiteX158" fmla="*/ 662808 w 1408945"/>
              <a:gd name="connsiteY158" fmla="*/ 1016784 h 1086971"/>
              <a:gd name="connsiteX159" fmla="*/ 683396 w 1408945"/>
              <a:gd name="connsiteY159" fmla="*/ 1016784 h 1086971"/>
              <a:gd name="connsiteX160" fmla="*/ 699358 w 1408945"/>
              <a:gd name="connsiteY160" fmla="*/ 1013315 h 1086971"/>
              <a:gd name="connsiteX161" fmla="*/ 718095 w 1408945"/>
              <a:gd name="connsiteY161" fmla="*/ 998972 h 1086971"/>
              <a:gd name="connsiteX162" fmla="*/ 737758 w 1408945"/>
              <a:gd name="connsiteY162" fmla="*/ 1011001 h 1086971"/>
              <a:gd name="connsiteX163" fmla="*/ 744351 w 1408945"/>
              <a:gd name="connsiteY163" fmla="*/ 1027657 h 1086971"/>
              <a:gd name="connsiteX164" fmla="*/ 767484 w 1408945"/>
              <a:gd name="connsiteY164" fmla="*/ 1048361 h 1086971"/>
              <a:gd name="connsiteX165" fmla="*/ 772168 w 1408945"/>
              <a:gd name="connsiteY165" fmla="*/ 1052987 h 1086971"/>
              <a:gd name="connsiteX166" fmla="*/ 786684 w 1408945"/>
              <a:gd name="connsiteY166" fmla="*/ 1048361 h 1086971"/>
              <a:gd name="connsiteX167" fmla="*/ 799349 w 1408945"/>
              <a:gd name="connsiteY167" fmla="*/ 1048939 h 1086971"/>
              <a:gd name="connsiteX168" fmla="*/ 812939 w 1408945"/>
              <a:gd name="connsiteY168" fmla="*/ 1048939 h 1086971"/>
              <a:gd name="connsiteX169" fmla="*/ 818722 w 1408945"/>
              <a:gd name="connsiteY169" fmla="*/ 1060505 h 1086971"/>
              <a:gd name="connsiteX170" fmla="*/ 823927 w 1408945"/>
              <a:gd name="connsiteY170" fmla="*/ 1084621 h 1086971"/>
              <a:gd name="connsiteX171" fmla="*/ 830000 w 1408945"/>
              <a:gd name="connsiteY171" fmla="*/ 1072592 h 1086971"/>
              <a:gd name="connsiteX172" fmla="*/ 862790 w 1408945"/>
              <a:gd name="connsiteY172" fmla="*/ 1048997 h 1086971"/>
              <a:gd name="connsiteX173" fmla="*/ 909055 w 1408945"/>
              <a:gd name="connsiteY173" fmla="*/ 1017420 h 1086971"/>
              <a:gd name="connsiteX174" fmla="*/ 932188 w 1408945"/>
              <a:gd name="connsiteY174" fmla="*/ 1017999 h 1086971"/>
              <a:gd name="connsiteX175" fmla="*/ 939186 w 1408945"/>
              <a:gd name="connsiteY175" fmla="*/ 1014529 h 1086971"/>
              <a:gd name="connsiteX176" fmla="*/ 943408 w 1408945"/>
              <a:gd name="connsiteY176" fmla="*/ 1009902 h 1086971"/>
              <a:gd name="connsiteX177" fmla="*/ 956072 w 1408945"/>
              <a:gd name="connsiteY177" fmla="*/ 1000707 h 1086971"/>
              <a:gd name="connsiteX178" fmla="*/ 966367 w 1408945"/>
              <a:gd name="connsiteY178" fmla="*/ 990934 h 1086971"/>
              <a:gd name="connsiteX179" fmla="*/ 1012632 w 1408945"/>
              <a:gd name="connsiteY179" fmla="*/ 970288 h 1086971"/>
              <a:gd name="connsiteX180" fmla="*/ 1013557 w 1408945"/>
              <a:gd name="connsiteY180" fmla="*/ 965661 h 1086971"/>
              <a:gd name="connsiteX181" fmla="*/ 1023389 w 1408945"/>
              <a:gd name="connsiteY181" fmla="*/ 958779 h 1086971"/>
              <a:gd name="connsiteX182" fmla="*/ 1031832 w 1408945"/>
              <a:gd name="connsiteY182" fmla="*/ 917950 h 1086971"/>
              <a:gd name="connsiteX183" fmla="*/ 1077288 w 1408945"/>
              <a:gd name="connsiteY183" fmla="*/ 871685 h 1086971"/>
              <a:gd name="connsiteX184" fmla="*/ 1077750 w 1408945"/>
              <a:gd name="connsiteY184" fmla="*/ 871106 h 1086971"/>
              <a:gd name="connsiteX185" fmla="*/ 1078676 w 1408945"/>
              <a:gd name="connsiteY185" fmla="*/ 865959 h 1086971"/>
              <a:gd name="connsiteX186" fmla="*/ 1094174 w 1408945"/>
              <a:gd name="connsiteY186" fmla="*/ 849304 h 1086971"/>
              <a:gd name="connsiteX187" fmla="*/ 1098859 w 1408945"/>
              <a:gd name="connsiteY187" fmla="*/ 826865 h 1086971"/>
              <a:gd name="connsiteX188" fmla="*/ 1102618 w 1408945"/>
              <a:gd name="connsiteY188" fmla="*/ 815935 h 1086971"/>
              <a:gd name="connsiteX189" fmla="*/ 1112449 w 1408945"/>
              <a:gd name="connsiteY189" fmla="*/ 799280 h 1086971"/>
              <a:gd name="connsiteX190" fmla="*/ 1102618 w 1408945"/>
              <a:gd name="connsiteY190" fmla="*/ 795809 h 1086971"/>
              <a:gd name="connsiteX191" fmla="*/ 1089027 w 1408945"/>
              <a:gd name="connsiteY191" fmla="*/ 790026 h 1086971"/>
              <a:gd name="connsiteX192" fmla="*/ 1080584 w 1408945"/>
              <a:gd name="connsiteY192" fmla="*/ 784243 h 1086971"/>
              <a:gd name="connsiteX193" fmla="*/ 1105394 w 1408945"/>
              <a:gd name="connsiteY193" fmla="*/ 769843 h 1086971"/>
              <a:gd name="connsiteX194" fmla="*/ 1091341 w 1408945"/>
              <a:gd name="connsiteY194" fmla="*/ 754344 h 1086971"/>
              <a:gd name="connsiteX195" fmla="*/ 1070753 w 1408945"/>
              <a:gd name="connsiteY195" fmla="*/ 735954 h 1086971"/>
              <a:gd name="connsiteX196" fmla="*/ 1083880 w 1408945"/>
              <a:gd name="connsiteY196" fmla="*/ 735376 h 1086971"/>
              <a:gd name="connsiteX197" fmla="*/ 1104469 w 1408945"/>
              <a:gd name="connsiteY197" fmla="*/ 740522 h 1086971"/>
              <a:gd name="connsiteX198" fmla="*/ 1084806 w 1408945"/>
              <a:gd name="connsiteY198" fmla="*/ 714093 h 1086971"/>
              <a:gd name="connsiteX199" fmla="*/ 1080584 w 1408945"/>
              <a:gd name="connsiteY199" fmla="*/ 697438 h 1086971"/>
              <a:gd name="connsiteX200" fmla="*/ 1065548 w 1408945"/>
              <a:gd name="connsiteY200" fmla="*/ 663491 h 1086971"/>
              <a:gd name="connsiteX201" fmla="*/ 1044960 w 1408945"/>
              <a:gd name="connsiteY201" fmla="*/ 646141 h 1086971"/>
              <a:gd name="connsiteX202" fmla="*/ 1056179 w 1408945"/>
              <a:gd name="connsiteY202" fmla="*/ 620291 h 1086971"/>
              <a:gd name="connsiteX203" fmla="*/ 1067746 w 1408945"/>
              <a:gd name="connsiteY203" fmla="*/ 605370 h 1086971"/>
              <a:gd name="connsiteX204" fmla="*/ 1080410 w 1408945"/>
              <a:gd name="connsiteY204" fmla="*/ 594440 h 1086971"/>
              <a:gd name="connsiteX205" fmla="*/ 1094464 w 1408945"/>
              <a:gd name="connsiteY205" fmla="*/ 585823 h 1086971"/>
              <a:gd name="connsiteX206" fmla="*/ 1121182 w 1408945"/>
              <a:gd name="connsiteY206" fmla="*/ 576628 h 1086971"/>
              <a:gd name="connsiteX207" fmla="*/ 1107592 w 1408945"/>
              <a:gd name="connsiteY207" fmla="*/ 558816 h 1086971"/>
              <a:gd name="connsiteX208" fmla="*/ 1084459 w 1408945"/>
              <a:gd name="connsiteY208" fmla="*/ 547885 h 1086971"/>
              <a:gd name="connsiteX209" fmla="*/ 1053056 w 1408945"/>
              <a:gd name="connsiteY209" fmla="*/ 572001 h 1086971"/>
              <a:gd name="connsiteX210" fmla="*/ 1038482 w 1408945"/>
              <a:gd name="connsiteY210" fmla="*/ 549620 h 1086971"/>
              <a:gd name="connsiteX211" fmla="*/ 1014136 w 1408945"/>
              <a:gd name="connsiteY211" fmla="*/ 539847 h 1086971"/>
              <a:gd name="connsiteX212" fmla="*/ 1013673 w 1408945"/>
              <a:gd name="connsiteY212" fmla="*/ 505148 h 1086971"/>
              <a:gd name="connsiteX213" fmla="*/ 1042589 w 1408945"/>
              <a:gd name="connsiteY213" fmla="*/ 494796 h 1086971"/>
              <a:gd name="connsiteX214" fmla="*/ 1070290 w 1408945"/>
              <a:gd name="connsiteY214" fmla="*/ 472415 h 1086971"/>
              <a:gd name="connsiteX215" fmla="*/ 1110078 w 1408945"/>
              <a:gd name="connsiteY215" fmla="*/ 454025 h 1086971"/>
              <a:gd name="connsiteX216" fmla="*/ 1094174 w 1408945"/>
              <a:gd name="connsiteY216" fmla="*/ 491962 h 1086971"/>
              <a:gd name="connsiteX217" fmla="*/ 1090878 w 1408945"/>
              <a:gd name="connsiteY217" fmla="*/ 513186 h 1086971"/>
              <a:gd name="connsiteX218" fmla="*/ 1107302 w 1408945"/>
              <a:gd name="connsiteY218" fmla="*/ 512608 h 1086971"/>
              <a:gd name="connsiteX219" fmla="*/ 1150908 w 1408945"/>
              <a:gd name="connsiteY219" fmla="*/ 483692 h 1086971"/>
              <a:gd name="connsiteX220" fmla="*/ 1162127 w 1408945"/>
              <a:gd name="connsiteY220" fmla="*/ 481957 h 1086971"/>
              <a:gd name="connsiteX221" fmla="*/ 1168719 w 1408945"/>
              <a:gd name="connsiteY221" fmla="*/ 469870 h 1086971"/>
              <a:gd name="connsiteX222" fmla="*/ 1212729 w 1408945"/>
              <a:gd name="connsiteY222" fmla="*/ 440955 h 1086971"/>
              <a:gd name="connsiteX223" fmla="*/ 1227765 w 1408945"/>
              <a:gd name="connsiteY223" fmla="*/ 421408 h 1086971"/>
              <a:gd name="connsiteX224" fmla="*/ 1242744 w 1408945"/>
              <a:gd name="connsiteY224" fmla="*/ 428289 h 1086971"/>
              <a:gd name="connsiteX225" fmla="*/ 1257722 w 1408945"/>
              <a:gd name="connsiteY225" fmla="*/ 423143 h 1086971"/>
              <a:gd name="connsiteX226" fmla="*/ 1266629 w 1408945"/>
              <a:gd name="connsiteY226" fmla="*/ 412212 h 1086971"/>
              <a:gd name="connsiteX227" fmla="*/ 1283515 w 1408945"/>
              <a:gd name="connsiteY227" fmla="*/ 397870 h 1086971"/>
              <a:gd name="connsiteX228" fmla="*/ 1297106 w 1408945"/>
              <a:gd name="connsiteY228" fmla="*/ 376010 h 1086971"/>
              <a:gd name="connsiteX229" fmla="*/ 1316826 w 1408945"/>
              <a:gd name="connsiteY229" fmla="*/ 385205 h 1086971"/>
              <a:gd name="connsiteX230" fmla="*/ 1323361 w 1408945"/>
              <a:gd name="connsiteY230" fmla="*/ 386362 h 1086971"/>
              <a:gd name="connsiteX231" fmla="*/ 1329144 w 1408945"/>
              <a:gd name="connsiteY231" fmla="*/ 381157 h 1086971"/>
              <a:gd name="connsiteX232" fmla="*/ 1327294 w 1408945"/>
              <a:gd name="connsiteY232" fmla="*/ 354728 h 1086971"/>
              <a:gd name="connsiteX233" fmla="*/ 1325906 w 1408945"/>
              <a:gd name="connsiteY233" fmla="*/ 331595 h 1086971"/>
              <a:gd name="connsiteX234" fmla="*/ 1329144 w 1408945"/>
              <a:gd name="connsiteY234" fmla="*/ 312048 h 1086971"/>
              <a:gd name="connsiteX235" fmla="*/ 1348403 w 1408945"/>
              <a:gd name="connsiteY235" fmla="*/ 301118 h 1086971"/>
              <a:gd name="connsiteX236" fmla="*/ 1368990 w 1408945"/>
              <a:gd name="connsiteY236" fmla="*/ 301118 h 1086971"/>
              <a:gd name="connsiteX237" fmla="*/ 1380557 w 1408945"/>
              <a:gd name="connsiteY237" fmla="*/ 282727 h 1086971"/>
              <a:gd name="connsiteX238" fmla="*/ 1394610 w 1408945"/>
              <a:gd name="connsiteY238" fmla="*/ 261445 h 1086971"/>
              <a:gd name="connsiteX239" fmla="*/ 1407275 w 1408945"/>
              <a:gd name="connsiteY239" fmla="*/ 225821 h 1086971"/>
              <a:gd name="connsiteX240" fmla="*/ 1404789 w 1408945"/>
              <a:gd name="connsiteY240" fmla="*/ 205002 h 1086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</a:cxnLst>
            <a:rect l="l" t="t" r="r" b="b"/>
            <a:pathLst>
              <a:path w="1408945" h="1086971">
                <a:moveTo>
                  <a:pt x="1404789" y="205002"/>
                </a:moveTo>
                <a:cubicBezTo>
                  <a:pt x="1405713" y="190081"/>
                  <a:pt x="1390735" y="195228"/>
                  <a:pt x="1386051" y="199218"/>
                </a:cubicBezTo>
                <a:cubicBezTo>
                  <a:pt x="1381367" y="203209"/>
                  <a:pt x="1367255" y="199218"/>
                  <a:pt x="1362918" y="208992"/>
                </a:cubicBezTo>
                <a:cubicBezTo>
                  <a:pt x="1358581" y="218766"/>
                  <a:pt x="1351352" y="212982"/>
                  <a:pt x="1342272" y="214775"/>
                </a:cubicBezTo>
                <a:cubicBezTo>
                  <a:pt x="1333193" y="216568"/>
                  <a:pt x="1318850" y="211363"/>
                  <a:pt x="1319140" y="203845"/>
                </a:cubicBezTo>
                <a:cubicBezTo>
                  <a:pt x="1319429" y="196327"/>
                  <a:pt x="1313356" y="188924"/>
                  <a:pt x="1314456" y="179729"/>
                </a:cubicBezTo>
                <a:cubicBezTo>
                  <a:pt x="1315554" y="170534"/>
                  <a:pt x="1304624" y="174582"/>
                  <a:pt x="1297569" y="166544"/>
                </a:cubicBezTo>
                <a:cubicBezTo>
                  <a:pt x="1290513" y="158505"/>
                  <a:pt x="1276922" y="152722"/>
                  <a:pt x="1274436" y="153878"/>
                </a:cubicBezTo>
                <a:cubicBezTo>
                  <a:pt x="1271949" y="155035"/>
                  <a:pt x="1262870" y="144683"/>
                  <a:pt x="1251303" y="144105"/>
                </a:cubicBezTo>
                <a:cubicBezTo>
                  <a:pt x="1239737" y="143527"/>
                  <a:pt x="1240951" y="134331"/>
                  <a:pt x="1242397" y="128548"/>
                </a:cubicBezTo>
                <a:cubicBezTo>
                  <a:pt x="1243843" y="122765"/>
                  <a:pt x="1232508" y="104432"/>
                  <a:pt x="1230831" y="94659"/>
                </a:cubicBezTo>
                <a:cubicBezTo>
                  <a:pt x="1229154" y="84885"/>
                  <a:pt x="1220536" y="83092"/>
                  <a:pt x="1216778" y="61926"/>
                </a:cubicBezTo>
                <a:cubicBezTo>
                  <a:pt x="1213019" y="40760"/>
                  <a:pt x="1203650" y="46369"/>
                  <a:pt x="1205212" y="36596"/>
                </a:cubicBezTo>
                <a:cubicBezTo>
                  <a:pt x="1206772" y="26822"/>
                  <a:pt x="1193645" y="21675"/>
                  <a:pt x="1189770" y="15950"/>
                </a:cubicBezTo>
                <a:cubicBezTo>
                  <a:pt x="1185895" y="10225"/>
                  <a:pt x="1171495" y="12480"/>
                  <a:pt x="1161202" y="6176"/>
                </a:cubicBezTo>
                <a:cubicBezTo>
                  <a:pt x="1150908" y="-127"/>
                  <a:pt x="1144315" y="4442"/>
                  <a:pt x="1134946" y="972"/>
                </a:cubicBezTo>
                <a:cubicBezTo>
                  <a:pt x="1125577" y="-2498"/>
                  <a:pt x="1103081" y="4442"/>
                  <a:pt x="1100247" y="4442"/>
                </a:cubicBezTo>
                <a:cubicBezTo>
                  <a:pt x="1097413" y="4442"/>
                  <a:pt x="1080064" y="393"/>
                  <a:pt x="1070232" y="16008"/>
                </a:cubicBezTo>
                <a:cubicBezTo>
                  <a:pt x="1060401" y="31622"/>
                  <a:pt x="1068382" y="30928"/>
                  <a:pt x="1072141" y="30928"/>
                </a:cubicBezTo>
                <a:cubicBezTo>
                  <a:pt x="1075900" y="30928"/>
                  <a:pt x="1077924" y="45849"/>
                  <a:pt x="1079138" y="50475"/>
                </a:cubicBezTo>
                <a:cubicBezTo>
                  <a:pt x="1080353" y="55102"/>
                  <a:pt x="1072141" y="63141"/>
                  <a:pt x="1068844" y="64239"/>
                </a:cubicBezTo>
                <a:cubicBezTo>
                  <a:pt x="1065548" y="65338"/>
                  <a:pt x="1055716" y="83787"/>
                  <a:pt x="1054328" y="90726"/>
                </a:cubicBezTo>
                <a:cubicBezTo>
                  <a:pt x="1052940" y="97666"/>
                  <a:pt x="1041664" y="113859"/>
                  <a:pt x="1042762" y="119642"/>
                </a:cubicBezTo>
                <a:cubicBezTo>
                  <a:pt x="1043861" y="125425"/>
                  <a:pt x="1036979" y="131208"/>
                  <a:pt x="1032468" y="132249"/>
                </a:cubicBezTo>
                <a:cubicBezTo>
                  <a:pt x="1027957" y="133290"/>
                  <a:pt x="1014193" y="144914"/>
                  <a:pt x="1010434" y="146071"/>
                </a:cubicBezTo>
                <a:cubicBezTo>
                  <a:pt x="1006675" y="147228"/>
                  <a:pt x="989789" y="144336"/>
                  <a:pt x="987302" y="138553"/>
                </a:cubicBezTo>
                <a:cubicBezTo>
                  <a:pt x="986839" y="136876"/>
                  <a:pt x="984468" y="135141"/>
                  <a:pt x="982155" y="133984"/>
                </a:cubicBezTo>
                <a:lnTo>
                  <a:pt x="963359" y="178804"/>
                </a:lnTo>
                <a:lnTo>
                  <a:pt x="961971" y="193204"/>
                </a:lnTo>
                <a:cubicBezTo>
                  <a:pt x="961971" y="193204"/>
                  <a:pt x="949769" y="196616"/>
                  <a:pt x="959138" y="207546"/>
                </a:cubicBezTo>
                <a:cubicBezTo>
                  <a:pt x="968506" y="218476"/>
                  <a:pt x="969952" y="209281"/>
                  <a:pt x="983542" y="209281"/>
                </a:cubicBezTo>
                <a:cubicBezTo>
                  <a:pt x="997133" y="209281"/>
                  <a:pt x="1003205" y="221946"/>
                  <a:pt x="1006039" y="212751"/>
                </a:cubicBezTo>
                <a:cubicBezTo>
                  <a:pt x="1007543" y="206152"/>
                  <a:pt x="1014136" y="202046"/>
                  <a:pt x="1020728" y="203579"/>
                </a:cubicBezTo>
                <a:cubicBezTo>
                  <a:pt x="1024025" y="204337"/>
                  <a:pt x="1026800" y="206395"/>
                  <a:pt x="1028536" y="209281"/>
                </a:cubicBezTo>
                <a:cubicBezTo>
                  <a:pt x="1036054" y="220211"/>
                  <a:pt x="1060401" y="238197"/>
                  <a:pt x="1059013" y="247219"/>
                </a:cubicBezTo>
                <a:cubicBezTo>
                  <a:pt x="1057625" y="256240"/>
                  <a:pt x="1043977" y="254679"/>
                  <a:pt x="1034608" y="250689"/>
                </a:cubicBezTo>
                <a:cubicBezTo>
                  <a:pt x="1025240" y="246698"/>
                  <a:pt x="1013557" y="257571"/>
                  <a:pt x="1004189" y="257571"/>
                </a:cubicBezTo>
                <a:cubicBezTo>
                  <a:pt x="992853" y="257576"/>
                  <a:pt x="982155" y="262885"/>
                  <a:pt x="975273" y="271913"/>
                </a:cubicBezTo>
                <a:cubicBezTo>
                  <a:pt x="966367" y="282843"/>
                  <a:pt x="967755" y="293195"/>
                  <a:pt x="954164" y="295508"/>
                </a:cubicBezTo>
                <a:cubicBezTo>
                  <a:pt x="940574" y="297821"/>
                  <a:pt x="934501" y="295508"/>
                  <a:pt x="919465" y="308115"/>
                </a:cubicBezTo>
                <a:cubicBezTo>
                  <a:pt x="908882" y="317351"/>
                  <a:pt x="893557" y="318745"/>
                  <a:pt x="881469" y="311585"/>
                </a:cubicBezTo>
                <a:cubicBezTo>
                  <a:pt x="874646" y="306884"/>
                  <a:pt x="865277" y="308630"/>
                  <a:pt x="860592" y="315472"/>
                </a:cubicBezTo>
                <a:cubicBezTo>
                  <a:pt x="859898" y="316409"/>
                  <a:pt x="859378" y="317415"/>
                  <a:pt x="858974" y="318467"/>
                </a:cubicBezTo>
                <a:cubicBezTo>
                  <a:pt x="853190" y="331132"/>
                  <a:pt x="866491" y="336279"/>
                  <a:pt x="865103" y="350680"/>
                </a:cubicBezTo>
                <a:cubicBezTo>
                  <a:pt x="863715" y="365080"/>
                  <a:pt x="848679" y="361610"/>
                  <a:pt x="836188" y="377687"/>
                </a:cubicBezTo>
                <a:cubicBezTo>
                  <a:pt x="823696" y="393764"/>
                  <a:pt x="804322" y="401224"/>
                  <a:pt x="794028" y="399547"/>
                </a:cubicBezTo>
                <a:cubicBezTo>
                  <a:pt x="783735" y="397870"/>
                  <a:pt x="760718" y="390352"/>
                  <a:pt x="741055" y="401224"/>
                </a:cubicBezTo>
                <a:cubicBezTo>
                  <a:pt x="721392" y="412097"/>
                  <a:pt x="707744" y="428289"/>
                  <a:pt x="700283" y="426555"/>
                </a:cubicBezTo>
                <a:cubicBezTo>
                  <a:pt x="692823" y="424820"/>
                  <a:pt x="692765" y="413889"/>
                  <a:pt x="682008" y="415624"/>
                </a:cubicBezTo>
                <a:cubicBezTo>
                  <a:pt x="671252" y="417359"/>
                  <a:pt x="665584" y="413889"/>
                  <a:pt x="657603" y="408742"/>
                </a:cubicBezTo>
                <a:cubicBezTo>
                  <a:pt x="649623" y="403595"/>
                  <a:pt x="644013" y="412155"/>
                  <a:pt x="631869" y="401803"/>
                </a:cubicBezTo>
                <a:cubicBezTo>
                  <a:pt x="619724" y="391451"/>
                  <a:pt x="598558" y="392607"/>
                  <a:pt x="589651" y="390930"/>
                </a:cubicBezTo>
                <a:cubicBezTo>
                  <a:pt x="580745" y="389253"/>
                  <a:pt x="545584" y="390930"/>
                  <a:pt x="533901" y="389195"/>
                </a:cubicBezTo>
                <a:cubicBezTo>
                  <a:pt x="522219" y="387460"/>
                  <a:pt x="505275" y="392607"/>
                  <a:pt x="503424" y="385725"/>
                </a:cubicBezTo>
                <a:cubicBezTo>
                  <a:pt x="501574" y="378844"/>
                  <a:pt x="492610" y="373060"/>
                  <a:pt x="489834" y="356810"/>
                </a:cubicBezTo>
                <a:cubicBezTo>
                  <a:pt x="487058" y="340559"/>
                  <a:pt x="479019" y="335007"/>
                  <a:pt x="471559" y="333272"/>
                </a:cubicBezTo>
                <a:cubicBezTo>
                  <a:pt x="464099" y="331537"/>
                  <a:pt x="463116" y="321706"/>
                  <a:pt x="456523" y="320607"/>
                </a:cubicBezTo>
                <a:cubicBezTo>
                  <a:pt x="453284" y="320029"/>
                  <a:pt x="449525" y="307942"/>
                  <a:pt x="438711" y="307942"/>
                </a:cubicBezTo>
                <a:cubicBezTo>
                  <a:pt x="427896" y="307942"/>
                  <a:pt x="390942" y="302795"/>
                  <a:pt x="385795" y="292443"/>
                </a:cubicBezTo>
                <a:cubicBezTo>
                  <a:pt x="380648" y="282091"/>
                  <a:pt x="390942" y="279778"/>
                  <a:pt x="390942" y="269310"/>
                </a:cubicBezTo>
                <a:cubicBezTo>
                  <a:pt x="390942" y="258843"/>
                  <a:pt x="396725" y="245194"/>
                  <a:pt x="392330" y="241204"/>
                </a:cubicBezTo>
                <a:cubicBezTo>
                  <a:pt x="386084" y="235514"/>
                  <a:pt x="381689" y="228111"/>
                  <a:pt x="379665" y="219922"/>
                </a:cubicBezTo>
                <a:cubicBezTo>
                  <a:pt x="376888" y="210311"/>
                  <a:pt x="369255" y="202879"/>
                  <a:pt x="359539" y="200375"/>
                </a:cubicBezTo>
                <a:cubicBezTo>
                  <a:pt x="352021" y="199797"/>
                  <a:pt x="345486" y="194071"/>
                  <a:pt x="338431" y="186553"/>
                </a:cubicBezTo>
                <a:cubicBezTo>
                  <a:pt x="331375" y="179035"/>
                  <a:pt x="324377" y="179671"/>
                  <a:pt x="321544" y="160703"/>
                </a:cubicBezTo>
                <a:cubicBezTo>
                  <a:pt x="321428" y="159500"/>
                  <a:pt x="321139" y="158320"/>
                  <a:pt x="320618" y="157233"/>
                </a:cubicBezTo>
                <a:cubicBezTo>
                  <a:pt x="317669" y="156463"/>
                  <a:pt x="314719" y="155903"/>
                  <a:pt x="311713" y="155555"/>
                </a:cubicBezTo>
                <a:cubicBezTo>
                  <a:pt x="309110" y="155035"/>
                  <a:pt x="306854" y="153329"/>
                  <a:pt x="305640" y="150929"/>
                </a:cubicBezTo>
                <a:cubicBezTo>
                  <a:pt x="303732" y="158968"/>
                  <a:pt x="297659" y="162495"/>
                  <a:pt x="297659" y="168741"/>
                </a:cubicBezTo>
                <a:cubicBezTo>
                  <a:pt x="297659" y="174987"/>
                  <a:pt x="295288" y="184298"/>
                  <a:pt x="287365" y="184298"/>
                </a:cubicBezTo>
                <a:cubicBezTo>
                  <a:pt x="279442" y="184298"/>
                  <a:pt x="272329" y="191180"/>
                  <a:pt x="271867" y="205522"/>
                </a:cubicBezTo>
                <a:cubicBezTo>
                  <a:pt x="271404" y="219864"/>
                  <a:pt x="278460" y="221657"/>
                  <a:pt x="275163" y="227961"/>
                </a:cubicBezTo>
                <a:cubicBezTo>
                  <a:pt x="271867" y="234264"/>
                  <a:pt x="257813" y="240626"/>
                  <a:pt x="253129" y="237734"/>
                </a:cubicBezTo>
                <a:cubicBezTo>
                  <a:pt x="248445" y="234843"/>
                  <a:pt x="239076" y="236578"/>
                  <a:pt x="231558" y="235421"/>
                </a:cubicBezTo>
                <a:cubicBezTo>
                  <a:pt x="224040" y="234264"/>
                  <a:pt x="217967" y="222756"/>
                  <a:pt x="215654" y="235421"/>
                </a:cubicBezTo>
                <a:cubicBezTo>
                  <a:pt x="213341" y="248086"/>
                  <a:pt x="197322" y="284867"/>
                  <a:pt x="201081" y="288857"/>
                </a:cubicBezTo>
                <a:cubicBezTo>
                  <a:pt x="204839" y="292848"/>
                  <a:pt x="207674" y="302101"/>
                  <a:pt x="201081" y="302101"/>
                </a:cubicBezTo>
                <a:cubicBezTo>
                  <a:pt x="195008" y="302760"/>
                  <a:pt x="188936" y="300904"/>
                  <a:pt x="184252" y="296954"/>
                </a:cubicBezTo>
                <a:cubicBezTo>
                  <a:pt x="180955" y="292906"/>
                  <a:pt x="169678" y="302737"/>
                  <a:pt x="162217" y="302101"/>
                </a:cubicBezTo>
                <a:cubicBezTo>
                  <a:pt x="158459" y="302101"/>
                  <a:pt x="143422" y="310139"/>
                  <a:pt x="148627" y="313031"/>
                </a:cubicBezTo>
                <a:cubicBezTo>
                  <a:pt x="153832" y="315923"/>
                  <a:pt x="153774" y="330843"/>
                  <a:pt x="153774" y="337147"/>
                </a:cubicBezTo>
                <a:cubicBezTo>
                  <a:pt x="153774" y="343451"/>
                  <a:pt x="164994" y="361899"/>
                  <a:pt x="163143" y="368203"/>
                </a:cubicBezTo>
                <a:cubicBezTo>
                  <a:pt x="161293" y="374506"/>
                  <a:pt x="150478" y="381446"/>
                  <a:pt x="150478" y="389485"/>
                </a:cubicBezTo>
                <a:cubicBezTo>
                  <a:pt x="150478" y="397523"/>
                  <a:pt x="152328" y="404983"/>
                  <a:pt x="149090" y="406834"/>
                </a:cubicBezTo>
                <a:cubicBezTo>
                  <a:pt x="141745" y="410183"/>
                  <a:pt x="134805" y="414416"/>
                  <a:pt x="128444" y="419441"/>
                </a:cubicBezTo>
                <a:cubicBezTo>
                  <a:pt x="122661" y="424646"/>
                  <a:pt x="113466" y="424646"/>
                  <a:pt x="110169" y="432106"/>
                </a:cubicBezTo>
                <a:cubicBezTo>
                  <a:pt x="106873" y="439567"/>
                  <a:pt x="102188" y="445928"/>
                  <a:pt x="91431" y="444772"/>
                </a:cubicBezTo>
                <a:cubicBezTo>
                  <a:pt x="82063" y="443615"/>
                  <a:pt x="77379" y="441880"/>
                  <a:pt x="69860" y="452232"/>
                </a:cubicBezTo>
                <a:cubicBezTo>
                  <a:pt x="62343" y="462584"/>
                  <a:pt x="60955" y="458535"/>
                  <a:pt x="55808" y="463162"/>
                </a:cubicBezTo>
                <a:cubicBezTo>
                  <a:pt x="50661" y="467789"/>
                  <a:pt x="45513" y="459692"/>
                  <a:pt x="41292" y="457379"/>
                </a:cubicBezTo>
                <a:cubicBezTo>
                  <a:pt x="37070" y="455066"/>
                  <a:pt x="31402" y="463162"/>
                  <a:pt x="27181" y="463162"/>
                </a:cubicBezTo>
                <a:cubicBezTo>
                  <a:pt x="22959" y="463162"/>
                  <a:pt x="19258" y="471201"/>
                  <a:pt x="14111" y="472936"/>
                </a:cubicBezTo>
                <a:cubicBezTo>
                  <a:pt x="8963" y="474671"/>
                  <a:pt x="3759" y="472936"/>
                  <a:pt x="3759" y="480396"/>
                </a:cubicBezTo>
                <a:cubicBezTo>
                  <a:pt x="3932" y="485260"/>
                  <a:pt x="2602" y="490059"/>
                  <a:pt x="0" y="494160"/>
                </a:cubicBezTo>
                <a:lnTo>
                  <a:pt x="3759" y="518333"/>
                </a:lnTo>
                <a:cubicBezTo>
                  <a:pt x="3759" y="518333"/>
                  <a:pt x="26256" y="526950"/>
                  <a:pt x="26892" y="536146"/>
                </a:cubicBezTo>
                <a:cubicBezTo>
                  <a:pt x="27528" y="545341"/>
                  <a:pt x="31634" y="573505"/>
                  <a:pt x="31634" y="573505"/>
                </a:cubicBezTo>
                <a:lnTo>
                  <a:pt x="31113" y="573505"/>
                </a:lnTo>
                <a:cubicBezTo>
                  <a:pt x="40019" y="582122"/>
                  <a:pt x="52685" y="590854"/>
                  <a:pt x="52685" y="594208"/>
                </a:cubicBezTo>
                <a:cubicBezTo>
                  <a:pt x="52627" y="602982"/>
                  <a:pt x="57253" y="611113"/>
                  <a:pt x="64887" y="615490"/>
                </a:cubicBezTo>
                <a:cubicBezTo>
                  <a:pt x="71248" y="618908"/>
                  <a:pt x="77379" y="622772"/>
                  <a:pt x="83162" y="627057"/>
                </a:cubicBezTo>
                <a:cubicBezTo>
                  <a:pt x="83393" y="626091"/>
                  <a:pt x="83740" y="625148"/>
                  <a:pt x="84087" y="624223"/>
                </a:cubicBezTo>
                <a:lnTo>
                  <a:pt x="93456" y="623067"/>
                </a:lnTo>
                <a:cubicBezTo>
                  <a:pt x="95364" y="624611"/>
                  <a:pt x="97042" y="626334"/>
                  <a:pt x="98603" y="628214"/>
                </a:cubicBezTo>
                <a:cubicBezTo>
                  <a:pt x="100974" y="619018"/>
                  <a:pt x="116935" y="609245"/>
                  <a:pt x="125321" y="609823"/>
                </a:cubicBezTo>
                <a:cubicBezTo>
                  <a:pt x="133707" y="610401"/>
                  <a:pt x="154237" y="629370"/>
                  <a:pt x="152560" y="636252"/>
                </a:cubicBezTo>
                <a:cubicBezTo>
                  <a:pt x="150883" y="643134"/>
                  <a:pt x="135673" y="667886"/>
                  <a:pt x="129080" y="669621"/>
                </a:cubicBezTo>
                <a:cubicBezTo>
                  <a:pt x="125842" y="670379"/>
                  <a:pt x="122545" y="670766"/>
                  <a:pt x="119249" y="670778"/>
                </a:cubicBezTo>
                <a:cubicBezTo>
                  <a:pt x="118786" y="674768"/>
                  <a:pt x="117861" y="678816"/>
                  <a:pt x="117861" y="680551"/>
                </a:cubicBezTo>
                <a:cubicBezTo>
                  <a:pt x="117861" y="686334"/>
                  <a:pt x="126304" y="694894"/>
                  <a:pt x="130989" y="704667"/>
                </a:cubicBezTo>
                <a:cubicBezTo>
                  <a:pt x="133244" y="708865"/>
                  <a:pt x="131683" y="714088"/>
                  <a:pt x="127461" y="716332"/>
                </a:cubicBezTo>
                <a:cubicBezTo>
                  <a:pt x="123933" y="718217"/>
                  <a:pt x="119595" y="717430"/>
                  <a:pt x="116935" y="714440"/>
                </a:cubicBezTo>
                <a:cubicBezTo>
                  <a:pt x="110343" y="708137"/>
                  <a:pt x="107509" y="720744"/>
                  <a:pt x="111152" y="726527"/>
                </a:cubicBezTo>
                <a:cubicBezTo>
                  <a:pt x="114796" y="732310"/>
                  <a:pt x="113060" y="747173"/>
                  <a:pt x="119595" y="748330"/>
                </a:cubicBezTo>
                <a:cubicBezTo>
                  <a:pt x="126130" y="749487"/>
                  <a:pt x="131799" y="765043"/>
                  <a:pt x="139316" y="765043"/>
                </a:cubicBezTo>
                <a:cubicBezTo>
                  <a:pt x="146835" y="765043"/>
                  <a:pt x="153370" y="779386"/>
                  <a:pt x="153370" y="779386"/>
                </a:cubicBezTo>
                <a:cubicBezTo>
                  <a:pt x="153370" y="779386"/>
                  <a:pt x="163663" y="786846"/>
                  <a:pt x="163663" y="791472"/>
                </a:cubicBezTo>
                <a:cubicBezTo>
                  <a:pt x="163721" y="792085"/>
                  <a:pt x="163548" y="792704"/>
                  <a:pt x="163201" y="793207"/>
                </a:cubicBezTo>
                <a:cubicBezTo>
                  <a:pt x="171182" y="792051"/>
                  <a:pt x="176791" y="792051"/>
                  <a:pt x="177717" y="788002"/>
                </a:cubicBezTo>
                <a:cubicBezTo>
                  <a:pt x="178642" y="783954"/>
                  <a:pt x="189283" y="783434"/>
                  <a:pt x="196454" y="792629"/>
                </a:cubicBezTo>
                <a:cubicBezTo>
                  <a:pt x="203625" y="801824"/>
                  <a:pt x="233524" y="823626"/>
                  <a:pt x="244281" y="833979"/>
                </a:cubicBezTo>
                <a:cubicBezTo>
                  <a:pt x="255037" y="844330"/>
                  <a:pt x="280830" y="856417"/>
                  <a:pt x="289736" y="855839"/>
                </a:cubicBezTo>
                <a:cubicBezTo>
                  <a:pt x="298643" y="855261"/>
                  <a:pt x="307086" y="863299"/>
                  <a:pt x="320676" y="862721"/>
                </a:cubicBezTo>
                <a:lnTo>
                  <a:pt x="325823" y="862721"/>
                </a:lnTo>
                <a:cubicBezTo>
                  <a:pt x="327731" y="860408"/>
                  <a:pt x="330970" y="860408"/>
                  <a:pt x="333342" y="855839"/>
                </a:cubicBezTo>
                <a:cubicBezTo>
                  <a:pt x="337101" y="848957"/>
                  <a:pt x="342710" y="861622"/>
                  <a:pt x="340859" y="870181"/>
                </a:cubicBezTo>
                <a:cubicBezTo>
                  <a:pt x="340108" y="874258"/>
                  <a:pt x="340571" y="878468"/>
                  <a:pt x="342247" y="882268"/>
                </a:cubicBezTo>
                <a:cubicBezTo>
                  <a:pt x="344445" y="878474"/>
                  <a:pt x="346180" y="874414"/>
                  <a:pt x="347394" y="870181"/>
                </a:cubicBezTo>
                <a:cubicBezTo>
                  <a:pt x="352079" y="856417"/>
                  <a:pt x="359597" y="856995"/>
                  <a:pt x="364281" y="852832"/>
                </a:cubicBezTo>
                <a:cubicBezTo>
                  <a:pt x="368965" y="848668"/>
                  <a:pt x="373650" y="850518"/>
                  <a:pt x="383481" y="856302"/>
                </a:cubicBezTo>
                <a:cubicBezTo>
                  <a:pt x="393313" y="862085"/>
                  <a:pt x="396609" y="849940"/>
                  <a:pt x="410663" y="864918"/>
                </a:cubicBezTo>
                <a:cubicBezTo>
                  <a:pt x="413207" y="863195"/>
                  <a:pt x="416098" y="862015"/>
                  <a:pt x="419106" y="861449"/>
                </a:cubicBezTo>
                <a:cubicBezTo>
                  <a:pt x="421939" y="861449"/>
                  <a:pt x="425699" y="855145"/>
                  <a:pt x="430672" y="849420"/>
                </a:cubicBezTo>
                <a:cubicBezTo>
                  <a:pt x="435646" y="843694"/>
                  <a:pt x="434373" y="837333"/>
                  <a:pt x="440041" y="838489"/>
                </a:cubicBezTo>
                <a:cubicBezTo>
                  <a:pt x="445708" y="839646"/>
                  <a:pt x="448484" y="830971"/>
                  <a:pt x="460629" y="822933"/>
                </a:cubicBezTo>
                <a:cubicBezTo>
                  <a:pt x="472774" y="814894"/>
                  <a:pt x="483126" y="827559"/>
                  <a:pt x="488272" y="821776"/>
                </a:cubicBezTo>
                <a:cubicBezTo>
                  <a:pt x="493419" y="815993"/>
                  <a:pt x="500475" y="814316"/>
                  <a:pt x="500475" y="819521"/>
                </a:cubicBezTo>
                <a:cubicBezTo>
                  <a:pt x="500475" y="824725"/>
                  <a:pt x="507993" y="831549"/>
                  <a:pt x="509844" y="838489"/>
                </a:cubicBezTo>
                <a:cubicBezTo>
                  <a:pt x="511752" y="844272"/>
                  <a:pt x="521410" y="846528"/>
                  <a:pt x="523434" y="847106"/>
                </a:cubicBezTo>
                <a:cubicBezTo>
                  <a:pt x="524822" y="846326"/>
                  <a:pt x="526094" y="845354"/>
                  <a:pt x="527193" y="844215"/>
                </a:cubicBezTo>
                <a:cubicBezTo>
                  <a:pt x="532977" y="839068"/>
                  <a:pt x="542692" y="844793"/>
                  <a:pt x="542692" y="852253"/>
                </a:cubicBezTo>
                <a:cubicBezTo>
                  <a:pt x="542692" y="859714"/>
                  <a:pt x="543154" y="867810"/>
                  <a:pt x="547839" y="867810"/>
                </a:cubicBezTo>
                <a:cubicBezTo>
                  <a:pt x="552524" y="867810"/>
                  <a:pt x="557208" y="867810"/>
                  <a:pt x="557208" y="881574"/>
                </a:cubicBezTo>
                <a:cubicBezTo>
                  <a:pt x="557208" y="895338"/>
                  <a:pt x="561429" y="910895"/>
                  <a:pt x="551425" y="922403"/>
                </a:cubicBezTo>
                <a:cubicBezTo>
                  <a:pt x="541420" y="933911"/>
                  <a:pt x="529853" y="955136"/>
                  <a:pt x="532167" y="961497"/>
                </a:cubicBezTo>
                <a:cubicBezTo>
                  <a:pt x="534480" y="967859"/>
                  <a:pt x="528928" y="979310"/>
                  <a:pt x="536388" y="975261"/>
                </a:cubicBezTo>
                <a:cubicBezTo>
                  <a:pt x="543849" y="971213"/>
                  <a:pt x="560331" y="975261"/>
                  <a:pt x="557960" y="980408"/>
                </a:cubicBezTo>
                <a:cubicBezTo>
                  <a:pt x="555588" y="985555"/>
                  <a:pt x="558422" y="1002847"/>
                  <a:pt x="565478" y="1003541"/>
                </a:cubicBezTo>
                <a:cubicBezTo>
                  <a:pt x="570682" y="1003512"/>
                  <a:pt x="574905" y="1007711"/>
                  <a:pt x="574962" y="1012915"/>
                </a:cubicBezTo>
                <a:cubicBezTo>
                  <a:pt x="574962" y="1014037"/>
                  <a:pt x="574789" y="1015154"/>
                  <a:pt x="574384" y="1016206"/>
                </a:cubicBezTo>
                <a:cubicBezTo>
                  <a:pt x="572475" y="1023666"/>
                  <a:pt x="568600" y="1034597"/>
                  <a:pt x="574384" y="1034597"/>
                </a:cubicBezTo>
                <a:cubicBezTo>
                  <a:pt x="580167" y="1034597"/>
                  <a:pt x="588437" y="1034597"/>
                  <a:pt x="587511" y="1042057"/>
                </a:cubicBezTo>
                <a:cubicBezTo>
                  <a:pt x="586586" y="1049517"/>
                  <a:pt x="591733" y="1056399"/>
                  <a:pt x="602027" y="1051252"/>
                </a:cubicBezTo>
                <a:cubicBezTo>
                  <a:pt x="607810" y="1048361"/>
                  <a:pt x="611396" y="1045469"/>
                  <a:pt x="612784" y="1048361"/>
                </a:cubicBezTo>
                <a:cubicBezTo>
                  <a:pt x="617005" y="1048361"/>
                  <a:pt x="617005" y="1059290"/>
                  <a:pt x="624350" y="1061604"/>
                </a:cubicBezTo>
                <a:cubicBezTo>
                  <a:pt x="631695" y="1063917"/>
                  <a:pt x="628109" y="1042635"/>
                  <a:pt x="625276" y="1039743"/>
                </a:cubicBezTo>
                <a:cubicBezTo>
                  <a:pt x="622442" y="1036852"/>
                  <a:pt x="626201" y="1021931"/>
                  <a:pt x="629035" y="1025401"/>
                </a:cubicBezTo>
                <a:cubicBezTo>
                  <a:pt x="631869" y="1028871"/>
                  <a:pt x="640601" y="1025401"/>
                  <a:pt x="644996" y="1019040"/>
                </a:cubicBezTo>
                <a:cubicBezTo>
                  <a:pt x="649392" y="1012678"/>
                  <a:pt x="659049" y="1024823"/>
                  <a:pt x="662808" y="1016784"/>
                </a:cubicBezTo>
                <a:cubicBezTo>
                  <a:pt x="666568" y="1008746"/>
                  <a:pt x="674953" y="1022567"/>
                  <a:pt x="683396" y="1016784"/>
                </a:cubicBezTo>
                <a:cubicBezTo>
                  <a:pt x="691840" y="1011001"/>
                  <a:pt x="695599" y="1021353"/>
                  <a:pt x="699358" y="1013315"/>
                </a:cubicBezTo>
                <a:cubicBezTo>
                  <a:pt x="703117" y="1005276"/>
                  <a:pt x="715261" y="995502"/>
                  <a:pt x="718095" y="998972"/>
                </a:cubicBezTo>
                <a:cubicBezTo>
                  <a:pt x="722028" y="1006195"/>
                  <a:pt x="729546" y="1010776"/>
                  <a:pt x="737758" y="1011001"/>
                </a:cubicBezTo>
                <a:cubicBezTo>
                  <a:pt x="752794" y="1013315"/>
                  <a:pt x="744351" y="1021931"/>
                  <a:pt x="744351" y="1027657"/>
                </a:cubicBezTo>
                <a:cubicBezTo>
                  <a:pt x="744351" y="1033382"/>
                  <a:pt x="761238" y="1047204"/>
                  <a:pt x="767484" y="1048361"/>
                </a:cubicBezTo>
                <a:cubicBezTo>
                  <a:pt x="768871" y="1048361"/>
                  <a:pt x="770317" y="1050095"/>
                  <a:pt x="772168" y="1052987"/>
                </a:cubicBezTo>
                <a:cubicBezTo>
                  <a:pt x="776852" y="1050095"/>
                  <a:pt x="784833" y="1054722"/>
                  <a:pt x="786684" y="1048361"/>
                </a:cubicBezTo>
                <a:cubicBezTo>
                  <a:pt x="788592" y="1040900"/>
                  <a:pt x="796515" y="1043213"/>
                  <a:pt x="799349" y="1048939"/>
                </a:cubicBezTo>
                <a:cubicBezTo>
                  <a:pt x="802182" y="1054664"/>
                  <a:pt x="805884" y="1056399"/>
                  <a:pt x="812939" y="1048939"/>
                </a:cubicBezTo>
                <a:cubicBezTo>
                  <a:pt x="819995" y="1041479"/>
                  <a:pt x="823233" y="1056399"/>
                  <a:pt x="818722" y="1060505"/>
                </a:cubicBezTo>
                <a:cubicBezTo>
                  <a:pt x="814212" y="1064611"/>
                  <a:pt x="817334" y="1077161"/>
                  <a:pt x="823927" y="1084621"/>
                </a:cubicBezTo>
                <a:cubicBezTo>
                  <a:pt x="830520" y="1092081"/>
                  <a:pt x="831388" y="1080052"/>
                  <a:pt x="830000" y="1072592"/>
                </a:cubicBezTo>
                <a:cubicBezTo>
                  <a:pt x="828612" y="1065132"/>
                  <a:pt x="841219" y="1057613"/>
                  <a:pt x="862790" y="1048997"/>
                </a:cubicBezTo>
                <a:cubicBezTo>
                  <a:pt x="884361" y="1040380"/>
                  <a:pt x="908246" y="1021411"/>
                  <a:pt x="909055" y="1017420"/>
                </a:cubicBezTo>
                <a:cubicBezTo>
                  <a:pt x="909865" y="1013430"/>
                  <a:pt x="924497" y="1024881"/>
                  <a:pt x="932188" y="1017999"/>
                </a:cubicBezTo>
                <a:cubicBezTo>
                  <a:pt x="934386" y="1016564"/>
                  <a:pt x="936699" y="1015402"/>
                  <a:pt x="939186" y="1014529"/>
                </a:cubicBezTo>
                <a:cubicBezTo>
                  <a:pt x="940632" y="1012794"/>
                  <a:pt x="942020" y="1011637"/>
                  <a:pt x="943408" y="1009902"/>
                </a:cubicBezTo>
                <a:cubicBezTo>
                  <a:pt x="947629" y="1006490"/>
                  <a:pt x="951851" y="1003599"/>
                  <a:pt x="956072" y="1000707"/>
                </a:cubicBezTo>
                <a:cubicBezTo>
                  <a:pt x="958154" y="996289"/>
                  <a:pt x="961856" y="992807"/>
                  <a:pt x="966367" y="990934"/>
                </a:cubicBezTo>
                <a:cubicBezTo>
                  <a:pt x="980420" y="984630"/>
                  <a:pt x="999215" y="980061"/>
                  <a:pt x="1012632" y="970288"/>
                </a:cubicBezTo>
                <a:cubicBezTo>
                  <a:pt x="1013094" y="968784"/>
                  <a:pt x="1013442" y="967234"/>
                  <a:pt x="1013557" y="965661"/>
                </a:cubicBezTo>
                <a:cubicBezTo>
                  <a:pt x="1013557" y="962769"/>
                  <a:pt x="1018705" y="961092"/>
                  <a:pt x="1023389" y="958779"/>
                </a:cubicBezTo>
                <a:cubicBezTo>
                  <a:pt x="1031369" y="946692"/>
                  <a:pt x="1029981" y="931772"/>
                  <a:pt x="1031832" y="917950"/>
                </a:cubicBezTo>
                <a:cubicBezTo>
                  <a:pt x="1035591" y="886952"/>
                  <a:pt x="1053404" y="872552"/>
                  <a:pt x="1077288" y="871685"/>
                </a:cubicBezTo>
                <a:cubicBezTo>
                  <a:pt x="1077288" y="871685"/>
                  <a:pt x="1077750" y="871685"/>
                  <a:pt x="1077750" y="871106"/>
                </a:cubicBezTo>
                <a:cubicBezTo>
                  <a:pt x="1078271" y="869441"/>
                  <a:pt x="1078618" y="867706"/>
                  <a:pt x="1078676" y="865959"/>
                </a:cubicBezTo>
                <a:cubicBezTo>
                  <a:pt x="1079659" y="857921"/>
                  <a:pt x="1089490" y="850981"/>
                  <a:pt x="1094174" y="849304"/>
                </a:cubicBezTo>
                <a:cubicBezTo>
                  <a:pt x="1098859" y="847627"/>
                  <a:pt x="1099958" y="836060"/>
                  <a:pt x="1098859" y="826865"/>
                </a:cubicBezTo>
                <a:cubicBezTo>
                  <a:pt x="1097760" y="817670"/>
                  <a:pt x="1106840" y="819983"/>
                  <a:pt x="1102618" y="815935"/>
                </a:cubicBezTo>
                <a:cubicBezTo>
                  <a:pt x="1098396" y="811887"/>
                  <a:pt x="1104469" y="802171"/>
                  <a:pt x="1112449" y="799280"/>
                </a:cubicBezTo>
                <a:cubicBezTo>
                  <a:pt x="1120430" y="796388"/>
                  <a:pt x="1107302" y="791819"/>
                  <a:pt x="1102618" y="795809"/>
                </a:cubicBezTo>
                <a:cubicBezTo>
                  <a:pt x="1097934" y="799800"/>
                  <a:pt x="1093250" y="783781"/>
                  <a:pt x="1089027" y="790026"/>
                </a:cubicBezTo>
                <a:cubicBezTo>
                  <a:pt x="1084806" y="796272"/>
                  <a:pt x="1073066" y="786557"/>
                  <a:pt x="1080584" y="784243"/>
                </a:cubicBezTo>
                <a:cubicBezTo>
                  <a:pt x="1088103" y="781930"/>
                  <a:pt x="1100247" y="771578"/>
                  <a:pt x="1105394" y="769843"/>
                </a:cubicBezTo>
                <a:cubicBezTo>
                  <a:pt x="1110541" y="768108"/>
                  <a:pt x="1097934" y="754344"/>
                  <a:pt x="1091341" y="754344"/>
                </a:cubicBezTo>
                <a:cubicBezTo>
                  <a:pt x="1084748" y="754344"/>
                  <a:pt x="1077288" y="735954"/>
                  <a:pt x="1070753" y="735954"/>
                </a:cubicBezTo>
                <a:cubicBezTo>
                  <a:pt x="1064218" y="735954"/>
                  <a:pt x="1075900" y="730171"/>
                  <a:pt x="1083880" y="735376"/>
                </a:cubicBezTo>
                <a:cubicBezTo>
                  <a:pt x="1091861" y="740580"/>
                  <a:pt x="1101230" y="744571"/>
                  <a:pt x="1104469" y="740522"/>
                </a:cubicBezTo>
                <a:cubicBezTo>
                  <a:pt x="1107708" y="736475"/>
                  <a:pt x="1090878" y="719819"/>
                  <a:pt x="1084806" y="714093"/>
                </a:cubicBezTo>
                <a:cubicBezTo>
                  <a:pt x="1078734" y="708368"/>
                  <a:pt x="1084343" y="700330"/>
                  <a:pt x="1080584" y="697438"/>
                </a:cubicBezTo>
                <a:cubicBezTo>
                  <a:pt x="1076825" y="694547"/>
                  <a:pt x="1068382" y="673264"/>
                  <a:pt x="1065548" y="663491"/>
                </a:cubicBezTo>
                <a:cubicBezTo>
                  <a:pt x="1062714" y="653717"/>
                  <a:pt x="1048199" y="652618"/>
                  <a:pt x="1044960" y="646141"/>
                </a:cubicBezTo>
                <a:cubicBezTo>
                  <a:pt x="1041721" y="639664"/>
                  <a:pt x="1045423" y="625438"/>
                  <a:pt x="1056179" y="620291"/>
                </a:cubicBezTo>
                <a:cubicBezTo>
                  <a:pt x="1066936" y="615144"/>
                  <a:pt x="1062309" y="604213"/>
                  <a:pt x="1067746" y="605370"/>
                </a:cubicBezTo>
                <a:cubicBezTo>
                  <a:pt x="1073182" y="606527"/>
                  <a:pt x="1076651" y="604213"/>
                  <a:pt x="1080410" y="594440"/>
                </a:cubicBezTo>
                <a:cubicBezTo>
                  <a:pt x="1084170" y="584666"/>
                  <a:pt x="1090705" y="590970"/>
                  <a:pt x="1094464" y="585823"/>
                </a:cubicBezTo>
                <a:cubicBezTo>
                  <a:pt x="1098223" y="580676"/>
                  <a:pt x="1115052" y="581196"/>
                  <a:pt x="1121182" y="576628"/>
                </a:cubicBezTo>
                <a:cubicBezTo>
                  <a:pt x="1127312" y="572059"/>
                  <a:pt x="1115399" y="556502"/>
                  <a:pt x="1107592" y="558816"/>
                </a:cubicBezTo>
                <a:cubicBezTo>
                  <a:pt x="1098281" y="561123"/>
                  <a:pt x="1088623" y="556560"/>
                  <a:pt x="1084459" y="547885"/>
                </a:cubicBezTo>
                <a:cubicBezTo>
                  <a:pt x="1078676" y="538112"/>
                  <a:pt x="1064276" y="566276"/>
                  <a:pt x="1053056" y="572001"/>
                </a:cubicBezTo>
                <a:cubicBezTo>
                  <a:pt x="1041837" y="577726"/>
                  <a:pt x="1034781" y="561071"/>
                  <a:pt x="1038482" y="549620"/>
                </a:cubicBezTo>
                <a:cubicBezTo>
                  <a:pt x="1042184" y="538170"/>
                  <a:pt x="1030097" y="538690"/>
                  <a:pt x="1014136" y="539847"/>
                </a:cubicBezTo>
                <a:cubicBezTo>
                  <a:pt x="998174" y="541003"/>
                  <a:pt x="1004305" y="507056"/>
                  <a:pt x="1013673" y="505148"/>
                </a:cubicBezTo>
                <a:cubicBezTo>
                  <a:pt x="1023042" y="503239"/>
                  <a:pt x="1037095" y="515500"/>
                  <a:pt x="1042589" y="494796"/>
                </a:cubicBezTo>
                <a:cubicBezTo>
                  <a:pt x="1048083" y="474092"/>
                  <a:pt x="1056642" y="490227"/>
                  <a:pt x="1070290" y="472415"/>
                </a:cubicBezTo>
                <a:cubicBezTo>
                  <a:pt x="1083938" y="454603"/>
                  <a:pt x="1098859" y="443094"/>
                  <a:pt x="1110078" y="454025"/>
                </a:cubicBezTo>
                <a:cubicBezTo>
                  <a:pt x="1121298" y="464955"/>
                  <a:pt x="1097934" y="481610"/>
                  <a:pt x="1094174" y="491962"/>
                </a:cubicBezTo>
                <a:cubicBezTo>
                  <a:pt x="1090415" y="502314"/>
                  <a:pt x="1097471" y="505726"/>
                  <a:pt x="1090878" y="513186"/>
                </a:cubicBezTo>
                <a:cubicBezTo>
                  <a:pt x="1084285" y="520647"/>
                  <a:pt x="1093712" y="522960"/>
                  <a:pt x="1107302" y="512608"/>
                </a:cubicBezTo>
                <a:cubicBezTo>
                  <a:pt x="1120893" y="501580"/>
                  <a:pt x="1135466" y="491899"/>
                  <a:pt x="1150908" y="483692"/>
                </a:cubicBezTo>
                <a:cubicBezTo>
                  <a:pt x="1154377" y="481963"/>
                  <a:pt x="1158310" y="481356"/>
                  <a:pt x="1162127" y="481957"/>
                </a:cubicBezTo>
                <a:cubicBezTo>
                  <a:pt x="1163052" y="477354"/>
                  <a:pt x="1165366" y="473138"/>
                  <a:pt x="1168719" y="469870"/>
                </a:cubicBezTo>
                <a:cubicBezTo>
                  <a:pt x="1177568" y="464724"/>
                  <a:pt x="1208045" y="448588"/>
                  <a:pt x="1212729" y="440955"/>
                </a:cubicBezTo>
                <a:cubicBezTo>
                  <a:pt x="1217414" y="433321"/>
                  <a:pt x="1221636" y="421408"/>
                  <a:pt x="1227765" y="421408"/>
                </a:cubicBezTo>
                <a:cubicBezTo>
                  <a:pt x="1233896" y="421408"/>
                  <a:pt x="1233838" y="428289"/>
                  <a:pt x="1242744" y="428289"/>
                </a:cubicBezTo>
                <a:cubicBezTo>
                  <a:pt x="1251650" y="428289"/>
                  <a:pt x="1262407" y="431759"/>
                  <a:pt x="1257722" y="423143"/>
                </a:cubicBezTo>
                <a:cubicBezTo>
                  <a:pt x="1253038" y="414526"/>
                  <a:pt x="1256335" y="413947"/>
                  <a:pt x="1266629" y="412212"/>
                </a:cubicBezTo>
                <a:cubicBezTo>
                  <a:pt x="1276922" y="410477"/>
                  <a:pt x="1275534" y="397870"/>
                  <a:pt x="1283515" y="397870"/>
                </a:cubicBezTo>
                <a:cubicBezTo>
                  <a:pt x="1291496" y="397870"/>
                  <a:pt x="1289646" y="376010"/>
                  <a:pt x="1297106" y="376010"/>
                </a:cubicBezTo>
                <a:cubicBezTo>
                  <a:pt x="1304566" y="376010"/>
                  <a:pt x="1307921" y="388675"/>
                  <a:pt x="1316826" y="385205"/>
                </a:cubicBezTo>
                <a:cubicBezTo>
                  <a:pt x="1319082" y="384806"/>
                  <a:pt x="1321395" y="385216"/>
                  <a:pt x="1323361" y="386362"/>
                </a:cubicBezTo>
                <a:lnTo>
                  <a:pt x="1329144" y="381157"/>
                </a:lnTo>
                <a:cubicBezTo>
                  <a:pt x="1328219" y="369590"/>
                  <a:pt x="1329144" y="359933"/>
                  <a:pt x="1327294" y="354728"/>
                </a:cubicBezTo>
                <a:cubicBezTo>
                  <a:pt x="1323997" y="344954"/>
                  <a:pt x="1327294" y="337378"/>
                  <a:pt x="1325906" y="331595"/>
                </a:cubicBezTo>
                <a:cubicBezTo>
                  <a:pt x="1324518" y="325812"/>
                  <a:pt x="1323997" y="312048"/>
                  <a:pt x="1329144" y="312048"/>
                </a:cubicBezTo>
                <a:cubicBezTo>
                  <a:pt x="1334292" y="312048"/>
                  <a:pt x="1341810" y="295392"/>
                  <a:pt x="1348403" y="301118"/>
                </a:cubicBezTo>
                <a:cubicBezTo>
                  <a:pt x="1354995" y="306843"/>
                  <a:pt x="1368990" y="308578"/>
                  <a:pt x="1368990" y="301118"/>
                </a:cubicBezTo>
                <a:cubicBezTo>
                  <a:pt x="1368990" y="293657"/>
                  <a:pt x="1378822" y="293079"/>
                  <a:pt x="1380557" y="282727"/>
                </a:cubicBezTo>
                <a:cubicBezTo>
                  <a:pt x="1382292" y="272375"/>
                  <a:pt x="1392123" y="270062"/>
                  <a:pt x="1394610" y="261445"/>
                </a:cubicBezTo>
                <a:cubicBezTo>
                  <a:pt x="1397097" y="252828"/>
                  <a:pt x="1400393" y="231026"/>
                  <a:pt x="1407275" y="225821"/>
                </a:cubicBezTo>
                <a:cubicBezTo>
                  <a:pt x="1412306" y="223392"/>
                  <a:pt x="1404326" y="219980"/>
                  <a:pt x="1404789" y="205002"/>
                </a:cubicBezTo>
                <a:close/>
              </a:path>
            </a:pathLst>
          </a:custGeom>
          <a:solidFill>
            <a:srgbClr val="00B3FF"/>
          </a:solidFill>
          <a:ln w="2890" cap="flat">
            <a:solidFill>
              <a:srgbClr val="002D4C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4" name="TekstSylinder 603">
            <a:extLst>
              <a:ext uri="{FF2B5EF4-FFF2-40B4-BE49-F238E27FC236}">
                <a16:creationId xmlns:a16="http://schemas.microsoft.com/office/drawing/2014/main" id="{056A570F-86D0-431A-A71C-ADFDB2D1A463}"/>
              </a:ext>
            </a:extLst>
          </p:cNvPr>
          <p:cNvSpPr txBox="1"/>
          <p:nvPr/>
        </p:nvSpPr>
        <p:spPr>
          <a:xfrm>
            <a:off x="10250352" y="3609170"/>
            <a:ext cx="926857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Shanghai</a:t>
            </a:r>
          </a:p>
        </p:txBody>
      </p:sp>
      <p:sp>
        <p:nvSpPr>
          <p:cNvPr id="605" name="Frihåndsform: figur 604">
            <a:extLst>
              <a:ext uri="{FF2B5EF4-FFF2-40B4-BE49-F238E27FC236}">
                <a16:creationId xmlns:a16="http://schemas.microsoft.com/office/drawing/2014/main" id="{683B0C2C-3FF3-4CF5-9625-6B9E3EB390E5}"/>
              </a:ext>
            </a:extLst>
          </p:cNvPr>
          <p:cNvSpPr/>
          <p:nvPr/>
        </p:nvSpPr>
        <p:spPr>
          <a:xfrm>
            <a:off x="10136374" y="3689357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39" y="121678"/>
                  <a:pt x="60839" y="121678"/>
                </a:cubicBezTo>
                <a:cubicBezTo>
                  <a:pt x="27238" y="121678"/>
                  <a:pt x="0" y="94439"/>
                  <a:pt x="0" y="60839"/>
                </a:cubicBezTo>
                <a:cubicBezTo>
                  <a:pt x="0" y="27238"/>
                  <a:pt x="27238" y="0"/>
                  <a:pt x="60839" y="0"/>
                </a:cubicBezTo>
                <a:cubicBezTo>
                  <a:pt x="94439" y="0"/>
                  <a:pt x="121678" y="27238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6" name="TekstSylinder 605">
            <a:extLst>
              <a:ext uri="{FF2B5EF4-FFF2-40B4-BE49-F238E27FC236}">
                <a16:creationId xmlns:a16="http://schemas.microsoft.com/office/drawing/2014/main" id="{D14820E9-6A51-4685-BEEE-298AAF90F8B0}"/>
              </a:ext>
            </a:extLst>
          </p:cNvPr>
          <p:cNvSpPr txBox="1"/>
          <p:nvPr/>
        </p:nvSpPr>
        <p:spPr>
          <a:xfrm>
            <a:off x="9851660" y="4529907"/>
            <a:ext cx="984565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Singapore</a:t>
            </a:r>
          </a:p>
        </p:txBody>
      </p:sp>
      <p:sp>
        <p:nvSpPr>
          <p:cNvPr id="607" name="Frihåndsform: figur 606">
            <a:extLst>
              <a:ext uri="{FF2B5EF4-FFF2-40B4-BE49-F238E27FC236}">
                <a16:creationId xmlns:a16="http://schemas.microsoft.com/office/drawing/2014/main" id="{F92205D3-339E-46DA-AB15-AD8E5D58CE4E}"/>
              </a:ext>
            </a:extLst>
          </p:cNvPr>
          <p:cNvSpPr/>
          <p:nvPr/>
        </p:nvSpPr>
        <p:spPr>
          <a:xfrm>
            <a:off x="9737683" y="4610153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40"/>
                  <a:pt x="94439" y="121678"/>
                  <a:pt x="60839" y="121678"/>
                </a:cubicBezTo>
                <a:cubicBezTo>
                  <a:pt x="27238" y="121678"/>
                  <a:pt x="0" y="94440"/>
                  <a:pt x="0" y="60839"/>
                </a:cubicBezTo>
                <a:cubicBezTo>
                  <a:pt x="0" y="27238"/>
                  <a:pt x="27238" y="0"/>
                  <a:pt x="60839" y="0"/>
                </a:cubicBezTo>
                <a:cubicBezTo>
                  <a:pt x="94439" y="0"/>
                  <a:pt x="121678" y="27238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08" name="TekstSylinder 607">
            <a:extLst>
              <a:ext uri="{FF2B5EF4-FFF2-40B4-BE49-F238E27FC236}">
                <a16:creationId xmlns:a16="http://schemas.microsoft.com/office/drawing/2014/main" id="{0F6BE7ED-95F0-434E-93A7-3E3034AAD93F}"/>
              </a:ext>
            </a:extLst>
          </p:cNvPr>
          <p:cNvSpPr txBox="1"/>
          <p:nvPr/>
        </p:nvSpPr>
        <p:spPr>
          <a:xfrm>
            <a:off x="7430134" y="2970014"/>
            <a:ext cx="771365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London</a:t>
            </a:r>
          </a:p>
        </p:txBody>
      </p:sp>
      <p:sp>
        <p:nvSpPr>
          <p:cNvPr id="609" name="Frihåndsform: figur 608">
            <a:extLst>
              <a:ext uri="{FF2B5EF4-FFF2-40B4-BE49-F238E27FC236}">
                <a16:creationId xmlns:a16="http://schemas.microsoft.com/office/drawing/2014/main" id="{440D7273-00BB-416D-B88A-06836A794E96}"/>
              </a:ext>
            </a:extLst>
          </p:cNvPr>
          <p:cNvSpPr/>
          <p:nvPr/>
        </p:nvSpPr>
        <p:spPr>
          <a:xfrm>
            <a:off x="7316156" y="3050202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40" y="121678"/>
                  <a:pt x="60839" y="121678"/>
                </a:cubicBezTo>
                <a:cubicBezTo>
                  <a:pt x="27239" y="121678"/>
                  <a:pt x="0" y="94439"/>
                  <a:pt x="0" y="60839"/>
                </a:cubicBezTo>
                <a:cubicBezTo>
                  <a:pt x="0" y="27239"/>
                  <a:pt x="27239" y="0"/>
                  <a:pt x="60839" y="0"/>
                </a:cubicBezTo>
                <a:cubicBezTo>
                  <a:pt x="94440" y="0"/>
                  <a:pt x="121678" y="27239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10" name="TekstSylinder 609">
            <a:extLst>
              <a:ext uri="{FF2B5EF4-FFF2-40B4-BE49-F238E27FC236}">
                <a16:creationId xmlns:a16="http://schemas.microsoft.com/office/drawing/2014/main" id="{7838CFF5-234C-48FD-A3EE-F48C4BA4028A}"/>
              </a:ext>
            </a:extLst>
          </p:cNvPr>
          <p:cNvSpPr txBox="1"/>
          <p:nvPr/>
        </p:nvSpPr>
        <p:spPr>
          <a:xfrm>
            <a:off x="7678116" y="2646446"/>
            <a:ext cx="545342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Oslo</a:t>
            </a:r>
          </a:p>
        </p:txBody>
      </p:sp>
      <p:sp>
        <p:nvSpPr>
          <p:cNvPr id="611" name="Frihåndsform: figur 610">
            <a:extLst>
              <a:ext uri="{FF2B5EF4-FFF2-40B4-BE49-F238E27FC236}">
                <a16:creationId xmlns:a16="http://schemas.microsoft.com/office/drawing/2014/main" id="{D59B4828-7766-4AAB-A610-9FDE2104EB41}"/>
              </a:ext>
            </a:extLst>
          </p:cNvPr>
          <p:cNvSpPr/>
          <p:nvPr/>
        </p:nvSpPr>
        <p:spPr>
          <a:xfrm>
            <a:off x="7564138" y="2726634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40" y="121678"/>
                  <a:pt x="60839" y="121678"/>
                </a:cubicBezTo>
                <a:cubicBezTo>
                  <a:pt x="27239" y="121678"/>
                  <a:pt x="0" y="94439"/>
                  <a:pt x="0" y="60839"/>
                </a:cubicBezTo>
                <a:cubicBezTo>
                  <a:pt x="0" y="27239"/>
                  <a:pt x="27239" y="0"/>
                  <a:pt x="60839" y="0"/>
                </a:cubicBezTo>
                <a:cubicBezTo>
                  <a:pt x="94440" y="0"/>
                  <a:pt x="121678" y="27239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612" name="TekstSylinder 611">
            <a:extLst>
              <a:ext uri="{FF2B5EF4-FFF2-40B4-BE49-F238E27FC236}">
                <a16:creationId xmlns:a16="http://schemas.microsoft.com/office/drawing/2014/main" id="{97A3CF63-FFAE-4D79-A670-5697F0E9069B}"/>
              </a:ext>
            </a:extLst>
          </p:cNvPr>
          <p:cNvSpPr txBox="1"/>
          <p:nvPr/>
        </p:nvSpPr>
        <p:spPr>
          <a:xfrm>
            <a:off x="5629025" y="3417689"/>
            <a:ext cx="535724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New</a:t>
            </a:r>
          </a:p>
        </p:txBody>
      </p:sp>
      <p:sp>
        <p:nvSpPr>
          <p:cNvPr id="613" name="TekstSylinder 612">
            <a:extLst>
              <a:ext uri="{FF2B5EF4-FFF2-40B4-BE49-F238E27FC236}">
                <a16:creationId xmlns:a16="http://schemas.microsoft.com/office/drawing/2014/main" id="{B0E92430-90C1-45A4-97EE-A29F28897C64}"/>
              </a:ext>
            </a:extLst>
          </p:cNvPr>
          <p:cNvSpPr txBox="1"/>
          <p:nvPr/>
        </p:nvSpPr>
        <p:spPr>
          <a:xfrm>
            <a:off x="5976073" y="3417689"/>
            <a:ext cx="229294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-27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 </a:t>
            </a:r>
          </a:p>
        </p:txBody>
      </p:sp>
      <p:sp>
        <p:nvSpPr>
          <p:cNvPr id="614" name="TekstSylinder 613">
            <a:extLst>
              <a:ext uri="{FF2B5EF4-FFF2-40B4-BE49-F238E27FC236}">
                <a16:creationId xmlns:a16="http://schemas.microsoft.com/office/drawing/2014/main" id="{1DB95FC8-7733-4308-A911-878253D5E1CC}"/>
              </a:ext>
            </a:extLst>
          </p:cNvPr>
          <p:cNvSpPr txBox="1"/>
          <p:nvPr/>
        </p:nvSpPr>
        <p:spPr>
          <a:xfrm>
            <a:off x="6021182" y="3417689"/>
            <a:ext cx="285912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-123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Y</a:t>
            </a:r>
          </a:p>
        </p:txBody>
      </p:sp>
      <p:sp>
        <p:nvSpPr>
          <p:cNvPr id="615" name="TekstSylinder 614">
            <a:extLst>
              <a:ext uri="{FF2B5EF4-FFF2-40B4-BE49-F238E27FC236}">
                <a16:creationId xmlns:a16="http://schemas.microsoft.com/office/drawing/2014/main" id="{00B73FBB-0DE1-40EA-805F-DD5E5D2377F3}"/>
              </a:ext>
            </a:extLst>
          </p:cNvPr>
          <p:cNvSpPr txBox="1"/>
          <p:nvPr/>
        </p:nvSpPr>
        <p:spPr>
          <a:xfrm>
            <a:off x="6120941" y="3417689"/>
            <a:ext cx="428322" cy="3025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366" spc="0" baseline="0">
                <a:solidFill>
                  <a:srgbClr val="FFFFFF"/>
                </a:solidFill>
                <a:latin typeface="Arial"/>
                <a:cs typeface="Arial"/>
                <a:sym typeface="Arial"/>
                <a:rtl val="0"/>
              </a:rPr>
              <a:t>ork</a:t>
            </a:r>
          </a:p>
        </p:txBody>
      </p:sp>
      <p:sp>
        <p:nvSpPr>
          <p:cNvPr id="616" name="Frihåndsform: figur 615">
            <a:extLst>
              <a:ext uri="{FF2B5EF4-FFF2-40B4-BE49-F238E27FC236}">
                <a16:creationId xmlns:a16="http://schemas.microsoft.com/office/drawing/2014/main" id="{7821F987-2B0C-4C4C-90EE-25FB293EA8C7}"/>
              </a:ext>
            </a:extLst>
          </p:cNvPr>
          <p:cNvSpPr/>
          <p:nvPr/>
        </p:nvSpPr>
        <p:spPr>
          <a:xfrm>
            <a:off x="5515047" y="3497877"/>
            <a:ext cx="121677" cy="121677"/>
          </a:xfrm>
          <a:custGeom>
            <a:avLst/>
            <a:gdLst>
              <a:gd name="connsiteX0" fmla="*/ 121678 w 121677"/>
              <a:gd name="connsiteY0" fmla="*/ 60839 h 121677"/>
              <a:gd name="connsiteX1" fmla="*/ 60839 w 121677"/>
              <a:gd name="connsiteY1" fmla="*/ 121678 h 121677"/>
              <a:gd name="connsiteX2" fmla="*/ 0 w 121677"/>
              <a:gd name="connsiteY2" fmla="*/ 60839 h 121677"/>
              <a:gd name="connsiteX3" fmla="*/ 60839 w 121677"/>
              <a:gd name="connsiteY3" fmla="*/ 0 h 121677"/>
              <a:gd name="connsiteX4" fmla="*/ 121678 w 121677"/>
              <a:gd name="connsiteY4" fmla="*/ 60839 h 121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677" h="121677">
                <a:moveTo>
                  <a:pt x="121678" y="60839"/>
                </a:moveTo>
                <a:cubicBezTo>
                  <a:pt x="121678" y="94439"/>
                  <a:pt x="94439" y="121678"/>
                  <a:pt x="60839" y="121678"/>
                </a:cubicBezTo>
                <a:cubicBezTo>
                  <a:pt x="27238" y="121678"/>
                  <a:pt x="0" y="94439"/>
                  <a:pt x="0" y="60839"/>
                </a:cubicBezTo>
                <a:cubicBezTo>
                  <a:pt x="0" y="27239"/>
                  <a:pt x="27238" y="0"/>
                  <a:pt x="60839" y="0"/>
                </a:cubicBezTo>
                <a:cubicBezTo>
                  <a:pt x="94439" y="0"/>
                  <a:pt x="121678" y="27239"/>
                  <a:pt x="121678" y="60839"/>
                </a:cubicBezTo>
                <a:close/>
              </a:path>
            </a:pathLst>
          </a:custGeom>
          <a:solidFill>
            <a:srgbClr val="FFFFFF"/>
          </a:solidFill>
          <a:ln w="5779" cap="flat">
            <a:noFill/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45" name="Text">
            <a:extLst>
              <a:ext uri="{FF2B5EF4-FFF2-40B4-BE49-F238E27FC236}">
                <a16:creationId xmlns:a16="http://schemas.microsoft.com/office/drawing/2014/main" id="{08D1BD4E-E242-4C0B-A592-FA423C4C33A4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03223" y="5409007"/>
            <a:ext cx="5030977" cy="512961"/>
          </a:xfrm>
          <a:prstGeom prst="rect">
            <a:avLst/>
          </a:prstGeom>
        </p:spPr>
        <p:txBody>
          <a:bodyPr wrap="square" lIns="0" tIns="0" rIns="0" bIns="0" anchor="b" anchorCtr="0">
            <a:normAutofit/>
          </a:bodyPr>
          <a:lstStyle>
            <a:lvl1pPr marL="0" indent="0" algn="l">
              <a:lnSpc>
                <a:spcPts val="4000"/>
              </a:lnSpc>
              <a:buNone/>
              <a:defRPr sz="4000">
                <a:solidFill>
                  <a:schemeClr val="bg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1594E28-9CEC-4014-9857-297F1B02F8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06" name="Text Placeholder 2">
            <a:extLst>
              <a:ext uri="{FF2B5EF4-FFF2-40B4-BE49-F238E27FC236}">
                <a16:creationId xmlns:a16="http://schemas.microsoft.com/office/drawing/2014/main" id="{148CD320-5771-4FD1-A12E-E8DF81D9290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09" name="Text">
            <a:extLst>
              <a:ext uri="{FF2B5EF4-FFF2-40B4-BE49-F238E27FC236}">
                <a16:creationId xmlns:a16="http://schemas.microsoft.com/office/drawing/2014/main" id="{9597A897-2CAF-4ED8-A6B5-0D221EB2308F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03223" y="6050208"/>
            <a:ext cx="5030977" cy="512961"/>
          </a:xfrm>
          <a:prstGeom prst="rect">
            <a:avLst/>
          </a:prstGeom>
        </p:spPr>
        <p:txBody>
          <a:bodyPr wrap="square" lIns="0" tIns="0" rIns="0" bIns="0" anchor="t" anchorCtr="0">
            <a:normAutofit/>
          </a:bodyPr>
          <a:lstStyle>
            <a:lvl1pPr marL="0" indent="0" algn="l">
              <a:lnSpc>
                <a:spcPts val="4000"/>
              </a:lnSpc>
              <a:buNone/>
              <a:defRPr sz="4000">
                <a:solidFill>
                  <a:schemeClr val="accent2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Click to add text</a:t>
            </a:r>
          </a:p>
        </p:txBody>
      </p:sp>
      <p:pic>
        <p:nvPicPr>
          <p:cNvPr id="5" name="Innspilt lyd">
            <a:hlinkClick r:id="" action="ppaction://media"/>
            <a:extLst>
              <a:ext uri="{FF2B5EF4-FFF2-40B4-BE49-F238E27FC236}">
                <a16:creationId xmlns:a16="http://schemas.microsoft.com/office/drawing/2014/main" id="{C01553A6-D235-4E64-88CB-7573CFF816AE}"/>
              </a:ext>
            </a:extLst>
          </p:cNvPr>
          <p:cNvPicPr>
            <a:picLocks noChangeAspect="1"/>
          </p:cNvPicPr>
          <p:nvPr userDrawn="1">
            <a:audioFile r:link="rId1"/>
            <p:extLst>
              <p:ext uri="{DAA4B4D4-6D71-4841-9C94-3DE7FCFB9230}">
                <p14:media xmlns:p14="http://schemas.microsoft.com/office/powerpoint/2010/main" r:embed="rId2">
                  <p14:trim end="3725.6235"/>
                  <p14:bmkLst>
                    <p14:bmk name="Bokmerke 1" time="64.5891"/>
                  </p14:bmkLst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13696"/>
            <a:ext cx="609600" cy="609600"/>
          </a:xfrm>
          <a:prstGeom prst="rect">
            <a:avLst/>
          </a:prstGeom>
        </p:spPr>
      </p:pic>
      <p:sp>
        <p:nvSpPr>
          <p:cNvPr id="6" name="TekstSylinder 5">
            <a:extLst>
              <a:ext uri="{FF2B5EF4-FFF2-40B4-BE49-F238E27FC236}">
                <a16:creationId xmlns:a16="http://schemas.microsoft.com/office/drawing/2014/main" id="{60787623-7B49-4C65-960A-82655680415F}"/>
              </a:ext>
            </a:extLst>
          </p:cNvPr>
          <p:cNvSpPr txBox="1"/>
          <p:nvPr userDrawn="1"/>
        </p:nvSpPr>
        <p:spPr>
          <a:xfrm>
            <a:off x="915170" y="-1154037"/>
            <a:ext cx="480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/>
              <a:t>Lydfilen er dempet og kun lagt inn som en «trigger» på når blinkeanimasjonene skal starte på nytt. </a:t>
            </a:r>
          </a:p>
        </p:txBody>
      </p:sp>
    </p:spTree>
    <p:extLst>
      <p:ext uri="{BB962C8B-B14F-4D97-AF65-F5344CB8AC3E}">
        <p14:creationId xmlns:p14="http://schemas.microsoft.com/office/powerpoint/2010/main" val="11840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  <p:seq concurrent="1" nextAc="seek">
                  <p:cTn id="8" restart="whenNotActive" fill="hold" evtFilter="cancelBubble" nodeType="interactiveSeq">
                    <p:stCondLst>
                      <p:cond evt="onMediaBookmark" delay="0">
                        <p:tgtEl>
                          <p14:bmkTgt spid="5" bmkName="Bokmerke 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" fill="hold">
                          <p:stCondLst>
                            <p:cond delay="0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7" presetClass="emph" presetSubtype="0" fill="remove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2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3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14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15" dur="250" autoRev="1" fill="remove"/>
                                            <p:tgtEl>
                                              <p:spTgt spid="600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18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19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0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1" dur="250" autoRev="1" fill="remove"/>
                                            <p:tgtEl>
                                              <p:spTgt spid="599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3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24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25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26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27" dur="250" autoRev="1" fill="remove"/>
                                            <p:tgtEl>
                                              <p:spTgt spid="602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9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0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1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2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3" dur="250" autoRev="1" fill="remove"/>
                                            <p:tgtEl>
                                              <p:spTgt spid="601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36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37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38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39" dur="250" autoRev="1" fill="remove"/>
                                            <p:tgtEl>
                                              <p:spTgt spid="603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27" presetClass="emph" presetSubtype="0" fill="remove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2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animClr clrSpc="rgb" dir="cw">
                                          <p:cBhvr>
                                            <p:cTn id="43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fillcolor</p:attrName>
                                            </p:attrNameLst>
                                          </p:cBhvr>
                                          <p:to>
                                            <a:schemeClr val="bg1"/>
                                          </p:to>
                                        </p:animClr>
                                        <p:set>
                                          <p:cBhvr>
                                            <p:cTn id="44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fill.type</p:attrName>
                                            </p:attrNameLst>
                                          </p:cBhvr>
                                          <p:to>
                                            <p:strVal val="solid"/>
                                          </p:to>
                                        </p:set>
                                        <p:set>
                                          <p:cBhvr>
                                            <p:cTn id="45" dur="250" autoRev="1" fill="remove"/>
                                            <p:tgtEl>
                                              <p:spTgt spid="595"/>
                                            </p:tgtEl>
                                            <p:attrNameLst>
                                              <p:attrName>fill.on</p:attrName>
                                            </p:attrNameLst>
                                          </p:cBhvr>
                                          <p:to>
                                            <p:strVal val="tru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5" bmkName="Bokmerke 1"/>
                      </p:tgtEl>
                    </p:cond>
                  </p:nextCondLst>
                </p:seq>
              </p:childTnLst>
            </p:cTn>
          </p:par>
        </p:tnLst>
        <p:bldLst>
          <p:bldP spid="595" grpId="0" animBg="1"/>
          <p:bldP spid="599" grpId="0" animBg="1"/>
          <p:bldP spid="600" grpId="0" animBg="1"/>
          <p:bldP spid="601" grpId="0" animBg="1"/>
          <p:bldP spid="602" grpId="0" animBg="1"/>
          <p:bldP spid="60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3250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showWhenStopped="0">
                    <p:cTn id="7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"/>
                    </p:tgtEl>
                  </p:cMediaNode>
                </p:audio>
              </p:childTnLst>
            </p:cTn>
          </p:par>
        </p:tnLst>
      </p:timing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Key figures">
    <p:bg>
      <p:bgPr>
        <a:solidFill>
          <a:srgbClr val="002C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">
            <a:extLst>
              <a:ext uri="{FF2B5EF4-FFF2-40B4-BE49-F238E27FC236}">
                <a16:creationId xmlns:a16="http://schemas.microsoft.com/office/drawing/2014/main" id="{3B6B7F0C-889F-4859-83A0-A1C4F2A59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96875" y="2121238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8A3A1-CABA-7D48-9129-BA53246FC1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93700" y="1916113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6" name="Text">
            <a:extLst>
              <a:ext uri="{FF2B5EF4-FFF2-40B4-BE49-F238E27FC236}">
                <a16:creationId xmlns:a16="http://schemas.microsoft.com/office/drawing/2014/main" id="{7ADFC614-C721-4349-8732-81139245E32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459217" y="2116549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D676FA99-4B25-C749-8311-2C2B9C4E85D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459217" y="1916113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19" name="Text">
            <a:extLst>
              <a:ext uri="{FF2B5EF4-FFF2-40B4-BE49-F238E27FC236}">
                <a16:creationId xmlns:a16="http://schemas.microsoft.com/office/drawing/2014/main" id="{58B0B4A9-C60C-A84A-9F07-1BB80EDA1633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475471" y="2116548"/>
            <a:ext cx="3322829" cy="11677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20954F98-B032-2F4B-8B62-38B19CB4CA1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478644" y="1916113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2" name="Text">
            <a:extLst>
              <a:ext uri="{FF2B5EF4-FFF2-40B4-BE49-F238E27FC236}">
                <a16:creationId xmlns:a16="http://schemas.microsoft.com/office/drawing/2014/main" id="{1D580EDF-CD17-E04C-A303-8749DBBBD2E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0050" y="3634125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8744DF6D-4F4E-5F4C-83C6-A954890287E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96875" y="3429000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4" name="Text">
            <a:extLst>
              <a:ext uri="{FF2B5EF4-FFF2-40B4-BE49-F238E27FC236}">
                <a16:creationId xmlns:a16="http://schemas.microsoft.com/office/drawing/2014/main" id="{C86FA07B-F7F5-6B46-9270-678FA1882C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462392" y="3629436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29DAB53B-20D9-7147-9B7E-B4EBF7D192D2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462392" y="3429000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6" name="Text">
            <a:extLst>
              <a:ext uri="{FF2B5EF4-FFF2-40B4-BE49-F238E27FC236}">
                <a16:creationId xmlns:a16="http://schemas.microsoft.com/office/drawing/2014/main" id="{60D11F97-7541-3B40-8C29-45B497412E3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478646" y="3629435"/>
            <a:ext cx="3322829" cy="11677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95DBA6DA-AAB5-E94F-9954-C5D31526D21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481819" y="3429000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8" name="Text">
            <a:extLst>
              <a:ext uri="{FF2B5EF4-FFF2-40B4-BE49-F238E27FC236}">
                <a16:creationId xmlns:a16="http://schemas.microsoft.com/office/drawing/2014/main" id="{03957623-A172-FC4E-AF56-80A473A7FD72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03225" y="5147013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BC47E4A6-B01F-5549-A7E9-27EDF1F1C96C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400050" y="4941888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0" name="Text">
            <a:extLst>
              <a:ext uri="{FF2B5EF4-FFF2-40B4-BE49-F238E27FC236}">
                <a16:creationId xmlns:a16="http://schemas.microsoft.com/office/drawing/2014/main" id="{A0D2A148-DDC3-FD40-90D8-21C57CFE19C2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4465567" y="5142324"/>
            <a:ext cx="3319656" cy="116773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031DD3B5-5C20-1140-A416-01D54CEDB46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465567" y="4941888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32" name="Text">
            <a:extLst>
              <a:ext uri="{FF2B5EF4-FFF2-40B4-BE49-F238E27FC236}">
                <a16:creationId xmlns:a16="http://schemas.microsoft.com/office/drawing/2014/main" id="{3A9AE0BB-6E1B-0A42-ABCF-16ACC4406A51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8481821" y="5142323"/>
            <a:ext cx="3322829" cy="1167737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marL="0" indent="0">
              <a:lnSpc>
                <a:spcPct val="100000"/>
              </a:lnSpc>
              <a:buNone/>
              <a:defRPr sz="5000">
                <a:solidFill>
                  <a:schemeClr val="lt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/>
              <a:t>0000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D3794B35-99A6-0344-A8FA-CD3708862368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484994" y="4941888"/>
            <a:ext cx="3319656" cy="20043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FontTx/>
              <a:buNone/>
              <a:defRPr sz="14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E5CC2D4-AB36-49EF-8F58-5BC67E5C7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74682038-22D1-4D35-9BF5-1282EFE2C7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21171098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110">
          <p15:clr>
            <a:srgbClr val="FBAE40"/>
          </p15:clr>
        </p15:guide>
        <p15:guide id="3" pos="2576">
          <p15:clr>
            <a:srgbClr val="FBAE40"/>
          </p15:clr>
        </p15:guide>
        <p15:guide id="4" pos="25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pos="3840">
          <p15:clr>
            <a:srgbClr val="FBAE40"/>
          </p15:clr>
        </p15:guide>
        <p15:guide id="7" orient="horz" pos="3113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Logo_Background_Grey_Small">
            <a:hlinkClick r:id="" action="ppaction://media"/>
            <a:extLst>
              <a:ext uri="{FF2B5EF4-FFF2-40B4-BE49-F238E27FC236}">
                <a16:creationId xmlns:a16="http://schemas.microsoft.com/office/drawing/2014/main" id="{1EC659CF-FCB7-4D28-9A95-33088C23E126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D7FD39-D990-4226-8C35-0B65C6439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pic>
        <p:nvPicPr>
          <p:cNvPr id="7" name="Picture 5" descr="Shape, arrow&#10;&#10;Description automatically generated">
            <a:extLst>
              <a:ext uri="{FF2B5EF4-FFF2-40B4-BE49-F238E27FC236}">
                <a16:creationId xmlns:a16="http://schemas.microsoft.com/office/drawing/2014/main" id="{F6C18AE1-B715-4E64-8689-4EED7F1AB49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F47E9-3C71-2042-A479-E17E6A0852C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03224" y="5917249"/>
            <a:ext cx="11408400" cy="769441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50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686CE6C9-00DB-46BE-84D3-5E5A3D2418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03224" y="4295486"/>
            <a:ext cx="11407775" cy="148301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 sz="5000" b="0" i="0" u="none" cap="none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79469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C35B4B7-7FBE-478F-8886-1BAC6A251C3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18" name="Description">
            <a:extLst>
              <a:ext uri="{FF2B5EF4-FFF2-40B4-BE49-F238E27FC236}">
                <a16:creationId xmlns:a16="http://schemas.microsoft.com/office/drawing/2014/main" id="{CDEB9F89-6FF9-4BD4-B2AF-37C43EA96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1" y="5920006"/>
            <a:ext cx="9144000" cy="68079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4999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ED3B4A3-DB7A-1743-A497-B6F57E3C3E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061" y="4288944"/>
            <a:ext cx="9144000" cy="1631062"/>
          </a:xfrm>
        </p:spPr>
        <p:txBody>
          <a:bodyPr lIns="0" tIns="0" rIns="0" bIns="0" anchor="b">
            <a:noAutofit/>
          </a:bodyPr>
          <a:lstStyle>
            <a:lvl1pPr algn="l">
              <a:defRPr sz="4999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add title</a:t>
            </a:r>
            <a:endParaRPr lang="nb-NO"/>
          </a:p>
        </p:txBody>
      </p:sp>
      <p:sp>
        <p:nvSpPr>
          <p:cNvPr id="8" name="Top note">
            <a:extLst>
              <a:ext uri="{FF2B5EF4-FFF2-40B4-BE49-F238E27FC236}">
                <a16:creationId xmlns:a16="http://schemas.microsoft.com/office/drawing/2014/main" id="{53A5B43A-E3B0-41C2-BC04-341ADA628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58805" y="395033"/>
            <a:ext cx="2815428" cy="946532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154" indent="0">
              <a:buNone/>
              <a:defRPr>
                <a:solidFill>
                  <a:schemeClr val="accent3"/>
                </a:solidFill>
              </a:defRPr>
            </a:lvl2pPr>
            <a:lvl3pPr marL="914309" indent="0">
              <a:buNone/>
              <a:defRPr>
                <a:solidFill>
                  <a:schemeClr val="accent3"/>
                </a:solidFill>
              </a:defRPr>
            </a:lvl3pPr>
            <a:lvl4pPr marL="1371462" indent="0">
              <a:buNone/>
              <a:defRPr>
                <a:solidFill>
                  <a:schemeClr val="accent3"/>
                </a:solidFill>
              </a:defRPr>
            </a:lvl4pPr>
            <a:lvl5pPr marL="1828617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note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22F66-8F16-4F2A-B75D-095BD4BD0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401" y="407223"/>
            <a:ext cx="2019701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557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ote">
            <a:extLst>
              <a:ext uri="{FF2B5EF4-FFF2-40B4-BE49-F238E27FC236}">
                <a16:creationId xmlns:a16="http://schemas.microsoft.com/office/drawing/2014/main" id="{84339ED7-F444-4BBD-B414-DE53C0C2C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611" y="395033"/>
            <a:ext cx="1826622" cy="946532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154" indent="0">
              <a:buNone/>
              <a:defRPr>
                <a:solidFill>
                  <a:schemeClr val="accent3"/>
                </a:solidFill>
              </a:defRPr>
            </a:lvl2pPr>
            <a:lvl3pPr marL="914309" indent="0">
              <a:buNone/>
              <a:defRPr>
                <a:solidFill>
                  <a:schemeClr val="accent3"/>
                </a:solidFill>
              </a:defRPr>
            </a:lvl3pPr>
            <a:lvl4pPr marL="1371462" indent="0">
              <a:buNone/>
              <a:defRPr>
                <a:solidFill>
                  <a:schemeClr val="accent3"/>
                </a:solidFill>
              </a:defRPr>
            </a:lvl4pPr>
            <a:lvl5pPr marL="1828617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note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AB35E95-EC90-49A9-B694-7FE4C64DA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3" y="364805"/>
            <a:ext cx="5117924" cy="318549"/>
          </a:xfrm>
        </p:spPr>
        <p:txBody>
          <a:bodyPr lIns="0" tIns="0" rIns="0" bIns="0">
            <a:noAutofit/>
          </a:bodyPr>
          <a:lstStyle>
            <a:lvl1pPr>
              <a:defRPr sz="2299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E7D70F-FBCB-42AD-9D9E-7DEEE1512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4191" y="461064"/>
            <a:ext cx="86400" cy="864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F0E78A5-8087-4396-AD79-7768C2890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191" y="729132"/>
            <a:ext cx="86400" cy="864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71F3886-C96F-4E98-B4B4-26F85E9E3A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4191" y="994755"/>
            <a:ext cx="86400" cy="86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B81A71D-0428-49F7-9DEF-0F9FA150B8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191" y="1262398"/>
            <a:ext cx="86400" cy="86400"/>
          </a:xfrm>
          <a:prstGeom prst="ellipse">
            <a:avLst/>
          </a:prstGeom>
          <a:solidFill>
            <a:srgbClr val="9F31FF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5" name="Legends">
            <a:extLst>
              <a:ext uri="{FF2B5EF4-FFF2-40B4-BE49-F238E27FC236}">
                <a16:creationId xmlns:a16="http://schemas.microsoft.com/office/drawing/2014/main" id="{126B0046-69C0-4478-ACDF-FCE97FE328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369" y="363523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099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legend 1</a:t>
            </a:r>
          </a:p>
        </p:txBody>
      </p:sp>
      <p:sp>
        <p:nvSpPr>
          <p:cNvPr id="26" name="Legends">
            <a:extLst>
              <a:ext uri="{FF2B5EF4-FFF2-40B4-BE49-F238E27FC236}">
                <a16:creationId xmlns:a16="http://schemas.microsoft.com/office/drawing/2014/main" id="{85FCBCFC-AA5F-4280-ADE8-6B7A5E90CC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369" y="629011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099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legend 2</a:t>
            </a:r>
          </a:p>
        </p:txBody>
      </p:sp>
      <p:sp>
        <p:nvSpPr>
          <p:cNvPr id="27" name="Legends">
            <a:extLst>
              <a:ext uri="{FF2B5EF4-FFF2-40B4-BE49-F238E27FC236}">
                <a16:creationId xmlns:a16="http://schemas.microsoft.com/office/drawing/2014/main" id="{674F64CF-9856-41F2-B74A-9632BE7396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7369" y="898337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099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legend 3</a:t>
            </a:r>
          </a:p>
        </p:txBody>
      </p:sp>
      <p:sp>
        <p:nvSpPr>
          <p:cNvPr id="28" name="Legends">
            <a:extLst>
              <a:ext uri="{FF2B5EF4-FFF2-40B4-BE49-F238E27FC236}">
                <a16:creationId xmlns:a16="http://schemas.microsoft.com/office/drawing/2014/main" id="{66791723-BB49-4298-9993-C5BFEC802A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7369" y="1165301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099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rgbClr val="9F31FF"/>
                </a:solidFill>
              </a:defRPr>
            </a:lvl1pPr>
          </a:lstStyle>
          <a:p>
            <a:pPr lvl="0"/>
            <a:r>
              <a:rPr lang="en-US"/>
              <a:t>Click to add legend 4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26FEA96-D38D-4020-A351-6D6D94EFEA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223" y="719770"/>
            <a:ext cx="5117924" cy="318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299">
                <a:solidFill>
                  <a:schemeClr val="accent3"/>
                </a:solidFill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2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920853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93894847-ABCE-453D-A720-EE2A8EDC59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2963F-9687-4932-834B-885D005E8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2" y="5140304"/>
            <a:ext cx="5710644" cy="1310474"/>
          </a:xfrm>
          <a:solidFill>
            <a:schemeClr val="bg2"/>
          </a:solidFill>
        </p:spPr>
        <p:txBody>
          <a:bodyPr wrap="square" lIns="360000" tIns="252000" rIns="360000" bIns="360000" anchor="b">
            <a:sp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50314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">
            <a:extLst>
              <a:ext uri="{FF2B5EF4-FFF2-40B4-BE49-F238E27FC236}">
                <a16:creationId xmlns:a16="http://schemas.microsoft.com/office/drawing/2014/main" id="{5999B4C0-8EA1-4FAE-A464-BEEF7D3052B6}"/>
              </a:ext>
            </a:extLst>
          </p:cNvPr>
          <p:cNvSpPr>
            <a:spLocks noGrp="1"/>
          </p:cNvSpPr>
          <p:nvPr>
            <p:ph type="media" sz="quarter" idx="2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3B6B7F0C-889F-4859-83A0-A1C4F2A59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222" y="2117727"/>
            <a:ext cx="5281556" cy="4401105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2299">
                <a:solidFill>
                  <a:schemeClr val="tx1"/>
                </a:solidFill>
              </a:defRPr>
            </a:lvl1pPr>
            <a:lvl2pPr marL="457154" indent="0">
              <a:buNone/>
              <a:defRPr sz="1799"/>
            </a:lvl2pPr>
            <a:lvl3pPr marL="914309" indent="0">
              <a:buNone/>
              <a:defRPr sz="1799"/>
            </a:lvl3pPr>
            <a:lvl4pPr marL="1371462" indent="0">
              <a:buNone/>
              <a:defRPr sz="1799"/>
            </a:lvl4pPr>
            <a:lvl5pPr marL="1828617" indent="0">
              <a:buNone/>
              <a:defRPr sz="1799"/>
            </a:lvl5pPr>
          </a:lstStyle>
          <a:p>
            <a:pPr lvl="0"/>
            <a:r>
              <a:rPr lang="en-US"/>
              <a:t>Click to add body text</a:t>
            </a:r>
            <a:endParaRPr lang="nb-NO"/>
          </a:p>
        </p:txBody>
      </p:sp>
      <p:sp>
        <p:nvSpPr>
          <p:cNvPr id="15" name="Top note">
            <a:extLst>
              <a:ext uri="{FF2B5EF4-FFF2-40B4-BE49-F238E27FC236}">
                <a16:creationId xmlns:a16="http://schemas.microsoft.com/office/drawing/2014/main" id="{84339ED7-F444-4BBD-B414-DE53C0C2C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611" y="395033"/>
            <a:ext cx="1826622" cy="946532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154" indent="0">
              <a:buNone/>
              <a:defRPr>
                <a:solidFill>
                  <a:schemeClr val="accent3"/>
                </a:solidFill>
              </a:defRPr>
            </a:lvl2pPr>
            <a:lvl3pPr marL="914309" indent="0">
              <a:buNone/>
              <a:defRPr>
                <a:solidFill>
                  <a:schemeClr val="accent3"/>
                </a:solidFill>
              </a:defRPr>
            </a:lvl3pPr>
            <a:lvl4pPr marL="1371462" indent="0">
              <a:buNone/>
              <a:defRPr>
                <a:solidFill>
                  <a:schemeClr val="accent3"/>
                </a:solidFill>
              </a:defRPr>
            </a:lvl4pPr>
            <a:lvl5pPr marL="1828617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note</a:t>
            </a:r>
          </a:p>
        </p:txBody>
      </p:sp>
      <p:sp>
        <p:nvSpPr>
          <p:cNvPr id="7" name="Description">
            <a:extLst>
              <a:ext uri="{FF2B5EF4-FFF2-40B4-BE49-F238E27FC236}">
                <a16:creationId xmlns:a16="http://schemas.microsoft.com/office/drawing/2014/main" id="{F25B500C-2973-4DD0-AA2C-71D7259353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223" y="833263"/>
            <a:ext cx="5117924" cy="318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accent3"/>
                </a:solidFill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2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B8F263CD-0517-4A18-9B84-EC8DF30467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3" y="403318"/>
            <a:ext cx="5117924" cy="318549"/>
          </a:xfrm>
        </p:spPr>
        <p:txBody>
          <a:bodyPr lIns="0" tIns="0" rIns="0" bIns="0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48490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11461115" cy="1923098"/>
          </a:xfrm>
        </p:spPr>
        <p:txBody>
          <a:bodyPr anchor="b"/>
          <a:lstStyle>
            <a:lvl1pPr algn="l">
              <a:defRPr sz="6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11461114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199B45-63C5-4D54-9D6D-A09AAE18B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30089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25E169B4-2B9D-4E8A-AEDB-709505B2F3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221" y="2117727"/>
            <a:ext cx="11377558" cy="4401105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2299">
                <a:solidFill>
                  <a:schemeClr val="tx1"/>
                </a:solidFill>
              </a:defRPr>
            </a:lvl1pPr>
            <a:lvl2pPr marL="457154" indent="0">
              <a:buNone/>
              <a:defRPr sz="1799"/>
            </a:lvl2pPr>
            <a:lvl3pPr marL="914309" indent="0">
              <a:buNone/>
              <a:defRPr sz="1799"/>
            </a:lvl3pPr>
            <a:lvl4pPr marL="1371462" indent="0">
              <a:buNone/>
              <a:defRPr sz="1799"/>
            </a:lvl4pPr>
            <a:lvl5pPr marL="1828617" indent="0">
              <a:buNone/>
              <a:defRPr sz="1799"/>
            </a:lvl5pPr>
          </a:lstStyle>
          <a:p>
            <a:pPr lvl="0"/>
            <a:r>
              <a:rPr lang="en-US"/>
              <a:t>Click to add body text</a:t>
            </a:r>
            <a:endParaRPr lang="nb-NO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1481ECF-710A-49C6-9BF9-53AAD4216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3" y="403318"/>
            <a:ext cx="5117924" cy="318549"/>
          </a:xfrm>
        </p:spPr>
        <p:txBody>
          <a:bodyPr lIns="0" tIns="0" rIns="0" bIns="0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10" name="Description">
            <a:extLst>
              <a:ext uri="{FF2B5EF4-FFF2-40B4-BE49-F238E27FC236}">
                <a16:creationId xmlns:a16="http://schemas.microsoft.com/office/drawing/2014/main" id="{1BA16BCA-9531-4894-B33A-90CA3E31E8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223" y="833263"/>
            <a:ext cx="5117924" cy="318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accent3"/>
                </a:solidFill>
              </a:defRPr>
            </a:lvl1pPr>
            <a:lvl2pPr marL="457154" indent="0">
              <a:buNone/>
              <a:defRPr/>
            </a:lvl2pPr>
            <a:lvl3pPr marL="914309" indent="0">
              <a:buNone/>
              <a:defRPr/>
            </a:lvl3pPr>
            <a:lvl4pPr marL="1371462" indent="0">
              <a:buNone/>
              <a:defRPr/>
            </a:lvl4pPr>
            <a:lvl5pPr marL="1828617" indent="0">
              <a:buNone/>
              <a:defRPr/>
            </a:lvl5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235553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440">
          <p15:clr>
            <a:srgbClr val="FBAE40"/>
          </p15:clr>
        </p15:guide>
        <p15:guide id="5" pos="959">
          <p15:clr>
            <a:srgbClr val="FBAE40"/>
          </p15:clr>
        </p15:guide>
        <p15:guide id="6" pos="1918">
          <p15:clr>
            <a:srgbClr val="FBAE40"/>
          </p15:clr>
        </p15:guide>
        <p15:guide id="7" pos="2877">
          <p15:clr>
            <a:srgbClr val="FBAE40"/>
          </p15:clr>
        </p15:guide>
        <p15:guide id="8" pos="3836">
          <p15:clr>
            <a:srgbClr val="FBAE40"/>
          </p15:clr>
        </p15:guide>
        <p15:guide id="9" pos="4798">
          <p15:clr>
            <a:srgbClr val="FBAE40"/>
          </p15:clr>
        </p15:guide>
        <p15:guide id="10" pos="5757">
          <p15:clr>
            <a:srgbClr val="FBAE40"/>
          </p15:clr>
        </p15:guide>
        <p15:guide id="11" pos="6719">
          <p15:clr>
            <a:srgbClr val="FBAE40"/>
          </p15:clr>
        </p15:guide>
      </p15:sldGuideLst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edia Placeholder 24">
            <a:extLst>
              <a:ext uri="{FF2B5EF4-FFF2-40B4-BE49-F238E27FC236}">
                <a16:creationId xmlns:a16="http://schemas.microsoft.com/office/drawing/2014/main" id="{440BFB3D-4A1C-2E49-AA4A-7D7BF4F061A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096000" y="1"/>
            <a:ext cx="6096000" cy="6857999"/>
          </a:xfrm>
          <a:solidFill>
            <a:schemeClr val="accent6"/>
          </a:solidFill>
        </p:spPr>
        <p:txBody>
          <a:bodyPr/>
          <a:lstStyle/>
          <a:p>
            <a:endParaRPr lang="nb-NO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1346E0ED-8C9A-4344-8CB1-F2AE4388C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58" y="1827749"/>
            <a:ext cx="5273675" cy="4666699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159"/>
              </a:spcBef>
              <a:buNone/>
              <a:defRPr sz="1799">
                <a:solidFill>
                  <a:schemeClr val="tx1"/>
                </a:solidFill>
              </a:defRPr>
            </a:lvl1pPr>
            <a:lvl2pPr marL="457154" indent="0">
              <a:buNone/>
              <a:defRPr sz="1999"/>
            </a:lvl2pPr>
            <a:lvl3pPr marL="914309" indent="0">
              <a:buNone/>
              <a:defRPr sz="1999"/>
            </a:lvl3pPr>
            <a:lvl4pPr marL="1371462" indent="0">
              <a:buNone/>
              <a:defRPr sz="1999"/>
            </a:lvl4pPr>
            <a:lvl5pPr marL="1828617" indent="0">
              <a:buNone/>
              <a:defRPr sz="1999"/>
            </a:lvl5pPr>
          </a:lstStyle>
          <a:p>
            <a:pPr lvl="0"/>
            <a:r>
              <a:rPr lang="en-GB">
                <a:effectLst/>
              </a:rPr>
              <a:t>Click to add body text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ED3B4A3-DB7A-1743-A497-B6F57E3C3E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919" y="355601"/>
            <a:ext cx="5273674" cy="304802"/>
          </a:xfrm>
        </p:spPr>
        <p:txBody>
          <a:bodyPr lIns="0" tIns="0" rIns="0" bIns="0" anchor="t">
            <a:noAutofit/>
          </a:bodyPr>
          <a:lstStyle>
            <a:lvl1pPr algn="l"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add title</a:t>
            </a:r>
            <a:endParaRPr lang="nb-NO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C3A9F45-F719-7A4D-A812-0F0D745E6D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917" y="835766"/>
            <a:ext cx="5273675" cy="3048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>
                <a:solidFill>
                  <a:schemeClr val="accent3"/>
                </a:solidFill>
              </a:rPr>
              <a:t>Click to add title</a:t>
            </a:r>
            <a:endParaRPr lang="nb-NO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5726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440">
          <p15:clr>
            <a:srgbClr val="FBAE40"/>
          </p15:clr>
        </p15:guide>
        <p15:guide id="5" pos="959">
          <p15:clr>
            <a:srgbClr val="FBAE40"/>
          </p15:clr>
        </p15:guide>
        <p15:guide id="6" pos="1918">
          <p15:clr>
            <a:srgbClr val="FBAE40"/>
          </p15:clr>
        </p15:guide>
        <p15:guide id="7" pos="2877">
          <p15:clr>
            <a:srgbClr val="FBAE40"/>
          </p15:clr>
        </p15:guide>
        <p15:guide id="8" pos="3836">
          <p15:clr>
            <a:srgbClr val="FBAE40"/>
          </p15:clr>
        </p15:guide>
        <p15:guide id="9" pos="4798">
          <p15:clr>
            <a:srgbClr val="FBAE40"/>
          </p15:clr>
        </p15:guide>
        <p15:guide id="10" pos="5757">
          <p15:clr>
            <a:srgbClr val="FBAE40"/>
          </p15:clr>
        </p15:guide>
        <p15:guide id="11" pos="6719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88377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esentasjon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99F06F-AAE7-EE45-9776-0A422DCE7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2" name="Date Placeholder 7">
            <a:extLst>
              <a:ext uri="{FF2B5EF4-FFF2-40B4-BE49-F238E27FC236}">
                <a16:creationId xmlns:a16="http://schemas.microsoft.com/office/drawing/2014/main" id="{D73B1523-502D-3B41-A41B-836140E9B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6592" y="561981"/>
            <a:ext cx="1736944" cy="128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 spc="30" baseline="0">
                <a:solidFill>
                  <a:schemeClr val="bg1"/>
                </a:solidFill>
                <a:latin typeface="Azo Sans Lt" panose="02000000000000000000" pitchFamily="2" charset="77"/>
              </a:defRPr>
            </a:lvl1pPr>
          </a:lstStyle>
          <a:p>
            <a:fld id="{6F107AFA-7D13-0147-8E45-A2A45A5C0FA3}" type="datetime4">
              <a:rPr lang="nb-NO" smtClean="0"/>
              <a:pPr/>
              <a:t>6. februar 2022</a:t>
            </a:fld>
            <a:endParaRPr lang="en-NO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DBD11C6-D5FD-894B-B6CE-4738078C0F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783" y="6184586"/>
            <a:ext cx="3651777" cy="1378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1000">
                <a:solidFill>
                  <a:schemeClr val="bg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FAF434-6361-FF40-9F4F-CEB67A1719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6592" y="6184586"/>
            <a:ext cx="3651777" cy="1378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1000">
                <a:solidFill>
                  <a:schemeClr val="bg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F35C3C61-D973-584D-8541-F5A5CC2F7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6592" y="1094206"/>
            <a:ext cx="5220208" cy="252135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55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B0E3720-6BDD-3A42-AFBF-CD56CF8483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6592" y="3765330"/>
            <a:ext cx="5220208" cy="14714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CC4DB-2CB4-B842-BDF1-1C97523AF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958" y="526041"/>
            <a:ext cx="1817555" cy="3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658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1C35B4B7-7FBE-478F-8886-1BAC6A251C3D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18" name="Description">
            <a:extLst>
              <a:ext uri="{FF2B5EF4-FFF2-40B4-BE49-F238E27FC236}">
                <a16:creationId xmlns:a16="http://schemas.microsoft.com/office/drawing/2014/main" id="{CDEB9F89-6FF9-4BD4-B2AF-37C43EA96A1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6400" y="5920005"/>
            <a:ext cx="9144000" cy="680791"/>
          </a:xfrm>
        </p:spPr>
        <p:txBody>
          <a:bodyPr lIns="0" tIns="0" rIns="0" bIns="0" anchor="b">
            <a:noAutofit/>
          </a:bodyPr>
          <a:lstStyle>
            <a:lvl1pPr marL="0" indent="0">
              <a:buNone/>
              <a:defRPr sz="50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ED3B4A3-DB7A-1743-A497-B6F57E3C3E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061" y="4288944"/>
            <a:ext cx="9144000" cy="1631062"/>
          </a:xfrm>
        </p:spPr>
        <p:txBody>
          <a:bodyPr lIns="0" tIns="0" rIns="0" bIns="0" anchor="b">
            <a:noAutofit/>
          </a:bodyPr>
          <a:lstStyle>
            <a:lvl1pPr algn="l">
              <a:defRPr sz="5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add title</a:t>
            </a:r>
            <a:endParaRPr lang="nb-NO"/>
          </a:p>
        </p:txBody>
      </p:sp>
      <p:sp>
        <p:nvSpPr>
          <p:cNvPr id="8" name="Top note">
            <a:extLst>
              <a:ext uri="{FF2B5EF4-FFF2-40B4-BE49-F238E27FC236}">
                <a16:creationId xmlns:a16="http://schemas.microsoft.com/office/drawing/2014/main" id="{53A5B43A-E3B0-41C2-BC04-341ADA6281D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958805" y="395032"/>
            <a:ext cx="2815428" cy="946532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note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722F66-8F16-4F2A-B75D-095BD4BD0A9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06400" y="407222"/>
            <a:ext cx="2019701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0260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fo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op note">
            <a:extLst>
              <a:ext uri="{FF2B5EF4-FFF2-40B4-BE49-F238E27FC236}">
                <a16:creationId xmlns:a16="http://schemas.microsoft.com/office/drawing/2014/main" id="{84339ED7-F444-4BBD-B414-DE53C0C2C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611" y="395032"/>
            <a:ext cx="1826622" cy="946532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note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3AB35E95-EC90-49A9-B694-7FE4C64DA9B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2" y="364804"/>
            <a:ext cx="5117924" cy="318549"/>
          </a:xfr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70E7D70F-FBCB-42AD-9D9E-7DEEE15125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4190" y="461064"/>
            <a:ext cx="86400" cy="86400"/>
          </a:xfrm>
          <a:prstGeom prst="ellipse">
            <a:avLst/>
          </a:prstGeom>
          <a:solidFill>
            <a:schemeClr val="accent2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F0E78A5-8087-4396-AD79-7768C289058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4190" y="729132"/>
            <a:ext cx="86400" cy="86400"/>
          </a:xfrm>
          <a:prstGeom prst="ellipse">
            <a:avLst/>
          </a:prstGeom>
          <a:solidFill>
            <a:schemeClr val="bg2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771F3886-C96F-4E98-B4B4-26F85E9E3A6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94190" y="994755"/>
            <a:ext cx="86400" cy="86400"/>
          </a:xfrm>
          <a:prstGeom prst="ellipse">
            <a:avLst/>
          </a:prstGeom>
          <a:solidFill>
            <a:schemeClr val="accent3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DB81A71D-0428-49F7-9DEF-0F9FA150B8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4190" y="1262398"/>
            <a:ext cx="86400" cy="86400"/>
          </a:xfrm>
          <a:prstGeom prst="ellipse">
            <a:avLst/>
          </a:prstGeom>
          <a:solidFill>
            <a:srgbClr val="9F31FF"/>
          </a:solidFill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nb-NO"/>
              <a:t> </a:t>
            </a:r>
          </a:p>
        </p:txBody>
      </p:sp>
      <p:sp>
        <p:nvSpPr>
          <p:cNvPr id="25" name="Legends">
            <a:extLst>
              <a:ext uri="{FF2B5EF4-FFF2-40B4-BE49-F238E27FC236}">
                <a16:creationId xmlns:a16="http://schemas.microsoft.com/office/drawing/2014/main" id="{126B0046-69C0-4478-ACDF-FCE97FE3287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97369" y="363522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legend 1</a:t>
            </a:r>
          </a:p>
        </p:txBody>
      </p:sp>
      <p:sp>
        <p:nvSpPr>
          <p:cNvPr id="26" name="Legends">
            <a:extLst>
              <a:ext uri="{FF2B5EF4-FFF2-40B4-BE49-F238E27FC236}">
                <a16:creationId xmlns:a16="http://schemas.microsoft.com/office/drawing/2014/main" id="{85FCBCFC-AA5F-4280-ADE8-6B7A5E90CC1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7369" y="629011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add legend 2</a:t>
            </a:r>
          </a:p>
        </p:txBody>
      </p:sp>
      <p:sp>
        <p:nvSpPr>
          <p:cNvPr id="27" name="Legends">
            <a:extLst>
              <a:ext uri="{FF2B5EF4-FFF2-40B4-BE49-F238E27FC236}">
                <a16:creationId xmlns:a16="http://schemas.microsoft.com/office/drawing/2014/main" id="{674F64CF-9856-41F2-B74A-9632BE73960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7369" y="898337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/>
              <a:t>Click to add legend 3</a:t>
            </a:r>
          </a:p>
        </p:txBody>
      </p:sp>
      <p:sp>
        <p:nvSpPr>
          <p:cNvPr id="28" name="Legends">
            <a:extLst>
              <a:ext uri="{FF2B5EF4-FFF2-40B4-BE49-F238E27FC236}">
                <a16:creationId xmlns:a16="http://schemas.microsoft.com/office/drawing/2014/main" id="{66791723-BB49-4298-9993-C5BFEC802A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7369" y="1165301"/>
            <a:ext cx="3536863" cy="245773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2100"/>
              </a:lnSpc>
              <a:spcBef>
                <a:spcPts val="0"/>
              </a:spcBef>
              <a:buSzPct val="80000"/>
              <a:buFont typeface="Arial" panose="020B0604020202020204" pitchFamily="34" charset="0"/>
              <a:buNone/>
              <a:defRPr sz="1500">
                <a:solidFill>
                  <a:srgbClr val="9F31FF"/>
                </a:solidFill>
              </a:defRPr>
            </a:lvl1pPr>
          </a:lstStyle>
          <a:p>
            <a:pPr lvl="0"/>
            <a:r>
              <a:rPr lang="en-US"/>
              <a:t>Click to add legend 4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A26FEA96-D38D-4020-A351-6D6D94EFEA4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222" y="719769"/>
            <a:ext cx="5117924" cy="318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3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764071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93894847-ABCE-453D-A720-EE2A8EDC593B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nb-NO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22963F-9687-4932-834B-885D005E84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2" y="5140304"/>
            <a:ext cx="5710644" cy="1310474"/>
          </a:xfrm>
          <a:solidFill>
            <a:schemeClr val="bg2"/>
          </a:solidFill>
        </p:spPr>
        <p:txBody>
          <a:bodyPr wrap="square" lIns="360000" tIns="252000" rIns="360000" bIns="360000" anchor="b">
            <a:spAutoFit/>
          </a:bodyPr>
          <a:lstStyle>
            <a:lvl1pPr>
              <a:lnSpc>
                <a:spcPct val="100000"/>
              </a:lnSpc>
              <a:defRPr sz="4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text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390625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Media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">
            <a:extLst>
              <a:ext uri="{FF2B5EF4-FFF2-40B4-BE49-F238E27FC236}">
                <a16:creationId xmlns:a16="http://schemas.microsoft.com/office/drawing/2014/main" id="{5999B4C0-8EA1-4FAE-A464-BEEF7D3052B6}"/>
              </a:ext>
            </a:extLst>
          </p:cNvPr>
          <p:cNvSpPr>
            <a:spLocks noGrp="1"/>
          </p:cNvSpPr>
          <p:nvPr>
            <p:ph type="media" sz="quarter" idx="21"/>
          </p:nvPr>
        </p:nvSpPr>
        <p:spPr>
          <a:xfrm>
            <a:off x="6096000" y="0"/>
            <a:ext cx="6096000" cy="6858000"/>
          </a:xfrm>
          <a:solidFill>
            <a:schemeClr val="accent6"/>
          </a:solidFill>
        </p:spPr>
        <p:txBody>
          <a:bodyPr/>
          <a:lstStyle/>
          <a:p>
            <a:endParaRPr lang="nb-NO"/>
          </a:p>
        </p:txBody>
      </p:sp>
      <p:sp>
        <p:nvSpPr>
          <p:cNvPr id="8" name="Text">
            <a:extLst>
              <a:ext uri="{FF2B5EF4-FFF2-40B4-BE49-F238E27FC236}">
                <a16:creationId xmlns:a16="http://schemas.microsoft.com/office/drawing/2014/main" id="{3B6B7F0C-889F-4859-83A0-A1C4F2A59F1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222" y="2117726"/>
            <a:ext cx="5281556" cy="4401105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add body text</a:t>
            </a:r>
            <a:endParaRPr lang="nb-NO"/>
          </a:p>
        </p:txBody>
      </p:sp>
      <p:sp>
        <p:nvSpPr>
          <p:cNvPr id="15" name="Top note">
            <a:extLst>
              <a:ext uri="{FF2B5EF4-FFF2-40B4-BE49-F238E27FC236}">
                <a16:creationId xmlns:a16="http://schemas.microsoft.com/office/drawing/2014/main" id="{84339ED7-F444-4BBD-B414-DE53C0C2CC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947611" y="395032"/>
            <a:ext cx="1826622" cy="946532"/>
          </a:xfrm>
        </p:spPr>
        <p:txBody>
          <a:bodyPr lIns="0" tIns="0" rIns="0" bIns="0">
            <a:noAutofit/>
          </a:bodyPr>
          <a:lstStyle>
            <a:lvl1pPr marL="0" indent="0" algn="r">
              <a:lnSpc>
                <a:spcPct val="100000"/>
              </a:lnSpc>
              <a:buNone/>
              <a:defRPr sz="1200">
                <a:solidFill>
                  <a:schemeClr val="accent3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nb-NO" err="1"/>
              <a:t>Click</a:t>
            </a:r>
            <a:r>
              <a:rPr lang="nb-NO"/>
              <a:t> to </a:t>
            </a:r>
            <a:r>
              <a:rPr lang="nb-NO" err="1"/>
              <a:t>add</a:t>
            </a:r>
            <a:r>
              <a:rPr lang="nb-NO"/>
              <a:t> </a:t>
            </a:r>
            <a:r>
              <a:rPr lang="nb-NO" err="1"/>
              <a:t>top</a:t>
            </a:r>
            <a:r>
              <a:rPr lang="nb-NO"/>
              <a:t> note</a:t>
            </a:r>
          </a:p>
        </p:txBody>
      </p:sp>
      <p:sp>
        <p:nvSpPr>
          <p:cNvPr id="7" name="Description">
            <a:extLst>
              <a:ext uri="{FF2B5EF4-FFF2-40B4-BE49-F238E27FC236}">
                <a16:creationId xmlns:a16="http://schemas.microsoft.com/office/drawing/2014/main" id="{F25B500C-2973-4DD0-AA2C-71D72593532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222" y="833262"/>
            <a:ext cx="5117924" cy="318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B8F263CD-0517-4A18-9B84-EC8DF304678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2" y="403317"/>
            <a:ext cx="5117924" cy="318549"/>
          </a:xfrm>
        </p:spPr>
        <p:txBody>
          <a:bodyPr lIns="0" tIns="0" rIns="0" bIns="0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29487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 points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">
            <a:extLst>
              <a:ext uri="{FF2B5EF4-FFF2-40B4-BE49-F238E27FC236}">
                <a16:creationId xmlns:a16="http://schemas.microsoft.com/office/drawing/2014/main" id="{25E169B4-2B9D-4E8A-AEDB-709505B2F3F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07221" y="2117726"/>
            <a:ext cx="11377558" cy="4401105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buNone/>
              <a:defRPr sz="23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add body text</a:t>
            </a:r>
            <a:endParaRPr lang="nb-NO"/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11481ECF-710A-49C6-9BF9-53AAD42161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222" y="403317"/>
            <a:ext cx="5117924" cy="318549"/>
          </a:xfrm>
        </p:spPr>
        <p:txBody>
          <a:bodyPr lIns="0" tIns="0" rIns="0" bIns="0">
            <a:noAutofit/>
          </a:bodyPr>
          <a:lstStyle>
            <a:lvl1pPr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add title</a:t>
            </a:r>
            <a:endParaRPr lang="nb-NO"/>
          </a:p>
        </p:txBody>
      </p:sp>
      <p:sp>
        <p:nvSpPr>
          <p:cNvPr id="10" name="Description">
            <a:extLst>
              <a:ext uri="{FF2B5EF4-FFF2-40B4-BE49-F238E27FC236}">
                <a16:creationId xmlns:a16="http://schemas.microsoft.com/office/drawing/2014/main" id="{1BA16BCA-9531-4894-B33A-90CA3E31E8C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7222" y="833262"/>
            <a:ext cx="5117924" cy="318549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description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23147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440">
          <p15:clr>
            <a:srgbClr val="FBAE40"/>
          </p15:clr>
        </p15:guide>
        <p15:guide id="5" pos="959">
          <p15:clr>
            <a:srgbClr val="FBAE40"/>
          </p15:clr>
        </p15:guide>
        <p15:guide id="6" pos="1918">
          <p15:clr>
            <a:srgbClr val="FBAE40"/>
          </p15:clr>
        </p15:guide>
        <p15:guide id="7" pos="2877">
          <p15:clr>
            <a:srgbClr val="FBAE40"/>
          </p15:clr>
        </p15:guide>
        <p15:guide id="8" pos="3836">
          <p15:clr>
            <a:srgbClr val="FBAE40"/>
          </p15:clr>
        </p15:guide>
        <p15:guide id="9" pos="4798">
          <p15:clr>
            <a:srgbClr val="FBAE40"/>
          </p15:clr>
        </p15:guide>
        <p15:guide id="10" pos="5757">
          <p15:clr>
            <a:srgbClr val="FBAE40"/>
          </p15:clr>
        </p15:guide>
        <p15:guide id="11" pos="671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+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Media Placeholder 24">
            <a:extLst>
              <a:ext uri="{FF2B5EF4-FFF2-40B4-BE49-F238E27FC236}">
                <a16:creationId xmlns:a16="http://schemas.microsoft.com/office/drawing/2014/main" id="{440BFB3D-4A1C-2E49-AA4A-7D7BF4F061A9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6096000" y="0"/>
            <a:ext cx="6096000" cy="6857999"/>
          </a:xfrm>
          <a:solidFill>
            <a:schemeClr val="accent6"/>
          </a:solidFill>
        </p:spPr>
        <p:txBody>
          <a:bodyPr/>
          <a:lstStyle/>
          <a:p>
            <a:endParaRPr lang="nb-NO"/>
          </a:p>
        </p:txBody>
      </p:sp>
      <p:sp>
        <p:nvSpPr>
          <p:cNvPr id="15" name="Text">
            <a:extLst>
              <a:ext uri="{FF2B5EF4-FFF2-40B4-BE49-F238E27FC236}">
                <a16:creationId xmlns:a16="http://schemas.microsoft.com/office/drawing/2014/main" id="{1346E0ED-8C9A-4344-8CB1-F2AE4388CE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7057" y="1827748"/>
            <a:ext cx="5273675" cy="4666699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16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en-GB">
                <a:effectLst/>
              </a:rPr>
              <a:t>Click to add body text</a:t>
            </a:r>
            <a:endParaRPr lang="en-GB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CED3B4A3-DB7A-1743-A497-B6F57E3C3E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8918" y="355601"/>
            <a:ext cx="5273674" cy="304802"/>
          </a:xfrm>
        </p:spPr>
        <p:txBody>
          <a:bodyPr lIns="0" tIns="0" rIns="0" bIns="0" anchor="t">
            <a:noAutofit/>
          </a:bodyPr>
          <a:lstStyle>
            <a:lvl1pPr algn="l">
              <a:defRPr sz="3000">
                <a:solidFill>
                  <a:schemeClr val="bg2"/>
                </a:solidFill>
              </a:defRPr>
            </a:lvl1pPr>
          </a:lstStyle>
          <a:p>
            <a:r>
              <a:rPr lang="en-GB"/>
              <a:t>Click to add title</a:t>
            </a:r>
            <a:endParaRPr lang="nb-NO"/>
          </a:p>
        </p:txBody>
      </p:sp>
      <p:sp>
        <p:nvSpPr>
          <p:cNvPr id="23" name="Text Placeholder 21">
            <a:extLst>
              <a:ext uri="{FF2B5EF4-FFF2-40B4-BE49-F238E27FC236}">
                <a16:creationId xmlns:a16="http://schemas.microsoft.com/office/drawing/2014/main" id="{EC3A9F45-F719-7A4D-A812-0F0D745E6D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8917" y="835765"/>
            <a:ext cx="5273675" cy="304803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3000">
                <a:solidFill>
                  <a:schemeClr val="accent3"/>
                </a:solidFill>
              </a:defRPr>
            </a:lvl1pPr>
          </a:lstStyle>
          <a:p>
            <a:r>
              <a:rPr lang="en-GB">
                <a:solidFill>
                  <a:schemeClr val="accent3"/>
                </a:solidFill>
              </a:rPr>
              <a:t>Click to add title</a:t>
            </a:r>
            <a:endParaRPr lang="nb-NO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75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0">
          <p15:clr>
            <a:srgbClr val="FBAE40"/>
          </p15:clr>
        </p15:guide>
        <p15:guide id="2" pos="240">
          <p15:clr>
            <a:srgbClr val="FBAE40"/>
          </p15:clr>
        </p15:guide>
        <p15:guide id="3" orient="horz" pos="4080">
          <p15:clr>
            <a:srgbClr val="FBAE40"/>
          </p15:clr>
        </p15:guide>
        <p15:guide id="4" pos="7440">
          <p15:clr>
            <a:srgbClr val="FBAE40"/>
          </p15:clr>
        </p15:guide>
        <p15:guide id="5" pos="959">
          <p15:clr>
            <a:srgbClr val="FBAE40"/>
          </p15:clr>
        </p15:guide>
        <p15:guide id="6" pos="1918">
          <p15:clr>
            <a:srgbClr val="FBAE40"/>
          </p15:clr>
        </p15:guide>
        <p15:guide id="7" pos="2877">
          <p15:clr>
            <a:srgbClr val="FBAE40"/>
          </p15:clr>
        </p15:guide>
        <p15:guide id="8" pos="3836">
          <p15:clr>
            <a:srgbClr val="FBAE40"/>
          </p15:clr>
        </p15:guide>
        <p15:guide id="9" pos="4798">
          <p15:clr>
            <a:srgbClr val="FBAE40"/>
          </p15:clr>
        </p15:guide>
        <p15:guide id="10" pos="5757">
          <p15:clr>
            <a:srgbClr val="FBAE40"/>
          </p15:clr>
        </p15:guide>
        <p15:guide id="11" pos="671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11461115" cy="1923098"/>
          </a:xfrm>
        </p:spPr>
        <p:txBody>
          <a:bodyPr anchor="b"/>
          <a:lstStyle>
            <a:lvl1pPr algn="l">
              <a:defRPr sz="6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11461114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D83F80-F123-40A1-B729-BA59A119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6679432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05777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ilde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A042DA2-E624-1E4C-B4A2-3B7A0E9CCEF5}"/>
              </a:ext>
            </a:extLst>
          </p:cNvPr>
          <p:cNvSpPr/>
          <p:nvPr userDrawn="1"/>
        </p:nvSpPr>
        <p:spPr>
          <a:xfrm>
            <a:off x="1" y="2298172"/>
            <a:ext cx="3202546" cy="4559828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Undertittel">
            <a:extLst>
              <a:ext uri="{FF2B5EF4-FFF2-40B4-BE49-F238E27FC236}">
                <a16:creationId xmlns:a16="http://schemas.microsoft.com/office/drawing/2014/main" id="{B213C7EF-A20B-BE47-9115-251C401634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888" y="3907014"/>
            <a:ext cx="2615610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rgbClr val="AFDDF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8" name="Tittel">
            <a:extLst>
              <a:ext uri="{FF2B5EF4-FFF2-40B4-BE49-F238E27FC236}">
                <a16:creationId xmlns:a16="http://schemas.microsoft.com/office/drawing/2014/main" id="{F9F0DF45-F85D-8649-9649-BE1B54580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888" y="2592191"/>
            <a:ext cx="2615610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5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8445859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esentasjons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199F06F-AAE7-EE45-9776-0A422DCE726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32" name="Date Placeholder 7">
            <a:extLst>
              <a:ext uri="{FF2B5EF4-FFF2-40B4-BE49-F238E27FC236}">
                <a16:creationId xmlns:a16="http://schemas.microsoft.com/office/drawing/2014/main" id="{D73B1523-502D-3B41-A41B-836140E9B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6592" y="561981"/>
            <a:ext cx="1736944" cy="128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 spc="30" baseline="0">
                <a:solidFill>
                  <a:schemeClr val="bg1"/>
                </a:solidFill>
                <a:latin typeface="Azo Sans Lt" panose="02000000000000000000" pitchFamily="2" charset="77"/>
              </a:defRPr>
            </a:lvl1pPr>
          </a:lstStyle>
          <a:p>
            <a:fld id="{6F107AFA-7D13-0147-8E45-A2A45A5C0FA3}" type="datetime4">
              <a:rPr lang="nb-NO" smtClean="0"/>
              <a:pPr/>
              <a:t>6. februar 2022</a:t>
            </a:fld>
            <a:endParaRPr lang="en-NO"/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DBD11C6-D5FD-894B-B6CE-4738078C0F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57783" y="6184586"/>
            <a:ext cx="3651777" cy="1378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1000">
                <a:solidFill>
                  <a:schemeClr val="bg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7EFAF434-6361-FF40-9F4F-CEB67A1719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6592" y="6184586"/>
            <a:ext cx="3651777" cy="1378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1000">
                <a:solidFill>
                  <a:schemeClr val="bg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F35C3C61-D973-584D-8541-F5A5CC2F7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36592" y="1094206"/>
            <a:ext cx="5220208" cy="2521353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55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7B0E3720-6BDD-3A42-AFBF-CD56CF8483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6592" y="3765330"/>
            <a:ext cx="5220208" cy="1471449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000" b="0" i="0">
                <a:solidFill>
                  <a:schemeClr val="bg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2CC4DB-2CB4-B842-BDF1-1C97523AF4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0958" y="526041"/>
            <a:ext cx="1817555" cy="321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592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telåp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2A99E18A-23F7-EE4D-B8BB-56125B057376}"/>
              </a:ext>
            </a:extLst>
          </p:cNvPr>
          <p:cNvSpPr txBox="1">
            <a:spLocks/>
          </p:cNvSpPr>
          <p:nvPr userDrawn="1"/>
        </p:nvSpPr>
        <p:spPr>
          <a:xfrm>
            <a:off x="4619625" y="60515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NO"/>
            </a:defPPr>
            <a:lvl1pPr marL="0" algn="l" defTabSz="914400" rtl="0" eaLnBrk="1" latinLnBrk="0" hangingPunct="1">
              <a:defRPr sz="1000" b="0" i="0" kern="1200" spc="30" baseline="0">
                <a:solidFill>
                  <a:schemeClr val="bg1"/>
                </a:solidFill>
                <a:latin typeface="Azo Sans Lt" panose="020B0403030303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Principles of motivation and leadership</a:t>
            </a:r>
            <a:endParaRPr lang="en-NO"/>
          </a:p>
        </p:txBody>
      </p:sp>
      <p:sp>
        <p:nvSpPr>
          <p:cNvPr id="32" name="Date Placeholder 7">
            <a:extLst>
              <a:ext uri="{FF2B5EF4-FFF2-40B4-BE49-F238E27FC236}">
                <a16:creationId xmlns:a16="http://schemas.microsoft.com/office/drawing/2014/main" id="{D73B1523-502D-3B41-A41B-836140E9B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36592" y="561981"/>
            <a:ext cx="1736944" cy="128016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0" b="0" i="0" spc="30" baseline="0">
                <a:solidFill>
                  <a:srgbClr val="013C67"/>
                </a:solidFill>
                <a:latin typeface="Azo Sans Lt" panose="02000000000000000000" pitchFamily="2" charset="77"/>
              </a:defRPr>
            </a:lvl1pPr>
          </a:lstStyle>
          <a:p>
            <a:fld id="{6F107AFA-7D13-0147-8E45-A2A45A5C0FA3}" type="datetime4">
              <a:rPr lang="nb-NO" smtClean="0"/>
              <a:pPr/>
              <a:t>6. februar 2022</a:t>
            </a:fld>
            <a:endParaRPr lang="en-NO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F35C3C61-D973-584D-8541-F5A5CC2F78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5279" y="2565654"/>
            <a:ext cx="5220208" cy="2539470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5500">
                <a:solidFill>
                  <a:srgbClr val="013C67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EBAD7CF7-45E4-5F4D-A0F6-6D0228AA9C0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57784" y="554486"/>
            <a:ext cx="3651777" cy="1378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1000">
                <a:solidFill>
                  <a:srgbClr val="013C67"/>
                </a:solidFill>
                <a:latin typeface="Azo Sans" panose="020B0603030303020204" pitchFamily="34" charset="77"/>
              </a:defRPr>
            </a:lvl1pPr>
          </a:lstStyle>
          <a:p>
            <a:pPr lvl="0"/>
            <a:r>
              <a:rPr lang="en-NO"/>
              <a:t>Onwards and upwards</a:t>
            </a:r>
          </a:p>
        </p:txBody>
      </p:sp>
      <p:sp>
        <p:nvSpPr>
          <p:cNvPr id="38" name="Text Placeholder 4">
            <a:extLst>
              <a:ext uri="{FF2B5EF4-FFF2-40B4-BE49-F238E27FC236}">
                <a16:creationId xmlns:a16="http://schemas.microsoft.com/office/drawing/2014/main" id="{CDBD11C6-D5FD-894B-B6CE-4738078C0F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7783" y="6184586"/>
            <a:ext cx="3651777" cy="137848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ct val="80000"/>
              </a:lnSpc>
              <a:buNone/>
              <a:defRPr sz="1000">
                <a:solidFill>
                  <a:srgbClr val="013C67"/>
                </a:solidFill>
                <a:latin typeface="Azo Sans" panose="020B0603030303020204" pitchFamily="34" charset="77"/>
              </a:defRPr>
            </a:lvl1pPr>
          </a:lstStyle>
          <a:p>
            <a:pPr lvl="0"/>
            <a:r>
              <a:rPr lang="en-NO"/>
              <a:t>Principles of motivation and leadership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F96D0131-A9F1-0F43-83B3-EAC6F90A2FE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22664" y="561981"/>
            <a:ext cx="5220208" cy="57604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indent="0">
              <a:lnSpc>
                <a:spcPct val="80000"/>
              </a:lnSpc>
              <a:buNone/>
              <a:defRPr sz="63000">
                <a:solidFill>
                  <a:srgbClr val="013C67"/>
                </a:solidFill>
                <a:latin typeface="Azo Sans" panose="020B0603030303020204" pitchFamily="34" charset="77"/>
              </a:defRPr>
            </a:lvl1pPr>
          </a:lstStyle>
          <a:p>
            <a:pPr lvl="0"/>
            <a:r>
              <a:rPr lang="en-NO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92533107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26A9009-BA85-3743-A5D7-B24C547C173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8" name="Tittel">
            <a:extLst>
              <a:ext uri="{FF2B5EF4-FFF2-40B4-BE49-F238E27FC236}">
                <a16:creationId xmlns:a16="http://schemas.microsoft.com/office/drawing/2014/main" id="{670AA4B8-50E2-4B47-A260-DB4B16DD49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81244" y="502169"/>
            <a:ext cx="7052619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30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Three reasons why being human and inclusive is a smarter way to lead</a:t>
            </a:r>
          </a:p>
        </p:txBody>
      </p:sp>
      <p:sp>
        <p:nvSpPr>
          <p:cNvPr id="9" name="1">
            <a:extLst>
              <a:ext uri="{FF2B5EF4-FFF2-40B4-BE49-F238E27FC236}">
                <a16:creationId xmlns:a16="http://schemas.microsoft.com/office/drawing/2014/main" id="{6ACA24DD-D1CE-4545-A206-1A17A5FF9A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9052" y="3765396"/>
            <a:ext cx="2893629" cy="9739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0" b="1" i="0">
                <a:solidFill>
                  <a:srgbClr val="AFDDF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1</a:t>
            </a:r>
          </a:p>
        </p:txBody>
      </p:sp>
      <p:sp>
        <p:nvSpPr>
          <p:cNvPr id="10" name="2">
            <a:extLst>
              <a:ext uri="{FF2B5EF4-FFF2-40B4-BE49-F238E27FC236}">
                <a16:creationId xmlns:a16="http://schemas.microsoft.com/office/drawing/2014/main" id="{6E9C5D88-FE7E-0B46-B094-FFB518DA56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46377" y="3765396"/>
            <a:ext cx="2893629" cy="9739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0" b="1" i="0">
                <a:solidFill>
                  <a:srgbClr val="AFDDF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2</a:t>
            </a:r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52BD15A3-D0A5-8245-BF7D-FEDA46C8FC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701217" y="3765396"/>
            <a:ext cx="2893629" cy="973914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1000" b="1" i="0">
                <a:solidFill>
                  <a:srgbClr val="AFDDF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3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ABD892-C98F-1A42-BD41-A8FF5B6BB9ED}"/>
              </a:ext>
            </a:extLst>
          </p:cNvPr>
          <p:cNvCxnSpPr>
            <a:cxnSpLocks/>
          </p:cNvCxnSpPr>
          <p:nvPr userDrawn="1"/>
        </p:nvCxnSpPr>
        <p:spPr>
          <a:xfrm>
            <a:off x="571955" y="1700582"/>
            <a:ext cx="906947" cy="0"/>
          </a:xfrm>
          <a:prstGeom prst="line">
            <a:avLst/>
          </a:prstGeom>
          <a:ln w="19050">
            <a:solidFill>
              <a:srgbClr val="AFDD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Box 1">
            <a:extLst>
              <a:ext uri="{FF2B5EF4-FFF2-40B4-BE49-F238E27FC236}">
                <a16:creationId xmlns:a16="http://schemas.microsoft.com/office/drawing/2014/main" id="{B0B5A58F-AF27-FD40-A07A-E11BD54FC3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9052" y="5465979"/>
            <a:ext cx="2893629" cy="90484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b="0" i="0">
                <a:solidFill>
                  <a:srgbClr val="AFDDF1"/>
                </a:solidFill>
                <a:latin typeface="Azo Sans" panose="020B0603030303020204" pitchFamily="34" charset="77"/>
              </a:defRPr>
            </a:lvl1pPr>
          </a:lstStyle>
          <a:p>
            <a:pPr lvl="0"/>
            <a:r>
              <a:rPr lang="en-NO">
                <a:solidFill>
                  <a:schemeClr val="bg1"/>
                </a:solidFill>
              </a:rPr>
              <a:t>builds clarity of direction,</a:t>
            </a:r>
            <a:br>
              <a:rPr lang="en-NO">
                <a:solidFill>
                  <a:schemeClr val="bg1"/>
                </a:solidFill>
              </a:rPr>
            </a:br>
            <a:r>
              <a:rPr lang="en-NO">
                <a:solidFill>
                  <a:schemeClr val="bg1"/>
                </a:solidFill>
              </a:rPr>
              <a:t>enthusiasm and compliance</a:t>
            </a:r>
            <a:endParaRPr lang="en-NO"/>
          </a:p>
        </p:txBody>
      </p:sp>
      <p:sp>
        <p:nvSpPr>
          <p:cNvPr id="18" name="Text Box 1_Overskrift">
            <a:extLst>
              <a:ext uri="{FF2B5EF4-FFF2-40B4-BE49-F238E27FC236}">
                <a16:creationId xmlns:a16="http://schemas.microsoft.com/office/drawing/2014/main" id="{42352EC4-C8DE-5D47-8D7D-38AE5572D6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69052" y="5226490"/>
            <a:ext cx="2893629" cy="23949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b="1" i="0">
                <a:solidFill>
                  <a:srgbClr val="AFDDF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Broad ownership</a:t>
            </a:r>
          </a:p>
        </p:txBody>
      </p:sp>
      <p:sp>
        <p:nvSpPr>
          <p:cNvPr id="19" name="Text Box 2">
            <a:extLst>
              <a:ext uri="{FF2B5EF4-FFF2-40B4-BE49-F238E27FC236}">
                <a16:creationId xmlns:a16="http://schemas.microsoft.com/office/drawing/2014/main" id="{70579C15-EEB4-A74B-88FA-57720F3E70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46377" y="5465979"/>
            <a:ext cx="2893629" cy="90484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b="0" i="0">
                <a:solidFill>
                  <a:srgbClr val="AFDDF1"/>
                </a:solidFill>
                <a:latin typeface="Azo Sans" panose="020B0603030303020204" pitchFamily="34" charset="77"/>
              </a:defRPr>
            </a:lvl1pPr>
          </a:lstStyle>
          <a:p>
            <a:pPr lvl="0"/>
            <a:r>
              <a:rPr lang="en-NO">
                <a:solidFill>
                  <a:schemeClr val="bg1"/>
                </a:solidFill>
              </a:rPr>
              <a:t>breaks down silos,</a:t>
            </a:r>
            <a:br>
              <a:rPr lang="en-NO">
                <a:solidFill>
                  <a:schemeClr val="bg1"/>
                </a:solidFill>
              </a:rPr>
            </a:br>
            <a:r>
              <a:rPr lang="en-NO">
                <a:solidFill>
                  <a:schemeClr val="bg1"/>
                </a:solidFill>
              </a:rPr>
              <a:t>builds trust and</a:t>
            </a:r>
            <a:br>
              <a:rPr lang="en-NO">
                <a:solidFill>
                  <a:schemeClr val="bg1"/>
                </a:solidFill>
              </a:rPr>
            </a:br>
            <a:r>
              <a:rPr lang="en-NO">
                <a:solidFill>
                  <a:schemeClr val="bg1"/>
                </a:solidFill>
              </a:rPr>
              <a:t>increases innovation</a:t>
            </a:r>
            <a:endParaRPr lang="en-NO"/>
          </a:p>
        </p:txBody>
      </p:sp>
      <p:sp>
        <p:nvSpPr>
          <p:cNvPr id="20" name="Text Box 2_Overskrift">
            <a:extLst>
              <a:ext uri="{FF2B5EF4-FFF2-40B4-BE49-F238E27FC236}">
                <a16:creationId xmlns:a16="http://schemas.microsoft.com/office/drawing/2014/main" id="{2687A21A-6BC5-6443-BAFF-01F44EC95C5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46377" y="5226490"/>
            <a:ext cx="2893629" cy="23949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b="1" i="0">
                <a:solidFill>
                  <a:srgbClr val="AFDDF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A culture of participation</a:t>
            </a:r>
          </a:p>
        </p:txBody>
      </p:sp>
      <p:sp>
        <p:nvSpPr>
          <p:cNvPr id="21" name="Text Box 3">
            <a:extLst>
              <a:ext uri="{FF2B5EF4-FFF2-40B4-BE49-F238E27FC236}">
                <a16:creationId xmlns:a16="http://schemas.microsoft.com/office/drawing/2014/main" id="{E61C67B1-B223-BD45-ACCF-AE768481845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701216" y="5465979"/>
            <a:ext cx="2665284" cy="904842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b="0" i="0">
                <a:solidFill>
                  <a:srgbClr val="AFDDF1"/>
                </a:solidFill>
                <a:latin typeface="Azo Sans" panose="020B0603030303020204" pitchFamily="34" charset="77"/>
              </a:defRPr>
            </a:lvl1pPr>
          </a:lstStyle>
          <a:p>
            <a:pPr lvl="0"/>
            <a:r>
              <a:rPr lang="en-NO">
                <a:solidFill>
                  <a:schemeClr val="bg1"/>
                </a:solidFill>
              </a:rPr>
              <a:t>strengthens culture, increases effectivity and reduces expensive staff churn</a:t>
            </a:r>
            <a:endParaRPr lang="en-NO"/>
          </a:p>
        </p:txBody>
      </p:sp>
      <p:sp>
        <p:nvSpPr>
          <p:cNvPr id="22" name="Text Box 3_Overskrift">
            <a:extLst>
              <a:ext uri="{FF2B5EF4-FFF2-40B4-BE49-F238E27FC236}">
                <a16:creationId xmlns:a16="http://schemas.microsoft.com/office/drawing/2014/main" id="{6BB9FEB0-E730-1E4F-B35E-A8DED7D314E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701216" y="5226490"/>
            <a:ext cx="2893629" cy="23949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500" b="1" i="0">
                <a:solidFill>
                  <a:srgbClr val="AFDDF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r>
              <a:rPr lang="en-NO"/>
              <a:t>Personal growth</a:t>
            </a:r>
          </a:p>
        </p:txBody>
      </p:sp>
    </p:spTree>
    <p:extLst>
      <p:ext uri="{BB962C8B-B14F-4D97-AF65-F5344CB8AC3E}">
        <p14:creationId xmlns:p14="http://schemas.microsoft.com/office/powerpoint/2010/main" val="28613038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64418D-3884-C94E-9F73-1AEB13F4AF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84200" y="2143246"/>
            <a:ext cx="11033125" cy="4714754"/>
          </a:xfrm>
          <a:prstGeom prst="rect">
            <a:avLst/>
          </a:prstGeom>
        </p:spPr>
        <p:txBody>
          <a:bodyPr/>
          <a:lstStyle/>
          <a:p>
            <a:pPr lvl="0"/>
            <a:endParaRPr lang="en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FB9782-CC66-4844-A884-9329CBA53867}"/>
              </a:ext>
            </a:extLst>
          </p:cNvPr>
          <p:cNvCxnSpPr>
            <a:cxnSpLocks/>
          </p:cNvCxnSpPr>
          <p:nvPr userDrawn="1"/>
        </p:nvCxnSpPr>
        <p:spPr>
          <a:xfrm>
            <a:off x="581244" y="574675"/>
            <a:ext cx="0" cy="993896"/>
          </a:xfrm>
          <a:prstGeom prst="line">
            <a:avLst/>
          </a:prstGeom>
          <a:ln w="19050">
            <a:solidFill>
              <a:srgbClr val="127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342B0D31-225B-B24E-AF71-5F88976F2868}"/>
              </a:ext>
            </a:extLst>
          </p:cNvPr>
          <p:cNvSpPr/>
          <p:nvPr userDrawn="1"/>
        </p:nvSpPr>
        <p:spPr>
          <a:xfrm>
            <a:off x="11621438" y="2143246"/>
            <a:ext cx="570562" cy="4714754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41B063E-329F-6349-961B-6AE6CCBDD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7136" y="477139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30540061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verskrift, kulepunkt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2068D7-E6D8-C345-95D3-8D633DCEEE8F}"/>
              </a:ext>
            </a:extLst>
          </p:cNvPr>
          <p:cNvSpPr/>
          <p:nvPr userDrawn="1"/>
        </p:nvSpPr>
        <p:spPr>
          <a:xfrm>
            <a:off x="6094800" y="0"/>
            <a:ext cx="6100916" cy="6858000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F2E93-C6FA-574C-B596-DBEE3A389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12738"/>
            <a:ext cx="5778500" cy="6218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0AA4B8-50E2-4B47-A260-DB4B16DD4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7136" y="1202563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B5A58F-AF27-FD40-A07A-E11BD54FC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052" y="4077119"/>
            <a:ext cx="3458080" cy="24538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323433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6148672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verskrift, kulepunkt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F2E93-C6FA-574C-B596-DBEE3A389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12738"/>
            <a:ext cx="5778500" cy="6218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0AA4B8-50E2-4B47-A260-DB4B16DD4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052" y="1202563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B5A58F-AF27-FD40-A07A-E11BD54FC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052" y="4077119"/>
            <a:ext cx="3458080" cy="24538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323433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7512512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, kulepunkt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2068D7-E6D8-C345-95D3-8D633DCEEE8F}"/>
              </a:ext>
            </a:extLst>
          </p:cNvPr>
          <p:cNvSpPr/>
          <p:nvPr userDrawn="1"/>
        </p:nvSpPr>
        <p:spPr>
          <a:xfrm>
            <a:off x="6091085" y="0"/>
            <a:ext cx="6100916" cy="6858000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F2E93-C6FA-574C-B596-DBEE3A389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96001" y="312738"/>
            <a:ext cx="5778500" cy="6218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0AA4B8-50E2-4B47-A260-DB4B16DD4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69052" y="1202563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B5A58F-AF27-FD40-A07A-E11BD54FC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052" y="4077119"/>
            <a:ext cx="3458080" cy="24538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323433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9180382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Overskrift, kulepunkt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F2E93-C6FA-574C-B596-DBEE3A389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7500" y="312738"/>
            <a:ext cx="5778500" cy="6218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0AA4B8-50E2-4B47-A260-DB4B16DD4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6141" y="1202563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B5A58F-AF27-FD40-A07A-E11BD54FC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6141" y="4077119"/>
            <a:ext cx="3458080" cy="24538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323433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489388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Grey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11461115" cy="1923098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11461114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277DEA6-0A1A-4541-B615-2B351EBBD1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2092CC8-BC94-4993-8978-4C76E736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2870132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verskrift, kulepunkter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42068D7-E6D8-C345-95D3-8D633DCEEE8F}"/>
              </a:ext>
            </a:extLst>
          </p:cNvPr>
          <p:cNvSpPr/>
          <p:nvPr userDrawn="1"/>
        </p:nvSpPr>
        <p:spPr>
          <a:xfrm>
            <a:off x="0" y="0"/>
            <a:ext cx="6100916" cy="6858000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92F2E93-C6FA-574C-B596-DBEE3A389CE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17500" y="312738"/>
            <a:ext cx="5778500" cy="62182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670AA4B8-50E2-4B47-A260-DB4B16DD49C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6141" y="1202563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B0B5A58F-AF27-FD40-A07A-E11BD54FC3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96141" y="4077119"/>
            <a:ext cx="3458080" cy="2453855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323433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313407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skrift og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FB09557-F258-A943-B9ED-DBCBB519AF55}"/>
              </a:ext>
            </a:extLst>
          </p:cNvPr>
          <p:cNvSpPr/>
          <p:nvPr userDrawn="1"/>
        </p:nvSpPr>
        <p:spPr>
          <a:xfrm>
            <a:off x="11621438" y="2581507"/>
            <a:ext cx="570562" cy="4276493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111C2-5946-1A48-83AC-DFD4B846939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600144" y="-1"/>
            <a:ext cx="2581200" cy="25812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983B4BB-B79C-B44C-B597-FFA815F80DD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181344" y="2581275"/>
            <a:ext cx="5440744" cy="42767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NO"/>
          </a:p>
        </p:txBody>
      </p:sp>
      <p:cxnSp>
        <p:nvCxnSpPr>
          <p:cNvPr id="7" name="Straight Connector 6" hidden="1">
            <a:extLst>
              <a:ext uri="{FF2B5EF4-FFF2-40B4-BE49-F238E27FC236}">
                <a16:creationId xmlns:a16="http://schemas.microsoft.com/office/drawing/2014/main" id="{B84DB1D8-DE2D-5143-9F44-7D35C859AC67}"/>
              </a:ext>
            </a:extLst>
          </p:cNvPr>
          <p:cNvCxnSpPr>
            <a:cxnSpLocks/>
          </p:cNvCxnSpPr>
          <p:nvPr userDrawn="1"/>
        </p:nvCxnSpPr>
        <p:spPr>
          <a:xfrm>
            <a:off x="571955" y="4466267"/>
            <a:ext cx="906947" cy="0"/>
          </a:xfrm>
          <a:prstGeom prst="line">
            <a:avLst/>
          </a:prstGeom>
          <a:ln w="19050">
            <a:solidFill>
              <a:srgbClr val="127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98341DA-E395-1941-98EF-30B4022F4002}"/>
              </a:ext>
            </a:extLst>
          </p:cNvPr>
          <p:cNvSpPr txBox="1">
            <a:spLocks/>
          </p:cNvSpPr>
          <p:nvPr userDrawn="1"/>
        </p:nvSpPr>
        <p:spPr>
          <a:xfrm>
            <a:off x="543008" y="4883372"/>
            <a:ext cx="3810225" cy="15953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5000"/>
              </a:lnSpc>
              <a:buSzPct val="91000"/>
            </a:pPr>
            <a:endParaRPr lang="en-NO" sz="2000" b="0" i="0" spc="60" baseline="0">
              <a:latin typeface="Azo Sans" panose="02000000000000000000" pitchFamily="2" charset="77"/>
            </a:endParaRPr>
          </a:p>
          <a:p>
            <a:pPr marL="0" indent="0">
              <a:lnSpc>
                <a:spcPct val="75000"/>
              </a:lnSpc>
              <a:buSzPct val="91000"/>
              <a:buNone/>
            </a:pPr>
            <a:endParaRPr lang="en-NO" sz="2000" b="0" i="0" spc="60" baseline="0">
              <a:latin typeface="Azo Sans" panose="02000000000000000000" pitchFamily="2" charset="77"/>
            </a:endParaRPr>
          </a:p>
        </p:txBody>
      </p:sp>
      <p:sp>
        <p:nvSpPr>
          <p:cNvPr id="12" name="Title">
            <a:extLst>
              <a:ext uri="{FF2B5EF4-FFF2-40B4-BE49-F238E27FC236}">
                <a16:creationId xmlns:a16="http://schemas.microsoft.com/office/drawing/2014/main" id="{DCFB1813-421F-5844-A059-67E9D74ED33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12" y="2918597"/>
            <a:ext cx="4569016" cy="1168437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6644C56-B629-A04D-9874-DF0CF14F02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9052" y="4845501"/>
            <a:ext cx="3458080" cy="1685473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342900" indent="-342900">
              <a:lnSpc>
                <a:spcPct val="100000"/>
              </a:lnSpc>
              <a:buFont typeface="Arial" panose="020B0604020202020204" pitchFamily="34" charset="0"/>
              <a:buChar char="•"/>
              <a:defRPr sz="2000" b="0" i="0">
                <a:solidFill>
                  <a:srgbClr val="323433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1871346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coll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">
            <a:extLst>
              <a:ext uri="{FF2B5EF4-FFF2-40B4-BE49-F238E27FC236}">
                <a16:creationId xmlns:a16="http://schemas.microsoft.com/office/drawing/2014/main" id="{1A042DA2-E624-1E4C-B4A2-3B7A0E9CCEF5}"/>
              </a:ext>
            </a:extLst>
          </p:cNvPr>
          <p:cNvSpPr/>
          <p:nvPr userDrawn="1"/>
        </p:nvSpPr>
        <p:spPr>
          <a:xfrm>
            <a:off x="1" y="2298172"/>
            <a:ext cx="3202546" cy="4559828"/>
          </a:xfrm>
          <a:prstGeom prst="rect">
            <a:avLst/>
          </a:prstGeom>
          <a:solidFill>
            <a:srgbClr val="013C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1" name="Undertittel">
            <a:extLst>
              <a:ext uri="{FF2B5EF4-FFF2-40B4-BE49-F238E27FC236}">
                <a16:creationId xmlns:a16="http://schemas.microsoft.com/office/drawing/2014/main" id="{B213C7EF-A20B-BE47-9115-251C401634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1888" y="3907014"/>
            <a:ext cx="2615610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000" b="0" i="0">
                <a:solidFill>
                  <a:srgbClr val="AFDDF1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8" name="Tittel">
            <a:extLst>
              <a:ext uri="{FF2B5EF4-FFF2-40B4-BE49-F238E27FC236}">
                <a16:creationId xmlns:a16="http://schemas.microsoft.com/office/drawing/2014/main" id="{F9F0DF45-F85D-8649-9649-BE1B545803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1888" y="2592191"/>
            <a:ext cx="2615610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2500" b="1" i="0">
                <a:solidFill>
                  <a:schemeClr val="bg1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173168676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t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 descr="A picture containing text, computer, computer, screen&#10;&#10;Description automatically generated">
            <a:extLst>
              <a:ext uri="{FF2B5EF4-FFF2-40B4-BE49-F238E27FC236}">
                <a16:creationId xmlns:a16="http://schemas.microsoft.com/office/drawing/2014/main" id="{E7654AE6-7582-4B42-A10C-472AB6B6EB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Anførselstegn">
            <a:extLst>
              <a:ext uri="{FF2B5EF4-FFF2-40B4-BE49-F238E27FC236}">
                <a16:creationId xmlns:a16="http://schemas.microsoft.com/office/drawing/2014/main" id="{30591985-B28F-C24F-B52E-1A221C83093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25872" y="2720707"/>
            <a:ext cx="502388" cy="463743"/>
          </a:xfrm>
          <a:prstGeom prst="rect">
            <a:avLst/>
          </a:prstGeom>
        </p:spPr>
      </p:pic>
      <p:sp>
        <p:nvSpPr>
          <p:cNvPr id="7" name="Kilde">
            <a:extLst>
              <a:ext uri="{FF2B5EF4-FFF2-40B4-BE49-F238E27FC236}">
                <a16:creationId xmlns:a16="http://schemas.microsoft.com/office/drawing/2014/main" id="{89DC5050-8F84-8246-B7A4-857FF067A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3318" y="4207613"/>
            <a:ext cx="6061566" cy="80659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1500" b="0" i="0">
                <a:solidFill>
                  <a:srgbClr val="12759B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6" name="Sitat">
            <a:extLst>
              <a:ext uri="{FF2B5EF4-FFF2-40B4-BE49-F238E27FC236}">
                <a16:creationId xmlns:a16="http://schemas.microsoft.com/office/drawing/2014/main" id="{942CD2AE-EDFC-3445-BA70-65CDBB989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3318" y="2720706"/>
            <a:ext cx="6061566" cy="13870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5500">
                <a:solidFill>
                  <a:srgbClr val="013C67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32016365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ort 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G" descr="A picture containing text, computer, computer, screen&#10;&#10;Description automatically generated">
            <a:extLst>
              <a:ext uri="{FF2B5EF4-FFF2-40B4-BE49-F238E27FC236}">
                <a16:creationId xmlns:a16="http://schemas.microsoft.com/office/drawing/2014/main" id="{E7654AE6-7582-4B42-A10C-472AB6B6EB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Kilde">
            <a:extLst>
              <a:ext uri="{FF2B5EF4-FFF2-40B4-BE49-F238E27FC236}">
                <a16:creationId xmlns:a16="http://schemas.microsoft.com/office/drawing/2014/main" id="{89DC5050-8F84-8246-B7A4-857FF067AB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153318" y="4207613"/>
            <a:ext cx="6061566" cy="806597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1500" b="0" i="0">
                <a:solidFill>
                  <a:srgbClr val="12759B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  <p:sp>
        <p:nvSpPr>
          <p:cNvPr id="6" name="Sitat">
            <a:extLst>
              <a:ext uri="{FF2B5EF4-FFF2-40B4-BE49-F238E27FC236}">
                <a16:creationId xmlns:a16="http://schemas.microsoft.com/office/drawing/2014/main" id="{942CD2AE-EDFC-3445-BA70-65CDBB989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53318" y="2720706"/>
            <a:ext cx="6061566" cy="1387059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lnSpc>
                <a:spcPct val="80000"/>
              </a:lnSpc>
              <a:buNone/>
              <a:defRPr sz="5500">
                <a:solidFill>
                  <a:srgbClr val="013C67"/>
                </a:solidFill>
                <a:latin typeface="Azo Sans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375324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14828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5F8C37D-8A32-694B-8775-45096BF35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4A906-DCD6-7647-AAC4-A9BB7F7C7719}" type="datetimeFigureOut">
              <a:rPr lang="nb-NO" smtClean="0"/>
              <a:t>06.02.2022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8DF7161-773B-AA47-85E0-1900F56B9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8B7EBD00-EEEA-4048-8141-073DBA3D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DF39C8-251B-4B45-A8B1-986937017EB5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989178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verskrift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64418D-3884-C94E-9F73-1AEB13F4AF2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478978" y="1996751"/>
            <a:ext cx="11271374" cy="4861249"/>
          </a:xfrm>
          <a:prstGeom prst="rect">
            <a:avLst/>
          </a:prstGeom>
        </p:spPr>
        <p:txBody>
          <a:bodyPr/>
          <a:lstStyle/>
          <a:p>
            <a:pPr lvl="0"/>
            <a:endParaRPr lang="en-NO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0FB9782-CC66-4844-A884-9329CBA53867}"/>
              </a:ext>
            </a:extLst>
          </p:cNvPr>
          <p:cNvCxnSpPr>
            <a:cxnSpLocks/>
          </p:cNvCxnSpPr>
          <p:nvPr userDrawn="1"/>
        </p:nvCxnSpPr>
        <p:spPr>
          <a:xfrm>
            <a:off x="581244" y="574675"/>
            <a:ext cx="0" cy="993896"/>
          </a:xfrm>
          <a:prstGeom prst="line">
            <a:avLst/>
          </a:prstGeom>
          <a:ln w="19050">
            <a:solidFill>
              <a:srgbClr val="12759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A41B063E-329F-6349-961B-6AE6CCBDD57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37136" y="477139"/>
            <a:ext cx="2702176" cy="1020804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>
              <a:lnSpc>
                <a:spcPct val="100000"/>
              </a:lnSpc>
              <a:buNone/>
              <a:defRPr sz="4000" b="1" i="0">
                <a:solidFill>
                  <a:srgbClr val="323433"/>
                </a:solidFill>
                <a:latin typeface="Azo Sans Medium" panose="020B0603030303020204" pitchFamily="34" charset="77"/>
              </a:defRPr>
            </a:lvl1pPr>
          </a:lstStyle>
          <a:p>
            <a:pPr lvl="0"/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250905001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page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_Background_Grey_Small">
            <a:hlinkClick r:id="" action="ppaction://media"/>
            <a:extLst>
              <a:ext uri="{FF2B5EF4-FFF2-40B4-BE49-F238E27FC236}">
                <a16:creationId xmlns:a16="http://schemas.microsoft.com/office/drawing/2014/main" id="{370857E5-CC2D-4DFE-8D24-A4C772A1AA10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FF5B8C72-F169-48CB-B88A-8D7F97EFE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pic>
        <p:nvPicPr>
          <p:cNvPr id="8" name="Logo_NBIM_Sort">
            <a:extLst>
              <a:ext uri="{FF2B5EF4-FFF2-40B4-BE49-F238E27FC236}">
                <a16:creationId xmlns:a16="http://schemas.microsoft.com/office/drawing/2014/main" id="{DAB33FAE-7FE1-4017-B2D8-B2F2DB1A1065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652" y="388942"/>
            <a:ext cx="2019761" cy="35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86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pag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_Background_Contrast Blue_Small">
            <a:hlinkClick r:id="" action="ppaction://media"/>
            <a:extLst>
              <a:ext uri="{FF2B5EF4-FFF2-40B4-BE49-F238E27FC236}">
                <a16:creationId xmlns:a16="http://schemas.microsoft.com/office/drawing/2014/main" id="{ECDDEEE3-ED68-4253-976A-AFB717B2B21D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9" name="Plassholder for bunntekst 8">
            <a:extLst>
              <a:ext uri="{FF2B5EF4-FFF2-40B4-BE49-F238E27FC236}">
                <a16:creationId xmlns:a16="http://schemas.microsoft.com/office/drawing/2014/main" id="{33A60B87-B3AE-4354-B28C-3E76317DD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pic>
        <p:nvPicPr>
          <p:cNvPr id="10" name="Logo_NBIM_Hvit">
            <a:extLst>
              <a:ext uri="{FF2B5EF4-FFF2-40B4-BE49-F238E27FC236}">
                <a16:creationId xmlns:a16="http://schemas.microsoft.com/office/drawing/2014/main" id="{48845E56-9F32-484C-A750-E2A4316DA67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650" y="388849"/>
            <a:ext cx="2019761" cy="3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2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4BD05F-B58E-4A05-A7F3-FB7A8A9214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5300" y="0"/>
            <a:ext cx="40767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7235826" cy="1923098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7235825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277DEA6-0A1A-4541-B615-2B351EBBD1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7E5C5AE-7E95-4B23-B40B-4EF172328B0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955879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Front page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Logo_Background_Dark Blue_Small">
            <a:hlinkClick r:id="" action="ppaction://media"/>
            <a:extLst>
              <a:ext uri="{FF2B5EF4-FFF2-40B4-BE49-F238E27FC236}">
                <a16:creationId xmlns:a16="http://schemas.microsoft.com/office/drawing/2014/main" id="{17B1FDF9-6F4F-4768-A7AD-08C325222FFB}"/>
              </a:ext>
            </a:extLst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09B7B1A-67A5-4430-AC2E-6A33F8FAF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ECECA12-16C4-41C5-8E8F-7A01D6EDCFCA}"/>
              </a:ext>
            </a:extLst>
          </p:cNvPr>
          <p:cNvSpPr txBox="1"/>
          <p:nvPr userDrawn="1"/>
        </p:nvSpPr>
        <p:spPr>
          <a:xfrm>
            <a:off x="10245773" y="0"/>
            <a:ext cx="2136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  <a:highlight>
                  <a:srgbClr val="FFFF00"/>
                </a:highlight>
              </a:rPr>
              <a:t>SDG sender ny motion med riktig blåfarge 0, 44, 76</a:t>
            </a:r>
          </a:p>
        </p:txBody>
      </p:sp>
      <p:pic>
        <p:nvPicPr>
          <p:cNvPr id="11" name="Logo_NBIM_Hvit">
            <a:extLst>
              <a:ext uri="{FF2B5EF4-FFF2-40B4-BE49-F238E27FC236}">
                <a16:creationId xmlns:a16="http://schemas.microsoft.com/office/drawing/2014/main" id="{F58A85B1-3A8B-4C70-8722-B0A21DAA27B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374650" y="388849"/>
            <a:ext cx="2019761" cy="35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81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ront page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87A128B-298B-4795-B26B-52A28F34C31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3390900"/>
            <a:ext cx="11461115" cy="2387600"/>
          </a:xfrm>
        </p:spPr>
        <p:txBody>
          <a:bodyPr anchor="b"/>
          <a:lstStyle>
            <a:lvl1pPr algn="l"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5917249"/>
            <a:ext cx="11461114" cy="80740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5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DD7FD39-D990-4226-8C35-0B65C6439222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5" name="Logo_NBIM_Hvit">
            <a:extLst>
              <a:ext uri="{FF2B5EF4-FFF2-40B4-BE49-F238E27FC236}">
                <a16:creationId xmlns:a16="http://schemas.microsoft.com/office/drawing/2014/main" id="{FA32058D-19F1-441C-BC40-2DC3A450BA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74651" y="388939"/>
            <a:ext cx="2020227" cy="36008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>
                <a:solidFill>
                  <a:srgbClr val="000000"/>
                </a:solidFill>
              </a:defRPr>
            </a:lvl1pPr>
            <a:lvl2pPr>
              <a:defRPr sz="100">
                <a:solidFill>
                  <a:srgbClr val="000000"/>
                </a:solidFill>
              </a:defRPr>
            </a:lvl2pPr>
            <a:lvl3pPr>
              <a:defRPr sz="100">
                <a:solidFill>
                  <a:srgbClr val="000000"/>
                </a:solidFill>
              </a:defRPr>
            </a:lvl3pPr>
            <a:lvl4pPr>
              <a:defRPr sz="100">
                <a:solidFill>
                  <a:srgbClr val="000000"/>
                </a:solidFill>
              </a:defRPr>
            </a:lvl4pPr>
            <a:lvl5pPr>
              <a:defRPr sz="100">
                <a:solidFill>
                  <a:srgbClr val="000000"/>
                </a:solidFill>
              </a:defRPr>
            </a:lvl5pPr>
          </a:lstStyle>
          <a:p>
            <a:pPr lvl="0"/>
            <a:r>
              <a:rPr lang="en-GB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482586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11461115" cy="1923098"/>
          </a:xfrm>
        </p:spPr>
        <p:txBody>
          <a:bodyPr anchor="b"/>
          <a:lstStyle>
            <a:lvl1pPr algn="l">
              <a:defRPr sz="6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11461114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8199B45-63C5-4D54-9D6D-A09AAE18B0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5650223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11461115" cy="1923098"/>
          </a:xfrm>
        </p:spPr>
        <p:txBody>
          <a:bodyPr anchor="b"/>
          <a:lstStyle>
            <a:lvl1pPr algn="l">
              <a:defRPr sz="6000"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11461114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D83F80-F123-40A1-B729-BA59A119B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05935896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Grey">
    <p:bg>
      <p:bgPr>
        <a:solidFill>
          <a:schemeClr val="l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11461115" cy="1923098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11461114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277DEA6-0A1A-4541-B615-2B351EBBD1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2092CC8-BC94-4993-8978-4C76E7364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9564543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ter divider w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C04BD05F-B58E-4A05-A7F3-FB7A8A9214F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115300" y="0"/>
            <a:ext cx="40767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9AB61-73EF-4764-A928-9798ED58AE7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6050" y="1578927"/>
            <a:ext cx="7235826" cy="1923098"/>
          </a:xfrm>
        </p:spPr>
        <p:txBody>
          <a:bodyPr anchor="b"/>
          <a:lstStyle>
            <a:lvl1pPr algn="l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0FD4F7-77B8-4E64-B9AE-8D807D258B3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96050" y="3535999"/>
            <a:ext cx="7235825" cy="19230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6000">
                <a:solidFill>
                  <a:schemeClr val="accent5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add subtitle</a:t>
            </a:r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CB38A14E-0D56-40CE-A2CB-8F7157F3438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pic>
        <p:nvPicPr>
          <p:cNvPr id="6" name="Picture 5" descr="Shape, arrow&#10;&#10;Description automatically generated">
            <a:extLst>
              <a:ext uri="{FF2B5EF4-FFF2-40B4-BE49-F238E27FC236}">
                <a16:creationId xmlns:a16="http://schemas.microsoft.com/office/drawing/2014/main" id="{8277DEA6-0A1A-4541-B615-2B351EBBD1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7E5C5AE-7E95-4B23-B40B-4EF172328B0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83692845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, chart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6073-958F-4BE6-8BC0-69B0B35456F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90894" y="400050"/>
            <a:ext cx="2020106" cy="1407478"/>
          </a:xfrm>
        </p:spPr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20A5F1-BC03-4CD1-ACC5-B6DF168ED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EBAC81-D2B1-4C8F-A3CC-3E1AE09EEE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512A9FD7-0E64-41B8-A905-3C1BD7E0DC6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96050" y="2028825"/>
            <a:ext cx="10607675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257129454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w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2484743E-C1EE-4C0E-9185-DBFE36419D0D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90894" y="400050"/>
            <a:ext cx="2020106" cy="1407478"/>
          </a:xfrm>
        </p:spPr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83A00A8E-21E6-4497-AC41-D71B925F3C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888013D-8A7F-4144-91AB-6A8A2DA2427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C32EDB6F-C53B-482A-896F-9E5FC4B40B4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50" y="2028824"/>
            <a:ext cx="10607675" cy="4457700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79128807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 w number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99AE10F-F185-4D13-87DB-44BD0A69806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90894" y="400050"/>
            <a:ext cx="2020106" cy="1407478"/>
          </a:xfrm>
        </p:spPr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A70A7CC-1844-47C6-BF94-3C09282D7B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07902E2-2563-4C14-B78E-F1EC1E135DA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937502AE-A7A3-4A9D-9548-1E3BAD36A5D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96050" y="2028825"/>
            <a:ext cx="10607675" cy="44577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9144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 b="0" i="0" u="none" cap="none">
                <a:solidFill>
                  <a:srgbClr val="1A1A1A"/>
                </a:solidFill>
                <a:latin typeface="+mn-lt"/>
              </a:defRPr>
            </a:lvl2pPr>
            <a:lvl3pPr marL="13716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000" b="0" i="0" u="none" cap="none">
                <a:solidFill>
                  <a:srgbClr val="1A1A1A"/>
                </a:solidFill>
                <a:latin typeface="+mn-lt"/>
              </a:defRPr>
            </a:lvl3pPr>
            <a:lvl4pPr marL="17145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4pPr>
            <a:lvl5pPr marL="21717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96781956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, chart, table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C6EF1156-DDC0-457E-A44C-3248736A96B3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C4D025-9C54-4080-A5FC-8F6FD9B216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52EEBB6-9347-444C-A238-B3EC40F1AE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33AC32C-C834-44E0-887F-CCD3F9958C6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3084246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, chart, tab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6073-958F-4BE6-8BC0-69B0B35456F1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9790894" y="400050"/>
            <a:ext cx="2020106" cy="1407478"/>
          </a:xfrm>
        </p:spPr>
        <p:txBody>
          <a:bodyPr/>
          <a:lstStyle/>
          <a:p>
            <a:pPr algn="r"/>
            <a:r>
              <a:rPr lang="en-GB"/>
              <a:t>Click to add text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320A5F1-BC03-4CD1-ACC5-B6DF168ED7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DBEBAC81-D2B1-4C8F-A3CC-3E1AE09EEE2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928788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8" name="Plassholder for innhold 2">
            <a:extLst>
              <a:ext uri="{FF2B5EF4-FFF2-40B4-BE49-F238E27FC236}">
                <a16:creationId xmlns:a16="http://schemas.microsoft.com/office/drawing/2014/main" id="{512A9FD7-0E64-41B8-A905-3C1BD7E0DC69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396050" y="2028825"/>
            <a:ext cx="10607675" cy="44577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64444620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w bullets, chart, table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C4D025-9C54-4080-A5FC-8F6FD9B216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35084EAB-20B0-424B-8C52-32B1BE8B0A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1776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F45011F-6A84-4516-9E3C-DEF69DE41AB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177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A77725D2-AA01-454C-B902-93F12B5A30EA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339725" indent="-339725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6858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200" b="0" i="0" u="none" cap="none">
                <a:solidFill>
                  <a:srgbClr val="1A1A1A"/>
                </a:solidFill>
                <a:latin typeface="+mn-lt"/>
              </a:defRPr>
            </a:lvl2pPr>
            <a:lvl3pPr marL="11430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 b="0" i="0" u="none" cap="none">
                <a:solidFill>
                  <a:srgbClr val="1A1A1A"/>
                </a:solidFill>
                <a:latin typeface="+mn-lt"/>
              </a:defRPr>
            </a:lvl3pPr>
            <a:lvl4pPr marL="16002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u="none" cap="none">
                <a:solidFill>
                  <a:srgbClr val="1A1A1A"/>
                </a:solidFill>
                <a:latin typeface="+mn-lt"/>
              </a:defRPr>
            </a:lvl4pPr>
            <a:lvl5pPr marL="2057400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b="0" i="0" u="none" cap="none">
                <a:solidFill>
                  <a:srgbClr val="1A1A1A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0266929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w numbering, chart, tables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F06F457-5107-4A99-B03A-E619D031D6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/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B8DAFE75-CE05-47B5-A7DB-1327781B3D5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0EDEF5D-A1B3-493C-83A7-2BB250E3657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79A0F905-30ED-428B-B37B-179E6A2C9190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396050" y="2028825"/>
            <a:ext cx="5310664" cy="4457700"/>
          </a:xfrm>
          <a:prstGeom prst="rect">
            <a:avLst/>
          </a:prstGeom>
        </p:spPr>
        <p:txBody>
          <a:bodyPr lIns="0" tIns="0" rIns="0" bIns="0"/>
          <a:lstStyle>
            <a:lvl1pPr marL="457200" indent="-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9144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200" b="0" i="0" u="none" cap="none">
                <a:solidFill>
                  <a:srgbClr val="1A1A1A"/>
                </a:solidFill>
                <a:latin typeface="+mn-lt"/>
              </a:defRPr>
            </a:lvl2pPr>
            <a:lvl3pPr marL="1371600" indent="-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2000" b="0" i="0" u="none" cap="none">
                <a:solidFill>
                  <a:srgbClr val="1A1A1A"/>
                </a:solidFill>
                <a:latin typeface="+mn-lt"/>
              </a:defRPr>
            </a:lvl3pPr>
            <a:lvl4pPr marL="17145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4pPr>
            <a:lvl5pPr marL="2171700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+mj-lt"/>
              <a:buAutoNum type="arabicPeriod"/>
              <a:defRPr sz="1800" b="0" i="0" u="none" cap="none">
                <a:solidFill>
                  <a:srgbClr val="1A1A1A"/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add text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3586327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, chart, tables and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4EE7E79F-8C52-408B-A075-D29461295C92}"/>
              </a:ext>
            </a:extLst>
          </p:cNvPr>
          <p:cNvSpPr/>
          <p:nvPr userDrawn="1"/>
        </p:nvSpPr>
        <p:spPr>
          <a:xfrm>
            <a:off x="6094888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4129EA-7DDA-4566-B2EC-FA3524A84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dk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41D5E1-8B84-49B2-987F-2D98432AB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6E52F81-489A-4752-AC63-DEF51269A3A3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6094888" y="0"/>
            <a:ext cx="6097112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400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2E6DF2EA-2B89-478B-905F-B5A77C381C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126891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, text, chart, and tables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>
            <a:extLst>
              <a:ext uri="{FF2B5EF4-FFF2-40B4-BE49-F238E27FC236}">
                <a16:creationId xmlns:a16="http://schemas.microsoft.com/office/drawing/2014/main" id="{358E5C64-FB93-49DC-8CB4-26F5AB64A628}"/>
              </a:ext>
            </a:extLst>
          </p:cNvPr>
          <p:cNvSpPr/>
          <p:nvPr userDrawn="1"/>
        </p:nvSpPr>
        <p:spPr>
          <a:xfrm>
            <a:off x="0" y="0"/>
            <a:ext cx="609711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CFD9A0-F74D-4DF6-8F4C-FB17EA4602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3923" y="337323"/>
            <a:ext cx="531707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dk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6EE6362-8573-43CD-B49A-BAFE442BE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3924" y="829945"/>
            <a:ext cx="5317075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6D206F98-75E0-4EB3-BB71-F82C0113545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3923" y="2028826"/>
            <a:ext cx="5370416" cy="38233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C808596A-F7F3-4A80-B87A-6B948FABE1E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-1112" y="0"/>
            <a:ext cx="6097112" cy="6858000"/>
          </a:xfrm>
          <a:prstGeom prst="rect">
            <a:avLst/>
          </a:prstGeom>
          <a:solidFill>
            <a:schemeClr val="accent6"/>
          </a:solidFill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1400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323126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Blue and im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74129EA-7DDA-4566-B2EC-FA3524A845A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41D5E1-8B84-49B2-987F-2D98432AB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FEA48EE-39E6-4AC3-BEBD-86B4503446C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231353DC-C446-4677-AC8A-6041305389E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208640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Text Dark and Imag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1BA87C-06DF-41AB-AA0E-02EF92A47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GB"/>
              <a:t>Click to add text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dk2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F18D5BED-CCAF-4D5C-922A-E607E9775F3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6050" y="829945"/>
            <a:ext cx="5310664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66A7F245-406E-42A6-9158-90F5AACED88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96050" y="337323"/>
            <a:ext cx="5310664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E2C6FEE8-BA8B-4162-B5E3-8D37F34481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412528" y="6087150"/>
            <a:ext cx="398472" cy="3708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C0A4E7F-7E42-48CD-AD3A-76F6305D465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96050" y="2028825"/>
            <a:ext cx="5311776" cy="44577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chemeClr val="lt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41862110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 and Text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33BC5660-8E9A-4F81-AC71-A0B33C2A4B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2528" y="6087150"/>
            <a:ext cx="398472" cy="3708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FCFD9A0-F74D-4DF6-8F4C-FB17EA46023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3923" y="337323"/>
            <a:ext cx="537041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86EE6362-8573-43CD-B49A-BAFE442BE0F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3924" y="829945"/>
            <a:ext cx="5370416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A3197E30-827B-40B2-A0F7-22E91F9C15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923" y="2028826"/>
            <a:ext cx="5370416" cy="38233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rgbClr val="1A1A1A"/>
                </a:solidFill>
                <a:latin typeface="+mn-lt"/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3320407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alf page Image and Text Dar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D9AE9D1-1726-444B-B5D6-5BA698E1F90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</p:spPr>
        <p:txBody>
          <a:bodyPr/>
          <a:lstStyle>
            <a:lvl1pPr marL="0" indent="0">
              <a:buNone/>
              <a:defRPr sz="1400">
                <a:solidFill>
                  <a:schemeClr val="dk1"/>
                </a:solidFill>
              </a:defRPr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8" name="Picture 12" descr="Shape, arrow&#10;&#10;Description automatically generated">
            <a:extLst>
              <a:ext uri="{FF2B5EF4-FFF2-40B4-BE49-F238E27FC236}">
                <a16:creationId xmlns:a16="http://schemas.microsoft.com/office/drawing/2014/main" id="{C8603207-9109-40C0-8131-763008BEA2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12528" y="6087150"/>
            <a:ext cx="398472" cy="37080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A11C86C-1B86-4064-9948-0280B6DE6B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493923" y="337323"/>
            <a:ext cx="5370416" cy="461665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buNone/>
              <a:defRPr sz="3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add title</a:t>
            </a:r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07624B24-0E9F-42C9-8A3C-C15ED23D47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3924" y="829945"/>
            <a:ext cx="5370416" cy="793115"/>
          </a:xfrm>
        </p:spPr>
        <p:txBody>
          <a:bodyPr/>
          <a:lstStyle>
            <a:lvl1pPr>
              <a:defRPr>
                <a:solidFill>
                  <a:schemeClr val="lt1"/>
                </a:solidFill>
              </a:defRPr>
            </a:lvl1pPr>
          </a:lstStyle>
          <a:p>
            <a:r>
              <a:rPr lang="en-GB"/>
              <a:t>Click to add title</a:t>
            </a:r>
          </a:p>
        </p:txBody>
      </p:sp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48A4445F-6AA0-4807-B774-47E58FF594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3923" y="2028826"/>
            <a:ext cx="5370416" cy="382333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Tx/>
              <a:buNone/>
              <a:defRPr sz="2496" b="0" i="0" u="none" cap="none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4914404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page w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A35A78-B7E8-41F8-855F-BFA586CA385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181E270-6706-41FC-BE1A-5C2FC4F5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66A6-C045-4BE0-B713-EAEFFD95B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92113"/>
            <a:ext cx="398472" cy="37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2B6C9506-D829-4DFF-ABF1-E0841AB664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4426564"/>
            <a:ext cx="6485890" cy="2037600"/>
          </a:xfrm>
          <a:prstGeom prst="rect">
            <a:avLst/>
          </a:prstGeom>
          <a:solidFill>
            <a:schemeClr val="accent1"/>
          </a:solidFill>
        </p:spPr>
        <p:txBody>
          <a:bodyPr lIns="360000" tIns="288000" rIns="360000" bIns="36000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4867383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full page w text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6E272FE-D36F-4C02-81CF-3FC11DD8470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en-US"/>
              <a:t>Click the icon to insert a picture</a:t>
            </a:r>
            <a:endParaRPr lang="en-GB"/>
          </a:p>
        </p:txBody>
      </p:sp>
      <p:pic>
        <p:nvPicPr>
          <p:cNvPr id="12" name="Picture 11" descr="Shape, arrow&#10;&#10;Description automatically generated">
            <a:extLst>
              <a:ext uri="{FF2B5EF4-FFF2-40B4-BE49-F238E27FC236}">
                <a16:creationId xmlns:a16="http://schemas.microsoft.com/office/drawing/2014/main" id="{7181E270-6706-41FC-BE1A-5C2FC4F5C6C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650" y="392113"/>
            <a:ext cx="398472" cy="370800"/>
          </a:xfrm>
          <a:prstGeom prst="rect">
            <a:avLst/>
          </a:prstGeom>
        </p:spPr>
      </p:pic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D4566A6-C045-4BE0-B713-EAEFFD95B8F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4650" y="392113"/>
            <a:ext cx="398472" cy="370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>
              <a:buNone/>
              <a:defRPr sz="100"/>
            </a:lvl1pPr>
          </a:lstStyle>
          <a:p>
            <a:pPr lvl="0"/>
            <a:r>
              <a:rPr lang="en-GB"/>
              <a:t> </a:t>
            </a:r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099131F7-DC44-4890-B3D4-40D63F3EFA6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96050" y="4426564"/>
            <a:ext cx="6485890" cy="2037600"/>
          </a:xfrm>
          <a:prstGeom prst="rect">
            <a:avLst/>
          </a:prstGeom>
          <a:solidFill>
            <a:schemeClr val="tx2"/>
          </a:solidFill>
        </p:spPr>
        <p:txBody>
          <a:bodyPr lIns="360000" tIns="288000" rIns="360000" bIns="360000" anchor="b" anchorCtr="0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45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1595871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image" Target="../media/image1.png"/><Relationship Id="rId50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image" Target="../media/image2.png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26" Type="http://schemas.openxmlformats.org/officeDocument/2006/relationships/slideLayout" Target="../slideLayouts/slideLayout103.xml"/><Relationship Id="rId39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80.xml"/><Relationship Id="rId21" Type="http://schemas.openxmlformats.org/officeDocument/2006/relationships/slideLayout" Target="../slideLayouts/slideLayout98.xml"/><Relationship Id="rId34" Type="http://schemas.openxmlformats.org/officeDocument/2006/relationships/slideLayout" Target="../slideLayouts/slideLayout111.xml"/><Relationship Id="rId42" Type="http://schemas.openxmlformats.org/officeDocument/2006/relationships/slideLayout" Target="../slideLayouts/slideLayout119.xml"/><Relationship Id="rId47" Type="http://schemas.openxmlformats.org/officeDocument/2006/relationships/image" Target="../media/image2.png"/><Relationship Id="rId50" Type="http://schemas.openxmlformats.org/officeDocument/2006/relationships/image" Target="../media/image5.png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5" Type="http://schemas.openxmlformats.org/officeDocument/2006/relationships/slideLayout" Target="../slideLayouts/slideLayout102.xml"/><Relationship Id="rId33" Type="http://schemas.openxmlformats.org/officeDocument/2006/relationships/slideLayout" Target="../slideLayouts/slideLayout110.xml"/><Relationship Id="rId38" Type="http://schemas.openxmlformats.org/officeDocument/2006/relationships/slideLayout" Target="../slideLayouts/slideLayout115.xml"/><Relationship Id="rId46" Type="http://schemas.openxmlformats.org/officeDocument/2006/relationships/image" Target="../media/image1.png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20" Type="http://schemas.openxmlformats.org/officeDocument/2006/relationships/slideLayout" Target="../slideLayouts/slideLayout97.xml"/><Relationship Id="rId29" Type="http://schemas.openxmlformats.org/officeDocument/2006/relationships/slideLayout" Target="../slideLayouts/slideLayout106.xml"/><Relationship Id="rId41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slideLayout" Target="../slideLayouts/slideLayout101.xml"/><Relationship Id="rId32" Type="http://schemas.openxmlformats.org/officeDocument/2006/relationships/slideLayout" Target="../slideLayouts/slideLayout109.xml"/><Relationship Id="rId37" Type="http://schemas.openxmlformats.org/officeDocument/2006/relationships/slideLayout" Target="../slideLayouts/slideLayout114.xml"/><Relationship Id="rId40" Type="http://schemas.openxmlformats.org/officeDocument/2006/relationships/slideLayout" Target="../slideLayouts/slideLayout117.xml"/><Relationship Id="rId45" Type="http://schemas.openxmlformats.org/officeDocument/2006/relationships/theme" Target="../theme/theme5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23" Type="http://schemas.openxmlformats.org/officeDocument/2006/relationships/slideLayout" Target="../slideLayouts/slideLayout100.xml"/><Relationship Id="rId28" Type="http://schemas.openxmlformats.org/officeDocument/2006/relationships/slideLayout" Target="../slideLayouts/slideLayout105.xml"/><Relationship Id="rId36" Type="http://schemas.openxmlformats.org/officeDocument/2006/relationships/slideLayout" Target="../slideLayouts/slideLayout113.xml"/><Relationship Id="rId49" Type="http://schemas.openxmlformats.org/officeDocument/2006/relationships/image" Target="../media/image4.png"/><Relationship Id="rId10" Type="http://schemas.openxmlformats.org/officeDocument/2006/relationships/slideLayout" Target="../slideLayouts/slideLayout87.xml"/><Relationship Id="rId19" Type="http://schemas.openxmlformats.org/officeDocument/2006/relationships/slideLayout" Target="../slideLayouts/slideLayout96.xml"/><Relationship Id="rId31" Type="http://schemas.openxmlformats.org/officeDocument/2006/relationships/slideLayout" Target="../slideLayouts/slideLayout108.xml"/><Relationship Id="rId44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Relationship Id="rId22" Type="http://schemas.openxmlformats.org/officeDocument/2006/relationships/slideLayout" Target="../slideLayouts/slideLayout99.xml"/><Relationship Id="rId27" Type="http://schemas.openxmlformats.org/officeDocument/2006/relationships/slideLayout" Target="../slideLayouts/slideLayout104.xml"/><Relationship Id="rId30" Type="http://schemas.openxmlformats.org/officeDocument/2006/relationships/slideLayout" Target="../slideLayouts/slideLayout107.xml"/><Relationship Id="rId35" Type="http://schemas.openxmlformats.org/officeDocument/2006/relationships/slideLayout" Target="../slideLayouts/slideLayout112.xml"/><Relationship Id="rId43" Type="http://schemas.openxmlformats.org/officeDocument/2006/relationships/slideLayout" Target="../slideLayouts/slideLayout120.xml"/><Relationship Id="rId48" Type="http://schemas.openxmlformats.org/officeDocument/2006/relationships/image" Target="../media/image3.png"/><Relationship Id="rId8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63FEB-4CA5-429C-AF84-2528D3EB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50" y="829945"/>
            <a:ext cx="9287886" cy="7931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1002-2129-4A69-A823-B61769511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050" y="658240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fld id="{C1766619-8496-4523-99A7-42B51B57B666}" type="datetimeFigureOut">
              <a:rPr lang="en-GB" smtClean="0"/>
              <a:pPr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0022B-BC32-4149-971F-97CD4B00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90894" y="400050"/>
            <a:ext cx="2020106" cy="8191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GB"/>
              <a:t>Klikk for å legge til notat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4978E-1AF9-4F21-AA9C-BF8600949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3325" y="6582400"/>
            <a:ext cx="44767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D880E69F-50DE-4BCF-9047-2991E1D0932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AB944AA-7423-4D88-B9C8-BBC26A1608BE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11412528" y="6087150"/>
            <a:ext cx="398472" cy="370800"/>
          </a:xfrm>
          <a:prstGeom prst="rect">
            <a:avLst/>
          </a:prstGeo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699C717-CC43-4BF2-A5D4-0B58910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51" y="2027053"/>
            <a:ext cx="10606925" cy="44573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Klikk for å redigere tekststiler i 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  <p:pic>
        <p:nvPicPr>
          <p:cNvPr id="10" name="Logo_NBIM_Sort" hidden="1">
            <a:extLst>
              <a:ext uri="{FF2B5EF4-FFF2-40B4-BE49-F238E27FC236}">
                <a16:creationId xmlns:a16="http://schemas.microsoft.com/office/drawing/2014/main" id="{52658313-D50C-4DF6-8F1F-CDE1B68E80D4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rcRect/>
          <a:stretch/>
        </p:blipFill>
        <p:spPr>
          <a:xfrm>
            <a:off x="374748" y="389029"/>
            <a:ext cx="2020227" cy="360082"/>
          </a:xfrm>
          <a:prstGeom prst="rect">
            <a:avLst/>
          </a:prstGeom>
        </p:spPr>
      </p:pic>
      <p:pic>
        <p:nvPicPr>
          <p:cNvPr id="11" name="Logo_NBIM_Hvit" hidden="1">
            <a:extLst>
              <a:ext uri="{FF2B5EF4-FFF2-40B4-BE49-F238E27FC236}">
                <a16:creationId xmlns:a16="http://schemas.microsoft.com/office/drawing/2014/main" id="{EEABAB3F-1476-4145-AE9D-2537A76BD1F3}"/>
              </a:ext>
            </a:extLst>
          </p:cNvPr>
          <p:cNvPicPr>
            <a:picLocks noChangeAspect="1"/>
          </p:cNvPicPr>
          <p:nvPr userDrawn="1"/>
        </p:nvPicPr>
        <p:blipFill>
          <a:blip r:embed="rId49"/>
          <a:srcRect/>
          <a:stretch/>
        </p:blipFill>
        <p:spPr>
          <a:xfrm>
            <a:off x="374748" y="395124"/>
            <a:ext cx="2020227" cy="360081"/>
          </a:xfrm>
          <a:prstGeom prst="rect">
            <a:avLst/>
          </a:prstGeom>
        </p:spPr>
      </p:pic>
      <p:pic>
        <p:nvPicPr>
          <p:cNvPr id="12" name="Logo_Main_Sort" descr="Et bilde som inneholder natthimmel&#10;&#10;Automatisk generert beskrivelse" hidden="1">
            <a:extLst>
              <a:ext uri="{FF2B5EF4-FFF2-40B4-BE49-F238E27FC236}">
                <a16:creationId xmlns:a16="http://schemas.microsoft.com/office/drawing/2014/main" id="{AD5DEC1E-342C-4C53-BD5F-86AF5A1F6F18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395124"/>
            <a:ext cx="2034544" cy="365761"/>
          </a:xfrm>
          <a:prstGeom prst="rect">
            <a:avLst/>
          </a:prstGeom>
        </p:spPr>
      </p:pic>
      <p:pic>
        <p:nvPicPr>
          <p:cNvPr id="13" name="Logo_Main_Hvit" hidden="1">
            <a:extLst>
              <a:ext uri="{FF2B5EF4-FFF2-40B4-BE49-F238E27FC236}">
                <a16:creationId xmlns:a16="http://schemas.microsoft.com/office/drawing/2014/main" id="{2822D47B-D220-4C27-B27F-2948DB204BA8}"/>
              </a:ext>
            </a:extLst>
          </p:cNvPr>
          <p:cNvPicPr>
            <a:picLocks noChangeAspect="1"/>
          </p:cNvPicPr>
          <p:nvPr userDrawn="1"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395124"/>
            <a:ext cx="2034544" cy="364237"/>
          </a:xfrm>
          <a:prstGeom prst="rect">
            <a:avLst/>
          </a:prstGeom>
        </p:spPr>
      </p:pic>
      <p:sp>
        <p:nvSpPr>
          <p:cNvPr id="14" name="nbim_PictureGalpres" hidden="1">
            <a:extLst>
              <a:ext uri="{FF2B5EF4-FFF2-40B4-BE49-F238E27FC236}">
                <a16:creationId xmlns:a16="http://schemas.microsoft.com/office/drawing/2014/main" id="{DFE2A4ED-F197-43CA-85AC-A44825BF4541}"/>
              </a:ext>
            </a:extLst>
          </p:cNvPr>
          <p:cNvSpPr/>
          <p:nvPr userDrawn="1"/>
        </p:nvSpPr>
        <p:spPr>
          <a:xfrm>
            <a:off x="-917883" y="0"/>
            <a:ext cx="584054" cy="3069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94" tIns="29197" rIns="58394" bIns="29197"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21716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339725" indent="-339725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2496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A5BCA-17E7-9F4D-B4BD-D3B77D87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9CDD0-378A-4246-B72F-17E69228A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7B425-F468-5846-B262-168361062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76F970-9CE5-1A4B-BB6F-2F9BC27D93FA}" type="datetimeFigureOut">
              <a:rPr lang="nb-NO" smtClean="0"/>
              <a:pPr/>
              <a:t>06.02.2022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25E50-DDF8-D64A-A2C9-6771C37FE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82953-0587-EA4B-B09D-CE5C63E2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F87D55-82DF-A74F-91BC-65834F7F97B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8185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348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2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2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7A5BCA-17E7-9F4D-B4BD-D3B77D87D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nb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F9CDD0-378A-4246-B72F-17E69228A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nb-N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67B425-F468-5846-B262-1683610628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A76F970-9CE5-1A4B-BB6F-2F9BC27D93FA}" type="datetimeFigureOut">
              <a:rPr lang="nb-NO" smtClean="0"/>
              <a:pPr/>
              <a:t>06.02.2022</a:t>
            </a:fld>
            <a:endParaRPr lang="nb-N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B25E50-DDF8-D64A-A2C9-6771C37FE0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82953-0587-EA4B-B09D-CE5C63E297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EF87D55-82DF-A74F-91BC-65834F7F97B1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68286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EAE23FF-9ABE-8E4A-BF99-80D2D617A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F26A0-6745-404A-AF7F-11A651AB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O"/>
          </a:p>
        </p:txBody>
      </p:sp>
    </p:spTree>
    <p:extLst>
      <p:ext uri="{BB962C8B-B14F-4D97-AF65-F5344CB8AC3E}">
        <p14:creationId xmlns:p14="http://schemas.microsoft.com/office/powerpoint/2010/main" val="423364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i="0" kern="1200">
          <a:solidFill>
            <a:schemeClr val="tx1"/>
          </a:solidFill>
          <a:latin typeface="Azo Sans Medium" panose="020B0603030303020204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zo Sans" panose="020B0603030303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4763FEB-4CA5-429C-AF84-2528D3EBB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050" y="829945"/>
            <a:ext cx="9287886" cy="7931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241002-2129-4A69-A823-B617695111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6050" y="6582400"/>
            <a:ext cx="2743200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>
              <a:defRPr sz="1200">
                <a:solidFill>
                  <a:schemeClr val="accent5"/>
                </a:solidFill>
              </a:defRPr>
            </a:lvl1pPr>
          </a:lstStyle>
          <a:p>
            <a:fld id="{C1766619-8496-4523-99A7-42B51B57B666}" type="datetimeFigureOut">
              <a:rPr lang="en-GB" smtClean="0"/>
              <a:pPr/>
              <a:t>06/02/2022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0022B-BC32-4149-971F-97CD4B00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790894" y="400050"/>
            <a:ext cx="2020106" cy="81915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200">
                <a:solidFill>
                  <a:schemeClr val="accent5"/>
                </a:solidFill>
              </a:defRPr>
            </a:lvl1pPr>
          </a:lstStyle>
          <a:p>
            <a:pPr algn="r"/>
            <a:r>
              <a:rPr lang="en-GB"/>
              <a:t>Klikk for å legge til notat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4978E-1AF9-4F21-AA9C-BF8600949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63325" y="6582400"/>
            <a:ext cx="447675" cy="18466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r">
              <a:defRPr sz="1200">
                <a:solidFill>
                  <a:schemeClr val="accent5"/>
                </a:solidFill>
              </a:defRPr>
            </a:lvl1pPr>
          </a:lstStyle>
          <a:p>
            <a:fld id="{D880E69F-50DE-4BCF-9047-2991E1D09328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9" name="Picture 8" descr="Shape, arrow&#10;&#10;Description automatically generated">
            <a:extLst>
              <a:ext uri="{FF2B5EF4-FFF2-40B4-BE49-F238E27FC236}">
                <a16:creationId xmlns:a16="http://schemas.microsoft.com/office/drawing/2014/main" id="{8AB944AA-7423-4D88-B9C8-BBC26A1608BE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11412528" y="6087150"/>
            <a:ext cx="398472" cy="370800"/>
          </a:xfrm>
          <a:prstGeom prst="rect">
            <a:avLst/>
          </a:prstGeom>
        </p:spPr>
      </p:pic>
      <p:sp>
        <p:nvSpPr>
          <p:cNvPr id="8" name="Plassholder for tekst 7">
            <a:extLst>
              <a:ext uri="{FF2B5EF4-FFF2-40B4-BE49-F238E27FC236}">
                <a16:creationId xmlns:a16="http://schemas.microsoft.com/office/drawing/2014/main" id="{0699C717-CC43-4BF2-A5D4-0B58910B0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6051" y="2027053"/>
            <a:ext cx="10606925" cy="445735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/>
              <a:t>Klikk for å redigere tekststiler i malen</a:t>
            </a:r>
          </a:p>
          <a:p>
            <a:pPr lvl="1"/>
            <a:r>
              <a:rPr lang="en-GB"/>
              <a:t>Andre nivå</a:t>
            </a:r>
          </a:p>
          <a:p>
            <a:pPr lvl="2"/>
            <a:r>
              <a:rPr lang="en-GB"/>
              <a:t>Tredje nivå</a:t>
            </a:r>
          </a:p>
          <a:p>
            <a:pPr lvl="3"/>
            <a:r>
              <a:rPr lang="en-GB"/>
              <a:t>Fjerde nivå</a:t>
            </a:r>
          </a:p>
          <a:p>
            <a:pPr lvl="4"/>
            <a:r>
              <a:rPr lang="en-GB"/>
              <a:t>Femte nivå</a:t>
            </a:r>
          </a:p>
        </p:txBody>
      </p:sp>
      <p:pic>
        <p:nvPicPr>
          <p:cNvPr id="10" name="Logo_NBIM_Sort" hidden="1">
            <a:extLst>
              <a:ext uri="{FF2B5EF4-FFF2-40B4-BE49-F238E27FC236}">
                <a16:creationId xmlns:a16="http://schemas.microsoft.com/office/drawing/2014/main" id="{52658313-D50C-4DF6-8F1F-CDE1B68E80D4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rcRect/>
          <a:stretch/>
        </p:blipFill>
        <p:spPr>
          <a:xfrm>
            <a:off x="374748" y="389029"/>
            <a:ext cx="2020227" cy="360082"/>
          </a:xfrm>
          <a:prstGeom prst="rect">
            <a:avLst/>
          </a:prstGeom>
        </p:spPr>
      </p:pic>
      <p:pic>
        <p:nvPicPr>
          <p:cNvPr id="11" name="Logo_NBIM_Hvit" hidden="1">
            <a:extLst>
              <a:ext uri="{FF2B5EF4-FFF2-40B4-BE49-F238E27FC236}">
                <a16:creationId xmlns:a16="http://schemas.microsoft.com/office/drawing/2014/main" id="{EEABAB3F-1476-4145-AE9D-2537A76BD1F3}"/>
              </a:ext>
            </a:extLst>
          </p:cNvPr>
          <p:cNvPicPr>
            <a:picLocks noChangeAspect="1"/>
          </p:cNvPicPr>
          <p:nvPr userDrawn="1"/>
        </p:nvPicPr>
        <p:blipFill>
          <a:blip r:embed="rId48"/>
          <a:srcRect/>
          <a:stretch/>
        </p:blipFill>
        <p:spPr>
          <a:xfrm>
            <a:off x="374748" y="395124"/>
            <a:ext cx="2020227" cy="360081"/>
          </a:xfrm>
          <a:prstGeom prst="rect">
            <a:avLst/>
          </a:prstGeom>
        </p:spPr>
      </p:pic>
      <p:pic>
        <p:nvPicPr>
          <p:cNvPr id="12" name="Logo_Main_Sort" descr="Et bilde som inneholder natthimmel&#10;&#10;Automatisk generert beskrivelse" hidden="1">
            <a:extLst>
              <a:ext uri="{FF2B5EF4-FFF2-40B4-BE49-F238E27FC236}">
                <a16:creationId xmlns:a16="http://schemas.microsoft.com/office/drawing/2014/main" id="{AD5DEC1E-342C-4C53-BD5F-86AF5A1F6F18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395124"/>
            <a:ext cx="2034544" cy="365761"/>
          </a:xfrm>
          <a:prstGeom prst="rect">
            <a:avLst/>
          </a:prstGeom>
        </p:spPr>
      </p:pic>
      <p:pic>
        <p:nvPicPr>
          <p:cNvPr id="13" name="Logo_Main_Hvit" hidden="1">
            <a:extLst>
              <a:ext uri="{FF2B5EF4-FFF2-40B4-BE49-F238E27FC236}">
                <a16:creationId xmlns:a16="http://schemas.microsoft.com/office/drawing/2014/main" id="{2822D47B-D220-4C27-B27F-2948DB204BA8}"/>
              </a:ext>
            </a:extLst>
          </p:cNvPr>
          <p:cNvPicPr>
            <a:picLocks noChangeAspect="1"/>
          </p:cNvPicPr>
          <p:nvPr userDrawn="1"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48" y="395124"/>
            <a:ext cx="2034544" cy="364237"/>
          </a:xfrm>
          <a:prstGeom prst="rect">
            <a:avLst/>
          </a:prstGeom>
        </p:spPr>
      </p:pic>
      <p:sp>
        <p:nvSpPr>
          <p:cNvPr id="14" name="nbim_PictureGalpres" hidden="1">
            <a:extLst>
              <a:ext uri="{FF2B5EF4-FFF2-40B4-BE49-F238E27FC236}">
                <a16:creationId xmlns:a16="http://schemas.microsoft.com/office/drawing/2014/main" id="{DFE2A4ED-F197-43CA-85AC-A44825BF4541}"/>
              </a:ext>
            </a:extLst>
          </p:cNvPr>
          <p:cNvSpPr/>
          <p:nvPr userDrawn="1"/>
        </p:nvSpPr>
        <p:spPr>
          <a:xfrm>
            <a:off x="-917883" y="0"/>
            <a:ext cx="584054" cy="306914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8394" tIns="29197" rIns="58394" bIns="29197"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80841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  <p:sldLayoutId id="2147483765" r:id="rId16"/>
    <p:sldLayoutId id="2147483766" r:id="rId17"/>
    <p:sldLayoutId id="2147483767" r:id="rId18"/>
    <p:sldLayoutId id="2147483768" r:id="rId19"/>
    <p:sldLayoutId id="2147483769" r:id="rId20"/>
    <p:sldLayoutId id="2147483770" r:id="rId21"/>
    <p:sldLayoutId id="2147483771" r:id="rId22"/>
    <p:sldLayoutId id="2147483772" r:id="rId23"/>
    <p:sldLayoutId id="2147483773" r:id="rId24"/>
    <p:sldLayoutId id="2147483774" r:id="rId25"/>
    <p:sldLayoutId id="2147483775" r:id="rId26"/>
    <p:sldLayoutId id="2147483776" r:id="rId27"/>
    <p:sldLayoutId id="2147483777" r:id="rId28"/>
    <p:sldLayoutId id="2147483778" r:id="rId29"/>
    <p:sldLayoutId id="2147483779" r:id="rId30"/>
    <p:sldLayoutId id="2147483780" r:id="rId31"/>
    <p:sldLayoutId id="2147483781" r:id="rId32"/>
    <p:sldLayoutId id="2147483782" r:id="rId33"/>
    <p:sldLayoutId id="2147483783" r:id="rId34"/>
    <p:sldLayoutId id="2147483784" r:id="rId35"/>
    <p:sldLayoutId id="2147483785" r:id="rId36"/>
    <p:sldLayoutId id="2147483786" r:id="rId37"/>
    <p:sldLayoutId id="2147483787" r:id="rId38"/>
    <p:sldLayoutId id="2147483788" r:id="rId39"/>
    <p:sldLayoutId id="2147483789" r:id="rId40"/>
    <p:sldLayoutId id="2147483790" r:id="rId41"/>
    <p:sldLayoutId id="2147483791" r:id="rId42"/>
    <p:sldLayoutId id="2147483792" r:id="rId43"/>
    <p:sldLayoutId id="2147483793" r:id="rId4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kern="1200">
          <a:solidFill>
            <a:schemeClr val="accent5"/>
          </a:solidFill>
          <a:latin typeface="+mj-lt"/>
          <a:ea typeface="+mj-ea"/>
          <a:cs typeface="+mj-cs"/>
        </a:defRPr>
      </a:lvl1pPr>
    </p:titleStyle>
    <p:bodyStyle>
      <a:lvl1pPr marL="339725" indent="-339725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2496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SzPct val="12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7.png"/><Relationship Id="rId3" Type="http://schemas.openxmlformats.org/officeDocument/2006/relationships/chart" Target="../charts/chart1.xml"/><Relationship Id="rId21" Type="http://schemas.openxmlformats.org/officeDocument/2006/relationships/image" Target="../media/image80.png"/><Relationship Id="rId7" Type="http://schemas.openxmlformats.org/officeDocument/2006/relationships/image" Target="../media/image66.jpeg"/><Relationship Id="rId12" Type="http://schemas.openxmlformats.org/officeDocument/2006/relationships/image" Target="../media/image71.png"/><Relationship Id="rId1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75.png"/><Relationship Id="rId20" Type="http://schemas.openxmlformats.org/officeDocument/2006/relationships/image" Target="../media/image79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jpeg"/><Relationship Id="rId15" Type="http://schemas.openxmlformats.org/officeDocument/2006/relationships/image" Target="../media/image74.png"/><Relationship Id="rId10" Type="http://schemas.openxmlformats.org/officeDocument/2006/relationships/image" Target="../media/image69.png"/><Relationship Id="rId19" Type="http://schemas.openxmlformats.org/officeDocument/2006/relationships/image" Target="../media/image78.png"/><Relationship Id="rId4" Type="http://schemas.openxmlformats.org/officeDocument/2006/relationships/chart" Target="../charts/chart2.xml"/><Relationship Id="rId9" Type="http://schemas.openxmlformats.org/officeDocument/2006/relationships/image" Target="../media/image68.png"/><Relationship Id="rId1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slideLayout" Target="../slideLayouts/slideLayout75.xml"/><Relationship Id="rId7" Type="http://schemas.openxmlformats.org/officeDocument/2006/relationships/image" Target="../media/image60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59.png"/><Relationship Id="rId5" Type="http://schemas.openxmlformats.org/officeDocument/2006/relationships/image" Target="../media/image58.emf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6.svg"/><Relationship Id="rId4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56.svg"/><Relationship Id="rId4" Type="http://schemas.openxmlformats.org/officeDocument/2006/relationships/image" Target="../media/image6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inal_forside_JB" descr="Final_forside_JB">
            <a:hlinkClick r:id="" action="ppaction://media"/>
            <a:extLst>
              <a:ext uri="{FF2B5EF4-FFF2-40B4-BE49-F238E27FC236}">
                <a16:creationId xmlns:a16="http://schemas.microsoft.com/office/drawing/2014/main" id="{8403A688-988D-E14A-9C32-6B1522FB1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5EAD59-3E8F-034D-A400-90B0C3464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Kompetansemangfold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830F71-D593-1A45-AB84-D024C7569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51" y="5778500"/>
            <a:ext cx="11461114" cy="807401"/>
          </a:xfrm>
        </p:spPr>
        <p:txBody>
          <a:bodyPr/>
          <a:lstStyle/>
          <a:p>
            <a:r>
              <a:rPr lang="nb-NO" dirty="0"/>
              <a:t>I Norges Bank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4536E2-AA73-9E46-A49E-AB5EBB931D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87285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8819819-A40F-4EBC-85B5-EC86A303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Graduates</a:t>
            </a:r>
            <a:r>
              <a:rPr lang="nb-NO" dirty="0"/>
              <a:t> 2022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CE8D3-61B5-4C54-A192-AFC5FCF7B0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/>
              <a:t>Stort kompetansemangfold</a:t>
            </a:r>
          </a:p>
        </p:txBody>
      </p:sp>
      <p:graphicFrame>
        <p:nvGraphicFramePr>
          <p:cNvPr id="26" name="Chart 25">
            <a:extLst>
              <a:ext uri="{FF2B5EF4-FFF2-40B4-BE49-F238E27FC236}">
                <a16:creationId xmlns:a16="http://schemas.microsoft.com/office/drawing/2014/main" id="{AFFC6D20-D6D5-4F04-8DAA-2D972FFA9FC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573553"/>
              </p:ext>
            </p:extLst>
          </p:nvPr>
        </p:nvGraphicFramePr>
        <p:xfrm>
          <a:off x="8928593" y="589280"/>
          <a:ext cx="2998425" cy="15626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7" name="Chart 26">
            <a:extLst>
              <a:ext uri="{FF2B5EF4-FFF2-40B4-BE49-F238E27FC236}">
                <a16:creationId xmlns:a16="http://schemas.microsoft.com/office/drawing/2014/main" id="{D7FEAE3A-E6B7-45DD-B94E-0328E75568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65394199"/>
              </p:ext>
            </p:extLst>
          </p:nvPr>
        </p:nvGraphicFramePr>
        <p:xfrm>
          <a:off x="7955028" y="3854173"/>
          <a:ext cx="3504183" cy="2694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29BEDD81-B16E-41A5-9153-DBE264E49343}"/>
              </a:ext>
            </a:extLst>
          </p:cNvPr>
          <p:cNvSpPr txBox="1"/>
          <p:nvPr/>
        </p:nvSpPr>
        <p:spPr>
          <a:xfrm>
            <a:off x="8510204" y="3494123"/>
            <a:ext cx="20986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Akademisk bakgrunn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AB084F8-5BCD-465D-BB67-BA9279416817}"/>
              </a:ext>
            </a:extLst>
          </p:cNvPr>
          <p:cNvSpPr txBox="1"/>
          <p:nvPr/>
        </p:nvSpPr>
        <p:spPr>
          <a:xfrm>
            <a:off x="7567975" y="2563588"/>
            <a:ext cx="42017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65 % </a:t>
            </a:r>
            <a:r>
              <a:rPr lang="nb-NO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nb-N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tatt deler av utdannelsen i utlandet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C57FA542-3615-4C05-B882-767B28220F42}"/>
              </a:ext>
            </a:extLst>
          </p:cNvPr>
          <p:cNvSpPr txBox="1"/>
          <p:nvPr/>
        </p:nvSpPr>
        <p:spPr>
          <a:xfrm>
            <a:off x="7567975" y="2932889"/>
            <a:ext cx="3858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b-N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35 % </a:t>
            </a:r>
            <a:r>
              <a:rPr lang="nb-NO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</a:t>
            </a:r>
            <a:r>
              <a:rPr lang="nb-NO" sz="16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nb-NO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tatt hele utdannelsen i utlandet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EE5CE0C-0E27-42BC-83DF-BA289686A063}"/>
              </a:ext>
            </a:extLst>
          </p:cNvPr>
          <p:cNvSpPr txBox="1"/>
          <p:nvPr/>
        </p:nvSpPr>
        <p:spPr>
          <a:xfrm>
            <a:off x="7651590" y="1272661"/>
            <a:ext cx="15953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16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Utdanningsnivå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12D3D8-DE28-4AE8-B462-461DA9C64AEB}"/>
              </a:ext>
            </a:extLst>
          </p:cNvPr>
          <p:cNvSpPr/>
          <p:nvPr/>
        </p:nvSpPr>
        <p:spPr>
          <a:xfrm>
            <a:off x="7476790" y="2448232"/>
            <a:ext cx="4272323" cy="93053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3F906434-ABC3-4922-B864-FE02D9EABDD4}"/>
              </a:ext>
            </a:extLst>
          </p:cNvPr>
          <p:cNvSpPr/>
          <p:nvPr/>
        </p:nvSpPr>
        <p:spPr>
          <a:xfrm>
            <a:off x="7469688" y="364804"/>
            <a:ext cx="4272323" cy="198296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E0287F72-7D19-440D-B31A-1EC6247EB6A9}"/>
              </a:ext>
            </a:extLst>
          </p:cNvPr>
          <p:cNvSpPr/>
          <p:nvPr/>
        </p:nvSpPr>
        <p:spPr>
          <a:xfrm>
            <a:off x="7469687" y="3484149"/>
            <a:ext cx="4272323" cy="3064138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8" name="Content Placeholder 5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7E9FE3D5-B068-475C-BA45-49BBC499F2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2025" y="5228483"/>
            <a:ext cx="989605" cy="9896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39C3A3-F0DF-4039-A192-8AE2207846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730010" y="3997801"/>
            <a:ext cx="989605" cy="989605"/>
          </a:xfrm>
          <a:prstGeom prst="rect">
            <a:avLst/>
          </a:prstGeom>
        </p:spPr>
      </p:pic>
      <p:pic>
        <p:nvPicPr>
          <p:cNvPr id="20" name="Picture 19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ECB47849-756F-4546-AB3A-297086D82B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37089" y="5232246"/>
            <a:ext cx="985842" cy="985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172E96-6779-4FBF-80CF-1A56B1BA24C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528" b="-1763"/>
          <a:stretch/>
        </p:blipFill>
        <p:spPr>
          <a:xfrm flipH="1">
            <a:off x="3236542" y="2781037"/>
            <a:ext cx="985842" cy="100730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0986F3-F50A-47CD-8C77-F8BF522C71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485157" y="2802500"/>
            <a:ext cx="985842" cy="98584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4D2E72A-941F-4029-A573-E98F478267B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173"/>
          <a:stretch/>
        </p:blipFill>
        <p:spPr>
          <a:xfrm flipH="1">
            <a:off x="4472438" y="1561185"/>
            <a:ext cx="989605" cy="98584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8184AE4-1610-4245-8C29-7A4D82184C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3215771" y="3998505"/>
            <a:ext cx="993434" cy="9934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DCE39EA-D221-40BB-A8A9-EA4867751C8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1964329" y="4006097"/>
            <a:ext cx="985842" cy="98584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CD0DEEA-D25A-49A1-8BFE-3904D892099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4474805" y="4002334"/>
            <a:ext cx="989605" cy="98960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F7DC2D4-ACD4-4087-BD62-F079F30248C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flipH="1">
            <a:off x="728075" y="2791145"/>
            <a:ext cx="992212" cy="9971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673B760-14FC-4F85-BC74-FDFE04A192C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flipH="1">
            <a:off x="1983060" y="2796132"/>
            <a:ext cx="990709" cy="99221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1737E05-CF6A-4A3C-969A-4DFBF785F7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flipH="1">
            <a:off x="728075" y="3997801"/>
            <a:ext cx="970654" cy="99413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B3DA474-42A3-48FF-86C5-EB426ED318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flipH="1">
            <a:off x="3222261" y="1561185"/>
            <a:ext cx="985842" cy="985842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7DA1BBC-8EAB-4681-BFD6-DACFA5EF45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5733773" y="2802500"/>
            <a:ext cx="985842" cy="9858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DC2FDA7-E76E-4B3D-BEB6-167088B4FB77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367734" y="5220891"/>
            <a:ext cx="997197" cy="9971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9768CEF-B693-4AC3-BE8B-10A67B50622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flipH="1">
            <a:off x="1968320" y="1553659"/>
            <a:ext cx="989605" cy="99336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9FD51AD-F737-4DCC-A35A-A881A16BBCC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2670390" y="5228484"/>
            <a:ext cx="966176" cy="98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66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Final_forside_JB" descr="Final_forside_JB">
            <a:hlinkClick r:id="" action="ppaction://media"/>
            <a:extLst>
              <a:ext uri="{FF2B5EF4-FFF2-40B4-BE49-F238E27FC236}">
                <a16:creationId xmlns:a16="http://schemas.microsoft.com/office/drawing/2014/main" id="{8403A688-988D-E14A-9C32-6B1522FB1A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35EAD59-3E8F-034D-A400-90B0C3464EF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Kompetansemangfold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3E830F71-D593-1A45-AB84-D024C75693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6051" y="5778500"/>
            <a:ext cx="11461114" cy="807401"/>
          </a:xfrm>
        </p:spPr>
        <p:txBody>
          <a:bodyPr/>
          <a:lstStyle/>
          <a:p>
            <a:r>
              <a:rPr lang="nb-NO" dirty="0"/>
              <a:t>I Norges Bank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04536E2-AA73-9E46-A49E-AB5EBB931D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14811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8"/>
                                        </p:tgtEl>
                                      </p:cBhvr>
                                      <p:by x="108000" y="10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 Norges Bank_Bankplassen_Small" descr=" Norges Bank_Bankplassen_Small">
            <a:hlinkClick r:id="" action="ppaction://media"/>
            <a:extLst>
              <a:ext uri="{FF2B5EF4-FFF2-40B4-BE49-F238E27FC236}">
                <a16:creationId xmlns:a16="http://schemas.microsoft.com/office/drawing/2014/main" id="{BA191A28-B3B2-A641-84BE-EC646A894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295" y="0"/>
            <a:ext cx="12313643" cy="6861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A6DF84-B2D8-4F89-9154-56EF7EC1F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6931" y="4668742"/>
            <a:ext cx="5389069" cy="1602759"/>
          </a:xfrm>
          <a:solidFill>
            <a:schemeClr val="accent2"/>
          </a:solidFill>
        </p:spPr>
        <p:txBody>
          <a:bodyPr vert="horz" wrap="square" lIns="359906" tIns="251992" rIns="359906" bIns="359906" rtlCol="0" anchor="b">
            <a:spAutoFit/>
          </a:bodyPr>
          <a:lstStyle/>
          <a:p>
            <a:r>
              <a:rPr lang="nb-NO" sz="4000" dirty="0"/>
              <a:t>Norges Bank</a:t>
            </a:r>
            <a:r>
              <a:rPr lang="nb-NO" sz="3600" dirty="0"/>
              <a:t/>
            </a:r>
            <a:br>
              <a:rPr lang="nb-NO" sz="3600" dirty="0"/>
            </a:br>
            <a:r>
              <a:rPr lang="nb-NO" sz="2400" dirty="0"/>
              <a:t>Et viktig samfunnsoppdrag</a:t>
            </a:r>
            <a:endParaRPr lang="nb-NO" sz="6600" dirty="0"/>
          </a:p>
        </p:txBody>
      </p:sp>
    </p:spTree>
    <p:extLst>
      <p:ext uri="{BB962C8B-B14F-4D97-AF65-F5344CB8AC3E}">
        <p14:creationId xmlns:p14="http://schemas.microsoft.com/office/powerpoint/2010/main" val="3492829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C68817C-47F5-4B9E-9D78-52EE0A873A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96874" y="2121238"/>
            <a:ext cx="10809389" cy="1167736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Pengepolitikk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solidFill>
                  <a:schemeClr val="bg1"/>
                </a:solidFill>
                <a:latin typeface="Arial"/>
              </a:rPr>
              <a:t>Finansiell stabilitet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Markedsoperasjoner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4000" dirty="0">
                <a:solidFill>
                  <a:schemeClr val="bg1"/>
                </a:solidFill>
                <a:latin typeface="Arial"/>
              </a:rPr>
              <a:t>Betalingssystemet</a:t>
            </a:r>
            <a:endParaRPr kumimoji="0" lang="nb-NO" sz="4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260FF1-250F-4158-9887-DA13C3D19F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393700" y="1916113"/>
            <a:ext cx="3319656" cy="200435"/>
          </a:xfrm>
        </p:spPr>
        <p:txBody>
          <a:bodyPr/>
          <a:lstStyle/>
          <a:p>
            <a:r>
              <a:rPr lang="nb-NO" dirty="0"/>
              <a:t>Kjerneoppgaver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22F83046-C652-4B29-AC70-ABDC61DC4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0050" y="306059"/>
            <a:ext cx="9287886" cy="461665"/>
          </a:xfrm>
        </p:spPr>
        <p:txBody>
          <a:bodyPr/>
          <a:lstStyle/>
          <a:p>
            <a:r>
              <a:rPr lang="nb-NO" dirty="0"/>
              <a:t>To virksomhetsområder</a:t>
            </a:r>
          </a:p>
        </p:txBody>
      </p:sp>
      <p:sp>
        <p:nvSpPr>
          <p:cNvPr id="20" name="Title 19">
            <a:extLst>
              <a:ext uri="{FF2B5EF4-FFF2-40B4-BE49-F238E27FC236}">
                <a16:creationId xmlns:a16="http://schemas.microsoft.com/office/drawing/2014/main" id="{6C1B27C3-0B85-4D84-B5CC-BD5EB846F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1052984"/>
            <a:ext cx="5024967" cy="793115"/>
          </a:xfrm>
        </p:spPr>
        <p:txBody>
          <a:bodyPr/>
          <a:lstStyle/>
          <a:p>
            <a:r>
              <a:rPr lang="nb-NO" dirty="0"/>
              <a:t>Sentralbanken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C245AB23-E12A-4CD1-B586-44B5749128AB}"/>
              </a:ext>
            </a:extLst>
          </p:cNvPr>
          <p:cNvSpPr txBox="1">
            <a:spLocks/>
          </p:cNvSpPr>
          <p:nvPr/>
        </p:nvSpPr>
        <p:spPr>
          <a:xfrm>
            <a:off x="5849087" y="1916113"/>
            <a:ext cx="3319656" cy="20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Tx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Fondets verdi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42994D4A-FFEB-4296-8966-50319790A9B4}"/>
              </a:ext>
            </a:extLst>
          </p:cNvPr>
          <p:cNvSpPr txBox="1">
            <a:spLocks/>
          </p:cNvSpPr>
          <p:nvPr/>
        </p:nvSpPr>
        <p:spPr>
          <a:xfrm>
            <a:off x="5855436" y="3634125"/>
            <a:ext cx="7378823" cy="11677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5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000" dirty="0"/>
              <a:t>8 101 milliarder 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B99CD8C1-0B64-4CCF-BDDF-29658788FC76}"/>
              </a:ext>
            </a:extLst>
          </p:cNvPr>
          <p:cNvSpPr txBox="1">
            <a:spLocks/>
          </p:cNvSpPr>
          <p:nvPr/>
        </p:nvSpPr>
        <p:spPr>
          <a:xfrm>
            <a:off x="5852262" y="3429000"/>
            <a:ext cx="3319656" cy="20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Tx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Avkastning totalt</a:t>
            </a:r>
          </a:p>
        </p:txBody>
      </p:sp>
      <p:sp>
        <p:nvSpPr>
          <p:cNvPr id="23" name="Text Placeholder 13">
            <a:extLst>
              <a:ext uri="{FF2B5EF4-FFF2-40B4-BE49-F238E27FC236}">
                <a16:creationId xmlns:a16="http://schemas.microsoft.com/office/drawing/2014/main" id="{9C449C88-A81E-4AAA-AFF8-703D67165504}"/>
              </a:ext>
            </a:extLst>
          </p:cNvPr>
          <p:cNvSpPr txBox="1">
            <a:spLocks/>
          </p:cNvSpPr>
          <p:nvPr/>
        </p:nvSpPr>
        <p:spPr>
          <a:xfrm>
            <a:off x="5858611" y="5147013"/>
            <a:ext cx="7186295" cy="11677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5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25 %</a:t>
            </a:r>
            <a:endParaRPr lang="nb-NO" dirty="0"/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23E1149-E3C6-47CC-B483-3BD110E54643}"/>
              </a:ext>
            </a:extLst>
          </p:cNvPr>
          <p:cNvSpPr txBox="1">
            <a:spLocks/>
          </p:cNvSpPr>
          <p:nvPr/>
        </p:nvSpPr>
        <p:spPr>
          <a:xfrm>
            <a:off x="5855437" y="4941888"/>
            <a:ext cx="3319656" cy="20043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Tx/>
              <a:buNone/>
              <a:defRPr sz="1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Bidrag til statsbudsjettet i 2021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3303239F-E9F5-479E-8F3C-4E5EBB3CC967}"/>
              </a:ext>
            </a:extLst>
          </p:cNvPr>
          <p:cNvSpPr txBox="1">
            <a:spLocks/>
          </p:cNvSpPr>
          <p:nvPr/>
        </p:nvSpPr>
        <p:spPr>
          <a:xfrm>
            <a:off x="5849087" y="2116548"/>
            <a:ext cx="7378823" cy="116773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5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sz="4000" dirty="0"/>
              <a:t>12 000 milliarder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E0CA19F-5381-43E5-A5B5-DF5BD6569DE4}"/>
              </a:ext>
            </a:extLst>
          </p:cNvPr>
          <p:cNvCxnSpPr/>
          <p:nvPr/>
        </p:nvCxnSpPr>
        <p:spPr>
          <a:xfrm>
            <a:off x="5418667" y="1112875"/>
            <a:ext cx="0" cy="47460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9">
            <a:extLst>
              <a:ext uri="{FF2B5EF4-FFF2-40B4-BE49-F238E27FC236}">
                <a16:creationId xmlns:a16="http://schemas.microsoft.com/office/drawing/2014/main" id="{42347CDD-9A58-42B1-99F8-150217B6B6A4}"/>
              </a:ext>
            </a:extLst>
          </p:cNvPr>
          <p:cNvSpPr txBox="1">
            <a:spLocks/>
          </p:cNvSpPr>
          <p:nvPr/>
        </p:nvSpPr>
        <p:spPr>
          <a:xfrm>
            <a:off x="5849087" y="1052984"/>
            <a:ext cx="5024967" cy="7931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l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Oljefondet</a:t>
            </a:r>
          </a:p>
        </p:txBody>
      </p:sp>
    </p:spTree>
    <p:extLst>
      <p:ext uri="{BB962C8B-B14F-4D97-AF65-F5344CB8AC3E}">
        <p14:creationId xmlns:p14="http://schemas.microsoft.com/office/powerpoint/2010/main" val="154880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1CEC54-7970-F143-8857-43EF4BF8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Eksperter over hele verden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003A99-A57D-2C48-A147-0D74A29514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En global organisasjon</a:t>
            </a:r>
          </a:p>
        </p:txBody>
      </p:sp>
      <p:sp>
        <p:nvSpPr>
          <p:cNvPr id="5" name="Title 2">
            <a:extLst>
              <a:ext uri="{FF2B5EF4-FFF2-40B4-BE49-F238E27FC236}">
                <a16:creationId xmlns:a16="http://schemas.microsoft.com/office/drawing/2014/main" id="{BB38E908-3F4A-472F-884A-EC87A215DAF7}"/>
              </a:ext>
            </a:extLst>
          </p:cNvPr>
          <p:cNvSpPr txBox="1">
            <a:spLocks/>
          </p:cNvSpPr>
          <p:nvPr/>
        </p:nvSpPr>
        <p:spPr>
          <a:xfrm>
            <a:off x="362187" y="5605141"/>
            <a:ext cx="9287886" cy="79311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36 nasjonaliteter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B5407BAE-39B7-4101-A380-70FDD129A6FF}"/>
              </a:ext>
            </a:extLst>
          </p:cNvPr>
          <p:cNvSpPr txBox="1">
            <a:spLocks/>
          </p:cNvSpPr>
          <p:nvPr/>
        </p:nvSpPr>
        <p:spPr>
          <a:xfrm>
            <a:off x="362187" y="5112519"/>
            <a:ext cx="9287886" cy="461665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3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 dirty="0"/>
              <a:t>940 ansatte</a:t>
            </a:r>
          </a:p>
        </p:txBody>
      </p:sp>
    </p:spTree>
    <p:extLst>
      <p:ext uri="{BB962C8B-B14F-4D97-AF65-F5344CB8AC3E}">
        <p14:creationId xmlns:p14="http://schemas.microsoft.com/office/powerpoint/2010/main" val="36312965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Placeholder 23" descr="Two people standing by a railing in a building&#10;&#10;Description automatically generated with low confidence">
            <a:extLst>
              <a:ext uri="{FF2B5EF4-FFF2-40B4-BE49-F238E27FC236}">
                <a16:creationId xmlns:a16="http://schemas.microsoft.com/office/drawing/2014/main" id="{7BDFADF5-01FC-4FD6-B01C-1872DF184A14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323" t="7162" r="-55" b="117"/>
          <a:stretch/>
        </p:blipFill>
        <p:spPr>
          <a:xfrm>
            <a:off x="18275884" y="0"/>
            <a:ext cx="6095562" cy="6858000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</p:pic>
      <p:pic>
        <p:nvPicPr>
          <p:cNvPr id="61" name="Picture Placeholder 60" descr="A few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9A747F4E-C198-4BA3-8899-02471515C4B1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/>
      </p:pic>
      <p:pic>
        <p:nvPicPr>
          <p:cNvPr id="49" name="Picture Placeholder 32" descr="A group of people in a room&#10;&#10;Description automatically generated with low confidence">
            <a:extLst>
              <a:ext uri="{FF2B5EF4-FFF2-40B4-BE49-F238E27FC236}">
                <a16:creationId xmlns:a16="http://schemas.microsoft.com/office/drawing/2014/main" id="{DC214868-ADFD-4B81-BADD-EC075C96B086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040" t="12971" r="-51"/>
          <a:stretch/>
        </p:blipFill>
        <p:spPr>
          <a:xfrm>
            <a:off x="0" y="0"/>
            <a:ext cx="6095562" cy="6858000"/>
          </a:xfrm>
        </p:spPr>
      </p:pic>
      <p:pic>
        <p:nvPicPr>
          <p:cNvPr id="75" name="Picture Placeholder 71" descr="A group of people smiling&#10;&#10;Description automatically generated with low confidence">
            <a:extLst>
              <a:ext uri="{FF2B5EF4-FFF2-40B4-BE49-F238E27FC236}">
                <a16:creationId xmlns:a16="http://schemas.microsoft.com/office/drawing/2014/main" id="{EC785355-80DB-4942-A876-11806D27409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" r="11"/>
          <a:stretch/>
        </p:blipFill>
        <p:spPr>
          <a:xfrm>
            <a:off x="6091238" y="0"/>
            <a:ext cx="6096000" cy="6858000"/>
          </a:xfrm>
        </p:spPr>
      </p:pic>
      <p:sp>
        <p:nvSpPr>
          <p:cNvPr id="68" name="Text Placeholder 67">
            <a:extLst>
              <a:ext uri="{FF2B5EF4-FFF2-40B4-BE49-F238E27FC236}">
                <a16:creationId xmlns:a16="http://schemas.microsoft.com/office/drawing/2014/main" id="{790F0E2B-8483-4A60-AE79-E1166DF6D96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-1" y="3616657"/>
            <a:ext cx="5472753" cy="3241342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BF8DF49-8318-4910-ADF1-B0BE89E6D163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32252" y="4083670"/>
            <a:ext cx="4813903" cy="2677772"/>
          </a:xfrm>
        </p:spPr>
        <p:txBody>
          <a:bodyPr>
            <a:normAutofit/>
          </a:bodyPr>
          <a:lstStyle/>
          <a:p>
            <a:endParaRPr lang="nb-NO" dirty="0"/>
          </a:p>
          <a:p>
            <a:endParaRPr lang="nb-NO" dirty="0"/>
          </a:p>
          <a:p>
            <a:endParaRPr lang="nb-NO" sz="2000" dirty="0"/>
          </a:p>
          <a:p>
            <a:endParaRPr lang="nb-NO" dirty="0"/>
          </a:p>
        </p:txBody>
      </p:sp>
      <p:sp>
        <p:nvSpPr>
          <p:cNvPr id="39" name="Text Placeholder 7">
            <a:extLst>
              <a:ext uri="{FF2B5EF4-FFF2-40B4-BE49-F238E27FC236}">
                <a16:creationId xmlns:a16="http://schemas.microsoft.com/office/drawing/2014/main" id="{62A0B9CE-FCCD-4BD8-B2EA-B591F36D4B66}"/>
              </a:ext>
            </a:extLst>
          </p:cNvPr>
          <p:cNvSpPr txBox="1">
            <a:spLocks/>
          </p:cNvSpPr>
          <p:nvPr/>
        </p:nvSpPr>
        <p:spPr>
          <a:xfrm>
            <a:off x="332252" y="5059496"/>
            <a:ext cx="4813903" cy="903834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3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accent1"/>
              </a:buClr>
              <a:buSzPct val="120000"/>
              <a:buFont typeface="Wingdings" panose="05000000000000000000" pitchFamily="2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6D6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Menneskene er vår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96D6"/>
              </a:buClr>
              <a:buSzPct val="120000"/>
              <a:buFont typeface="Wingdings" panose="05000000000000000000" pitchFamily="2" charset="2"/>
              <a:buNone/>
              <a:tabLst/>
              <a:defRPr/>
            </a:pP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viktigste </a:t>
            </a:r>
            <a:r>
              <a:rPr kumimoji="0" lang="nb-NO" sz="4000" b="0" i="0" u="none" strike="noStrike" kern="1200" cap="none" spc="0" normalizeH="0" baseline="0" noProof="0" dirty="0">
                <a:ln>
                  <a:noFill/>
                </a:ln>
                <a:solidFill>
                  <a:srgbClr val="00B3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ressurs</a:t>
            </a:r>
          </a:p>
        </p:txBody>
      </p:sp>
    </p:spTree>
    <p:extLst>
      <p:ext uri="{BB962C8B-B14F-4D97-AF65-F5344CB8AC3E}">
        <p14:creationId xmlns:p14="http://schemas.microsoft.com/office/powerpoint/2010/main" val="12814659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87EABDE-CE29-3840-B8E2-B0E22A3F95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783" y="5961933"/>
            <a:ext cx="356617" cy="327306"/>
          </a:xfrm>
          <a:prstGeom prst="rect">
            <a:avLst/>
          </a:prstGeom>
        </p:spPr>
      </p:pic>
      <p:pic>
        <p:nvPicPr>
          <p:cNvPr id="3" name="Quote_Trading room_Small" descr="Quote_Trading room_Small">
            <a:hlinkClick r:id="" action="ppaction://media"/>
            <a:extLst>
              <a:ext uri="{FF2B5EF4-FFF2-40B4-BE49-F238E27FC236}">
                <a16:creationId xmlns:a16="http://schemas.microsoft.com/office/drawing/2014/main" id="{CC9EEC71-552F-764F-B3B6-1B3BE2C26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668" y="0"/>
            <a:ext cx="12198667" cy="686117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CB329DD1-D191-4F6D-A966-3B21955618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11394294" y="6092389"/>
            <a:ext cx="390485" cy="358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8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F286028C-7600-4990-9412-0579F549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8" b="-74"/>
          <a:stretch/>
        </p:blipFill>
        <p:spPr>
          <a:xfrm>
            <a:off x="-641445" y="-1869759"/>
            <a:ext cx="13079104" cy="87405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224C93-91FD-4D47-8BF4-0AA69F47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56" y="3965554"/>
            <a:ext cx="10866617" cy="2095304"/>
          </a:xfrm>
          <a:solidFill>
            <a:schemeClr val="accent2"/>
          </a:solidFill>
        </p:spPr>
        <p:txBody>
          <a:bodyPr/>
          <a:lstStyle/>
          <a:p>
            <a:r>
              <a:rPr lang="nb-NO" sz="3200" dirty="0"/>
              <a:t>Kompetansemangfold gjennom hele ansattreisen</a:t>
            </a:r>
            <a:br>
              <a:rPr lang="nb-NO" sz="3200" dirty="0"/>
            </a:br>
            <a:r>
              <a:rPr lang="nb-NO" sz="3200" dirty="0"/>
              <a:t/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1254FC-089F-4D83-8E4E-377B8BFA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94294" y="6092389"/>
            <a:ext cx="390485" cy="3583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5CF6FE-F95F-4C91-841F-D67707BA822E}"/>
              </a:ext>
            </a:extLst>
          </p:cNvPr>
          <p:cNvSpPr/>
          <p:nvPr/>
        </p:nvSpPr>
        <p:spPr>
          <a:xfrm>
            <a:off x="952102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Tiltrekke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93616-5774-4FD6-8BC1-251A723726BF}"/>
              </a:ext>
            </a:extLst>
          </p:cNvPr>
          <p:cNvSpPr/>
          <p:nvPr/>
        </p:nvSpPr>
        <p:spPr>
          <a:xfrm>
            <a:off x="3641813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Rekruttere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D2481-136D-4B4B-BB04-B48CAA1F5269}"/>
              </a:ext>
            </a:extLst>
          </p:cNvPr>
          <p:cNvSpPr/>
          <p:nvPr/>
        </p:nvSpPr>
        <p:spPr>
          <a:xfrm>
            <a:off x="6331524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Utvikle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B83EF-FCB7-49A4-8A24-055338FD767A}"/>
              </a:ext>
            </a:extLst>
          </p:cNvPr>
          <p:cNvSpPr/>
          <p:nvPr/>
        </p:nvSpPr>
        <p:spPr>
          <a:xfrm>
            <a:off x="9021236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Avslutte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9015F26-8AC3-4D0F-B577-5A393C59F89F}"/>
              </a:ext>
            </a:extLst>
          </p:cNvPr>
          <p:cNvSpPr/>
          <p:nvPr/>
        </p:nvSpPr>
        <p:spPr>
          <a:xfrm>
            <a:off x="3137340" y="5178968"/>
            <a:ext cx="287928" cy="2128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73201AD-AED2-4E84-99FE-34A429AB81D7}"/>
              </a:ext>
            </a:extLst>
          </p:cNvPr>
          <p:cNvSpPr/>
          <p:nvPr/>
        </p:nvSpPr>
        <p:spPr>
          <a:xfrm>
            <a:off x="5841365" y="5178968"/>
            <a:ext cx="287928" cy="2128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6142BE-6FDF-479A-9ECE-F70BCAED4BC4}"/>
              </a:ext>
            </a:extLst>
          </p:cNvPr>
          <p:cNvSpPr/>
          <p:nvPr/>
        </p:nvSpPr>
        <p:spPr>
          <a:xfrm>
            <a:off x="8531077" y="5178968"/>
            <a:ext cx="287928" cy="2128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176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in an office&#10;&#10;Description automatically generated with medium confidence">
            <a:extLst>
              <a:ext uri="{FF2B5EF4-FFF2-40B4-BE49-F238E27FC236}">
                <a16:creationId xmlns:a16="http://schemas.microsoft.com/office/drawing/2014/main" id="{F286028C-7600-4990-9412-0579F549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68" b="-74"/>
          <a:stretch/>
        </p:blipFill>
        <p:spPr>
          <a:xfrm>
            <a:off x="-641445" y="-1869759"/>
            <a:ext cx="13079104" cy="874055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F224C93-91FD-4D47-8BF4-0AA69F474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856" y="3965554"/>
            <a:ext cx="10866617" cy="2095304"/>
          </a:xfrm>
          <a:solidFill>
            <a:schemeClr val="accent2"/>
          </a:solidFill>
        </p:spPr>
        <p:txBody>
          <a:bodyPr/>
          <a:lstStyle/>
          <a:p>
            <a:r>
              <a:rPr lang="nb-NO" sz="3200" dirty="0"/>
              <a:t>Kompetansemangfold gjennom hele ansattreisen</a:t>
            </a:r>
            <a:br>
              <a:rPr lang="nb-NO" sz="3200" dirty="0"/>
            </a:br>
            <a:r>
              <a:rPr lang="nb-NO" sz="3200" dirty="0"/>
              <a:t/>
            </a:r>
            <a:br>
              <a:rPr lang="nb-NO" sz="3200" dirty="0"/>
            </a:br>
            <a:endParaRPr lang="nb-NO" sz="3200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F21254FC-089F-4D83-8E4E-377B8BFAA2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1394294" y="6092389"/>
            <a:ext cx="390485" cy="35839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85CF6FE-F95F-4C91-841F-D67707BA822E}"/>
              </a:ext>
            </a:extLst>
          </p:cNvPr>
          <p:cNvSpPr/>
          <p:nvPr/>
        </p:nvSpPr>
        <p:spPr>
          <a:xfrm>
            <a:off x="952102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Tiltrekke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5A93616-5774-4FD6-8BC1-251A723726BF}"/>
              </a:ext>
            </a:extLst>
          </p:cNvPr>
          <p:cNvSpPr/>
          <p:nvPr/>
        </p:nvSpPr>
        <p:spPr>
          <a:xfrm>
            <a:off x="3641813" y="4871542"/>
            <a:ext cx="1978518" cy="80404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Rekruttere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D2481-136D-4B4B-BB04-B48CAA1F5269}"/>
              </a:ext>
            </a:extLst>
          </p:cNvPr>
          <p:cNvSpPr/>
          <p:nvPr/>
        </p:nvSpPr>
        <p:spPr>
          <a:xfrm>
            <a:off x="6331524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Utvikle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9B83EF-FCB7-49A4-8A24-055338FD767A}"/>
              </a:ext>
            </a:extLst>
          </p:cNvPr>
          <p:cNvSpPr/>
          <p:nvPr/>
        </p:nvSpPr>
        <p:spPr>
          <a:xfrm>
            <a:off x="9021236" y="4871542"/>
            <a:ext cx="1978518" cy="80404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Avslutte</a:t>
            </a: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09015F26-8AC3-4D0F-B577-5A393C59F89F}"/>
              </a:ext>
            </a:extLst>
          </p:cNvPr>
          <p:cNvSpPr/>
          <p:nvPr/>
        </p:nvSpPr>
        <p:spPr>
          <a:xfrm>
            <a:off x="3137340" y="5178968"/>
            <a:ext cx="287928" cy="2128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A73201AD-AED2-4E84-99FE-34A429AB81D7}"/>
              </a:ext>
            </a:extLst>
          </p:cNvPr>
          <p:cNvSpPr/>
          <p:nvPr/>
        </p:nvSpPr>
        <p:spPr>
          <a:xfrm>
            <a:off x="5841365" y="5178968"/>
            <a:ext cx="287928" cy="2128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A86142BE-6FDF-479A-9ECE-F70BCAED4BC4}"/>
              </a:ext>
            </a:extLst>
          </p:cNvPr>
          <p:cNvSpPr/>
          <p:nvPr/>
        </p:nvSpPr>
        <p:spPr>
          <a:xfrm>
            <a:off x="8531077" y="5178968"/>
            <a:ext cx="287928" cy="212834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5485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A561C2-3C40-49A7-A67D-7D5EC45713A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3000"/>
          </a:blip>
          <a:stretch>
            <a:fillRect/>
          </a:stretch>
        </p:blipFill>
        <p:spPr>
          <a:xfrm>
            <a:off x="3881337" y="1074734"/>
            <a:ext cx="7972065" cy="515108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58819819-A40F-4EBC-85B5-EC86A303B0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Graduates</a:t>
            </a:r>
            <a:endParaRPr lang="nb-NO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727CE8D3-61B5-4C54-A192-AFC5FCF7B07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nb-NO" dirty="0"/>
              <a:t>En bred stillingsutlysning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AD843DB-5BBF-4863-A338-010A432B21F5}"/>
              </a:ext>
            </a:extLst>
          </p:cNvPr>
          <p:cNvSpPr txBox="1"/>
          <p:nvPr/>
        </p:nvSpPr>
        <p:spPr>
          <a:xfrm>
            <a:off x="979666" y="5223984"/>
            <a:ext cx="741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«Vi ser etter individer som er </a:t>
            </a:r>
            <a:r>
              <a:rPr lang="nb-NO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intellektuelt nysgjerrige</a:t>
            </a:r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som tenker </a:t>
            </a:r>
            <a:r>
              <a:rPr lang="nb-NO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utenfor boksen </a:t>
            </a:r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og som evner å </a:t>
            </a:r>
            <a:r>
              <a:rPr lang="nb-NO" i="1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utfordre</a:t>
            </a:r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nb-NO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9F8F1C6-3331-4AB0-B74D-44C15921F53E}"/>
              </a:ext>
            </a:extLst>
          </p:cNvPr>
          <p:cNvSpPr txBox="1"/>
          <p:nvPr/>
        </p:nvSpPr>
        <p:spPr>
          <a:xfrm>
            <a:off x="3427686" y="3868812"/>
            <a:ext cx="6507838" cy="646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 </a:t>
            </a:r>
            <a:r>
              <a:rPr lang="en-GB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 </a:t>
            </a:r>
            <a:r>
              <a:rPr lang="en-GB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oppfordrer</a:t>
            </a:r>
            <a:r>
              <a:rPr lang="en-GB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kandidater</a:t>
            </a:r>
            <a:r>
              <a:rPr lang="en-GB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med </a:t>
            </a:r>
            <a:r>
              <a:rPr lang="en-GB" i="1" dirty="0" err="1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ulike</a:t>
            </a:r>
            <a:r>
              <a:rPr lang="en-GB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sosioøkonomiske</a:t>
            </a:r>
            <a:r>
              <a:rPr lang="en-GB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GB" i="1" dirty="0" err="1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en-GB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minoritetsbakgrunner</a:t>
            </a:r>
            <a:r>
              <a:rPr lang="en-GB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til</a:t>
            </a:r>
            <a:r>
              <a:rPr lang="en-GB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å </a:t>
            </a:r>
            <a:r>
              <a:rPr lang="en-GB" i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søke</a:t>
            </a:r>
            <a:r>
              <a:rPr lang="en-GB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nb-NO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F7381C-62A4-4AA0-AD9D-B5B1643FD631}"/>
              </a:ext>
            </a:extLst>
          </p:cNvPr>
          <p:cNvSpPr txBox="1"/>
          <p:nvPr/>
        </p:nvSpPr>
        <p:spPr>
          <a:xfrm>
            <a:off x="572592" y="2513639"/>
            <a:ext cx="9173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«Vi ser etter talenter med </a:t>
            </a:r>
            <a:r>
              <a:rPr lang="nb-NO" i="1" dirty="0">
                <a:solidFill>
                  <a:schemeClr val="bg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ulike bakgrunner og innfallsvinkler</a:t>
            </a:r>
            <a:r>
              <a:rPr lang="nb-NO" i="1" dirty="0">
                <a:solidFill>
                  <a:schemeClr val="accent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som liker å ta sjanser. Her er vi ikke redd for å feile, for det er sånn vi lærer og forbedrer oss.» </a:t>
            </a:r>
            <a:endParaRPr lang="nb-NO" i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07648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Norges Bank">
      <a:dk1>
        <a:srgbClr val="1A1A1A"/>
      </a:dk1>
      <a:lt1>
        <a:srgbClr val="FEFFFF"/>
      </a:lt1>
      <a:dk2>
        <a:srgbClr val="002C4C"/>
      </a:dk2>
      <a:lt2>
        <a:srgbClr val="E1E1E1"/>
      </a:lt2>
      <a:accent1>
        <a:srgbClr val="0096D6"/>
      </a:accent1>
      <a:accent2>
        <a:srgbClr val="00B3FF"/>
      </a:accent2>
      <a:accent3>
        <a:srgbClr val="002C4C"/>
      </a:accent3>
      <a:accent4>
        <a:srgbClr val="595959"/>
      </a:accent4>
      <a:accent5>
        <a:srgbClr val="727272"/>
      </a:accent5>
      <a:accent6>
        <a:srgbClr val="F7F7F7"/>
      </a:accent6>
      <a:hlink>
        <a:srgbClr val="002ADD"/>
      </a:hlink>
      <a:folHlink>
        <a:srgbClr val="AE00FF"/>
      </a:folHlink>
    </a:clrScheme>
    <a:fontScheme name="Custom 8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Bank_PPT.potx" id="{D659DBE4-EF1C-4435-B737-1E3ED4A535C9}" vid="{CDB3CF9C-334C-4DFA-9F98-7BA7FF90D3B1}"/>
    </a:ext>
  </a:extLst>
</a:theme>
</file>

<file path=ppt/theme/theme2.xml><?xml version="1.0" encoding="utf-8"?>
<a:theme xmlns:a="http://schemas.openxmlformats.org/drawingml/2006/main" name="1_Office Theme">
  <a:themeElements>
    <a:clrScheme name="NBIM">
      <a:dk1>
        <a:srgbClr val="1A1A1A"/>
      </a:dk1>
      <a:lt1>
        <a:srgbClr val="FFFFFF"/>
      </a:lt1>
      <a:dk2>
        <a:srgbClr val="7BB6CE"/>
      </a:dk2>
      <a:lt2>
        <a:srgbClr val="0096D6"/>
      </a:lt2>
      <a:accent1>
        <a:srgbClr val="2474A3"/>
      </a:accent1>
      <a:accent2>
        <a:srgbClr val="002C4C"/>
      </a:accent2>
      <a:accent3>
        <a:srgbClr val="808080"/>
      </a:accent3>
      <a:accent4>
        <a:srgbClr val="CCCCCC"/>
      </a:accent4>
      <a:accent5>
        <a:srgbClr val="E5E6E6"/>
      </a:accent5>
      <a:accent6>
        <a:srgbClr val="F7F7F7"/>
      </a:accent6>
      <a:hlink>
        <a:srgbClr val="002ADD"/>
      </a:hlink>
      <a:folHlink>
        <a:srgbClr val="AE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NBIM">
      <a:dk1>
        <a:srgbClr val="1A1A1A"/>
      </a:dk1>
      <a:lt1>
        <a:srgbClr val="FFFFFF"/>
      </a:lt1>
      <a:dk2>
        <a:srgbClr val="7BB6CE"/>
      </a:dk2>
      <a:lt2>
        <a:srgbClr val="0096D6"/>
      </a:lt2>
      <a:accent1>
        <a:srgbClr val="2474A3"/>
      </a:accent1>
      <a:accent2>
        <a:srgbClr val="002C4C"/>
      </a:accent2>
      <a:accent3>
        <a:srgbClr val="808080"/>
      </a:accent3>
      <a:accent4>
        <a:srgbClr val="CCCCCC"/>
      </a:accent4>
      <a:accent5>
        <a:srgbClr val="E5E6E6"/>
      </a:accent5>
      <a:accent6>
        <a:srgbClr val="F7F7F7"/>
      </a:accent6>
      <a:hlink>
        <a:srgbClr val="002ADD"/>
      </a:hlink>
      <a:folHlink>
        <a:srgbClr val="AE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BIM_Mal_1" id="{7C6AD279-6093-E946-B285-F5631B0ED72D}" vid="{E95586AC-2068-7C4B-8790-052EB5C51888}"/>
    </a:ext>
  </a:extLst>
</a:theme>
</file>

<file path=ppt/theme/theme5.xml><?xml version="1.0" encoding="utf-8"?>
<a:theme xmlns:a="http://schemas.openxmlformats.org/drawingml/2006/main" name="4_Office Theme">
  <a:themeElements>
    <a:clrScheme name="Norges Bank">
      <a:dk1>
        <a:srgbClr val="1A1A1A"/>
      </a:dk1>
      <a:lt1>
        <a:srgbClr val="FEFFFF"/>
      </a:lt1>
      <a:dk2>
        <a:srgbClr val="002C4C"/>
      </a:dk2>
      <a:lt2>
        <a:srgbClr val="E1E1E1"/>
      </a:lt2>
      <a:accent1>
        <a:srgbClr val="0096D6"/>
      </a:accent1>
      <a:accent2>
        <a:srgbClr val="00B3FF"/>
      </a:accent2>
      <a:accent3>
        <a:srgbClr val="002C4C"/>
      </a:accent3>
      <a:accent4>
        <a:srgbClr val="595959"/>
      </a:accent4>
      <a:accent5>
        <a:srgbClr val="727272"/>
      </a:accent5>
      <a:accent6>
        <a:srgbClr val="F7F7F7"/>
      </a:accent6>
      <a:hlink>
        <a:srgbClr val="002ADD"/>
      </a:hlink>
      <a:folHlink>
        <a:srgbClr val="AE00FF"/>
      </a:folHlink>
    </a:clrScheme>
    <a:fontScheme name="Custom 85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orgesBank_PPT.potx" id="{0ED0451F-9793-487E-9755-4FA4A16E7C7E}" vid="{F1EFD457-CD33-4B03-B5D1-1DE6788F3615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ORGES BANK APRIL">
    <a:dk1>
      <a:sysClr val="windowText" lastClr="000000"/>
    </a:dk1>
    <a:lt1>
      <a:sysClr val="window" lastClr="FFFFFF"/>
    </a:lt1>
    <a:dk2>
      <a:srgbClr val="003C67"/>
    </a:dk2>
    <a:lt2>
      <a:srgbClr val="DDF1F9"/>
    </a:lt2>
    <a:accent1>
      <a:srgbClr val="7BB6CE"/>
    </a:accent1>
    <a:accent2>
      <a:srgbClr val="2C7399"/>
    </a:accent2>
    <a:accent3>
      <a:srgbClr val="A4ACB1"/>
    </a:accent3>
    <a:accent4>
      <a:srgbClr val="643264"/>
    </a:accent4>
    <a:accent5>
      <a:srgbClr val="C2B994"/>
    </a:accent5>
    <a:accent6>
      <a:srgbClr val="007D82"/>
    </a:accent6>
    <a:hlink>
      <a:srgbClr val="0000FF"/>
    </a:hlink>
    <a:folHlink>
      <a:srgbClr val="800080"/>
    </a:folHlink>
  </a:clrScheme>
  <a:fontScheme name="Egendefinert 14">
    <a:majorFont>
      <a:latin typeface="Arial Black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NORGES BANK APRIL">
    <a:dk1>
      <a:sysClr val="windowText" lastClr="000000"/>
    </a:dk1>
    <a:lt1>
      <a:sysClr val="window" lastClr="FFFFFF"/>
    </a:lt1>
    <a:dk2>
      <a:srgbClr val="003C67"/>
    </a:dk2>
    <a:lt2>
      <a:srgbClr val="DDF1F9"/>
    </a:lt2>
    <a:accent1>
      <a:srgbClr val="7BB6CE"/>
    </a:accent1>
    <a:accent2>
      <a:srgbClr val="2C7399"/>
    </a:accent2>
    <a:accent3>
      <a:srgbClr val="A4ACB1"/>
    </a:accent3>
    <a:accent4>
      <a:srgbClr val="643264"/>
    </a:accent4>
    <a:accent5>
      <a:srgbClr val="C2B994"/>
    </a:accent5>
    <a:accent6>
      <a:srgbClr val="007D82"/>
    </a:accent6>
    <a:hlink>
      <a:srgbClr val="0000FF"/>
    </a:hlink>
    <a:folHlink>
      <a:srgbClr val="800080"/>
    </a:folHlink>
  </a:clrScheme>
  <a:fontScheme name="Egendefinert 14">
    <a:majorFont>
      <a:latin typeface="Arial Black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852</TotalTime>
  <Words>190</Words>
  <Application>Microsoft Office PowerPoint</Application>
  <PresentationFormat>Widescreen</PresentationFormat>
  <Paragraphs>62</Paragraphs>
  <Slides>11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Arial</vt:lpstr>
      <vt:lpstr>Azo Sans</vt:lpstr>
      <vt:lpstr>Azo Sans Lt</vt:lpstr>
      <vt:lpstr>Azo Sans Medium</vt:lpstr>
      <vt:lpstr>Calibri</vt:lpstr>
      <vt:lpstr>Wingdings</vt:lpstr>
      <vt:lpstr>2_Office Theme</vt:lpstr>
      <vt:lpstr>1_Office Theme</vt:lpstr>
      <vt:lpstr>3_Office Theme</vt:lpstr>
      <vt:lpstr>4_Custom Design</vt:lpstr>
      <vt:lpstr>4_Office Theme</vt:lpstr>
      <vt:lpstr>Kompetansemangfold</vt:lpstr>
      <vt:lpstr>Norges Bank Et viktig samfunnsoppdrag</vt:lpstr>
      <vt:lpstr>Sentralbanken</vt:lpstr>
      <vt:lpstr>Eksperter over hele verden</vt:lpstr>
      <vt:lpstr>PowerPoint Presentation</vt:lpstr>
      <vt:lpstr>PowerPoint Presentation</vt:lpstr>
      <vt:lpstr>Kompetansemangfold gjennom hele ansattreisen  </vt:lpstr>
      <vt:lpstr>Kompetansemangfold gjennom hele ansattreisen  </vt:lpstr>
      <vt:lpstr>Graduates</vt:lpstr>
      <vt:lpstr>Graduates 2022</vt:lpstr>
      <vt:lpstr>Kompetansemangfold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Kompetansemangfold</dc:title>
  <dc:creator>Svalheim, Anna Jahr</dc:creator>
  <cp:lastModifiedBy>Camilla Bruusgaard Greve</cp:lastModifiedBy>
  <cp:revision>5</cp:revision>
  <dcterms:created xsi:type="dcterms:W3CDTF">2022-01-17T15:18:56Z</dcterms:created>
  <dcterms:modified xsi:type="dcterms:W3CDTF">2022-02-06T17:34:29Z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c1b76d3-b568-498b-bb9f-1eb38e866e55_Enabled">
    <vt:lpwstr>true</vt:lpwstr>
  </property>
  <property fmtid="{D5CDD505-2E9C-101B-9397-08002B2CF9AE}" pid="3" name="MSIP_Label_dc1b76d3-b568-498b-bb9f-1eb38e866e55_SetDate">
    <vt:lpwstr>2022-01-17T15:18:56Z</vt:lpwstr>
  </property>
  <property fmtid="{D5CDD505-2E9C-101B-9397-08002B2CF9AE}" pid="4" name="MSIP_Label_dc1b76d3-b568-498b-bb9f-1eb38e866e55_Method">
    <vt:lpwstr>Standard</vt:lpwstr>
  </property>
  <property fmtid="{D5CDD505-2E9C-101B-9397-08002B2CF9AE}" pid="5" name="MSIP_Label_dc1b76d3-b568-498b-bb9f-1eb38e866e55_Name">
    <vt:lpwstr>dc1b76d3-b568-498b-bb9f-1eb38e866e55</vt:lpwstr>
  </property>
  <property fmtid="{D5CDD505-2E9C-101B-9397-08002B2CF9AE}" pid="6" name="MSIP_Label_dc1b76d3-b568-498b-bb9f-1eb38e866e55_SiteId">
    <vt:lpwstr>4a653e38-cdfe-4046-8620-e0fa13765079</vt:lpwstr>
  </property>
  <property fmtid="{D5CDD505-2E9C-101B-9397-08002B2CF9AE}" pid="7" name="MSIP_Label_dc1b76d3-b568-498b-bb9f-1eb38e866e55_ActionId">
    <vt:lpwstr>72def758-6700-4665-868f-0afc94c17318</vt:lpwstr>
  </property>
  <property fmtid="{D5CDD505-2E9C-101B-9397-08002B2CF9AE}" pid="8" name="MSIP_Label_dc1b76d3-b568-498b-bb9f-1eb38e866e55_ContentBits">
    <vt:lpwstr>0</vt:lpwstr>
  </property>
  <property fmtid="{D5CDD505-2E9C-101B-9397-08002B2CF9AE}" pid="9" name="MSIP_Label_e3d2ef5d-ed46-4894-8a7a-2616ffd746ce_Enabled">
    <vt:lpwstr>true</vt:lpwstr>
  </property>
  <property fmtid="{D5CDD505-2E9C-101B-9397-08002B2CF9AE}" pid="10" name="MSIP_Label_e3d2ef5d-ed46-4894-8a7a-2616ffd746ce_SetDate">
    <vt:lpwstr>2022-02-05T11:43:10Z</vt:lpwstr>
  </property>
  <property fmtid="{D5CDD505-2E9C-101B-9397-08002B2CF9AE}" pid="11" name="MSIP_Label_e3d2ef5d-ed46-4894-8a7a-2616ffd746ce_Method">
    <vt:lpwstr>Standard</vt:lpwstr>
  </property>
  <property fmtid="{D5CDD505-2E9C-101B-9397-08002B2CF9AE}" pid="12" name="MSIP_Label_e3d2ef5d-ed46-4894-8a7a-2616ffd746ce_Name">
    <vt:lpwstr>Ugradert</vt:lpwstr>
  </property>
  <property fmtid="{D5CDD505-2E9C-101B-9397-08002B2CF9AE}" pid="13" name="MSIP_Label_e3d2ef5d-ed46-4894-8a7a-2616ffd746ce_SiteId">
    <vt:lpwstr>2f03bdf4-8893-4a2b-8b81-d17dd9b8e368</vt:lpwstr>
  </property>
  <property fmtid="{D5CDD505-2E9C-101B-9397-08002B2CF9AE}" pid="14" name="MSIP_Label_e3d2ef5d-ed46-4894-8a7a-2616ffd746ce_ActionId">
    <vt:lpwstr>4dc96e39-61e9-455a-bbde-f1d60d011118</vt:lpwstr>
  </property>
  <property fmtid="{D5CDD505-2E9C-101B-9397-08002B2CF9AE}" pid="15" name="MSIP_Label_e3d2ef5d-ed46-4894-8a7a-2616ffd746ce_ContentBits">
    <vt:lpwstr>0</vt:lpwstr>
  </property>
</Properties>
</file>