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90" r:id="rId3"/>
    <p:sldId id="380" r:id="rId4"/>
    <p:sldId id="367" r:id="rId5"/>
    <p:sldId id="368" r:id="rId6"/>
    <p:sldId id="371" r:id="rId7"/>
    <p:sldId id="372" r:id="rId8"/>
    <p:sldId id="373" r:id="rId9"/>
    <p:sldId id="370" r:id="rId10"/>
    <p:sldId id="293" r:id="rId11"/>
    <p:sldId id="360" r:id="rId12"/>
    <p:sldId id="398" r:id="rId13"/>
    <p:sldId id="388" r:id="rId14"/>
    <p:sldId id="394" r:id="rId15"/>
    <p:sldId id="396" r:id="rId16"/>
    <p:sldId id="397" r:id="rId17"/>
    <p:sldId id="385" r:id="rId18"/>
    <p:sldId id="395" r:id="rId19"/>
    <p:sldId id="321" r:id="rId20"/>
    <p:sldId id="391" r:id="rId21"/>
    <p:sldId id="341" r:id="rId22"/>
    <p:sldId id="378" r:id="rId23"/>
    <p:sldId id="377" r:id="rId24"/>
  </p:sldIdLst>
  <p:sldSz cx="9144000" cy="6858000" type="screen4x3"/>
  <p:notesSz cx="6718300" cy="98552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71" autoAdjust="0"/>
  </p:normalViewPr>
  <p:slideViewPr>
    <p:cSldViewPr showGuides="1">
      <p:cViewPr>
        <p:scale>
          <a:sx n="84" d="100"/>
          <a:sy n="84" d="100"/>
        </p:scale>
        <p:origin x="-1548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BEAB10-B385-43A9-874B-DAFE60A0982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DB0A7B42-9F91-4825-93CC-99CAA0E2BF25}">
      <dgm:prSet phldrT="[Tekst]"/>
      <dgm:spPr>
        <a:solidFill>
          <a:srgbClr val="FF0000"/>
        </a:solidFill>
      </dgm:spPr>
      <dgm:t>
        <a:bodyPr/>
        <a:lstStyle/>
        <a:p>
          <a:r>
            <a:rPr lang="nb-NO" smtClean="0"/>
            <a:t>Mål</a:t>
          </a:r>
          <a:endParaRPr lang="nb-NO"/>
        </a:p>
      </dgm:t>
    </dgm:pt>
    <dgm:pt modelId="{5FD03A7B-02B8-43C6-AEC5-AB575C0A6283}" type="parTrans" cxnId="{E55DFB50-B818-4186-8C32-898CAD83ED30}">
      <dgm:prSet/>
      <dgm:spPr/>
      <dgm:t>
        <a:bodyPr/>
        <a:lstStyle/>
        <a:p>
          <a:endParaRPr lang="nb-NO"/>
        </a:p>
      </dgm:t>
    </dgm:pt>
    <dgm:pt modelId="{86DF5A70-F403-43D4-B457-FE1730624D07}" type="sibTrans" cxnId="{E55DFB50-B818-4186-8C32-898CAD83ED30}">
      <dgm:prSet/>
      <dgm:spPr/>
      <dgm:t>
        <a:bodyPr/>
        <a:lstStyle/>
        <a:p>
          <a:endParaRPr lang="nb-NO"/>
        </a:p>
      </dgm:t>
    </dgm:pt>
    <dgm:pt modelId="{27AE95CF-AF77-47D2-91B4-CE9A102348DC}">
      <dgm:prSet phldrT="[Tekst]"/>
      <dgm:spPr/>
      <dgm:t>
        <a:bodyPr/>
        <a:lstStyle/>
        <a:p>
          <a:r>
            <a:rPr lang="nb-NO" smtClean="0"/>
            <a:t>Politiske føringer og målsetninger</a:t>
          </a:r>
          <a:endParaRPr lang="nb-NO"/>
        </a:p>
      </dgm:t>
    </dgm:pt>
    <dgm:pt modelId="{154921D0-642A-4351-99DD-05A292336C80}" type="parTrans" cxnId="{86E9A86F-E9FD-4803-9270-BB591F39BFF9}">
      <dgm:prSet/>
      <dgm:spPr/>
      <dgm:t>
        <a:bodyPr/>
        <a:lstStyle/>
        <a:p>
          <a:endParaRPr lang="nb-NO"/>
        </a:p>
      </dgm:t>
    </dgm:pt>
    <dgm:pt modelId="{9B2E7DE0-729F-45BE-9411-399D440B8002}" type="sibTrans" cxnId="{86E9A86F-E9FD-4803-9270-BB591F39BFF9}">
      <dgm:prSet/>
      <dgm:spPr/>
      <dgm:t>
        <a:bodyPr/>
        <a:lstStyle/>
        <a:p>
          <a:endParaRPr lang="nb-NO"/>
        </a:p>
      </dgm:t>
    </dgm:pt>
    <dgm:pt modelId="{697A99C0-AAC1-4FA1-BC5E-1AEE4A2F4FAE}">
      <dgm:prSet phldrT="[Tekst]"/>
      <dgm:spPr>
        <a:solidFill>
          <a:srgbClr val="FFC000"/>
        </a:solidFill>
      </dgm:spPr>
      <dgm:t>
        <a:bodyPr/>
        <a:lstStyle/>
        <a:p>
          <a:r>
            <a:rPr lang="nb-NO" smtClean="0"/>
            <a:t>Behov</a:t>
          </a:r>
          <a:endParaRPr lang="nb-NO"/>
        </a:p>
      </dgm:t>
    </dgm:pt>
    <dgm:pt modelId="{194E7E2F-AC21-4702-AE1C-456F8186069E}" type="parTrans" cxnId="{A8D7B66E-A0FB-4B9E-902E-40966001667B}">
      <dgm:prSet/>
      <dgm:spPr/>
      <dgm:t>
        <a:bodyPr/>
        <a:lstStyle/>
        <a:p>
          <a:endParaRPr lang="nb-NO"/>
        </a:p>
      </dgm:t>
    </dgm:pt>
    <dgm:pt modelId="{5B5FABCB-1904-4ADF-B065-7123875102DD}" type="sibTrans" cxnId="{A8D7B66E-A0FB-4B9E-902E-40966001667B}">
      <dgm:prSet/>
      <dgm:spPr/>
      <dgm:t>
        <a:bodyPr/>
        <a:lstStyle/>
        <a:p>
          <a:endParaRPr lang="nb-NO"/>
        </a:p>
      </dgm:t>
    </dgm:pt>
    <dgm:pt modelId="{D60C31C7-8E57-4B61-8A7B-ACE881E1DC3E}">
      <dgm:prSet phldrT="[Tekst]"/>
      <dgm:spPr/>
      <dgm:t>
        <a:bodyPr/>
        <a:lstStyle/>
        <a:p>
          <a:r>
            <a:rPr lang="nb-NO" smtClean="0"/>
            <a:t>Utforming av behovene for å nå mål og realisere gevinster</a:t>
          </a:r>
          <a:endParaRPr lang="nb-NO"/>
        </a:p>
      </dgm:t>
    </dgm:pt>
    <dgm:pt modelId="{64C3F364-1457-45BD-858B-FD66FB5D9592}" type="parTrans" cxnId="{70771B4C-578D-4EB4-BCD4-DCF3DD7741B8}">
      <dgm:prSet/>
      <dgm:spPr/>
      <dgm:t>
        <a:bodyPr/>
        <a:lstStyle/>
        <a:p>
          <a:endParaRPr lang="nb-NO"/>
        </a:p>
      </dgm:t>
    </dgm:pt>
    <dgm:pt modelId="{0A973284-A035-4C39-871E-0B00576807F8}" type="sibTrans" cxnId="{70771B4C-578D-4EB4-BCD4-DCF3DD7741B8}">
      <dgm:prSet/>
      <dgm:spPr/>
      <dgm:t>
        <a:bodyPr/>
        <a:lstStyle/>
        <a:p>
          <a:endParaRPr lang="nb-NO"/>
        </a:p>
      </dgm:t>
    </dgm:pt>
    <dgm:pt modelId="{9F714F59-AF78-4392-92FA-9FFB9E5C6E1F}">
      <dgm:prSet phldrT="[Tekst]"/>
      <dgm:spPr>
        <a:solidFill>
          <a:srgbClr val="00B050"/>
        </a:solidFill>
      </dgm:spPr>
      <dgm:t>
        <a:bodyPr/>
        <a:lstStyle/>
        <a:p>
          <a:r>
            <a:rPr lang="nb-NO" smtClean="0"/>
            <a:t>Løsning</a:t>
          </a:r>
          <a:endParaRPr lang="nb-NO"/>
        </a:p>
      </dgm:t>
    </dgm:pt>
    <dgm:pt modelId="{6DD09CA5-B6C1-46A9-9B50-CDEBCECFDCFB}" type="parTrans" cxnId="{18E0EA1F-1DD8-43D2-A3AD-8E89127256EE}">
      <dgm:prSet/>
      <dgm:spPr/>
      <dgm:t>
        <a:bodyPr/>
        <a:lstStyle/>
        <a:p>
          <a:endParaRPr lang="nb-NO"/>
        </a:p>
      </dgm:t>
    </dgm:pt>
    <dgm:pt modelId="{08260D0B-1728-455A-972C-1D59AFE2E2E1}" type="sibTrans" cxnId="{18E0EA1F-1DD8-43D2-A3AD-8E89127256EE}">
      <dgm:prSet/>
      <dgm:spPr/>
      <dgm:t>
        <a:bodyPr/>
        <a:lstStyle/>
        <a:p>
          <a:endParaRPr lang="nb-NO"/>
        </a:p>
      </dgm:t>
    </dgm:pt>
    <dgm:pt modelId="{B258EB41-96CF-4380-B87E-B49B1C9560B0}">
      <dgm:prSet phldrT="[Tekst]"/>
      <dgm:spPr/>
      <dgm:t>
        <a:bodyPr/>
        <a:lstStyle/>
        <a:p>
          <a:r>
            <a:rPr lang="nb-NO" smtClean="0"/>
            <a:t>Implementering og innføring av endret løsning i alle ledd i verdikjeden</a:t>
          </a:r>
          <a:endParaRPr lang="nb-NO"/>
        </a:p>
      </dgm:t>
    </dgm:pt>
    <dgm:pt modelId="{1FB78BC1-A964-4F2A-9C16-180DA535EBF4}" type="parTrans" cxnId="{7C171C5E-C851-4063-A48E-9CD932E8B24F}">
      <dgm:prSet/>
      <dgm:spPr/>
      <dgm:t>
        <a:bodyPr/>
        <a:lstStyle/>
        <a:p>
          <a:endParaRPr lang="nb-NO"/>
        </a:p>
      </dgm:t>
    </dgm:pt>
    <dgm:pt modelId="{7EA565F5-64D3-470E-AC49-436CFF93FBB2}" type="sibTrans" cxnId="{7C171C5E-C851-4063-A48E-9CD932E8B24F}">
      <dgm:prSet/>
      <dgm:spPr/>
      <dgm:t>
        <a:bodyPr/>
        <a:lstStyle/>
        <a:p>
          <a:endParaRPr lang="nb-NO"/>
        </a:p>
      </dgm:t>
    </dgm:pt>
    <dgm:pt modelId="{C2988D35-6051-48D2-BC9A-B3E2E1A565A0}">
      <dgm:prSet phldrT="[Tekst]"/>
      <dgm:spPr>
        <a:solidFill>
          <a:srgbClr val="00B0F0"/>
        </a:solidFill>
      </dgm:spPr>
      <dgm:t>
        <a:bodyPr/>
        <a:lstStyle/>
        <a:p>
          <a:r>
            <a:rPr lang="nb-NO" smtClean="0"/>
            <a:t>Impl.</a:t>
          </a:r>
          <a:endParaRPr lang="nb-NO"/>
        </a:p>
      </dgm:t>
    </dgm:pt>
    <dgm:pt modelId="{2A5A7E28-1CC4-42BA-B405-C60EBAC26532}" type="parTrans" cxnId="{C85B2BC0-DEC3-4746-88D7-E742AD484A17}">
      <dgm:prSet/>
      <dgm:spPr/>
      <dgm:t>
        <a:bodyPr/>
        <a:lstStyle/>
        <a:p>
          <a:endParaRPr lang="nb-NO"/>
        </a:p>
      </dgm:t>
    </dgm:pt>
    <dgm:pt modelId="{9CFAB298-9DBE-47C8-BAFA-017B3C5909EE}" type="sibTrans" cxnId="{C85B2BC0-DEC3-4746-88D7-E742AD484A17}">
      <dgm:prSet/>
      <dgm:spPr/>
      <dgm:t>
        <a:bodyPr/>
        <a:lstStyle/>
        <a:p>
          <a:endParaRPr lang="nb-NO"/>
        </a:p>
      </dgm:t>
    </dgm:pt>
    <dgm:pt modelId="{5152FA0E-C32C-4BDD-AC17-D3D55F10DBB3}">
      <dgm:prSet/>
      <dgm:spPr/>
      <dgm:t>
        <a:bodyPr/>
        <a:lstStyle/>
        <a:p>
          <a:r>
            <a:rPr lang="nb-NO" smtClean="0"/>
            <a:t>Utforming av innhold, prosess og hjemler med krav til endringer i a-ordningen for å dekke behov</a:t>
          </a:r>
          <a:endParaRPr lang="nb-NO"/>
        </a:p>
      </dgm:t>
    </dgm:pt>
    <dgm:pt modelId="{FB7C08AD-FC2D-4416-82E1-910999F7EB61}" type="sibTrans" cxnId="{02AD4A4B-F39C-4832-B0DF-A9B1C70E9EC5}">
      <dgm:prSet/>
      <dgm:spPr/>
      <dgm:t>
        <a:bodyPr/>
        <a:lstStyle/>
        <a:p>
          <a:endParaRPr lang="nb-NO"/>
        </a:p>
      </dgm:t>
    </dgm:pt>
    <dgm:pt modelId="{50BA4980-899D-4DA0-B928-D91A628843D4}" type="parTrans" cxnId="{02AD4A4B-F39C-4832-B0DF-A9B1C70E9EC5}">
      <dgm:prSet/>
      <dgm:spPr/>
      <dgm:t>
        <a:bodyPr/>
        <a:lstStyle/>
        <a:p>
          <a:endParaRPr lang="nb-NO"/>
        </a:p>
      </dgm:t>
    </dgm:pt>
    <dgm:pt modelId="{A67F4EDC-7109-4A49-A467-B9A3A4DE659E}" type="pres">
      <dgm:prSet presAssocID="{DABEAB10-B385-43A9-874B-DAFE60A0982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1AEA5313-FC9D-4FF9-BBC2-02CFEBBFC89C}" type="pres">
      <dgm:prSet presAssocID="{DB0A7B42-9F91-4825-93CC-99CAA0E2BF25}" presName="composite" presStyleCnt="0"/>
      <dgm:spPr/>
    </dgm:pt>
    <dgm:pt modelId="{868361A3-202D-4179-8FA4-B9521F13042C}" type="pres">
      <dgm:prSet presAssocID="{DB0A7B42-9F91-4825-93CC-99CAA0E2BF25}" presName="parentText" presStyleLbl="alignNode1" presStyleIdx="0" presStyleCnt="4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nb-NO"/>
        </a:p>
      </dgm:t>
    </dgm:pt>
    <dgm:pt modelId="{BA0030AF-7564-45A2-97D8-AB23ED5218D6}" type="pres">
      <dgm:prSet presAssocID="{DB0A7B42-9F91-4825-93CC-99CAA0E2BF25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06B4A9D-2C92-4E06-9166-2E09DA891FEE}" type="pres">
      <dgm:prSet presAssocID="{86DF5A70-F403-43D4-B457-FE1730624D07}" presName="sp" presStyleCnt="0"/>
      <dgm:spPr/>
    </dgm:pt>
    <dgm:pt modelId="{4A7A5F8F-CF2A-466B-9359-05BC101207CE}" type="pres">
      <dgm:prSet presAssocID="{697A99C0-AAC1-4FA1-BC5E-1AEE4A2F4FAE}" presName="composite" presStyleCnt="0"/>
      <dgm:spPr/>
    </dgm:pt>
    <dgm:pt modelId="{D82DCD74-87A8-4852-B355-45D7784390AF}" type="pres">
      <dgm:prSet presAssocID="{697A99C0-AAC1-4FA1-BC5E-1AEE4A2F4FAE}" presName="parentText" presStyleLbl="alignNode1" presStyleIdx="1" presStyleCnt="4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nb-NO"/>
        </a:p>
      </dgm:t>
    </dgm:pt>
    <dgm:pt modelId="{6BDCA2A3-535D-46D4-AFA2-8B5E57985C70}" type="pres">
      <dgm:prSet presAssocID="{697A99C0-AAC1-4FA1-BC5E-1AEE4A2F4FAE}" presName="descendantText" presStyleLbl="alignAcc1" presStyleIdx="1" presStyleCnt="4" custLinFactNeighborX="0" custLinFactNeighborY="260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F1761DA-1B10-434C-9276-135151BA2FA6}" type="pres">
      <dgm:prSet presAssocID="{5B5FABCB-1904-4ADF-B065-7123875102DD}" presName="sp" presStyleCnt="0"/>
      <dgm:spPr/>
    </dgm:pt>
    <dgm:pt modelId="{98112388-DBA5-4122-A599-77F19157F9FA}" type="pres">
      <dgm:prSet presAssocID="{9F714F59-AF78-4392-92FA-9FFB9E5C6E1F}" presName="composite" presStyleCnt="0"/>
      <dgm:spPr/>
    </dgm:pt>
    <dgm:pt modelId="{04626AF3-3D06-4B9B-8CC6-22A5313CD5CA}" type="pres">
      <dgm:prSet presAssocID="{9F714F59-AF78-4392-92FA-9FFB9E5C6E1F}" presName="parentText" presStyleLbl="alignNode1" presStyleIdx="2" presStyleCnt="4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nb-NO"/>
        </a:p>
      </dgm:t>
    </dgm:pt>
    <dgm:pt modelId="{7C1DC50E-DCCF-4CA9-B27B-363B77E7445E}" type="pres">
      <dgm:prSet presAssocID="{9F714F59-AF78-4392-92FA-9FFB9E5C6E1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EE626BC-8430-4287-B162-13E9F83E20E1}" type="pres">
      <dgm:prSet presAssocID="{08260D0B-1728-455A-972C-1D59AFE2E2E1}" presName="sp" presStyleCnt="0"/>
      <dgm:spPr/>
    </dgm:pt>
    <dgm:pt modelId="{83883197-72D5-4A24-A15E-E2F93FBA64CB}" type="pres">
      <dgm:prSet presAssocID="{C2988D35-6051-48D2-BC9A-B3E2E1A565A0}" presName="composite" presStyleCnt="0"/>
      <dgm:spPr/>
    </dgm:pt>
    <dgm:pt modelId="{35D42635-A888-4D37-ACBA-CFB9BB0E9078}" type="pres">
      <dgm:prSet presAssocID="{C2988D35-6051-48D2-BC9A-B3E2E1A565A0}" presName="parentText" presStyleLbl="alignNode1" presStyleIdx="3" presStyleCnt="4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nb-NO"/>
        </a:p>
      </dgm:t>
    </dgm:pt>
    <dgm:pt modelId="{20A80CAC-AF0B-4A18-9BE7-8DB7E0ED61B2}" type="pres">
      <dgm:prSet presAssocID="{C2988D35-6051-48D2-BC9A-B3E2E1A565A0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02AD4A4B-F39C-4832-B0DF-A9B1C70E9EC5}" srcId="{9F714F59-AF78-4392-92FA-9FFB9E5C6E1F}" destId="{5152FA0E-C32C-4BDD-AC17-D3D55F10DBB3}" srcOrd="0" destOrd="0" parTransId="{50BA4980-899D-4DA0-B928-D91A628843D4}" sibTransId="{FB7C08AD-FC2D-4416-82E1-910999F7EB61}"/>
    <dgm:cxn modelId="{392FB44C-0428-48BD-8774-D61354DEA7B4}" type="presOf" srcId="{27AE95CF-AF77-47D2-91B4-CE9A102348DC}" destId="{BA0030AF-7564-45A2-97D8-AB23ED5218D6}" srcOrd="0" destOrd="0" presId="urn:microsoft.com/office/officeart/2005/8/layout/chevron2"/>
    <dgm:cxn modelId="{18E0EA1F-1DD8-43D2-A3AD-8E89127256EE}" srcId="{DABEAB10-B385-43A9-874B-DAFE60A09821}" destId="{9F714F59-AF78-4392-92FA-9FFB9E5C6E1F}" srcOrd="2" destOrd="0" parTransId="{6DD09CA5-B6C1-46A9-9B50-CDEBCECFDCFB}" sibTransId="{08260D0B-1728-455A-972C-1D59AFE2E2E1}"/>
    <dgm:cxn modelId="{E55DFB50-B818-4186-8C32-898CAD83ED30}" srcId="{DABEAB10-B385-43A9-874B-DAFE60A09821}" destId="{DB0A7B42-9F91-4825-93CC-99CAA0E2BF25}" srcOrd="0" destOrd="0" parTransId="{5FD03A7B-02B8-43C6-AEC5-AB575C0A6283}" sibTransId="{86DF5A70-F403-43D4-B457-FE1730624D07}"/>
    <dgm:cxn modelId="{DBD26B3E-DF4D-4B3B-A5EC-E5F759969C31}" type="presOf" srcId="{B258EB41-96CF-4380-B87E-B49B1C9560B0}" destId="{20A80CAC-AF0B-4A18-9BE7-8DB7E0ED61B2}" srcOrd="0" destOrd="0" presId="urn:microsoft.com/office/officeart/2005/8/layout/chevron2"/>
    <dgm:cxn modelId="{7F093AA1-B813-4AF4-BEA3-8E229E4A08FF}" type="presOf" srcId="{DABEAB10-B385-43A9-874B-DAFE60A09821}" destId="{A67F4EDC-7109-4A49-A467-B9A3A4DE659E}" srcOrd="0" destOrd="0" presId="urn:microsoft.com/office/officeart/2005/8/layout/chevron2"/>
    <dgm:cxn modelId="{EF1C629F-CBC1-4B77-90A2-B94471D82D23}" type="presOf" srcId="{DB0A7B42-9F91-4825-93CC-99CAA0E2BF25}" destId="{868361A3-202D-4179-8FA4-B9521F13042C}" srcOrd="0" destOrd="0" presId="urn:microsoft.com/office/officeart/2005/8/layout/chevron2"/>
    <dgm:cxn modelId="{F5A2D4F8-895D-46BF-9DD4-B0F997F49328}" type="presOf" srcId="{9F714F59-AF78-4392-92FA-9FFB9E5C6E1F}" destId="{04626AF3-3D06-4B9B-8CC6-22A5313CD5CA}" srcOrd="0" destOrd="0" presId="urn:microsoft.com/office/officeart/2005/8/layout/chevron2"/>
    <dgm:cxn modelId="{18B1D3E1-A243-41CF-A81E-BFF3B09DEC8A}" type="presOf" srcId="{C2988D35-6051-48D2-BC9A-B3E2E1A565A0}" destId="{35D42635-A888-4D37-ACBA-CFB9BB0E9078}" srcOrd="0" destOrd="0" presId="urn:microsoft.com/office/officeart/2005/8/layout/chevron2"/>
    <dgm:cxn modelId="{827D90F5-4917-447F-997E-738F459D4C97}" type="presOf" srcId="{D60C31C7-8E57-4B61-8A7B-ACE881E1DC3E}" destId="{6BDCA2A3-535D-46D4-AFA2-8B5E57985C70}" srcOrd="0" destOrd="0" presId="urn:microsoft.com/office/officeart/2005/8/layout/chevron2"/>
    <dgm:cxn modelId="{CD9CDAB6-8F5E-4B83-8D31-E9001A27EFF5}" type="presOf" srcId="{697A99C0-AAC1-4FA1-BC5E-1AEE4A2F4FAE}" destId="{D82DCD74-87A8-4852-B355-45D7784390AF}" srcOrd="0" destOrd="0" presId="urn:microsoft.com/office/officeart/2005/8/layout/chevron2"/>
    <dgm:cxn modelId="{86E9A86F-E9FD-4803-9270-BB591F39BFF9}" srcId="{DB0A7B42-9F91-4825-93CC-99CAA0E2BF25}" destId="{27AE95CF-AF77-47D2-91B4-CE9A102348DC}" srcOrd="0" destOrd="0" parTransId="{154921D0-642A-4351-99DD-05A292336C80}" sibTransId="{9B2E7DE0-729F-45BE-9411-399D440B8002}"/>
    <dgm:cxn modelId="{E22C2FFC-967C-4F8B-B361-12D89B324AA1}" type="presOf" srcId="{5152FA0E-C32C-4BDD-AC17-D3D55F10DBB3}" destId="{7C1DC50E-DCCF-4CA9-B27B-363B77E7445E}" srcOrd="0" destOrd="0" presId="urn:microsoft.com/office/officeart/2005/8/layout/chevron2"/>
    <dgm:cxn modelId="{C85B2BC0-DEC3-4746-88D7-E742AD484A17}" srcId="{DABEAB10-B385-43A9-874B-DAFE60A09821}" destId="{C2988D35-6051-48D2-BC9A-B3E2E1A565A0}" srcOrd="3" destOrd="0" parTransId="{2A5A7E28-1CC4-42BA-B405-C60EBAC26532}" sibTransId="{9CFAB298-9DBE-47C8-BAFA-017B3C5909EE}"/>
    <dgm:cxn modelId="{70771B4C-578D-4EB4-BCD4-DCF3DD7741B8}" srcId="{697A99C0-AAC1-4FA1-BC5E-1AEE4A2F4FAE}" destId="{D60C31C7-8E57-4B61-8A7B-ACE881E1DC3E}" srcOrd="0" destOrd="0" parTransId="{64C3F364-1457-45BD-858B-FD66FB5D9592}" sibTransId="{0A973284-A035-4C39-871E-0B00576807F8}"/>
    <dgm:cxn modelId="{A8D7B66E-A0FB-4B9E-902E-40966001667B}" srcId="{DABEAB10-B385-43A9-874B-DAFE60A09821}" destId="{697A99C0-AAC1-4FA1-BC5E-1AEE4A2F4FAE}" srcOrd="1" destOrd="0" parTransId="{194E7E2F-AC21-4702-AE1C-456F8186069E}" sibTransId="{5B5FABCB-1904-4ADF-B065-7123875102DD}"/>
    <dgm:cxn modelId="{7C171C5E-C851-4063-A48E-9CD932E8B24F}" srcId="{C2988D35-6051-48D2-BC9A-B3E2E1A565A0}" destId="{B258EB41-96CF-4380-B87E-B49B1C9560B0}" srcOrd="0" destOrd="0" parTransId="{1FB78BC1-A964-4F2A-9C16-180DA535EBF4}" sibTransId="{7EA565F5-64D3-470E-AC49-436CFF93FBB2}"/>
    <dgm:cxn modelId="{C266298D-DF6B-42C8-B921-021FF1FD88C6}" type="presParOf" srcId="{A67F4EDC-7109-4A49-A467-B9A3A4DE659E}" destId="{1AEA5313-FC9D-4FF9-BBC2-02CFEBBFC89C}" srcOrd="0" destOrd="0" presId="urn:microsoft.com/office/officeart/2005/8/layout/chevron2"/>
    <dgm:cxn modelId="{BB54D2EB-2455-44AF-A323-6F64C0860E37}" type="presParOf" srcId="{1AEA5313-FC9D-4FF9-BBC2-02CFEBBFC89C}" destId="{868361A3-202D-4179-8FA4-B9521F13042C}" srcOrd="0" destOrd="0" presId="urn:microsoft.com/office/officeart/2005/8/layout/chevron2"/>
    <dgm:cxn modelId="{902D42EB-81B2-4186-B031-14A919AA8656}" type="presParOf" srcId="{1AEA5313-FC9D-4FF9-BBC2-02CFEBBFC89C}" destId="{BA0030AF-7564-45A2-97D8-AB23ED5218D6}" srcOrd="1" destOrd="0" presId="urn:microsoft.com/office/officeart/2005/8/layout/chevron2"/>
    <dgm:cxn modelId="{A0D9D819-6469-4A10-85DC-53E6C57DF3ED}" type="presParOf" srcId="{A67F4EDC-7109-4A49-A467-B9A3A4DE659E}" destId="{506B4A9D-2C92-4E06-9166-2E09DA891FEE}" srcOrd="1" destOrd="0" presId="urn:microsoft.com/office/officeart/2005/8/layout/chevron2"/>
    <dgm:cxn modelId="{AEF2C17B-CA5E-4C18-8240-B26C1B6993D0}" type="presParOf" srcId="{A67F4EDC-7109-4A49-A467-B9A3A4DE659E}" destId="{4A7A5F8F-CF2A-466B-9359-05BC101207CE}" srcOrd="2" destOrd="0" presId="urn:microsoft.com/office/officeart/2005/8/layout/chevron2"/>
    <dgm:cxn modelId="{DF25B247-4207-4D8C-8C9B-A3092756569A}" type="presParOf" srcId="{4A7A5F8F-CF2A-466B-9359-05BC101207CE}" destId="{D82DCD74-87A8-4852-B355-45D7784390AF}" srcOrd="0" destOrd="0" presId="urn:microsoft.com/office/officeart/2005/8/layout/chevron2"/>
    <dgm:cxn modelId="{9FF1696D-38D3-45C8-9A30-A4F237B46A8F}" type="presParOf" srcId="{4A7A5F8F-CF2A-466B-9359-05BC101207CE}" destId="{6BDCA2A3-535D-46D4-AFA2-8B5E57985C70}" srcOrd="1" destOrd="0" presId="urn:microsoft.com/office/officeart/2005/8/layout/chevron2"/>
    <dgm:cxn modelId="{F7ED8A61-3B2B-4CDA-89D1-731AC5184DB5}" type="presParOf" srcId="{A67F4EDC-7109-4A49-A467-B9A3A4DE659E}" destId="{AF1761DA-1B10-434C-9276-135151BA2FA6}" srcOrd="3" destOrd="0" presId="urn:microsoft.com/office/officeart/2005/8/layout/chevron2"/>
    <dgm:cxn modelId="{A924EF90-C6F9-41F9-BBED-626F6F8EC4BA}" type="presParOf" srcId="{A67F4EDC-7109-4A49-A467-B9A3A4DE659E}" destId="{98112388-DBA5-4122-A599-77F19157F9FA}" srcOrd="4" destOrd="0" presId="urn:microsoft.com/office/officeart/2005/8/layout/chevron2"/>
    <dgm:cxn modelId="{F4A28C94-654D-41EC-8DF6-DB425A2C1EC0}" type="presParOf" srcId="{98112388-DBA5-4122-A599-77F19157F9FA}" destId="{04626AF3-3D06-4B9B-8CC6-22A5313CD5CA}" srcOrd="0" destOrd="0" presId="urn:microsoft.com/office/officeart/2005/8/layout/chevron2"/>
    <dgm:cxn modelId="{67AD6F40-DB39-4C66-845B-89BAF215C7FD}" type="presParOf" srcId="{98112388-DBA5-4122-A599-77F19157F9FA}" destId="{7C1DC50E-DCCF-4CA9-B27B-363B77E7445E}" srcOrd="1" destOrd="0" presId="urn:microsoft.com/office/officeart/2005/8/layout/chevron2"/>
    <dgm:cxn modelId="{67E5B856-832A-40F5-BE5A-4458D662AC9B}" type="presParOf" srcId="{A67F4EDC-7109-4A49-A467-B9A3A4DE659E}" destId="{DEE626BC-8430-4287-B162-13E9F83E20E1}" srcOrd="5" destOrd="0" presId="urn:microsoft.com/office/officeart/2005/8/layout/chevron2"/>
    <dgm:cxn modelId="{E2F48501-1157-4EF5-A46C-89A8B09388ED}" type="presParOf" srcId="{A67F4EDC-7109-4A49-A467-B9A3A4DE659E}" destId="{83883197-72D5-4A24-A15E-E2F93FBA64CB}" srcOrd="6" destOrd="0" presId="urn:microsoft.com/office/officeart/2005/8/layout/chevron2"/>
    <dgm:cxn modelId="{6D0A12C6-10D6-4961-89F1-9BFA78FFCAE7}" type="presParOf" srcId="{83883197-72D5-4A24-A15E-E2F93FBA64CB}" destId="{35D42635-A888-4D37-ACBA-CFB9BB0E9078}" srcOrd="0" destOrd="0" presId="urn:microsoft.com/office/officeart/2005/8/layout/chevron2"/>
    <dgm:cxn modelId="{39489002-CC53-46EB-ACA6-7EEC4F64A992}" type="presParOf" srcId="{83883197-72D5-4A24-A15E-E2F93FBA64CB}" destId="{20A80CAC-AF0B-4A18-9BE7-8DB7E0ED61B2}" srcOrd="1" destOrd="0" presId="urn:microsoft.com/office/officeart/2005/8/layout/chevron2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0D876E-4F0F-4788-A442-283FA0384326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A1CE6BC3-D40B-4C4A-BFAE-968003BD0779}">
      <dgm:prSet phldrT="[Tekst]"/>
      <dgm:spPr/>
      <dgm:t>
        <a:bodyPr/>
        <a:lstStyle/>
        <a:p>
          <a:endParaRPr lang="nb-NO"/>
        </a:p>
      </dgm:t>
    </dgm:pt>
    <dgm:pt modelId="{50D897AD-8168-4B56-A0C6-8471FEF759C6}" type="parTrans" cxnId="{0E10E5B5-773A-4B51-8646-D9A66A7605F2}">
      <dgm:prSet/>
      <dgm:spPr/>
      <dgm:t>
        <a:bodyPr/>
        <a:lstStyle/>
        <a:p>
          <a:endParaRPr lang="nb-NO"/>
        </a:p>
      </dgm:t>
    </dgm:pt>
    <dgm:pt modelId="{9AFFB954-B99B-42B8-A383-37FBAEC58199}" type="sibTrans" cxnId="{0E10E5B5-773A-4B51-8646-D9A66A7605F2}">
      <dgm:prSet/>
      <dgm:spPr>
        <a:solidFill>
          <a:srgbClr val="002060">
            <a:alpha val="50000"/>
          </a:srgbClr>
        </a:solidFill>
      </dgm:spPr>
      <dgm:t>
        <a:bodyPr/>
        <a:lstStyle/>
        <a:p>
          <a:endParaRPr lang="nb-NO"/>
        </a:p>
      </dgm:t>
    </dgm:pt>
    <dgm:pt modelId="{02E0E810-255E-4736-8677-7F289483EBD0}">
      <dgm:prSet phldrT="[Tekst]" phldr="1"/>
      <dgm:spPr/>
      <dgm:t>
        <a:bodyPr/>
        <a:lstStyle/>
        <a:p>
          <a:endParaRPr lang="nb-NO"/>
        </a:p>
      </dgm:t>
    </dgm:pt>
    <dgm:pt modelId="{0DDB9C5A-CF79-4FAB-8D06-5BCDA079F3D1}" type="sibTrans" cxnId="{3048478E-F286-4D5C-9DE0-1A53BA57E486}">
      <dgm:prSet/>
      <dgm:spPr>
        <a:solidFill>
          <a:srgbClr val="002060">
            <a:alpha val="50000"/>
          </a:srgbClr>
        </a:solidFill>
      </dgm:spPr>
      <dgm:t>
        <a:bodyPr/>
        <a:lstStyle/>
        <a:p>
          <a:endParaRPr lang="nb-NO"/>
        </a:p>
      </dgm:t>
    </dgm:pt>
    <dgm:pt modelId="{86CEB38D-DEDC-4DBC-B2BB-FCDACC01A4F2}" type="parTrans" cxnId="{3048478E-F286-4D5C-9DE0-1A53BA57E486}">
      <dgm:prSet/>
      <dgm:spPr/>
      <dgm:t>
        <a:bodyPr/>
        <a:lstStyle/>
        <a:p>
          <a:endParaRPr lang="nb-NO"/>
        </a:p>
      </dgm:t>
    </dgm:pt>
    <dgm:pt modelId="{BD2C684E-6FF8-4909-B5BF-6DC099B7B8A6}" type="pres">
      <dgm:prSet presAssocID="{510D876E-4F0F-4788-A442-283FA038432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D13CF694-B1C0-41E0-8B6B-C44DEFFBA5A2}" type="pres">
      <dgm:prSet presAssocID="{02E0E810-255E-4736-8677-7F289483EBD0}" presName="dummy" presStyleCnt="0"/>
      <dgm:spPr/>
    </dgm:pt>
    <dgm:pt modelId="{5B4E5216-B787-4E40-9E63-2A7D061B7F30}" type="pres">
      <dgm:prSet presAssocID="{02E0E810-255E-4736-8677-7F289483EBD0}" presName="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F205F7B-3F77-467F-9476-B2094460BDD9}" type="pres">
      <dgm:prSet presAssocID="{0DDB9C5A-CF79-4FAB-8D06-5BCDA079F3D1}" presName="sibTrans" presStyleLbl="node1" presStyleIdx="0" presStyleCnt="2" custAng="5400000" custScaleX="95751"/>
      <dgm:spPr/>
      <dgm:t>
        <a:bodyPr/>
        <a:lstStyle/>
        <a:p>
          <a:endParaRPr lang="nb-NO"/>
        </a:p>
      </dgm:t>
    </dgm:pt>
    <dgm:pt modelId="{0A6D2AD7-EEAC-4C90-908B-AEB682EB4D6E}" type="pres">
      <dgm:prSet presAssocID="{A1CE6BC3-D40B-4C4A-BFAE-968003BD0779}" presName="dummy" presStyleCnt="0"/>
      <dgm:spPr/>
    </dgm:pt>
    <dgm:pt modelId="{CE518BE3-0F88-4462-85CC-4048335D32A7}" type="pres">
      <dgm:prSet presAssocID="{A1CE6BC3-D40B-4C4A-BFAE-968003BD0779}" presName="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2A463DA-CD33-4031-BA61-D64D52C4EBD7}" type="pres">
      <dgm:prSet presAssocID="{9AFFB954-B99B-42B8-A383-37FBAEC58199}" presName="sibTrans" presStyleLbl="node1" presStyleIdx="1" presStyleCnt="2" custAng="5400000"/>
      <dgm:spPr/>
      <dgm:t>
        <a:bodyPr/>
        <a:lstStyle/>
        <a:p>
          <a:endParaRPr lang="nb-NO"/>
        </a:p>
      </dgm:t>
    </dgm:pt>
  </dgm:ptLst>
  <dgm:cxnLst>
    <dgm:cxn modelId="{DF6D8B08-7186-4FA7-A38D-FE1C0EF040FC}" type="presOf" srcId="{510D876E-4F0F-4788-A442-283FA0384326}" destId="{BD2C684E-6FF8-4909-B5BF-6DC099B7B8A6}" srcOrd="0" destOrd="0" presId="urn:microsoft.com/office/officeart/2005/8/layout/cycle1"/>
    <dgm:cxn modelId="{0E10E5B5-773A-4B51-8646-D9A66A7605F2}" srcId="{510D876E-4F0F-4788-A442-283FA0384326}" destId="{A1CE6BC3-D40B-4C4A-BFAE-968003BD0779}" srcOrd="1" destOrd="0" parTransId="{50D897AD-8168-4B56-A0C6-8471FEF759C6}" sibTransId="{9AFFB954-B99B-42B8-A383-37FBAEC58199}"/>
    <dgm:cxn modelId="{CA663AAD-BADC-4BEA-BE33-1B4D58951FFB}" type="presOf" srcId="{02E0E810-255E-4736-8677-7F289483EBD0}" destId="{5B4E5216-B787-4E40-9E63-2A7D061B7F30}" srcOrd="0" destOrd="0" presId="urn:microsoft.com/office/officeart/2005/8/layout/cycle1"/>
    <dgm:cxn modelId="{7FA3E71C-C8BB-4F80-A477-0237220CDE5D}" type="presOf" srcId="{A1CE6BC3-D40B-4C4A-BFAE-968003BD0779}" destId="{CE518BE3-0F88-4462-85CC-4048335D32A7}" srcOrd="0" destOrd="0" presId="urn:microsoft.com/office/officeart/2005/8/layout/cycle1"/>
    <dgm:cxn modelId="{D52AAFA4-3B96-4A66-AF89-66282258F6F5}" type="presOf" srcId="{9AFFB954-B99B-42B8-A383-37FBAEC58199}" destId="{32A463DA-CD33-4031-BA61-D64D52C4EBD7}" srcOrd="0" destOrd="0" presId="urn:microsoft.com/office/officeart/2005/8/layout/cycle1"/>
    <dgm:cxn modelId="{60B7D392-3964-4F69-8486-CE4F2354955B}" type="presOf" srcId="{0DDB9C5A-CF79-4FAB-8D06-5BCDA079F3D1}" destId="{CF205F7B-3F77-467F-9476-B2094460BDD9}" srcOrd="0" destOrd="0" presId="urn:microsoft.com/office/officeart/2005/8/layout/cycle1"/>
    <dgm:cxn modelId="{3048478E-F286-4D5C-9DE0-1A53BA57E486}" srcId="{510D876E-4F0F-4788-A442-283FA0384326}" destId="{02E0E810-255E-4736-8677-7F289483EBD0}" srcOrd="0" destOrd="0" parTransId="{86CEB38D-DEDC-4DBC-B2BB-FCDACC01A4F2}" sibTransId="{0DDB9C5A-CF79-4FAB-8D06-5BCDA079F3D1}"/>
    <dgm:cxn modelId="{8493A6CC-A3DB-4515-8351-F6A4231369F6}" type="presParOf" srcId="{BD2C684E-6FF8-4909-B5BF-6DC099B7B8A6}" destId="{D13CF694-B1C0-41E0-8B6B-C44DEFFBA5A2}" srcOrd="0" destOrd="0" presId="urn:microsoft.com/office/officeart/2005/8/layout/cycle1"/>
    <dgm:cxn modelId="{0423AFEF-C91D-4032-AF10-F8E47797F92F}" type="presParOf" srcId="{BD2C684E-6FF8-4909-B5BF-6DC099B7B8A6}" destId="{5B4E5216-B787-4E40-9E63-2A7D061B7F30}" srcOrd="1" destOrd="0" presId="urn:microsoft.com/office/officeart/2005/8/layout/cycle1"/>
    <dgm:cxn modelId="{4BDD7EB3-1385-4124-870F-B68692828D26}" type="presParOf" srcId="{BD2C684E-6FF8-4909-B5BF-6DC099B7B8A6}" destId="{CF205F7B-3F77-467F-9476-B2094460BDD9}" srcOrd="2" destOrd="0" presId="urn:microsoft.com/office/officeart/2005/8/layout/cycle1"/>
    <dgm:cxn modelId="{E42B9A99-BCE8-4964-A332-CA2B829B8EB5}" type="presParOf" srcId="{BD2C684E-6FF8-4909-B5BF-6DC099B7B8A6}" destId="{0A6D2AD7-EEAC-4C90-908B-AEB682EB4D6E}" srcOrd="3" destOrd="0" presId="urn:microsoft.com/office/officeart/2005/8/layout/cycle1"/>
    <dgm:cxn modelId="{E5308C6B-FF46-4F35-9708-7A973E86A818}" type="presParOf" srcId="{BD2C684E-6FF8-4909-B5BF-6DC099B7B8A6}" destId="{CE518BE3-0F88-4462-85CC-4048335D32A7}" srcOrd="4" destOrd="0" presId="urn:microsoft.com/office/officeart/2005/8/layout/cycle1"/>
    <dgm:cxn modelId="{4171B9D0-F5BB-438A-9BD3-97CC20A5B826}" type="presParOf" srcId="{BD2C684E-6FF8-4909-B5BF-6DC099B7B8A6}" destId="{32A463DA-CD33-4031-BA61-D64D52C4EBD7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55358D-A863-4D92-8570-5952D8C056E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5743EF97-6BDE-429A-950C-E811CD32D4A2}">
      <dgm:prSet phldrT="[Teks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nb-NO" sz="1800" smtClean="0"/>
        </a:p>
        <a:p>
          <a:r>
            <a:rPr lang="nb-NO" sz="4000" smtClean="0"/>
            <a:t>Samordningen</a:t>
          </a:r>
          <a:endParaRPr lang="nb-NO" sz="4000"/>
        </a:p>
      </dgm:t>
    </dgm:pt>
    <dgm:pt modelId="{F2EDC2E6-7392-40C4-83E9-42BFDF96B2FD}" type="parTrans" cxnId="{241BCF39-BDE9-4E90-8981-E90F79741627}">
      <dgm:prSet/>
      <dgm:spPr/>
      <dgm:t>
        <a:bodyPr/>
        <a:lstStyle/>
        <a:p>
          <a:endParaRPr lang="nb-NO"/>
        </a:p>
      </dgm:t>
    </dgm:pt>
    <dgm:pt modelId="{8F841B1D-5AC3-4974-9441-2210F1748768}" type="sibTrans" cxnId="{241BCF39-BDE9-4E90-8981-E90F79741627}">
      <dgm:prSet/>
      <dgm:spPr/>
      <dgm:t>
        <a:bodyPr/>
        <a:lstStyle/>
        <a:p>
          <a:endParaRPr lang="nb-NO"/>
        </a:p>
      </dgm:t>
    </dgm:pt>
    <dgm:pt modelId="{6478864F-F2D7-4423-A8CF-43C315418B5E}">
      <dgm:prSet phldrT="[Tekst]"/>
      <dgm:spPr>
        <a:solidFill>
          <a:srgbClr val="FF0000"/>
        </a:solidFill>
      </dgm:spPr>
      <dgm:t>
        <a:bodyPr/>
        <a:lstStyle/>
        <a:p>
          <a:r>
            <a:rPr lang="nb-NO" smtClean="0"/>
            <a:t>Lover og forskrifter</a:t>
          </a:r>
          <a:endParaRPr lang="nb-NO"/>
        </a:p>
      </dgm:t>
    </dgm:pt>
    <dgm:pt modelId="{9D8C37B4-4B81-467F-98B7-CFACC3445297}" type="parTrans" cxnId="{57D15697-028B-4527-8670-365B4FCF6FDD}">
      <dgm:prSet/>
      <dgm:spPr/>
      <dgm:t>
        <a:bodyPr/>
        <a:lstStyle/>
        <a:p>
          <a:endParaRPr lang="nb-NO"/>
        </a:p>
      </dgm:t>
    </dgm:pt>
    <dgm:pt modelId="{3BF16FB5-1246-4012-88B8-FD7ADAA9EFF0}" type="sibTrans" cxnId="{57D15697-028B-4527-8670-365B4FCF6FDD}">
      <dgm:prSet/>
      <dgm:spPr/>
      <dgm:t>
        <a:bodyPr/>
        <a:lstStyle/>
        <a:p>
          <a:endParaRPr lang="nb-NO"/>
        </a:p>
      </dgm:t>
    </dgm:pt>
    <dgm:pt modelId="{9A066E71-8225-4002-83BB-231CBAAE93A6}">
      <dgm:prSet phldrT="[Tekst]"/>
      <dgm:spPr>
        <a:solidFill>
          <a:srgbClr val="FFC000"/>
        </a:solidFill>
      </dgm:spPr>
      <dgm:t>
        <a:bodyPr/>
        <a:lstStyle/>
        <a:p>
          <a:r>
            <a:rPr lang="nb-NO" smtClean="0"/>
            <a:t>Semantikk</a:t>
          </a:r>
          <a:endParaRPr lang="nb-NO"/>
        </a:p>
      </dgm:t>
    </dgm:pt>
    <dgm:pt modelId="{6709E03E-2174-4EC9-87DB-1B35A6ABC798}" type="parTrans" cxnId="{E7CDD8F7-320C-40EE-9EFA-95A92B726D0E}">
      <dgm:prSet/>
      <dgm:spPr/>
      <dgm:t>
        <a:bodyPr/>
        <a:lstStyle/>
        <a:p>
          <a:endParaRPr lang="nb-NO"/>
        </a:p>
      </dgm:t>
    </dgm:pt>
    <dgm:pt modelId="{A536825F-81B4-4A31-9EB2-209D87633ED1}" type="sibTrans" cxnId="{E7CDD8F7-320C-40EE-9EFA-95A92B726D0E}">
      <dgm:prSet/>
      <dgm:spPr/>
      <dgm:t>
        <a:bodyPr/>
        <a:lstStyle/>
        <a:p>
          <a:endParaRPr lang="nb-NO"/>
        </a:p>
      </dgm:t>
    </dgm:pt>
    <dgm:pt modelId="{9685D836-7660-4CF2-8439-A7C0D67EA548}">
      <dgm:prSet phldrT="[Tekst]"/>
      <dgm:spPr>
        <a:solidFill>
          <a:srgbClr val="00B0F0"/>
        </a:solidFill>
      </dgm:spPr>
      <dgm:t>
        <a:bodyPr/>
        <a:lstStyle/>
        <a:p>
          <a:r>
            <a:rPr lang="nb-NO" smtClean="0"/>
            <a:t>Teknisk</a:t>
          </a:r>
          <a:endParaRPr lang="nb-NO"/>
        </a:p>
      </dgm:t>
    </dgm:pt>
    <dgm:pt modelId="{B03DF28A-6523-4786-B7A1-9D8F9FC62CB0}" type="parTrans" cxnId="{A7C56FF3-F6E8-4DAC-9209-C731F4770050}">
      <dgm:prSet/>
      <dgm:spPr/>
      <dgm:t>
        <a:bodyPr/>
        <a:lstStyle/>
        <a:p>
          <a:endParaRPr lang="nb-NO"/>
        </a:p>
      </dgm:t>
    </dgm:pt>
    <dgm:pt modelId="{1B61046E-D911-48F9-882F-55B19E9101EA}" type="sibTrans" cxnId="{A7C56FF3-F6E8-4DAC-9209-C731F4770050}">
      <dgm:prSet/>
      <dgm:spPr/>
      <dgm:t>
        <a:bodyPr/>
        <a:lstStyle/>
        <a:p>
          <a:endParaRPr lang="nb-NO"/>
        </a:p>
      </dgm:t>
    </dgm:pt>
    <dgm:pt modelId="{7339896A-CB21-4704-998F-34624BEF09B6}">
      <dgm:prSet phldrT="[Tekst]"/>
      <dgm:spPr>
        <a:solidFill>
          <a:srgbClr val="92D050"/>
        </a:solidFill>
      </dgm:spPr>
      <dgm:t>
        <a:bodyPr/>
        <a:lstStyle/>
        <a:p>
          <a:r>
            <a:rPr lang="nb-NO" smtClean="0"/>
            <a:t>Prosesser</a:t>
          </a:r>
          <a:endParaRPr lang="nb-NO"/>
        </a:p>
      </dgm:t>
    </dgm:pt>
    <dgm:pt modelId="{B8099E59-4399-48D6-AD27-82E3D5B49D85}" type="parTrans" cxnId="{94837DE8-6F9E-4262-8AC7-3A8988D9A7BB}">
      <dgm:prSet/>
      <dgm:spPr/>
      <dgm:t>
        <a:bodyPr/>
        <a:lstStyle/>
        <a:p>
          <a:endParaRPr lang="nb-NO"/>
        </a:p>
      </dgm:t>
    </dgm:pt>
    <dgm:pt modelId="{97D29475-D4AF-4094-B939-1A0EF04EE3D7}" type="sibTrans" cxnId="{94837DE8-6F9E-4262-8AC7-3A8988D9A7BB}">
      <dgm:prSet/>
      <dgm:spPr/>
      <dgm:t>
        <a:bodyPr/>
        <a:lstStyle/>
        <a:p>
          <a:endParaRPr lang="nb-NO"/>
        </a:p>
      </dgm:t>
    </dgm:pt>
    <dgm:pt modelId="{70AFF0A3-6953-4660-AB1B-0E10FC66CAB1}" type="pres">
      <dgm:prSet presAssocID="{F355358D-A863-4D92-8570-5952D8C056E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B446140A-7553-4A55-BDBE-7A9FB42DDD2E}" type="pres">
      <dgm:prSet presAssocID="{5743EF97-6BDE-429A-950C-E811CD32D4A2}" presName="compNode" presStyleCnt="0"/>
      <dgm:spPr/>
    </dgm:pt>
    <dgm:pt modelId="{003776A1-EC08-4DF4-AFD3-465E82C78E62}" type="pres">
      <dgm:prSet presAssocID="{5743EF97-6BDE-429A-950C-E811CD32D4A2}" presName="aNode" presStyleLbl="bgShp" presStyleIdx="0" presStyleCnt="1" custLinFactNeighborX="27140"/>
      <dgm:spPr/>
      <dgm:t>
        <a:bodyPr/>
        <a:lstStyle/>
        <a:p>
          <a:endParaRPr lang="nb-NO"/>
        </a:p>
      </dgm:t>
    </dgm:pt>
    <dgm:pt modelId="{1BADC25E-131C-4B3C-80DB-248A81927783}" type="pres">
      <dgm:prSet presAssocID="{5743EF97-6BDE-429A-950C-E811CD32D4A2}" presName="textNode" presStyleLbl="bgShp" presStyleIdx="0" presStyleCnt="1"/>
      <dgm:spPr/>
      <dgm:t>
        <a:bodyPr/>
        <a:lstStyle/>
        <a:p>
          <a:endParaRPr lang="nb-NO"/>
        </a:p>
      </dgm:t>
    </dgm:pt>
    <dgm:pt modelId="{76C16836-CE1B-4A4A-8D84-A81D2F7430C2}" type="pres">
      <dgm:prSet presAssocID="{5743EF97-6BDE-429A-950C-E811CD32D4A2}" presName="compChildNode" presStyleCnt="0"/>
      <dgm:spPr/>
    </dgm:pt>
    <dgm:pt modelId="{2D1C68C1-7965-44B7-8DB2-C0CF8EEFEF76}" type="pres">
      <dgm:prSet presAssocID="{5743EF97-6BDE-429A-950C-E811CD32D4A2}" presName="theInnerList" presStyleCnt="0"/>
      <dgm:spPr/>
    </dgm:pt>
    <dgm:pt modelId="{0D6F3F1C-F953-4283-BCFD-F05C85F8CFE8}" type="pres">
      <dgm:prSet presAssocID="{6478864F-F2D7-4423-A8CF-43C315418B5E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F74C09E-1C48-4DB7-9B5F-6D19FA522EB2}" type="pres">
      <dgm:prSet presAssocID="{6478864F-F2D7-4423-A8CF-43C315418B5E}" presName="aSpace2" presStyleCnt="0"/>
      <dgm:spPr/>
    </dgm:pt>
    <dgm:pt modelId="{7C80CFC0-74F3-4913-B83D-43A76A31D592}" type="pres">
      <dgm:prSet presAssocID="{9A066E71-8225-4002-83BB-231CBAAE93A6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E4CB76E-326B-4C68-8A4F-71F10CA12635}" type="pres">
      <dgm:prSet presAssocID="{9A066E71-8225-4002-83BB-231CBAAE93A6}" presName="aSpace2" presStyleCnt="0"/>
      <dgm:spPr/>
    </dgm:pt>
    <dgm:pt modelId="{AF72EF65-65B4-4E01-8D71-679AAFCC516D}" type="pres">
      <dgm:prSet presAssocID="{7339896A-CB21-4704-998F-34624BEF09B6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EA35BB5-E8F6-4990-A4DE-7A71EDCDF825}" type="pres">
      <dgm:prSet presAssocID="{7339896A-CB21-4704-998F-34624BEF09B6}" presName="aSpace2" presStyleCnt="0"/>
      <dgm:spPr/>
    </dgm:pt>
    <dgm:pt modelId="{73378824-3695-4AFF-9754-A2431912A045}" type="pres">
      <dgm:prSet presAssocID="{9685D836-7660-4CF2-8439-A7C0D67EA548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77DBD141-442C-42A4-8F14-CC7618466045}" type="presOf" srcId="{7339896A-CB21-4704-998F-34624BEF09B6}" destId="{AF72EF65-65B4-4E01-8D71-679AAFCC516D}" srcOrd="0" destOrd="0" presId="urn:microsoft.com/office/officeart/2005/8/layout/lProcess2"/>
    <dgm:cxn modelId="{1FC03CA6-030B-4C5D-8581-0B91F7493C55}" type="presOf" srcId="{5743EF97-6BDE-429A-950C-E811CD32D4A2}" destId="{003776A1-EC08-4DF4-AFD3-465E82C78E62}" srcOrd="0" destOrd="0" presId="urn:microsoft.com/office/officeart/2005/8/layout/lProcess2"/>
    <dgm:cxn modelId="{94837DE8-6F9E-4262-8AC7-3A8988D9A7BB}" srcId="{5743EF97-6BDE-429A-950C-E811CD32D4A2}" destId="{7339896A-CB21-4704-998F-34624BEF09B6}" srcOrd="2" destOrd="0" parTransId="{B8099E59-4399-48D6-AD27-82E3D5B49D85}" sibTransId="{97D29475-D4AF-4094-B939-1A0EF04EE3D7}"/>
    <dgm:cxn modelId="{241BCF39-BDE9-4E90-8981-E90F79741627}" srcId="{F355358D-A863-4D92-8570-5952D8C056EF}" destId="{5743EF97-6BDE-429A-950C-E811CD32D4A2}" srcOrd="0" destOrd="0" parTransId="{F2EDC2E6-7392-40C4-83E9-42BFDF96B2FD}" sibTransId="{8F841B1D-5AC3-4974-9441-2210F1748768}"/>
    <dgm:cxn modelId="{95EB357F-D24A-43F1-85D9-4086085961E3}" type="presOf" srcId="{F355358D-A863-4D92-8570-5952D8C056EF}" destId="{70AFF0A3-6953-4660-AB1B-0E10FC66CAB1}" srcOrd="0" destOrd="0" presId="urn:microsoft.com/office/officeart/2005/8/layout/lProcess2"/>
    <dgm:cxn modelId="{DE4FEE1D-2AEA-46F4-B939-5FD707DCFE8C}" type="presOf" srcId="{6478864F-F2D7-4423-A8CF-43C315418B5E}" destId="{0D6F3F1C-F953-4283-BCFD-F05C85F8CFE8}" srcOrd="0" destOrd="0" presId="urn:microsoft.com/office/officeart/2005/8/layout/lProcess2"/>
    <dgm:cxn modelId="{A7C56FF3-F6E8-4DAC-9209-C731F4770050}" srcId="{5743EF97-6BDE-429A-950C-E811CD32D4A2}" destId="{9685D836-7660-4CF2-8439-A7C0D67EA548}" srcOrd="3" destOrd="0" parTransId="{B03DF28A-6523-4786-B7A1-9D8F9FC62CB0}" sibTransId="{1B61046E-D911-48F9-882F-55B19E9101EA}"/>
    <dgm:cxn modelId="{57D15697-028B-4527-8670-365B4FCF6FDD}" srcId="{5743EF97-6BDE-429A-950C-E811CD32D4A2}" destId="{6478864F-F2D7-4423-A8CF-43C315418B5E}" srcOrd="0" destOrd="0" parTransId="{9D8C37B4-4B81-467F-98B7-CFACC3445297}" sibTransId="{3BF16FB5-1246-4012-88B8-FD7ADAA9EFF0}"/>
    <dgm:cxn modelId="{E7CDD8F7-320C-40EE-9EFA-95A92B726D0E}" srcId="{5743EF97-6BDE-429A-950C-E811CD32D4A2}" destId="{9A066E71-8225-4002-83BB-231CBAAE93A6}" srcOrd="1" destOrd="0" parTransId="{6709E03E-2174-4EC9-87DB-1B35A6ABC798}" sibTransId="{A536825F-81B4-4A31-9EB2-209D87633ED1}"/>
    <dgm:cxn modelId="{9C630E61-DBAB-44E4-AF18-A032E4CA68C4}" type="presOf" srcId="{9685D836-7660-4CF2-8439-A7C0D67EA548}" destId="{73378824-3695-4AFF-9754-A2431912A045}" srcOrd="0" destOrd="0" presId="urn:microsoft.com/office/officeart/2005/8/layout/lProcess2"/>
    <dgm:cxn modelId="{25060A1C-9ABA-4940-A3F6-41CE65DF66D4}" type="presOf" srcId="{5743EF97-6BDE-429A-950C-E811CD32D4A2}" destId="{1BADC25E-131C-4B3C-80DB-248A81927783}" srcOrd="1" destOrd="0" presId="urn:microsoft.com/office/officeart/2005/8/layout/lProcess2"/>
    <dgm:cxn modelId="{287D485C-BE5E-4879-A68E-C0772FFE7463}" type="presOf" srcId="{9A066E71-8225-4002-83BB-231CBAAE93A6}" destId="{7C80CFC0-74F3-4913-B83D-43A76A31D592}" srcOrd="0" destOrd="0" presId="urn:microsoft.com/office/officeart/2005/8/layout/lProcess2"/>
    <dgm:cxn modelId="{B6B29485-25F0-4870-B8E5-207B00EF288F}" type="presParOf" srcId="{70AFF0A3-6953-4660-AB1B-0E10FC66CAB1}" destId="{B446140A-7553-4A55-BDBE-7A9FB42DDD2E}" srcOrd="0" destOrd="0" presId="urn:microsoft.com/office/officeart/2005/8/layout/lProcess2"/>
    <dgm:cxn modelId="{4E73B8C1-AEAF-4F87-9F52-DF860FCE48D0}" type="presParOf" srcId="{B446140A-7553-4A55-BDBE-7A9FB42DDD2E}" destId="{003776A1-EC08-4DF4-AFD3-465E82C78E62}" srcOrd="0" destOrd="0" presId="urn:microsoft.com/office/officeart/2005/8/layout/lProcess2"/>
    <dgm:cxn modelId="{7E5E3D70-26C7-4D61-858D-E4B1DE6DC101}" type="presParOf" srcId="{B446140A-7553-4A55-BDBE-7A9FB42DDD2E}" destId="{1BADC25E-131C-4B3C-80DB-248A81927783}" srcOrd="1" destOrd="0" presId="urn:microsoft.com/office/officeart/2005/8/layout/lProcess2"/>
    <dgm:cxn modelId="{87391168-F5AC-4B75-8550-647174EDF40B}" type="presParOf" srcId="{B446140A-7553-4A55-BDBE-7A9FB42DDD2E}" destId="{76C16836-CE1B-4A4A-8D84-A81D2F7430C2}" srcOrd="2" destOrd="0" presId="urn:microsoft.com/office/officeart/2005/8/layout/lProcess2"/>
    <dgm:cxn modelId="{D10D4DCD-A4B6-430F-A4AA-EF9B820EDAAA}" type="presParOf" srcId="{76C16836-CE1B-4A4A-8D84-A81D2F7430C2}" destId="{2D1C68C1-7965-44B7-8DB2-C0CF8EEFEF76}" srcOrd="0" destOrd="0" presId="urn:microsoft.com/office/officeart/2005/8/layout/lProcess2"/>
    <dgm:cxn modelId="{FD9ECA85-7318-41CE-90DB-469B6AA47BE3}" type="presParOf" srcId="{2D1C68C1-7965-44B7-8DB2-C0CF8EEFEF76}" destId="{0D6F3F1C-F953-4283-BCFD-F05C85F8CFE8}" srcOrd="0" destOrd="0" presId="urn:microsoft.com/office/officeart/2005/8/layout/lProcess2"/>
    <dgm:cxn modelId="{528FF69D-E857-4771-A61C-D13775114918}" type="presParOf" srcId="{2D1C68C1-7965-44B7-8DB2-C0CF8EEFEF76}" destId="{DF74C09E-1C48-4DB7-9B5F-6D19FA522EB2}" srcOrd="1" destOrd="0" presId="urn:microsoft.com/office/officeart/2005/8/layout/lProcess2"/>
    <dgm:cxn modelId="{B08196ED-4270-45E3-A8EF-AEE6FED2C353}" type="presParOf" srcId="{2D1C68C1-7965-44B7-8DB2-C0CF8EEFEF76}" destId="{7C80CFC0-74F3-4913-B83D-43A76A31D592}" srcOrd="2" destOrd="0" presId="urn:microsoft.com/office/officeart/2005/8/layout/lProcess2"/>
    <dgm:cxn modelId="{EB503EE2-B9E3-49EB-B618-54F82BA7C248}" type="presParOf" srcId="{2D1C68C1-7965-44B7-8DB2-C0CF8EEFEF76}" destId="{7E4CB76E-326B-4C68-8A4F-71F10CA12635}" srcOrd="3" destOrd="0" presId="urn:microsoft.com/office/officeart/2005/8/layout/lProcess2"/>
    <dgm:cxn modelId="{54FF0E0C-7785-4416-9499-345EC7C57AAB}" type="presParOf" srcId="{2D1C68C1-7965-44B7-8DB2-C0CF8EEFEF76}" destId="{AF72EF65-65B4-4E01-8D71-679AAFCC516D}" srcOrd="4" destOrd="0" presId="urn:microsoft.com/office/officeart/2005/8/layout/lProcess2"/>
    <dgm:cxn modelId="{90724396-B04A-42AB-83AA-594A3173C8FB}" type="presParOf" srcId="{2D1C68C1-7965-44B7-8DB2-C0CF8EEFEF76}" destId="{EEA35BB5-E8F6-4990-A4DE-7A71EDCDF825}" srcOrd="5" destOrd="0" presId="urn:microsoft.com/office/officeart/2005/8/layout/lProcess2"/>
    <dgm:cxn modelId="{06B61682-F619-4D8E-96A0-CA736E52552A}" type="presParOf" srcId="{2D1C68C1-7965-44B7-8DB2-C0CF8EEFEF76}" destId="{73378824-3695-4AFF-9754-A2431912A045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55358D-A863-4D92-8570-5952D8C056E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5743EF97-6BDE-429A-950C-E811CD32D4A2}">
      <dgm:prSet phldrT="[Teks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nb-NO" sz="1800" smtClean="0"/>
        </a:p>
        <a:p>
          <a:r>
            <a:rPr lang="nb-NO" sz="4000" smtClean="0"/>
            <a:t>Samordning i forvaltning</a:t>
          </a:r>
          <a:endParaRPr lang="nb-NO" sz="4000"/>
        </a:p>
      </dgm:t>
    </dgm:pt>
    <dgm:pt modelId="{F2EDC2E6-7392-40C4-83E9-42BFDF96B2FD}" type="parTrans" cxnId="{241BCF39-BDE9-4E90-8981-E90F79741627}">
      <dgm:prSet/>
      <dgm:spPr/>
      <dgm:t>
        <a:bodyPr/>
        <a:lstStyle/>
        <a:p>
          <a:endParaRPr lang="nb-NO"/>
        </a:p>
      </dgm:t>
    </dgm:pt>
    <dgm:pt modelId="{8F841B1D-5AC3-4974-9441-2210F1748768}" type="sibTrans" cxnId="{241BCF39-BDE9-4E90-8981-E90F79741627}">
      <dgm:prSet/>
      <dgm:spPr/>
      <dgm:t>
        <a:bodyPr/>
        <a:lstStyle/>
        <a:p>
          <a:endParaRPr lang="nb-NO"/>
        </a:p>
      </dgm:t>
    </dgm:pt>
    <dgm:pt modelId="{6478864F-F2D7-4423-A8CF-43C315418B5E}">
      <dgm:prSet phldrT="[Tekst]"/>
      <dgm:spPr>
        <a:solidFill>
          <a:srgbClr val="FF0000"/>
        </a:solidFill>
      </dgm:spPr>
      <dgm:t>
        <a:bodyPr/>
        <a:lstStyle/>
        <a:p>
          <a:r>
            <a:rPr lang="nb-NO" smtClean="0"/>
            <a:t>Lover og forskrifter</a:t>
          </a:r>
          <a:endParaRPr lang="nb-NO"/>
        </a:p>
      </dgm:t>
    </dgm:pt>
    <dgm:pt modelId="{9D8C37B4-4B81-467F-98B7-CFACC3445297}" type="parTrans" cxnId="{57D15697-028B-4527-8670-365B4FCF6FDD}">
      <dgm:prSet/>
      <dgm:spPr/>
      <dgm:t>
        <a:bodyPr/>
        <a:lstStyle/>
        <a:p>
          <a:endParaRPr lang="nb-NO"/>
        </a:p>
      </dgm:t>
    </dgm:pt>
    <dgm:pt modelId="{3BF16FB5-1246-4012-88B8-FD7ADAA9EFF0}" type="sibTrans" cxnId="{57D15697-028B-4527-8670-365B4FCF6FDD}">
      <dgm:prSet/>
      <dgm:spPr/>
      <dgm:t>
        <a:bodyPr/>
        <a:lstStyle/>
        <a:p>
          <a:endParaRPr lang="nb-NO"/>
        </a:p>
      </dgm:t>
    </dgm:pt>
    <dgm:pt modelId="{9A066E71-8225-4002-83BB-231CBAAE93A6}">
      <dgm:prSet phldrT="[Teks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b-NO" smtClean="0"/>
            <a:t>Semantikk</a:t>
          </a:r>
          <a:endParaRPr lang="nb-NO"/>
        </a:p>
      </dgm:t>
    </dgm:pt>
    <dgm:pt modelId="{6709E03E-2174-4EC9-87DB-1B35A6ABC798}" type="parTrans" cxnId="{E7CDD8F7-320C-40EE-9EFA-95A92B726D0E}">
      <dgm:prSet/>
      <dgm:spPr/>
      <dgm:t>
        <a:bodyPr/>
        <a:lstStyle/>
        <a:p>
          <a:endParaRPr lang="nb-NO"/>
        </a:p>
      </dgm:t>
    </dgm:pt>
    <dgm:pt modelId="{A536825F-81B4-4A31-9EB2-209D87633ED1}" type="sibTrans" cxnId="{E7CDD8F7-320C-40EE-9EFA-95A92B726D0E}">
      <dgm:prSet/>
      <dgm:spPr/>
      <dgm:t>
        <a:bodyPr/>
        <a:lstStyle/>
        <a:p>
          <a:endParaRPr lang="nb-NO"/>
        </a:p>
      </dgm:t>
    </dgm:pt>
    <dgm:pt modelId="{9685D836-7660-4CF2-8439-A7C0D67EA548}">
      <dgm:prSet phldrT="[Teks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b-NO" smtClean="0"/>
            <a:t>Teknisk</a:t>
          </a:r>
          <a:endParaRPr lang="nb-NO"/>
        </a:p>
      </dgm:t>
    </dgm:pt>
    <dgm:pt modelId="{B03DF28A-6523-4786-B7A1-9D8F9FC62CB0}" type="parTrans" cxnId="{A7C56FF3-F6E8-4DAC-9209-C731F4770050}">
      <dgm:prSet/>
      <dgm:spPr/>
      <dgm:t>
        <a:bodyPr/>
        <a:lstStyle/>
        <a:p>
          <a:endParaRPr lang="nb-NO"/>
        </a:p>
      </dgm:t>
    </dgm:pt>
    <dgm:pt modelId="{1B61046E-D911-48F9-882F-55B19E9101EA}" type="sibTrans" cxnId="{A7C56FF3-F6E8-4DAC-9209-C731F4770050}">
      <dgm:prSet/>
      <dgm:spPr/>
      <dgm:t>
        <a:bodyPr/>
        <a:lstStyle/>
        <a:p>
          <a:endParaRPr lang="nb-NO"/>
        </a:p>
      </dgm:t>
    </dgm:pt>
    <dgm:pt modelId="{7339896A-CB21-4704-998F-34624BEF09B6}">
      <dgm:prSet phldrT="[Teks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b-NO" smtClean="0"/>
            <a:t>Prosesser</a:t>
          </a:r>
          <a:endParaRPr lang="nb-NO"/>
        </a:p>
      </dgm:t>
    </dgm:pt>
    <dgm:pt modelId="{B8099E59-4399-48D6-AD27-82E3D5B49D85}" type="parTrans" cxnId="{94837DE8-6F9E-4262-8AC7-3A8988D9A7BB}">
      <dgm:prSet/>
      <dgm:spPr/>
      <dgm:t>
        <a:bodyPr/>
        <a:lstStyle/>
        <a:p>
          <a:endParaRPr lang="nb-NO"/>
        </a:p>
      </dgm:t>
    </dgm:pt>
    <dgm:pt modelId="{97D29475-D4AF-4094-B939-1A0EF04EE3D7}" type="sibTrans" cxnId="{94837DE8-6F9E-4262-8AC7-3A8988D9A7BB}">
      <dgm:prSet/>
      <dgm:spPr/>
      <dgm:t>
        <a:bodyPr/>
        <a:lstStyle/>
        <a:p>
          <a:endParaRPr lang="nb-NO"/>
        </a:p>
      </dgm:t>
    </dgm:pt>
    <dgm:pt modelId="{70AFF0A3-6953-4660-AB1B-0E10FC66CAB1}" type="pres">
      <dgm:prSet presAssocID="{F355358D-A863-4D92-8570-5952D8C056E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B446140A-7553-4A55-BDBE-7A9FB42DDD2E}" type="pres">
      <dgm:prSet presAssocID="{5743EF97-6BDE-429A-950C-E811CD32D4A2}" presName="compNode" presStyleCnt="0"/>
      <dgm:spPr/>
    </dgm:pt>
    <dgm:pt modelId="{003776A1-EC08-4DF4-AFD3-465E82C78E62}" type="pres">
      <dgm:prSet presAssocID="{5743EF97-6BDE-429A-950C-E811CD32D4A2}" presName="aNode" presStyleLbl="bgShp" presStyleIdx="0" presStyleCnt="1" custLinFactNeighborX="27140"/>
      <dgm:spPr/>
      <dgm:t>
        <a:bodyPr/>
        <a:lstStyle/>
        <a:p>
          <a:endParaRPr lang="nb-NO"/>
        </a:p>
      </dgm:t>
    </dgm:pt>
    <dgm:pt modelId="{1BADC25E-131C-4B3C-80DB-248A81927783}" type="pres">
      <dgm:prSet presAssocID="{5743EF97-6BDE-429A-950C-E811CD32D4A2}" presName="textNode" presStyleLbl="bgShp" presStyleIdx="0" presStyleCnt="1"/>
      <dgm:spPr/>
      <dgm:t>
        <a:bodyPr/>
        <a:lstStyle/>
        <a:p>
          <a:endParaRPr lang="nb-NO"/>
        </a:p>
      </dgm:t>
    </dgm:pt>
    <dgm:pt modelId="{76C16836-CE1B-4A4A-8D84-A81D2F7430C2}" type="pres">
      <dgm:prSet presAssocID="{5743EF97-6BDE-429A-950C-E811CD32D4A2}" presName="compChildNode" presStyleCnt="0"/>
      <dgm:spPr/>
    </dgm:pt>
    <dgm:pt modelId="{2D1C68C1-7965-44B7-8DB2-C0CF8EEFEF76}" type="pres">
      <dgm:prSet presAssocID="{5743EF97-6BDE-429A-950C-E811CD32D4A2}" presName="theInnerList" presStyleCnt="0"/>
      <dgm:spPr/>
    </dgm:pt>
    <dgm:pt modelId="{0D6F3F1C-F953-4283-BCFD-F05C85F8CFE8}" type="pres">
      <dgm:prSet presAssocID="{6478864F-F2D7-4423-A8CF-43C315418B5E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F74C09E-1C48-4DB7-9B5F-6D19FA522EB2}" type="pres">
      <dgm:prSet presAssocID="{6478864F-F2D7-4423-A8CF-43C315418B5E}" presName="aSpace2" presStyleCnt="0"/>
      <dgm:spPr/>
    </dgm:pt>
    <dgm:pt modelId="{7C80CFC0-74F3-4913-B83D-43A76A31D592}" type="pres">
      <dgm:prSet presAssocID="{9A066E71-8225-4002-83BB-231CBAAE93A6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E4CB76E-326B-4C68-8A4F-71F10CA12635}" type="pres">
      <dgm:prSet presAssocID="{9A066E71-8225-4002-83BB-231CBAAE93A6}" presName="aSpace2" presStyleCnt="0"/>
      <dgm:spPr/>
    </dgm:pt>
    <dgm:pt modelId="{AF72EF65-65B4-4E01-8D71-679AAFCC516D}" type="pres">
      <dgm:prSet presAssocID="{7339896A-CB21-4704-998F-34624BEF09B6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EA35BB5-E8F6-4990-A4DE-7A71EDCDF825}" type="pres">
      <dgm:prSet presAssocID="{7339896A-CB21-4704-998F-34624BEF09B6}" presName="aSpace2" presStyleCnt="0"/>
      <dgm:spPr/>
    </dgm:pt>
    <dgm:pt modelId="{73378824-3695-4AFF-9754-A2431912A045}" type="pres">
      <dgm:prSet presAssocID="{9685D836-7660-4CF2-8439-A7C0D67EA548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57D15697-028B-4527-8670-365B4FCF6FDD}" srcId="{5743EF97-6BDE-429A-950C-E811CD32D4A2}" destId="{6478864F-F2D7-4423-A8CF-43C315418B5E}" srcOrd="0" destOrd="0" parTransId="{9D8C37B4-4B81-467F-98B7-CFACC3445297}" sibTransId="{3BF16FB5-1246-4012-88B8-FD7ADAA9EFF0}"/>
    <dgm:cxn modelId="{241BCF39-BDE9-4E90-8981-E90F79741627}" srcId="{F355358D-A863-4D92-8570-5952D8C056EF}" destId="{5743EF97-6BDE-429A-950C-E811CD32D4A2}" srcOrd="0" destOrd="0" parTransId="{F2EDC2E6-7392-40C4-83E9-42BFDF96B2FD}" sibTransId="{8F841B1D-5AC3-4974-9441-2210F1748768}"/>
    <dgm:cxn modelId="{A264909B-982B-4915-A42A-26D033073C8C}" type="presOf" srcId="{9A066E71-8225-4002-83BB-231CBAAE93A6}" destId="{7C80CFC0-74F3-4913-B83D-43A76A31D592}" srcOrd="0" destOrd="0" presId="urn:microsoft.com/office/officeart/2005/8/layout/lProcess2"/>
    <dgm:cxn modelId="{3E85457E-3DAA-4804-A9D3-FCC75FA46BA8}" type="presOf" srcId="{6478864F-F2D7-4423-A8CF-43C315418B5E}" destId="{0D6F3F1C-F953-4283-BCFD-F05C85F8CFE8}" srcOrd="0" destOrd="0" presId="urn:microsoft.com/office/officeart/2005/8/layout/lProcess2"/>
    <dgm:cxn modelId="{03C0A5AA-4EDF-454E-B316-BC45D8B7A826}" type="presOf" srcId="{9685D836-7660-4CF2-8439-A7C0D67EA548}" destId="{73378824-3695-4AFF-9754-A2431912A045}" srcOrd="0" destOrd="0" presId="urn:microsoft.com/office/officeart/2005/8/layout/lProcess2"/>
    <dgm:cxn modelId="{153ED84C-B43F-4588-9CDA-29E6EC36C9F5}" type="presOf" srcId="{5743EF97-6BDE-429A-950C-E811CD32D4A2}" destId="{003776A1-EC08-4DF4-AFD3-465E82C78E62}" srcOrd="0" destOrd="0" presId="urn:microsoft.com/office/officeart/2005/8/layout/lProcess2"/>
    <dgm:cxn modelId="{94837DE8-6F9E-4262-8AC7-3A8988D9A7BB}" srcId="{5743EF97-6BDE-429A-950C-E811CD32D4A2}" destId="{7339896A-CB21-4704-998F-34624BEF09B6}" srcOrd="2" destOrd="0" parTransId="{B8099E59-4399-48D6-AD27-82E3D5B49D85}" sibTransId="{97D29475-D4AF-4094-B939-1A0EF04EE3D7}"/>
    <dgm:cxn modelId="{A7C56FF3-F6E8-4DAC-9209-C731F4770050}" srcId="{5743EF97-6BDE-429A-950C-E811CD32D4A2}" destId="{9685D836-7660-4CF2-8439-A7C0D67EA548}" srcOrd="3" destOrd="0" parTransId="{B03DF28A-6523-4786-B7A1-9D8F9FC62CB0}" sibTransId="{1B61046E-D911-48F9-882F-55B19E9101EA}"/>
    <dgm:cxn modelId="{568D311B-1DCB-499A-9509-7EE31AEED83B}" type="presOf" srcId="{F355358D-A863-4D92-8570-5952D8C056EF}" destId="{70AFF0A3-6953-4660-AB1B-0E10FC66CAB1}" srcOrd="0" destOrd="0" presId="urn:microsoft.com/office/officeart/2005/8/layout/lProcess2"/>
    <dgm:cxn modelId="{E7CDD8F7-320C-40EE-9EFA-95A92B726D0E}" srcId="{5743EF97-6BDE-429A-950C-E811CD32D4A2}" destId="{9A066E71-8225-4002-83BB-231CBAAE93A6}" srcOrd="1" destOrd="0" parTransId="{6709E03E-2174-4EC9-87DB-1B35A6ABC798}" sibTransId="{A536825F-81B4-4A31-9EB2-209D87633ED1}"/>
    <dgm:cxn modelId="{E432BCF1-EA56-435D-A48E-19877030B1CC}" type="presOf" srcId="{7339896A-CB21-4704-998F-34624BEF09B6}" destId="{AF72EF65-65B4-4E01-8D71-679AAFCC516D}" srcOrd="0" destOrd="0" presId="urn:microsoft.com/office/officeart/2005/8/layout/lProcess2"/>
    <dgm:cxn modelId="{CDCF8920-A1FA-4C75-97E2-858876090808}" type="presOf" srcId="{5743EF97-6BDE-429A-950C-E811CD32D4A2}" destId="{1BADC25E-131C-4B3C-80DB-248A81927783}" srcOrd="1" destOrd="0" presId="urn:microsoft.com/office/officeart/2005/8/layout/lProcess2"/>
    <dgm:cxn modelId="{981C688B-8C23-4631-8743-AFECC515FFC0}" type="presParOf" srcId="{70AFF0A3-6953-4660-AB1B-0E10FC66CAB1}" destId="{B446140A-7553-4A55-BDBE-7A9FB42DDD2E}" srcOrd="0" destOrd="0" presId="urn:microsoft.com/office/officeart/2005/8/layout/lProcess2"/>
    <dgm:cxn modelId="{07E70B7B-1DEC-4C14-ACA1-684F8DC88FF6}" type="presParOf" srcId="{B446140A-7553-4A55-BDBE-7A9FB42DDD2E}" destId="{003776A1-EC08-4DF4-AFD3-465E82C78E62}" srcOrd="0" destOrd="0" presId="urn:microsoft.com/office/officeart/2005/8/layout/lProcess2"/>
    <dgm:cxn modelId="{5AFB6D5C-0593-4CF9-AB22-A85EFFBFD71E}" type="presParOf" srcId="{B446140A-7553-4A55-BDBE-7A9FB42DDD2E}" destId="{1BADC25E-131C-4B3C-80DB-248A81927783}" srcOrd="1" destOrd="0" presId="urn:microsoft.com/office/officeart/2005/8/layout/lProcess2"/>
    <dgm:cxn modelId="{78F56A37-46E4-4D92-AE21-2CD9DDB6E072}" type="presParOf" srcId="{B446140A-7553-4A55-BDBE-7A9FB42DDD2E}" destId="{76C16836-CE1B-4A4A-8D84-A81D2F7430C2}" srcOrd="2" destOrd="0" presId="urn:microsoft.com/office/officeart/2005/8/layout/lProcess2"/>
    <dgm:cxn modelId="{AF27B02A-34F8-44CE-9EC1-BEFD4D69E1B5}" type="presParOf" srcId="{76C16836-CE1B-4A4A-8D84-A81D2F7430C2}" destId="{2D1C68C1-7965-44B7-8DB2-C0CF8EEFEF76}" srcOrd="0" destOrd="0" presId="urn:microsoft.com/office/officeart/2005/8/layout/lProcess2"/>
    <dgm:cxn modelId="{00E37D4B-7C2D-419F-BC72-4C64D8F511D4}" type="presParOf" srcId="{2D1C68C1-7965-44B7-8DB2-C0CF8EEFEF76}" destId="{0D6F3F1C-F953-4283-BCFD-F05C85F8CFE8}" srcOrd="0" destOrd="0" presId="urn:microsoft.com/office/officeart/2005/8/layout/lProcess2"/>
    <dgm:cxn modelId="{5FB9526F-C738-4011-9DE2-17993E43E513}" type="presParOf" srcId="{2D1C68C1-7965-44B7-8DB2-C0CF8EEFEF76}" destId="{DF74C09E-1C48-4DB7-9B5F-6D19FA522EB2}" srcOrd="1" destOrd="0" presId="urn:microsoft.com/office/officeart/2005/8/layout/lProcess2"/>
    <dgm:cxn modelId="{BB2B5F43-8067-44DA-8B43-67A0729AE559}" type="presParOf" srcId="{2D1C68C1-7965-44B7-8DB2-C0CF8EEFEF76}" destId="{7C80CFC0-74F3-4913-B83D-43A76A31D592}" srcOrd="2" destOrd="0" presId="urn:microsoft.com/office/officeart/2005/8/layout/lProcess2"/>
    <dgm:cxn modelId="{7B03042E-1885-4CE1-A9BF-858112C57BB6}" type="presParOf" srcId="{2D1C68C1-7965-44B7-8DB2-C0CF8EEFEF76}" destId="{7E4CB76E-326B-4C68-8A4F-71F10CA12635}" srcOrd="3" destOrd="0" presId="urn:microsoft.com/office/officeart/2005/8/layout/lProcess2"/>
    <dgm:cxn modelId="{EF8A3BF1-B6C9-4315-99F1-7E7076664864}" type="presParOf" srcId="{2D1C68C1-7965-44B7-8DB2-C0CF8EEFEF76}" destId="{AF72EF65-65B4-4E01-8D71-679AAFCC516D}" srcOrd="4" destOrd="0" presId="urn:microsoft.com/office/officeart/2005/8/layout/lProcess2"/>
    <dgm:cxn modelId="{EF2F9432-EF34-44BB-991D-8EA81A5F12BC}" type="presParOf" srcId="{2D1C68C1-7965-44B7-8DB2-C0CF8EEFEF76}" destId="{EEA35BB5-E8F6-4990-A4DE-7A71EDCDF825}" srcOrd="5" destOrd="0" presId="urn:microsoft.com/office/officeart/2005/8/layout/lProcess2"/>
    <dgm:cxn modelId="{2D05664D-4C6E-473C-9F12-51A79286E343}" type="presParOf" srcId="{2D1C68C1-7965-44B7-8DB2-C0CF8EEFEF76}" destId="{73378824-3695-4AFF-9754-A2431912A045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05C97-4A6C-4A31-A852-84508A37650B}" type="datetimeFigureOut">
              <a:rPr lang="nb-NO" smtClean="0"/>
              <a:t>08.01.2017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F7CD8-5F3C-4CBF-A6CA-A698FCCEABD2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7077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895350" y="739775"/>
            <a:ext cx="4927600" cy="36957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729D3-A2F8-4F6B-8BDD-02C7AB57E597}" type="slidenum">
              <a:rPr lang="en-US" altLang="nb-NO" smtClean="0">
                <a:solidFill>
                  <a:prstClr val="black"/>
                </a:solidFill>
              </a:rPr>
              <a:pPr/>
              <a:t>1</a:t>
            </a:fld>
            <a:endParaRPr lang="en-US" alt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56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895350" y="1395413"/>
            <a:ext cx="4927600" cy="36957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mtClean="0">
              <a:solidFill>
                <a:schemeClr val="tx1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729D3-A2F8-4F6B-8BDD-02C7AB57E597}" type="slidenum">
              <a:rPr lang="en-US" altLang="nb-NO" smtClean="0">
                <a:solidFill>
                  <a:prstClr val="black"/>
                </a:solidFill>
              </a:rPr>
              <a:pPr/>
              <a:t>11</a:t>
            </a:fld>
            <a:endParaRPr lang="en-US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936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7CD8-5F3C-4CBF-A6CA-A698FCCEABD2}" type="slidenum">
              <a:rPr lang="nb-NO" smtClean="0"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7580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7CD8-5F3C-4CBF-A6CA-A698FCCEABD2}" type="slidenum">
              <a:rPr lang="nb-NO" smtClean="0"/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7580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516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AFC06-5CE5-4F16-A3D0-73C976B771F1}" type="slidenum">
              <a:rPr lang="en-US" altLang="nb-NO" smtClean="0">
                <a:solidFill>
                  <a:prstClr val="black"/>
                </a:solidFill>
              </a:rPr>
              <a:pPr/>
              <a:t>16</a:t>
            </a:fld>
            <a:endParaRPr lang="en-US" alt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36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895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b-NO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AFC06-5CE5-4F16-A3D0-73C976B771F1}" type="slidenum">
              <a:rPr lang="en-US" altLang="nb-NO" smtClean="0">
                <a:solidFill>
                  <a:prstClr val="black"/>
                </a:solidFill>
              </a:rPr>
              <a:pPr/>
              <a:t>18</a:t>
            </a:fld>
            <a:endParaRPr lang="en-US" alt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17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AFC06-5CE5-4F16-A3D0-73C976B771F1}" type="slidenum">
              <a:rPr lang="en-US" altLang="nb-NO" smtClean="0">
                <a:solidFill>
                  <a:prstClr val="black"/>
                </a:solidFill>
              </a:rPr>
              <a:pPr/>
              <a:t>19</a:t>
            </a:fld>
            <a:endParaRPr lang="en-US" alt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17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7CD8-5F3C-4CBF-A6CA-A698FCCEABD2}" type="slidenum">
              <a:rPr lang="nb-NO" smtClean="0"/>
              <a:t>20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52362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729D3-A2F8-4F6B-8BDD-02C7AB57E597}" type="slidenum">
              <a:rPr lang="en-US" altLang="nb-NO" smtClean="0"/>
              <a:pPr/>
              <a:t>21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614652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7CD8-5F3C-4CBF-A6CA-A698FCCEABD2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77895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7189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2301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895350" y="738188"/>
            <a:ext cx="4927600" cy="36957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729D3-A2F8-4F6B-8BDD-02C7AB57E597}" type="slidenum">
              <a:rPr lang="en-US" altLang="nb-NO" smtClean="0"/>
              <a:pPr/>
              <a:t>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630632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895350" y="739775"/>
            <a:ext cx="4927600" cy="36957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729D3-A2F8-4F6B-8BDD-02C7AB57E597}" type="slidenum">
              <a:rPr lang="en-US" altLang="nb-NO" smtClean="0"/>
              <a:pPr/>
              <a:t>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78866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Plassholder for nota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smtClean="0"/>
          </a:p>
        </p:txBody>
      </p:sp>
      <p:sp>
        <p:nvSpPr>
          <p:cNvPr id="2253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931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15" indent="-285698" defTabSz="926931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792" indent="-228558" defTabSz="926931"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909" indent="-228558" defTabSz="926931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026" indent="-228558" defTabSz="926931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142" indent="-228558" defTabSz="9269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259" indent="-228558" defTabSz="9269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376" indent="-228558" defTabSz="9269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493" indent="-228558" defTabSz="9269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9EE4886-39D0-46C9-BC86-01FBE8D1D81E}" type="slidenum">
              <a:rPr lang="nb-NO" altLang="nb-NO" smtClean="0">
                <a:solidFill>
                  <a:prstClr val="black"/>
                </a:solidFill>
              </a:rPr>
              <a:pPr/>
              <a:t>5</a:t>
            </a:fld>
            <a:endParaRPr lang="nb-NO" altLang="nb-NO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895350" y="738188"/>
            <a:ext cx="4927600" cy="36957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88E81-1966-49E4-90FF-5FE6D76B1E49}" type="slidenum">
              <a:rPr lang="nb-NO" smtClean="0">
                <a:solidFill>
                  <a:prstClr val="black"/>
                </a:solidFill>
              </a:rPr>
              <a:pPr/>
              <a:t>6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454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895350" y="738188"/>
            <a:ext cx="4927600" cy="36957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88E81-1966-49E4-90FF-5FE6D76B1E49}" type="slidenum">
              <a:rPr lang="nb-NO" smtClean="0">
                <a:solidFill>
                  <a:prstClr val="black"/>
                </a:solidFill>
              </a:rPr>
              <a:pPr/>
              <a:t>7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29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895350" y="738188"/>
            <a:ext cx="4927600" cy="36957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88E81-1966-49E4-90FF-5FE6D76B1E49}" type="slidenum">
              <a:rPr lang="nb-NO" smtClean="0">
                <a:solidFill>
                  <a:prstClr val="black"/>
                </a:solidFill>
              </a:rPr>
              <a:pPr/>
              <a:t>8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41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mtClean="0"/>
              <a:t>Harmonisering av 5 skjema innebærer</a:t>
            </a:r>
            <a:r>
              <a:rPr lang="nb-NO" baseline="0" smtClean="0"/>
              <a:t> harmonisering av begreper og regelverk.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729D3-A2F8-4F6B-8BDD-02C7AB57E597}" type="slidenum">
              <a:rPr lang="en-US" altLang="nb-NO" smtClean="0"/>
              <a:pPr/>
              <a:t>10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76576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5" y="185739"/>
            <a:ext cx="24463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logo_w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13" b="28333"/>
          <a:stretch>
            <a:fillRect/>
          </a:stretch>
        </p:blipFill>
        <p:spPr bwMode="auto">
          <a:xfrm>
            <a:off x="3683000" y="2022475"/>
            <a:ext cx="54610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5" y="2344739"/>
            <a:ext cx="8207370" cy="365918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8316" y="1270002"/>
            <a:ext cx="8207371" cy="107473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999941" y="185739"/>
            <a:ext cx="2009588" cy="447803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68314" y="6110289"/>
            <a:ext cx="8207375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B2655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70FB9157-A5A3-41FB-8251-3C844D2F57E0}" type="slidenum">
              <a:rPr lang="en-US" altLang="nb-NO">
                <a:solidFill>
                  <a:prstClr val="white"/>
                </a:solidFill>
              </a:rPr>
              <a:pPr/>
              <a:t>‹#›</a:t>
            </a:fld>
            <a:endParaRPr lang="en-US" altLang="nb-N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6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/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802" y="1270000"/>
            <a:ext cx="2996711" cy="6769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0085" y="1270001"/>
            <a:ext cx="5135605" cy="47339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802" y="2043624"/>
            <a:ext cx="2996711" cy="3960301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97665" y="185739"/>
            <a:ext cx="1978025" cy="6492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D434CD3-45DD-461F-B6C4-3524BF60C5E9}" type="datetime1">
              <a:rPr lang="nb-NO" altLang="nb-NO">
                <a:solidFill>
                  <a:srgbClr val="3B2655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08.01.2017</a:t>
            </a:fld>
            <a:endParaRPr lang="en-US" altLang="nb-NO" dirty="0">
              <a:solidFill>
                <a:srgbClr val="3B2655"/>
              </a:solidFill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B265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7DE49-2231-434C-94B9-58EB68320BCD}" type="slidenum">
              <a:rPr lang="en-US" altLang="nb-NO">
                <a:solidFill>
                  <a:prstClr val="white"/>
                </a:solidFill>
              </a:rPr>
              <a:pPr/>
              <a:t>‹#›</a:t>
            </a:fld>
            <a:endParaRPr lang="en-US" altLang="nb-N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2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/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4800600"/>
            <a:ext cx="820737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8802" y="1270000"/>
            <a:ext cx="8206886" cy="3457575"/>
          </a:xfrm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Klikk ikonet for å legge til et bilde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802" y="5367339"/>
            <a:ext cx="8206886" cy="636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97665" y="185739"/>
            <a:ext cx="1978025" cy="6492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16FFBDB-90E6-436E-BD47-814EC3767820}" type="datetime1">
              <a:rPr lang="nb-NO" altLang="nb-NO">
                <a:solidFill>
                  <a:srgbClr val="3B2655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08.01.2017</a:t>
            </a:fld>
            <a:endParaRPr lang="en-US" altLang="nb-NO" dirty="0">
              <a:solidFill>
                <a:srgbClr val="3B2655"/>
              </a:solidFill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B265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FE2E5-E786-45E9-B62B-571964112436}" type="slidenum">
              <a:rPr lang="en-US" altLang="nb-NO">
                <a:solidFill>
                  <a:prstClr val="white"/>
                </a:solidFill>
              </a:rPr>
              <a:pPr/>
              <a:t>‹#›</a:t>
            </a:fld>
            <a:endParaRPr lang="en-US" altLang="nb-N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994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 vis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o_w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13" b="28333"/>
          <a:stretch>
            <a:fillRect/>
          </a:stretch>
        </p:blipFill>
        <p:spPr bwMode="auto">
          <a:xfrm>
            <a:off x="3683000" y="2022475"/>
            <a:ext cx="54610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68802" y="2346141"/>
            <a:ext cx="8206886" cy="365778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68802" y="1269999"/>
            <a:ext cx="8206886" cy="1076141"/>
          </a:xfrm>
        </p:spPr>
        <p:txBody>
          <a:bodyPr/>
          <a:lstStyle>
            <a:lvl1pPr>
              <a:defRPr sz="24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55AB3D2-5C08-4513-978D-3914BDC03C9B}" type="slidenum">
              <a:rPr lang="en-US" altLang="nb-NO">
                <a:solidFill>
                  <a:prstClr val="white"/>
                </a:solidFill>
              </a:rPr>
              <a:pPr/>
              <a:t>‹#›</a:t>
            </a:fld>
            <a:endParaRPr lang="en-US" altLang="nb-NO" dirty="0">
              <a:solidFill>
                <a:prstClr val="white"/>
              </a:solidFill>
            </a:endParaRPr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B2655">
                  <a:tint val="75000"/>
                </a:srgbClr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8"/>
          </p:nvPr>
        </p:nvSpPr>
        <p:spPr>
          <a:xfrm>
            <a:off x="6697665" y="185739"/>
            <a:ext cx="1978025" cy="6492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ABDBA98-6376-4F8A-A50F-99DAA146D744}" type="datetime1">
              <a:rPr lang="nb-NO" altLang="nb-NO">
                <a:solidFill>
                  <a:srgbClr val="3B2655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08.01.2017</a:t>
            </a:fld>
            <a:endParaRPr lang="en-US" altLang="nb-NO" dirty="0">
              <a:solidFill>
                <a:srgbClr val="3B2655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7890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_w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13" b="28333"/>
          <a:stretch>
            <a:fillRect/>
          </a:stretch>
        </p:blipFill>
        <p:spPr bwMode="auto">
          <a:xfrm>
            <a:off x="3683000" y="2022475"/>
            <a:ext cx="54610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5851526"/>
            <a:ext cx="3022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802" y="1270000"/>
            <a:ext cx="8206885" cy="1074739"/>
          </a:xfrm>
        </p:spPr>
        <p:txBody>
          <a:bodyPr/>
          <a:lstStyle>
            <a:lvl1pPr>
              <a:defRPr sz="24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BAB70B-CFC9-4EE2-AED1-580808A9038E}" type="slidenum">
              <a:rPr lang="en-US" altLang="nb-NO">
                <a:solidFill>
                  <a:prstClr val="white"/>
                </a:solidFill>
              </a:rPr>
              <a:pPr/>
              <a:t>‹#›</a:t>
            </a:fld>
            <a:endParaRPr lang="en-US" altLang="nb-NO" dirty="0">
              <a:solidFill>
                <a:prstClr val="white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B26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94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B9FD88-49E1-4486-B159-9B8F51B3E625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08.01.2017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EC60-9849-4D3D-A8BC-14372E08ED7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3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2DA62-537E-4D35-9EEE-955ED23E3D2B}" type="slidenum">
              <a:rPr lang="nb-NO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3642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5" y="185739"/>
            <a:ext cx="24463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803" y="2344741"/>
            <a:ext cx="8206884" cy="3659185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999941" y="185739"/>
            <a:ext cx="2009588" cy="447803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68314" y="6110289"/>
            <a:ext cx="8207375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B2655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EBCC9E8C-E685-4519-A7A2-5C45678DC2EB}" type="slidenum">
              <a:rPr lang="en-US" altLang="nb-NO">
                <a:solidFill>
                  <a:prstClr val="white"/>
                </a:solidFill>
              </a:rPr>
              <a:pPr/>
              <a:t>‹#›</a:t>
            </a:fld>
            <a:endParaRPr lang="en-US" altLang="nb-N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38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_w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13" b="28333"/>
          <a:stretch>
            <a:fillRect/>
          </a:stretch>
        </p:blipFill>
        <p:spPr bwMode="auto">
          <a:xfrm>
            <a:off x="3683000" y="2022475"/>
            <a:ext cx="54610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803" y="2344739"/>
            <a:ext cx="8206884" cy="365918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68314" y="6110289"/>
            <a:ext cx="8207375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B265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30E551-6A81-435A-8631-C9D5C0475EAF}" type="slidenum">
              <a:rPr lang="en-US" altLang="nb-NO">
                <a:solidFill>
                  <a:prstClr val="white"/>
                </a:solidFill>
              </a:rPr>
              <a:pPr/>
              <a:t>‹#›</a:t>
            </a:fld>
            <a:endParaRPr lang="en-US" altLang="nb-N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78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3319464"/>
            <a:ext cx="8207371" cy="2684461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5" y="2344738"/>
            <a:ext cx="8207371" cy="974725"/>
          </a:xfrm>
        </p:spPr>
        <p:txBody>
          <a:bodyPr anchor="b">
            <a:normAutofit/>
          </a:bodyPr>
          <a:lstStyle>
            <a:lvl1pPr marL="0" indent="0">
              <a:lnSpc>
                <a:spcPct val="150000"/>
              </a:lnSpc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7665" y="185739"/>
            <a:ext cx="1978025" cy="6492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345D9-CDA8-44D0-AED7-F2CF97BC8B44}" type="datetime1">
              <a:rPr lang="nb-NO" altLang="nb-NO">
                <a:solidFill>
                  <a:srgbClr val="3B2655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08.01.2017</a:t>
            </a:fld>
            <a:endParaRPr lang="en-US" altLang="nb-NO" dirty="0">
              <a:solidFill>
                <a:srgbClr val="3B2655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314" y="6110289"/>
            <a:ext cx="8207375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B265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1AA56-C630-40AF-B30A-D6BBCE452925}" type="slidenum">
              <a:rPr lang="en-US" altLang="nb-NO">
                <a:solidFill>
                  <a:prstClr val="white"/>
                </a:solidFill>
              </a:rPr>
              <a:pPr/>
              <a:t>‹#›</a:t>
            </a:fld>
            <a:endParaRPr lang="en-US" altLang="nb-N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0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alternati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_w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13" b="28333"/>
          <a:stretch>
            <a:fillRect/>
          </a:stretch>
        </p:blipFill>
        <p:spPr bwMode="auto">
          <a:xfrm>
            <a:off x="3683000" y="2022475"/>
            <a:ext cx="54610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19462"/>
            <a:ext cx="8207372" cy="2684463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2344738"/>
            <a:ext cx="8207372" cy="974725"/>
          </a:xfrm>
        </p:spPr>
        <p:txBody>
          <a:bodyPr anchor="b">
            <a:normAutofit/>
          </a:bodyPr>
          <a:lstStyle>
            <a:lvl1pPr marL="0" indent="0">
              <a:lnSpc>
                <a:spcPct val="150000"/>
              </a:lnSpc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697665" y="185739"/>
            <a:ext cx="1978025" cy="6492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B1DF278-84A9-4FB1-87CD-E514B1861B95}" type="datetime1">
              <a:rPr lang="nb-NO" altLang="nb-NO">
                <a:solidFill>
                  <a:srgbClr val="3B2655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08.01.2017</a:t>
            </a:fld>
            <a:endParaRPr lang="en-US" altLang="nb-NO" dirty="0">
              <a:solidFill>
                <a:srgbClr val="3B2655"/>
              </a:solidFill>
              <a:ea typeface="MS PGothic" pitchFamily="34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314" y="6110289"/>
            <a:ext cx="8207375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B2655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EDC4B-40C7-48C4-9080-A4E7BDB4AFE7}" type="slidenum">
              <a:rPr lang="en-US" altLang="nb-NO">
                <a:solidFill>
                  <a:prstClr val="white"/>
                </a:solidFill>
              </a:rPr>
              <a:pPr/>
              <a:t>‹#›</a:t>
            </a:fld>
            <a:endParaRPr lang="en-US" altLang="nb-N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22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5" y="1270001"/>
            <a:ext cx="8207373" cy="107473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2344739"/>
            <a:ext cx="8207373" cy="36591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7665" y="185739"/>
            <a:ext cx="1978025" cy="6492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6448F63-50DA-4571-A06F-30A90909528D}" type="datetime1">
              <a:rPr lang="nb-NO" altLang="nb-NO">
                <a:solidFill>
                  <a:srgbClr val="3B2655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08.01.2017</a:t>
            </a:fld>
            <a:endParaRPr lang="en-US" altLang="nb-NO" dirty="0">
              <a:solidFill>
                <a:srgbClr val="3B2655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314" y="6110289"/>
            <a:ext cx="8207375" cy="2809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B265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A0B2D-F562-4DEE-BE06-6AA0B7534566}" type="slidenum">
              <a:rPr lang="en-US" altLang="nb-NO">
                <a:solidFill>
                  <a:prstClr val="white"/>
                </a:solidFill>
              </a:rPr>
              <a:pPr/>
              <a:t>‹#›</a:t>
            </a:fld>
            <a:endParaRPr lang="en-US" altLang="nb-N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49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nhold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270001"/>
            <a:ext cx="8207374" cy="1074737"/>
          </a:xfrm>
        </p:spPr>
        <p:txBody>
          <a:bodyPr/>
          <a:lstStyle>
            <a:lvl1pPr>
              <a:defRPr sz="24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344739"/>
            <a:ext cx="3933456" cy="36591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508" y="2344739"/>
            <a:ext cx="3932181" cy="36591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97665" y="185739"/>
            <a:ext cx="1978025" cy="6492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9BB2E67-3D12-477F-84FF-8D58B649F4E1}" type="datetime1">
              <a:rPr lang="nb-NO" altLang="nb-NO">
                <a:solidFill>
                  <a:srgbClr val="3B2655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08.01.2017</a:t>
            </a:fld>
            <a:endParaRPr lang="en-US" altLang="nb-NO" dirty="0">
              <a:solidFill>
                <a:srgbClr val="3B2655"/>
              </a:solidFill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314" y="6110289"/>
            <a:ext cx="8207375" cy="2809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B265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B77E7-738F-4FFC-83C3-FA72A12BAF94}" type="slidenum">
              <a:rPr lang="en-US" altLang="nb-NO">
                <a:solidFill>
                  <a:prstClr val="white"/>
                </a:solidFill>
              </a:rPr>
              <a:pPr/>
              <a:t>‹#›</a:t>
            </a:fld>
            <a:endParaRPr lang="en-US" altLang="nb-N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388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270001"/>
            <a:ext cx="8207375" cy="1074739"/>
          </a:xfrm>
        </p:spPr>
        <p:txBody>
          <a:bodyPr/>
          <a:lstStyle>
            <a:lvl1pPr>
              <a:defRPr sz="24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97665" y="185739"/>
            <a:ext cx="1978025" cy="6492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B86D855-70B4-4AFA-B27A-DC82C852CABB}" type="datetime1">
              <a:rPr lang="nb-NO" altLang="nb-NO">
                <a:solidFill>
                  <a:srgbClr val="3B2655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08.01.2017</a:t>
            </a:fld>
            <a:endParaRPr lang="en-US" altLang="nb-NO" dirty="0">
              <a:solidFill>
                <a:srgbClr val="3B2655"/>
              </a:solidFill>
              <a:ea typeface="MS PGothic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8314" y="6110289"/>
            <a:ext cx="8207375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B265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380164"/>
            <a:ext cx="9144000" cy="477837"/>
          </a:xfrm>
        </p:spPr>
        <p:txBody>
          <a:bodyPr/>
          <a:lstStyle>
            <a:lvl1pPr>
              <a:defRPr/>
            </a:lvl1pPr>
          </a:lstStyle>
          <a:p>
            <a:fld id="{4996F151-1877-4A0F-9110-6CE64E5C4B7A}" type="slidenum">
              <a:rPr lang="en-US" altLang="nb-NO">
                <a:solidFill>
                  <a:prstClr val="white"/>
                </a:solidFill>
              </a:rPr>
              <a:pPr/>
              <a:t>‹#›</a:t>
            </a:fld>
            <a:endParaRPr lang="en-US" altLang="nb-N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59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/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380164"/>
            <a:ext cx="9144000" cy="477837"/>
          </a:xfrm>
        </p:spPr>
        <p:txBody>
          <a:bodyPr/>
          <a:lstStyle>
            <a:lvl1pPr>
              <a:defRPr/>
            </a:lvl1pPr>
          </a:lstStyle>
          <a:p>
            <a:fld id="{E688EB25-76B9-43FD-94EF-7C16ADC8E316}" type="slidenum">
              <a:rPr lang="en-US" altLang="nb-NO">
                <a:solidFill>
                  <a:prstClr val="white"/>
                </a:solidFill>
              </a:rPr>
              <a:pPr/>
              <a:t>‹#›</a:t>
            </a:fld>
            <a:endParaRPr lang="en-US" altLang="nb-N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04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1276"/>
            <a:ext cx="9144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4" y="1270000"/>
            <a:ext cx="8207375" cy="107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  <a:endParaRPr lang="en-US" altLang="nb-NO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4" y="2344739"/>
            <a:ext cx="8207375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  <a:endParaRPr lang="en-US" altLang="nb-NO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4" y="6115049"/>
            <a:ext cx="8207375" cy="273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pPr defTabSz="457200">
              <a:defRPr/>
            </a:pPr>
            <a:endParaRPr lang="en-US" dirty="0">
              <a:solidFill>
                <a:srgbClr val="3B265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91276"/>
            <a:ext cx="9144000" cy="4667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6418537-211E-49A3-B955-09857A7B408A}" type="slidenum">
              <a:rPr lang="en-US" altLang="nb-NO">
                <a:solidFill>
                  <a:prstClr val="white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nb-NO" dirty="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1031" name="Picture 8" descr="AOrdning_Venstrestilt_Tagline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5739"/>
            <a:ext cx="1985962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20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defTabSz="4572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/>
          <a:ea typeface="MS PGothic" pitchFamily="34" charset="-128"/>
          <a:cs typeface="Verdana"/>
        </a:defRPr>
      </a:lvl1pPr>
      <a:lvl2pPr algn="l" defTabSz="4572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charset="0"/>
          <a:ea typeface="MS PGothic" pitchFamily="34" charset="-128"/>
        </a:defRPr>
      </a:lvl2pPr>
      <a:lvl3pPr algn="l" defTabSz="4572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charset="0"/>
          <a:ea typeface="MS PGothic" pitchFamily="34" charset="-128"/>
        </a:defRPr>
      </a:lvl3pPr>
      <a:lvl4pPr algn="l" defTabSz="4572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charset="0"/>
          <a:ea typeface="MS PGothic" pitchFamily="34" charset="-128"/>
        </a:defRPr>
      </a:lvl4pPr>
      <a:lvl5pPr algn="l" defTabSz="4572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charset="0"/>
          <a:ea typeface="MS PGothic" pitchFamily="34" charset="-128"/>
        </a:defRPr>
      </a:lvl5pPr>
      <a:lvl6pPr marL="457200" algn="l" defTabSz="4572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charset="0"/>
          <a:ea typeface="ＭＳ Ｐゴシック" charset="0"/>
        </a:defRPr>
      </a:lvl6pPr>
      <a:lvl7pPr marL="914400" algn="l" defTabSz="4572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charset="0"/>
          <a:ea typeface="ＭＳ Ｐゴシック" charset="0"/>
        </a:defRPr>
      </a:lvl7pPr>
      <a:lvl8pPr marL="1371600" algn="l" defTabSz="4572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charset="0"/>
          <a:ea typeface="ＭＳ Ｐゴシック" charset="0"/>
        </a:defRPr>
      </a:lvl8pPr>
      <a:lvl9pPr marL="1828800" algn="l" defTabSz="4572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Verdana"/>
          <a:ea typeface="MS PGothic" pitchFamily="34" charset="-128"/>
          <a:cs typeface="Verdana"/>
        </a:defRPr>
      </a:lvl1pPr>
      <a:lvl2pPr marL="742950" indent="-285750" algn="l" defTabSz="457200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Verdana"/>
          <a:ea typeface="MS PGothic" pitchFamily="34" charset="-128"/>
          <a:cs typeface="Verdana"/>
        </a:defRPr>
      </a:lvl2pPr>
      <a:lvl3pPr marL="1143000" indent="-228600" algn="l" defTabSz="457200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Verdana"/>
          <a:ea typeface="MS PGothic" pitchFamily="34" charset="-128"/>
          <a:cs typeface="Verdana"/>
        </a:defRPr>
      </a:lvl3pPr>
      <a:lvl4pPr marL="1600200" indent="-228600" algn="l" defTabSz="457200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chemeClr val="tx1"/>
          </a:solidFill>
          <a:latin typeface="Verdana"/>
          <a:ea typeface="MS PGothic" pitchFamily="34" charset="-128"/>
          <a:cs typeface="Verdana"/>
        </a:defRPr>
      </a:lvl4pPr>
      <a:lvl5pPr marL="2057400" indent="-228600" algn="l" defTabSz="457200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chemeClr val="tx1"/>
          </a:solidFill>
          <a:latin typeface="Verdana"/>
          <a:ea typeface="MS PGothic" pitchFamily="34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o/url?sa=i&amp;rct=j&amp;q=&amp;esrc=s&amp;source=images&amp;cd=&amp;cad=rja&amp;uact=8&amp;ved=0ahUKEwjJiOj2vLTOAhUBpiwKHST1CdIQjRwIBw&amp;url=https://www.giske.kommune.no/sosial-helse-og-omsorg/nav-giske/&amp;bvm=bv.129389765,d.bGg&amp;psig=AFQjCNH7MEbUpGBMdElLIhstEDhXJf-PTA&amp;ust=147083698785472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o/url?sa=i&amp;rct=j&amp;q=&amp;esrc=s&amp;source=images&amp;cd=&amp;cad=rja&amp;uact=8&amp;ved=0ahUKEwiE3PbivbTOAhWHhywKHVtUAwgQjRwIBw&amp;url=https://online.ntnu.no/company/30/&amp;bvm=bv.129389765,d.bGg&amp;psig=AFQjCNGhHmLGhgH1fogHmxjOWyMPyh5vlA&amp;ust=147083705479635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rct=j&amp;q=&amp;esrc=s&amp;source=images&amp;cd=&amp;cad=rja&amp;uact=8&amp;ved=0ahUKEwih1uf2vbTOAhVMkSwKHSVDAZ8QjRwIBw&amp;url=http://www.ssb.no/&amp;bvm=bv.129389765,d.bGg&amp;psig=AFQjCNGAqbn32iyiGDbJ_-TzJBo6DuVrkg&amp;ust=147083726085085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r>
              <a:rPr lang="en-US" smtClean="0"/>
              <a:t>A-ordningen</a:t>
            </a:r>
            <a:br>
              <a:rPr lang="en-US" smtClean="0"/>
            </a:br>
            <a:r>
              <a:rPr lang="nb-NO" sz="2000" b="0" i="1" smtClean="0"/>
              <a:t>Regelverksutvikling og digitalisering </a:t>
            </a:r>
            <a:r>
              <a:rPr lang="nb-NO" sz="2000" b="0" smtClean="0"/>
              <a:t>	</a:t>
            </a:r>
            <a:br>
              <a:rPr lang="nb-NO" sz="2000" b="0" smtClean="0"/>
            </a:br>
            <a:endParaRPr lang="en-US" dirty="0">
              <a:ea typeface="+mj-ea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mtClean="0">
                <a:ea typeface="+mn-ea"/>
              </a:rPr>
              <a:t>16. Januar 2017</a:t>
            </a:r>
            <a:endParaRPr lang="en-US" dirty="0">
              <a:ea typeface="+mn-ea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32CCC7C-A6F8-45F0-963C-1364F743370F}" type="slidenum">
              <a:rPr lang="en-US" altLang="nb-NO" sz="1200">
                <a:solidFill>
                  <a:prstClr val="white"/>
                </a:solidFill>
                <a:latin typeface="Verdana" pitchFamily="34" charset="0"/>
              </a:rPr>
              <a:pPr eaLnBrk="1" hangingPunct="1"/>
              <a:t>1</a:t>
            </a:fld>
            <a:endParaRPr lang="en-US" altLang="nb-NO" sz="1200" dirty="0">
              <a:solidFill>
                <a:prstClr val="white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40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794669"/>
            <a:ext cx="3938587" cy="39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349" y="975049"/>
            <a:ext cx="8229600" cy="854075"/>
          </a:xfrm>
        </p:spPr>
        <p:txBody>
          <a:bodyPr/>
          <a:lstStyle/>
          <a:p>
            <a:r>
              <a:rPr lang="nb-NO" sz="4400" smtClean="0">
                <a:latin typeface="+mn-lt"/>
                <a:ea typeface="+mn-ea"/>
                <a:cs typeface="+mn-cs"/>
              </a:rPr>
              <a:t>Lover og forskrifter</a:t>
            </a:r>
            <a:endParaRPr lang="nb-NO" sz="44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844675"/>
            <a:ext cx="7859216" cy="4537075"/>
          </a:xfrm>
        </p:spPr>
        <p:txBody>
          <a:bodyPr/>
          <a:lstStyle/>
          <a:p>
            <a:endParaRPr lang="nb-NO" sz="3200" dirty="0" smtClean="0"/>
          </a:p>
          <a:p>
            <a:endParaRPr lang="nb-NO" sz="3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2DA62-537E-4D35-9EEE-955ED23E3D2B}" type="slidenum">
              <a:rPr lang="nb-NO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10</a:t>
            </a:fld>
            <a:endParaRPr lang="nb-NO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683567" y="5406033"/>
            <a:ext cx="24844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rgbClr val="0033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0033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0033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0033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003399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sz="1400" b="1" smtClean="0">
                <a:solidFill>
                  <a:schemeClr val="tx1"/>
                </a:solidFill>
              </a:rPr>
              <a:t>Skatteforvaltningsloven</a:t>
            </a:r>
            <a:endParaRPr lang="nb-NO" sz="1400" b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nb-NO" sz="1400" b="1" smtClean="0">
                <a:solidFill>
                  <a:schemeClr val="tx1"/>
                </a:solidFill>
              </a:rPr>
              <a:t>Skattebetalingsloven</a:t>
            </a:r>
          </a:p>
          <a:p>
            <a:pPr eaLnBrk="1" hangingPunct="1"/>
            <a:r>
              <a:rPr lang="nb-NO" sz="1400" b="1">
                <a:solidFill>
                  <a:schemeClr val="tx1"/>
                </a:solidFill>
              </a:rPr>
              <a:t>F</a:t>
            </a:r>
            <a:r>
              <a:rPr lang="nb-NO" sz="1400" b="1" smtClean="0">
                <a:solidFill>
                  <a:schemeClr val="tx1"/>
                </a:solidFill>
              </a:rPr>
              <a:t>olketrygdloven</a:t>
            </a:r>
            <a:endParaRPr lang="nb-NO" sz="1400" b="1" dirty="0">
              <a:solidFill>
                <a:schemeClr val="tx1"/>
              </a:solidFill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348980" y="5445720"/>
            <a:ext cx="21780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rgbClr val="0033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0033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0033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0033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003399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sz="1400" b="1" dirty="0" smtClean="0">
                <a:solidFill>
                  <a:schemeClr val="tx1"/>
                </a:solidFill>
              </a:rPr>
              <a:t>Folketrygdloven</a:t>
            </a:r>
            <a:endParaRPr lang="nb-NO" sz="1400" b="1" dirty="0">
              <a:solidFill>
                <a:schemeClr val="tx1"/>
              </a:solidFill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6065193" y="5374283"/>
            <a:ext cx="21796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rgbClr val="0033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0033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0033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0033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003399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sz="1400" b="1" dirty="0">
                <a:solidFill>
                  <a:schemeClr val="tx1"/>
                </a:solidFill>
              </a:rPr>
              <a:t>Statistikkloven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822180" y="2997795"/>
            <a:ext cx="27749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rgbClr val="0033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0033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0033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0033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003399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sz="1800" b="1" dirty="0">
                <a:solidFill>
                  <a:schemeClr val="tx1"/>
                </a:solidFill>
              </a:rPr>
              <a:t>a- opplysningsloven</a:t>
            </a:r>
          </a:p>
        </p:txBody>
      </p:sp>
      <p:pic>
        <p:nvPicPr>
          <p:cNvPr id="9" name="Picture 1" descr="K:\EDAG\02 Prosjektstyring\0207 Kommunikasjon\04 Logoer og bilder\Logoer i jpg-format\SS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243" y="4366220"/>
            <a:ext cx="23082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K:\EDAG\02 Prosjektstyring\0207 Kommunikasjon\04 Logoer og bilder\Logoer i jpg-format\NAV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105" y="4366220"/>
            <a:ext cx="8239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K:\EDAG\02 Prosjektstyring\0207 Kommunikasjon\04 Logoer og bilder\Logoer i jpg-format\Skatteetate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18" y="4372570"/>
            <a:ext cx="1471612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Sylinder 2"/>
          <p:cNvSpPr txBox="1">
            <a:spLocks noChangeArrowheads="1"/>
          </p:cNvSpPr>
          <p:nvPr/>
        </p:nvSpPr>
        <p:spPr bwMode="auto">
          <a:xfrm>
            <a:off x="4428480" y="2821583"/>
            <a:ext cx="9366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33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0033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0033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0033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003399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sz="4400" dirty="0">
                <a:solidFill>
                  <a:schemeClr val="tx1"/>
                </a:solidFill>
              </a:rPr>
              <a:t>§</a:t>
            </a:r>
          </a:p>
        </p:txBody>
      </p:sp>
      <p:sp>
        <p:nvSpPr>
          <p:cNvPr id="13" name="Avrundet rektangel 3"/>
          <p:cNvSpPr>
            <a:spLocks noChangeArrowheads="1"/>
          </p:cNvSpPr>
          <p:nvPr/>
        </p:nvSpPr>
        <p:spPr bwMode="auto">
          <a:xfrm>
            <a:off x="683568" y="4121745"/>
            <a:ext cx="2484437" cy="2187575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 dirty="0"/>
          </a:p>
        </p:txBody>
      </p:sp>
      <p:sp>
        <p:nvSpPr>
          <p:cNvPr id="14" name="Avrundet rektangel 24"/>
          <p:cNvSpPr>
            <a:spLocks noChangeArrowheads="1"/>
          </p:cNvSpPr>
          <p:nvPr/>
        </p:nvSpPr>
        <p:spPr bwMode="auto">
          <a:xfrm>
            <a:off x="3329930" y="4121745"/>
            <a:ext cx="2484438" cy="2187575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 dirty="0"/>
          </a:p>
        </p:txBody>
      </p:sp>
      <p:sp>
        <p:nvSpPr>
          <p:cNvPr id="15" name="Avrundet rektangel 25"/>
          <p:cNvSpPr>
            <a:spLocks noChangeArrowheads="1"/>
          </p:cNvSpPr>
          <p:nvPr/>
        </p:nvSpPr>
        <p:spPr bwMode="auto">
          <a:xfrm>
            <a:off x="5976293" y="4121745"/>
            <a:ext cx="2484437" cy="2187575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487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3009387" y="480495"/>
            <a:ext cx="5156418" cy="1074738"/>
          </a:xfrm>
        </p:spPr>
        <p:txBody>
          <a:bodyPr/>
          <a:lstStyle/>
          <a:p>
            <a:r>
              <a:rPr lang="nb-NO" sz="2800" b="1"/>
              <a:t>Modningsprosessen</a:t>
            </a:r>
            <a:endParaRPr lang="nb-NO" sz="3000" b="1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323528" y="1366269"/>
            <a:ext cx="7926387" cy="2571023"/>
          </a:xfrm>
        </p:spPr>
        <p:txBody>
          <a:bodyPr/>
          <a:lstStyle/>
          <a:p>
            <a:pPr marL="0" indent="0">
              <a:buNone/>
            </a:pPr>
            <a:r>
              <a:rPr lang="nb-NO" b="1" smtClean="0"/>
              <a:t>Grunnlaget blir lagt i tidlig fase</a:t>
            </a:r>
          </a:p>
          <a:p>
            <a:pPr lvl="1"/>
            <a:r>
              <a:rPr lang="nb-NO" b="1" smtClean="0"/>
              <a:t>Kontinuerlig bygge konseptforståelse</a:t>
            </a:r>
          </a:p>
          <a:p>
            <a:pPr lvl="1"/>
            <a:r>
              <a:rPr lang="nb-NO" b="1" smtClean="0"/>
              <a:t>Lær av andre </a:t>
            </a:r>
            <a:r>
              <a:rPr lang="nb-NO" smtClean="0"/>
              <a:t>– det er alltid noen som gjort lignende før</a:t>
            </a:r>
          </a:p>
          <a:p>
            <a:pPr lvl="1"/>
            <a:r>
              <a:rPr lang="nb-NO" b="1" smtClean="0"/>
              <a:t>Harmonisering regelverket</a:t>
            </a:r>
            <a:r>
              <a:rPr lang="nb-NO" smtClean="0"/>
              <a:t>, slik at det er mulig å bygge en løsning som gir gevinster</a:t>
            </a:r>
          </a:p>
          <a:p>
            <a:pPr marL="0" indent="0">
              <a:buNone/>
            </a:pPr>
            <a:endParaRPr lang="nb-NO"/>
          </a:p>
        </p:txBody>
      </p:sp>
      <p:sp>
        <p:nvSpPr>
          <p:cNvPr id="19" name="TekstSylinder 18"/>
          <p:cNvSpPr txBox="1"/>
          <p:nvPr/>
        </p:nvSpPr>
        <p:spPr>
          <a:xfrm>
            <a:off x="2852632" y="4510758"/>
            <a:ext cx="884237" cy="461665"/>
          </a:xfrm>
          <a:prstGeom prst="rect">
            <a:avLst/>
          </a:prstGeom>
          <a:noFill/>
        </p:spPr>
        <p:txBody>
          <a:bodyPr lIns="91418" tIns="45709" rIns="91418" bIns="45709">
            <a:spAutoFit/>
          </a:bodyPr>
          <a:lstStyle/>
          <a:p>
            <a:pPr defTabSz="457092">
              <a:defRPr/>
            </a:pPr>
            <a:r>
              <a:rPr lang="nb-NO" sz="2400" kern="0">
                <a:solidFill>
                  <a:prstClr val="white"/>
                </a:solidFill>
                <a:ea typeface="MS PGothic" pitchFamily="34" charset="-128"/>
              </a:rPr>
              <a:t>2013</a:t>
            </a:r>
            <a:endParaRPr lang="nb-NO" kern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21" name="TekstSylinder 20"/>
          <p:cNvSpPr txBox="1"/>
          <p:nvPr/>
        </p:nvSpPr>
        <p:spPr>
          <a:xfrm>
            <a:off x="6857894" y="4488136"/>
            <a:ext cx="923925" cy="461665"/>
          </a:xfrm>
          <a:prstGeom prst="rect">
            <a:avLst/>
          </a:prstGeom>
          <a:noFill/>
        </p:spPr>
        <p:txBody>
          <a:bodyPr lIns="91418" tIns="45709" rIns="91418" bIns="45709">
            <a:spAutoFit/>
          </a:bodyPr>
          <a:lstStyle/>
          <a:p>
            <a:pPr defTabSz="457092">
              <a:defRPr/>
            </a:pPr>
            <a:r>
              <a:rPr lang="nb-NO" sz="2400" kern="0">
                <a:solidFill>
                  <a:prstClr val="white"/>
                </a:solidFill>
                <a:ea typeface="MS PGothic" pitchFamily="34" charset="-128"/>
              </a:rPr>
              <a:t>2015</a:t>
            </a:r>
            <a:endParaRPr lang="nb-NO" kern="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29" y="3733245"/>
            <a:ext cx="6523828" cy="291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8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EC60-9849-4D3D-A8BC-14372E08ED7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Undertittel 1"/>
          <p:cNvSpPr txBox="1">
            <a:spLocks/>
          </p:cNvSpPr>
          <p:nvPr/>
        </p:nvSpPr>
        <p:spPr>
          <a:xfrm>
            <a:off x="468803" y="2074071"/>
            <a:ext cx="8206884" cy="35151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/>
                <a:ea typeface="MS PGothic" pitchFamily="34" charset="-128"/>
                <a:cs typeface="Verdana"/>
              </a:defRPr>
            </a:lvl1pPr>
            <a:lvl2pPr marL="742950" indent="-285750" algn="l" defTabSz="457200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Verdana"/>
                <a:ea typeface="MS PGothic" pitchFamily="34" charset="-128"/>
                <a:cs typeface="Verdana"/>
              </a:defRPr>
            </a:lvl2pPr>
            <a:lvl3pPr marL="1143000" indent="-228600" algn="l" defTabSz="457200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MS PGothic" pitchFamily="34" charset="-128"/>
                <a:cs typeface="Verdana"/>
              </a:defRPr>
            </a:lvl3pPr>
            <a:lvl4pPr marL="1600200" indent="-228600" algn="l" defTabSz="457200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Verdana"/>
                <a:ea typeface="MS PGothic" pitchFamily="34" charset="-128"/>
                <a:cs typeface="Verdana"/>
              </a:defRPr>
            </a:lvl4pPr>
            <a:lvl5pPr marL="2057400" indent="-228600" algn="l" defTabSz="457200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Verdana"/>
                <a:ea typeface="MS PGothic" pitchFamily="34" charset="-128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mtClean="0"/>
              <a:t>Integrasjon, ikke skjema</a:t>
            </a:r>
          </a:p>
          <a:p>
            <a:pPr lvl="1"/>
            <a:r>
              <a:rPr lang="nb-NO"/>
              <a:t>Kanalvalg og segmentering </a:t>
            </a:r>
          </a:p>
          <a:p>
            <a:pPr lvl="2"/>
            <a:r>
              <a:rPr lang="nb-NO"/>
              <a:t>Stor grad av digitaliseringen i samfunnet er grunnlaget for forenklingen</a:t>
            </a:r>
          </a:p>
          <a:p>
            <a:pPr lvl="2"/>
            <a:r>
              <a:rPr lang="nb-NO"/>
              <a:t>Ikke alle kan rapportere i alle </a:t>
            </a:r>
            <a:r>
              <a:rPr lang="nb-NO" smtClean="0"/>
              <a:t>kanaler – lønnssystem primærkanal, portal sekundært</a:t>
            </a:r>
          </a:p>
          <a:p>
            <a:pPr lvl="1"/>
            <a:endParaRPr lang="nb-NO"/>
          </a:p>
          <a:p>
            <a:pPr lvl="1"/>
            <a:endParaRPr lang="nb-NO" smtClean="0"/>
          </a:p>
          <a:p>
            <a:pPr lvl="1"/>
            <a:endParaRPr lang="nb-NO"/>
          </a:p>
          <a:p>
            <a:pPr lvl="1"/>
            <a:endParaRPr lang="nb-NO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457349" y="975049"/>
            <a:ext cx="8229600" cy="85407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MS PGothic" pitchFamily="34" charset="-128"/>
                <a:cs typeface="Verdana"/>
              </a:defRPr>
            </a:lvl1pPr>
            <a:lvl2pPr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nb-NO" smtClean="0"/>
              <a:t>Konseptforståelse og gevinster</a:t>
            </a:r>
            <a:endParaRPr lang="nb-NO" sz="2400" smtClean="0"/>
          </a:p>
        </p:txBody>
      </p:sp>
      <p:sp>
        <p:nvSpPr>
          <p:cNvPr id="5" name="TekstSylinder 4"/>
          <p:cNvSpPr txBox="1"/>
          <p:nvPr/>
        </p:nvSpPr>
        <p:spPr>
          <a:xfrm>
            <a:off x="485777" y="5661248"/>
            <a:ext cx="8048623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lvl="1"/>
            <a:r>
              <a:rPr lang="nb-NO" smtClean="0"/>
              <a:t>Regelverket ble utformet for å støtte systembasert innrapportering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837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8314" y="2344739"/>
            <a:ext cx="8207373" cy="3244501"/>
          </a:xfrm>
        </p:spPr>
        <p:txBody>
          <a:bodyPr>
            <a:normAutofit/>
          </a:bodyPr>
          <a:lstStyle/>
          <a:p>
            <a:r>
              <a:rPr lang="nb-NO" smtClean="0"/>
              <a:t>Delbarhet</a:t>
            </a:r>
            <a:endParaRPr lang="nb-NO"/>
          </a:p>
          <a:p>
            <a:pPr lvl="1"/>
            <a:r>
              <a:rPr lang="nb-NO"/>
              <a:t>Felles begreper - uttømmende, ikke-overlappende og </a:t>
            </a:r>
            <a:r>
              <a:rPr lang="nb-NO" smtClean="0"/>
              <a:t>mest mulig fri for regelverksfortolkninger</a:t>
            </a:r>
            <a:endParaRPr lang="nb-NO"/>
          </a:p>
          <a:p>
            <a:pPr lvl="1"/>
            <a:r>
              <a:rPr lang="nb-NO"/>
              <a:t>Enhetlige krav til </a:t>
            </a:r>
            <a:r>
              <a:rPr lang="nb-NO" smtClean="0"/>
              <a:t>periodisering</a:t>
            </a:r>
          </a:p>
          <a:p>
            <a:pPr lvl="2"/>
            <a:endParaRPr lang="nb-NO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0B2D-F562-4DEE-BE06-6AA0B7534566}" type="slidenum">
              <a:rPr lang="en-US" altLang="nb-NO" smtClean="0">
                <a:solidFill>
                  <a:prstClr val="white"/>
                </a:solidFill>
              </a:rPr>
              <a:pPr/>
              <a:t>13</a:t>
            </a:fld>
            <a:endParaRPr lang="en-US" altLang="nb-NO" dirty="0">
              <a:solidFill>
                <a:prstClr val="white"/>
              </a:solidFill>
            </a:endParaRP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457349" y="975049"/>
            <a:ext cx="8229600" cy="85407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MS PGothic" pitchFamily="34" charset="-128"/>
                <a:cs typeface="Verdana"/>
              </a:defRPr>
            </a:lvl1pPr>
            <a:lvl2pPr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nb-NO"/>
              <a:t>Konseptforståelse og gevinster</a:t>
            </a:r>
            <a:endParaRPr lang="nb-NO" sz="4000"/>
          </a:p>
          <a:p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485777" y="5661248"/>
            <a:ext cx="8048623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lvl="1"/>
            <a:r>
              <a:rPr lang="nb-NO" smtClean="0"/>
              <a:t>Regelverk utformet for å støtte én ordning og én delbar melding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6867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EC60-9849-4D3D-A8BC-14372E08ED7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Undertittel 1"/>
          <p:cNvSpPr txBox="1">
            <a:spLocks/>
          </p:cNvSpPr>
          <p:nvPr/>
        </p:nvSpPr>
        <p:spPr>
          <a:xfrm>
            <a:off x="468803" y="2074071"/>
            <a:ext cx="8206884" cy="35151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/>
                <a:ea typeface="MS PGothic" pitchFamily="34" charset="-128"/>
                <a:cs typeface="Verdana"/>
              </a:defRPr>
            </a:lvl1pPr>
            <a:lvl2pPr marL="742950" indent="-285750" algn="l" defTabSz="457200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Verdana"/>
                <a:ea typeface="MS PGothic" pitchFamily="34" charset="-128"/>
                <a:cs typeface="Verdana"/>
              </a:defRPr>
            </a:lvl2pPr>
            <a:lvl3pPr marL="1143000" indent="-228600" algn="l" defTabSz="457200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MS PGothic" pitchFamily="34" charset="-128"/>
                <a:cs typeface="Verdana"/>
              </a:defRPr>
            </a:lvl3pPr>
            <a:lvl4pPr marL="1600200" indent="-228600" algn="l" defTabSz="457200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Verdana"/>
                <a:ea typeface="MS PGothic" pitchFamily="34" charset="-128"/>
                <a:cs typeface="Verdana"/>
              </a:defRPr>
            </a:lvl4pPr>
            <a:lvl5pPr marL="2057400" indent="-228600" algn="l" defTabSz="457200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Verdana"/>
                <a:ea typeface="MS PGothic" pitchFamily="34" charset="-128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mtClean="0"/>
              <a:t>Hyppig, hendelsesorientert og detaljert</a:t>
            </a:r>
          </a:p>
          <a:p>
            <a:pPr lvl="1"/>
            <a:r>
              <a:rPr lang="nb-NO"/>
              <a:t>Samordning av prosesser – avlønning, rapportering, bruk</a:t>
            </a:r>
          </a:p>
          <a:p>
            <a:pPr lvl="2"/>
            <a:r>
              <a:rPr lang="nb-NO" smtClean="0"/>
              <a:t>Opplysninger </a:t>
            </a:r>
            <a:r>
              <a:rPr lang="nb-NO"/>
              <a:t>som eksisterer ved hendelse, sekundært frist (f.eks terskelverdier, </a:t>
            </a:r>
            <a:r>
              <a:rPr lang="nb-NO" smtClean="0"/>
              <a:t>periodisering </a:t>
            </a:r>
            <a:r>
              <a:rPr lang="nb-NO"/>
              <a:t>m.m)</a:t>
            </a:r>
          </a:p>
          <a:p>
            <a:pPr lvl="1"/>
            <a:r>
              <a:rPr lang="nb-NO"/>
              <a:t>Store </a:t>
            </a:r>
            <a:r>
              <a:rPr lang="nb-NO" smtClean="0"/>
              <a:t>volumer krever </a:t>
            </a:r>
            <a:r>
              <a:rPr lang="nb-NO" b="1"/>
              <a:t>fullautomatisering</a:t>
            </a:r>
            <a:r>
              <a:rPr lang="nb-NO"/>
              <a:t> i behandling og </a:t>
            </a:r>
            <a:r>
              <a:rPr lang="nb-NO" smtClean="0"/>
              <a:t>sammenstilling</a:t>
            </a:r>
          </a:p>
          <a:p>
            <a:pPr lvl="2"/>
            <a:r>
              <a:rPr lang="nb-NO" smtClean="0"/>
              <a:t>Objektive kriterier for kvalitetskontroll og reaksjoner</a:t>
            </a:r>
          </a:p>
          <a:p>
            <a:pPr lvl="2"/>
            <a:r>
              <a:rPr lang="nb-NO" smtClean="0"/>
              <a:t>Sjablonger, verdilister, identifikatorer</a:t>
            </a:r>
            <a:endParaRPr lang="nb-NO"/>
          </a:p>
          <a:p>
            <a:pPr lvl="1"/>
            <a:endParaRPr lang="nb-NO" smtClean="0"/>
          </a:p>
          <a:p>
            <a:pPr lvl="1"/>
            <a:endParaRPr lang="nb-NO"/>
          </a:p>
          <a:p>
            <a:pPr lvl="1"/>
            <a:endParaRPr lang="nb-NO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457349" y="975049"/>
            <a:ext cx="8229600" cy="85407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MS PGothic" pitchFamily="34" charset="-128"/>
                <a:cs typeface="Verdana"/>
              </a:defRPr>
            </a:lvl1pPr>
            <a:lvl2pPr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nb-NO" smtClean="0"/>
              <a:t>Konseptforståelse og gevinster</a:t>
            </a:r>
            <a:endParaRPr lang="nb-NO" sz="2400" smtClean="0"/>
          </a:p>
        </p:txBody>
      </p:sp>
      <p:sp>
        <p:nvSpPr>
          <p:cNvPr id="5" name="TekstSylinder 4"/>
          <p:cNvSpPr txBox="1"/>
          <p:nvPr/>
        </p:nvSpPr>
        <p:spPr>
          <a:xfrm>
            <a:off x="485777" y="5661248"/>
            <a:ext cx="8048623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lvl="1"/>
            <a:r>
              <a:rPr lang="nb-NO" smtClean="0"/>
              <a:t>Regelverket ble utformet for å støtte en fullautomatisert forvaltning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1734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Tilnærming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8314" y="2344740"/>
            <a:ext cx="8207373" cy="3028476"/>
          </a:xfrm>
        </p:spPr>
        <p:txBody>
          <a:bodyPr>
            <a:normAutofit fontScale="85000" lnSpcReduction="10000"/>
          </a:bodyPr>
          <a:lstStyle/>
          <a:p>
            <a:r>
              <a:rPr lang="nb-NO" smtClean="0"/>
              <a:t>Det har vært arbeidet </a:t>
            </a:r>
            <a:r>
              <a:rPr lang="nb-NO"/>
              <a:t>med regelverk i alle faser</a:t>
            </a:r>
          </a:p>
          <a:p>
            <a:pPr lvl="1"/>
            <a:r>
              <a:rPr lang="nb-NO"/>
              <a:t>Liste over krav som </a:t>
            </a:r>
            <a:r>
              <a:rPr lang="nb-NO" smtClean="0"/>
              <a:t>ikke har harmonert med </a:t>
            </a:r>
            <a:r>
              <a:rPr lang="nb-NO"/>
              <a:t>konseptet</a:t>
            </a:r>
          </a:p>
          <a:p>
            <a:pPr lvl="1"/>
            <a:r>
              <a:rPr lang="nb-NO" smtClean="0"/>
              <a:t>Prioritert etter områder </a:t>
            </a:r>
            <a:r>
              <a:rPr lang="nb-NO"/>
              <a:t>for volumet </a:t>
            </a:r>
            <a:r>
              <a:rPr lang="nb-NO" smtClean="0"/>
              <a:t>har vært størst</a:t>
            </a:r>
            <a:endParaRPr lang="nb-NO"/>
          </a:p>
          <a:p>
            <a:pPr lvl="2"/>
            <a:r>
              <a:rPr lang="nb-NO"/>
              <a:t>Eks </a:t>
            </a:r>
            <a:r>
              <a:rPr lang="nb-NO" smtClean="0"/>
              <a:t>telefonbeskatning</a:t>
            </a:r>
          </a:p>
          <a:p>
            <a:pPr lvl="1"/>
            <a:r>
              <a:rPr lang="nb-NO" smtClean="0"/>
              <a:t>Datakvalitet som en konsekvens av bruk </a:t>
            </a:r>
          </a:p>
          <a:p>
            <a:pPr lvl="1"/>
            <a:endParaRPr lang="nb-NO"/>
          </a:p>
          <a:p>
            <a:r>
              <a:rPr lang="nb-NO" smtClean="0"/>
              <a:t>Tett </a:t>
            </a:r>
            <a:r>
              <a:rPr lang="nb-NO"/>
              <a:t>og </a:t>
            </a:r>
            <a:r>
              <a:rPr lang="nb-NO" smtClean="0"/>
              <a:t>åpen dialog </a:t>
            </a:r>
            <a:r>
              <a:rPr lang="nb-NO"/>
              <a:t>med </a:t>
            </a:r>
            <a:r>
              <a:rPr lang="nb-NO" smtClean="0"/>
              <a:t>departementene om regelverk</a:t>
            </a:r>
            <a:endParaRPr lang="nb-NO"/>
          </a:p>
          <a:p>
            <a:pPr lvl="1"/>
            <a:r>
              <a:rPr lang="nb-NO" smtClean="0"/>
              <a:t>Begreps- og regelverksharmonisering kan ha materielle konsekvenser</a:t>
            </a:r>
          </a:p>
          <a:p>
            <a:pPr lvl="1"/>
            <a:endParaRPr lang="nb-NO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0B2D-F562-4DEE-BE06-6AA0B7534566}" type="slidenum">
              <a:rPr lang="en-US" altLang="nb-NO" smtClean="0">
                <a:solidFill>
                  <a:prstClr val="white"/>
                </a:solidFill>
              </a:rPr>
              <a:pPr/>
              <a:t>15</a:t>
            </a:fld>
            <a:endParaRPr lang="en-US" altLang="nb-NO" dirty="0">
              <a:solidFill>
                <a:prstClr val="white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695325" y="5590981"/>
            <a:ext cx="7839075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nb-NO" smtClean="0">
                <a:solidFill>
                  <a:srgbClr val="3B2655"/>
                </a:solidFill>
              </a:rPr>
              <a:t>Begynn tidlig med regelverk og fortsett</a:t>
            </a:r>
          </a:p>
        </p:txBody>
      </p:sp>
    </p:spTree>
    <p:extLst>
      <p:ext uri="{BB962C8B-B14F-4D97-AF65-F5344CB8AC3E}">
        <p14:creationId xmlns:p14="http://schemas.microsoft.com/office/powerpoint/2010/main" val="4115935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EC60-9849-4D3D-A8BC-14372E08ED7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47796219"/>
              </p:ext>
            </p:extLst>
          </p:nvPr>
        </p:nvGraphicFramePr>
        <p:xfrm>
          <a:off x="2714626" y="1822425"/>
          <a:ext cx="5467349" cy="340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tel 1"/>
          <p:cNvSpPr txBox="1">
            <a:spLocks/>
          </p:cNvSpPr>
          <p:nvPr/>
        </p:nvSpPr>
        <p:spPr>
          <a:xfrm>
            <a:off x="468312" y="410046"/>
            <a:ext cx="8207373" cy="1074738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MS PGothic" pitchFamily="34" charset="-128"/>
                <a:cs typeface="Verdana"/>
              </a:defRPr>
            </a:lvl1pPr>
            <a:lvl2pPr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/>
            <a:r>
              <a:rPr lang="nb-NO" smtClean="0">
                <a:solidFill>
                  <a:srgbClr val="3B2655"/>
                </a:solidFill>
              </a:rPr>
              <a:t>Tverrfaglig samarbeid</a:t>
            </a:r>
          </a:p>
          <a:p>
            <a:pPr algn="r"/>
            <a:r>
              <a:rPr lang="nb-NO" sz="2400" smtClean="0">
                <a:solidFill>
                  <a:srgbClr val="3B2655"/>
                </a:solidFill>
              </a:rPr>
              <a:t>Regelverks- og løsningsutvikling hånd i hånd</a:t>
            </a:r>
            <a:endParaRPr lang="nb-NO" sz="2400">
              <a:solidFill>
                <a:srgbClr val="3B2655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04190736"/>
              </p:ext>
            </p:extLst>
          </p:nvPr>
        </p:nvGraphicFramePr>
        <p:xfrm>
          <a:off x="1835696" y="2452304"/>
          <a:ext cx="2468849" cy="2235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ekstSylinder 8"/>
          <p:cNvSpPr txBox="1"/>
          <p:nvPr/>
        </p:nvSpPr>
        <p:spPr>
          <a:xfrm>
            <a:off x="334168" y="3230091"/>
            <a:ext cx="193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mtClean="0">
                <a:solidFill>
                  <a:srgbClr val="3B2655"/>
                </a:solidFill>
              </a:rPr>
              <a:t>Tverrfaglig samarbeid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695325" y="5699641"/>
            <a:ext cx="7839075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nb-NO" smtClean="0">
                <a:solidFill>
                  <a:srgbClr val="3B2655"/>
                </a:solidFill>
              </a:rPr>
              <a:t>Vi må jobbe på en ny måte med regelverks- og løsningutvikling</a:t>
            </a:r>
          </a:p>
        </p:txBody>
      </p:sp>
    </p:spTree>
    <p:extLst>
      <p:ext uri="{BB962C8B-B14F-4D97-AF65-F5344CB8AC3E}">
        <p14:creationId xmlns:p14="http://schemas.microsoft.com/office/powerpoint/2010/main" val="235540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Samarbeid med aktørene i samfunnet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mtClean="0"/>
              <a:t>Fagråd med interesseorganisasjonene (NHO, IKT Norge, NKK, Regnskap Norge, ledere fra SKD, NAV, SSB, BBREG)</a:t>
            </a:r>
          </a:p>
          <a:p>
            <a:r>
              <a:rPr lang="nb-NO" smtClean="0"/>
              <a:t>Løpende dialog og møter med fagfolk fra lønnssystemleverandørene om løsningsutforming</a:t>
            </a:r>
          </a:p>
          <a:p>
            <a:r>
              <a:rPr lang="nb-NO" smtClean="0"/>
              <a:t>Faste orienteringsmøter med samtlige lønnssystem</a:t>
            </a:r>
          </a:p>
          <a:p>
            <a:endParaRPr lang="nb-NO" smtClean="0"/>
          </a:p>
          <a:p>
            <a:endParaRPr lang="nb-NO" smtClean="0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0B2D-F562-4DEE-BE06-6AA0B7534566}" type="slidenum">
              <a:rPr lang="en-US" altLang="nb-NO" smtClean="0">
                <a:solidFill>
                  <a:prstClr val="white"/>
                </a:solidFill>
              </a:rPr>
              <a:pPr/>
              <a:t>17</a:t>
            </a:fld>
            <a:endParaRPr lang="en-US" altLang="nb-N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810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EC60-9849-4D3D-A8BC-14372E08ED7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32256709"/>
              </p:ext>
            </p:extLst>
          </p:nvPr>
        </p:nvGraphicFramePr>
        <p:xfrm>
          <a:off x="3362326" y="266700"/>
          <a:ext cx="5143500" cy="528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emkant 4"/>
          <p:cNvSpPr/>
          <p:nvPr/>
        </p:nvSpPr>
        <p:spPr>
          <a:xfrm>
            <a:off x="1267077" y="4568825"/>
            <a:ext cx="2511239" cy="798654"/>
          </a:xfrm>
          <a:prstGeom prst="homePlat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>
                <a:solidFill>
                  <a:srgbClr val="3B2655"/>
                </a:solidFill>
              </a:rPr>
              <a:t>Lønnsystem, Altinn, mottakssystem, fagsystem</a:t>
            </a:r>
            <a:endParaRPr lang="nb-NO">
              <a:solidFill>
                <a:srgbClr val="3B2655"/>
              </a:solidFill>
            </a:endParaRPr>
          </a:p>
        </p:txBody>
      </p:sp>
      <p:sp>
        <p:nvSpPr>
          <p:cNvPr id="6" name="Femkant 5"/>
          <p:cNvSpPr/>
          <p:nvPr/>
        </p:nvSpPr>
        <p:spPr>
          <a:xfrm>
            <a:off x="1267077" y="3670300"/>
            <a:ext cx="2511239" cy="798654"/>
          </a:xfrm>
          <a:prstGeom prst="homePlat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>
                <a:solidFill>
                  <a:srgbClr val="3B2655"/>
                </a:solidFill>
              </a:rPr>
              <a:t>Avlønning, ansettelse, korreksjoner</a:t>
            </a:r>
            <a:endParaRPr lang="nb-NO" sz="1400">
              <a:solidFill>
                <a:srgbClr val="3B2655"/>
              </a:solidFill>
            </a:endParaRPr>
          </a:p>
        </p:txBody>
      </p:sp>
      <p:sp>
        <p:nvSpPr>
          <p:cNvPr id="7" name="Femkant 6"/>
          <p:cNvSpPr/>
          <p:nvPr/>
        </p:nvSpPr>
        <p:spPr>
          <a:xfrm>
            <a:off x="1267077" y="2746375"/>
            <a:ext cx="2511239" cy="798654"/>
          </a:xfrm>
          <a:prstGeom prst="homePlat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>
                <a:solidFill>
                  <a:srgbClr val="3B2655"/>
                </a:solidFill>
              </a:rPr>
              <a:t>A-meldingen</a:t>
            </a:r>
            <a:endParaRPr lang="nb-NO">
              <a:solidFill>
                <a:srgbClr val="3B2655"/>
              </a:solidFill>
            </a:endParaRPr>
          </a:p>
        </p:txBody>
      </p:sp>
      <p:sp>
        <p:nvSpPr>
          <p:cNvPr id="10" name="Femkant 9"/>
          <p:cNvSpPr/>
          <p:nvPr/>
        </p:nvSpPr>
        <p:spPr>
          <a:xfrm>
            <a:off x="1267077" y="1831975"/>
            <a:ext cx="2511239" cy="798654"/>
          </a:xfrm>
          <a:prstGeom prst="homePlat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>
                <a:solidFill>
                  <a:srgbClr val="3B2655"/>
                </a:solidFill>
              </a:rPr>
              <a:t>A-opplysningsloven og tilhørende særlover</a:t>
            </a:r>
            <a:endParaRPr lang="nb-NO">
              <a:solidFill>
                <a:srgbClr val="3B2655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1267077" y="5699641"/>
            <a:ext cx="7267323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nb-NO" smtClean="0">
                <a:solidFill>
                  <a:srgbClr val="3B2655"/>
                </a:solidFill>
              </a:rPr>
              <a:t>Begrepsharmonisering og digitalisering har materielle konsekvenser</a:t>
            </a:r>
            <a:endParaRPr lang="nb-NO">
              <a:solidFill>
                <a:srgbClr val="3B26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2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EC60-9849-4D3D-A8BC-14372E08ED7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14405160"/>
              </p:ext>
            </p:extLst>
          </p:nvPr>
        </p:nvGraphicFramePr>
        <p:xfrm>
          <a:off x="3362326" y="266700"/>
          <a:ext cx="5143500" cy="5106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kstSylinder 8"/>
          <p:cNvSpPr txBox="1"/>
          <p:nvPr/>
        </p:nvSpPr>
        <p:spPr>
          <a:xfrm>
            <a:off x="456611" y="5661248"/>
            <a:ext cx="8048623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En forvaltning som </a:t>
            </a:r>
            <a:r>
              <a:rPr lang="nb-NO" b="1"/>
              <a:t>opprettholder en samordnet prosess </a:t>
            </a:r>
            <a:r>
              <a:rPr lang="nb-NO"/>
              <a:t>- på tvers av lovverk, semantikk og systemer</a:t>
            </a:r>
          </a:p>
        </p:txBody>
      </p:sp>
      <p:sp>
        <p:nvSpPr>
          <p:cNvPr id="8" name="Bildeforklaring formet som et rektangel 7"/>
          <p:cNvSpPr/>
          <p:nvPr/>
        </p:nvSpPr>
        <p:spPr>
          <a:xfrm rot="16200000">
            <a:off x="-365215" y="1717769"/>
            <a:ext cx="4434434" cy="2732446"/>
          </a:xfrm>
          <a:prstGeom prst="wedgeRectCallout">
            <a:avLst>
              <a:gd name="adj1" fmla="val 19314"/>
              <a:gd name="adj2" fmla="val 7369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nb-NO" sz="1400" b="1">
                <a:solidFill>
                  <a:srgbClr val="3B2655">
                    <a:tint val="75000"/>
                  </a:srgbClr>
                </a:solidFill>
              </a:rPr>
              <a:t>Hele samordningen - på alle nivåer - er hjemlet i lov og forskrift. </a:t>
            </a:r>
            <a:endParaRPr lang="nb-NO" sz="1400" b="1" smtClean="0">
              <a:solidFill>
                <a:srgbClr val="3B2655">
                  <a:tint val="75000"/>
                </a:srgbClr>
              </a:solidFill>
            </a:endParaRPr>
          </a:p>
          <a:p>
            <a:endParaRPr lang="nb-NO" sz="1400" b="1" smtClean="0">
              <a:solidFill>
                <a:srgbClr val="3B2655">
                  <a:tint val="75000"/>
                </a:srgbClr>
              </a:solidFill>
            </a:endParaRPr>
          </a:p>
          <a:p>
            <a:pPr marL="171450" indent="-171450" eaLnBrk="0" hangingPunct="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nb-NO" sz="1400" smtClean="0">
                <a:solidFill>
                  <a:srgbClr val="3B2655">
                    <a:tint val="75000"/>
                  </a:srgbClr>
                </a:solidFill>
              </a:rPr>
              <a:t>Et distribuert lovverk</a:t>
            </a:r>
            <a:endParaRPr lang="nb-NO" sz="1400">
              <a:solidFill>
                <a:srgbClr val="3B2655">
                  <a:tint val="75000"/>
                </a:srgbClr>
              </a:solidFill>
            </a:endParaRPr>
          </a:p>
          <a:p>
            <a:pPr marL="171450" indent="-171450" eaLnBrk="0" hangingPunct="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nb-NO" sz="1400" smtClean="0">
                <a:solidFill>
                  <a:srgbClr val="3B2655">
                    <a:tint val="75000"/>
                  </a:srgbClr>
                </a:solidFill>
              </a:rPr>
              <a:t>Prosess</a:t>
            </a:r>
            <a:r>
              <a:rPr lang="nb-NO" sz="1400">
                <a:solidFill>
                  <a:srgbClr val="3B2655">
                    <a:tint val="75000"/>
                  </a:srgbClr>
                </a:solidFill>
              </a:rPr>
              <a:t>, terskler, begrep hjemlet </a:t>
            </a:r>
            <a:r>
              <a:rPr lang="nb-NO" sz="1400" smtClean="0">
                <a:solidFill>
                  <a:srgbClr val="3B2655">
                    <a:tint val="75000"/>
                  </a:srgbClr>
                </a:solidFill>
              </a:rPr>
              <a:t>sektorvis</a:t>
            </a:r>
            <a:endParaRPr lang="nb-NO" sz="1400">
              <a:solidFill>
                <a:srgbClr val="3B2655">
                  <a:tint val="75000"/>
                </a:srgbClr>
              </a:solidFill>
            </a:endParaRPr>
          </a:p>
          <a:p>
            <a:endParaRPr lang="nb-NO" sz="1400" smtClean="0">
              <a:solidFill>
                <a:srgbClr val="3B2655">
                  <a:tint val="75000"/>
                </a:srgbClr>
              </a:solidFill>
            </a:endParaRPr>
          </a:p>
          <a:p>
            <a:endParaRPr lang="nb-NO" sz="1400" smtClean="0">
              <a:solidFill>
                <a:srgbClr val="3B2655">
                  <a:tint val="75000"/>
                </a:srgbClr>
              </a:solidFill>
            </a:endParaRPr>
          </a:p>
          <a:p>
            <a:endParaRPr lang="nb-NO" sz="1400">
              <a:solidFill>
                <a:srgbClr val="3B2655">
                  <a:tint val="75000"/>
                </a:srgbClr>
              </a:solidFill>
            </a:endParaRPr>
          </a:p>
          <a:p>
            <a:endParaRPr lang="nb-NO" sz="1400" smtClean="0">
              <a:solidFill>
                <a:srgbClr val="3B2655">
                  <a:tint val="75000"/>
                </a:srgbClr>
              </a:solidFill>
            </a:endParaRPr>
          </a:p>
          <a:p>
            <a:r>
              <a:rPr lang="nb-NO" sz="1400" b="1" smtClean="0">
                <a:solidFill>
                  <a:srgbClr val="3B2655">
                    <a:tint val="75000"/>
                  </a:srgbClr>
                </a:solidFill>
              </a:rPr>
              <a:t>Lovendring kommer i ordinær lovprosess, og ofte med </a:t>
            </a:r>
            <a:r>
              <a:rPr lang="nb-NO" sz="1400" b="1">
                <a:solidFill>
                  <a:srgbClr val="3B2655">
                    <a:tint val="75000"/>
                  </a:srgbClr>
                </a:solidFill>
              </a:rPr>
              <a:t>løsningsmessige føringer</a:t>
            </a:r>
          </a:p>
          <a:p>
            <a:endParaRPr lang="nb-NO" sz="1400" b="1">
              <a:solidFill>
                <a:srgbClr val="3B2655">
                  <a:tint val="75000"/>
                </a:srgbClr>
              </a:solidFill>
            </a:endParaRPr>
          </a:p>
        </p:txBody>
      </p:sp>
      <p:sp>
        <p:nvSpPr>
          <p:cNvPr id="4" name="Avrundet rektangel 3"/>
          <p:cNvSpPr/>
          <p:nvPr/>
        </p:nvSpPr>
        <p:spPr>
          <a:xfrm>
            <a:off x="3924300" y="1905000"/>
            <a:ext cx="828675" cy="676275"/>
          </a:xfrm>
          <a:prstGeom prst="roundRect">
            <a:avLst/>
          </a:prstGeom>
          <a:solidFill>
            <a:schemeClr val="accent5">
              <a:lumMod val="60000"/>
              <a:lumOff val="40000"/>
              <a:alpha val="8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Avrundet rektangel 6"/>
          <p:cNvSpPr/>
          <p:nvPr/>
        </p:nvSpPr>
        <p:spPr>
          <a:xfrm>
            <a:off x="6562725" y="1904998"/>
            <a:ext cx="828675" cy="676275"/>
          </a:xfrm>
          <a:prstGeom prst="roundRect">
            <a:avLst/>
          </a:prstGeom>
          <a:solidFill>
            <a:schemeClr val="accent5">
              <a:lumMod val="60000"/>
              <a:lumOff val="40000"/>
              <a:alpha val="8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0" name="Avrundet rektangel 9"/>
          <p:cNvSpPr/>
          <p:nvPr/>
        </p:nvSpPr>
        <p:spPr>
          <a:xfrm>
            <a:off x="5657849" y="1904999"/>
            <a:ext cx="828675" cy="676275"/>
          </a:xfrm>
          <a:prstGeom prst="roundRect">
            <a:avLst/>
          </a:prstGeom>
          <a:solidFill>
            <a:schemeClr val="accent5">
              <a:lumMod val="60000"/>
              <a:lumOff val="40000"/>
              <a:alpha val="8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Avrundet rektangel 10"/>
          <p:cNvSpPr/>
          <p:nvPr/>
        </p:nvSpPr>
        <p:spPr>
          <a:xfrm>
            <a:off x="4795837" y="1905000"/>
            <a:ext cx="828675" cy="676275"/>
          </a:xfrm>
          <a:prstGeom prst="roundRect">
            <a:avLst/>
          </a:prstGeom>
          <a:solidFill>
            <a:schemeClr val="accent5">
              <a:lumMod val="60000"/>
              <a:lumOff val="40000"/>
              <a:alpha val="8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2" name="Avrundet rektangel 11"/>
          <p:cNvSpPr/>
          <p:nvPr/>
        </p:nvSpPr>
        <p:spPr>
          <a:xfrm>
            <a:off x="7434262" y="1909758"/>
            <a:ext cx="109537" cy="676275"/>
          </a:xfrm>
          <a:prstGeom prst="roundRect">
            <a:avLst/>
          </a:prstGeom>
          <a:solidFill>
            <a:schemeClr val="accent5">
              <a:lumMod val="60000"/>
              <a:lumOff val="40000"/>
              <a:alpha val="8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3" name="Avrundet rektangel 12"/>
          <p:cNvSpPr/>
          <p:nvPr/>
        </p:nvSpPr>
        <p:spPr>
          <a:xfrm>
            <a:off x="7598568" y="1895472"/>
            <a:ext cx="109537" cy="676275"/>
          </a:xfrm>
          <a:prstGeom prst="roundRect">
            <a:avLst/>
          </a:prstGeom>
          <a:solidFill>
            <a:schemeClr val="accent5">
              <a:lumMod val="60000"/>
              <a:lumOff val="40000"/>
              <a:alpha val="8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5" name="Pil ned 4"/>
          <p:cNvSpPr/>
          <p:nvPr/>
        </p:nvSpPr>
        <p:spPr>
          <a:xfrm>
            <a:off x="4098131" y="2581275"/>
            <a:ext cx="481012" cy="2647950"/>
          </a:xfrm>
          <a:prstGeom prst="downArrow">
            <a:avLst/>
          </a:prstGeom>
          <a:gradFill>
            <a:gsLst>
              <a:gs pos="0">
                <a:schemeClr val="tx2">
                  <a:lumMod val="40000"/>
                  <a:lumOff val="60000"/>
                  <a:alpha val="48000"/>
                </a:schemeClr>
              </a:gs>
              <a:gs pos="100000">
                <a:schemeClr val="bg2">
                  <a:lumMod val="65000"/>
                  <a:alpha val="4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4" name="Pil ned 13"/>
          <p:cNvSpPr/>
          <p:nvPr/>
        </p:nvSpPr>
        <p:spPr>
          <a:xfrm>
            <a:off x="6736556" y="2581275"/>
            <a:ext cx="481012" cy="2647950"/>
          </a:xfrm>
          <a:prstGeom prst="downArrow">
            <a:avLst/>
          </a:prstGeom>
          <a:gradFill>
            <a:gsLst>
              <a:gs pos="0">
                <a:schemeClr val="tx2">
                  <a:lumMod val="40000"/>
                  <a:lumOff val="60000"/>
                  <a:alpha val="48000"/>
                </a:schemeClr>
              </a:gs>
              <a:gs pos="100000">
                <a:schemeClr val="bg2">
                  <a:lumMod val="65000"/>
                  <a:alpha val="4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5" name="Pil ned 14"/>
          <p:cNvSpPr/>
          <p:nvPr/>
        </p:nvSpPr>
        <p:spPr>
          <a:xfrm>
            <a:off x="5831680" y="2581273"/>
            <a:ext cx="481012" cy="2647950"/>
          </a:xfrm>
          <a:prstGeom prst="downArrow">
            <a:avLst/>
          </a:prstGeom>
          <a:gradFill>
            <a:gsLst>
              <a:gs pos="0">
                <a:schemeClr val="tx2">
                  <a:lumMod val="40000"/>
                  <a:lumOff val="60000"/>
                  <a:alpha val="48000"/>
                </a:schemeClr>
              </a:gs>
              <a:gs pos="100000">
                <a:schemeClr val="bg2">
                  <a:lumMod val="65000"/>
                  <a:alpha val="4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6" name="Pil ned 15"/>
          <p:cNvSpPr/>
          <p:nvPr/>
        </p:nvSpPr>
        <p:spPr>
          <a:xfrm>
            <a:off x="4969668" y="2590797"/>
            <a:ext cx="481012" cy="2647950"/>
          </a:xfrm>
          <a:prstGeom prst="downArrow">
            <a:avLst/>
          </a:prstGeom>
          <a:gradFill>
            <a:gsLst>
              <a:gs pos="0">
                <a:schemeClr val="tx2">
                  <a:lumMod val="40000"/>
                  <a:lumOff val="60000"/>
                  <a:alpha val="48000"/>
                </a:schemeClr>
              </a:gs>
              <a:gs pos="100000">
                <a:schemeClr val="bg2">
                  <a:lumMod val="65000"/>
                  <a:alpha val="4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7" name="Pil ned 16"/>
          <p:cNvSpPr/>
          <p:nvPr/>
        </p:nvSpPr>
        <p:spPr>
          <a:xfrm>
            <a:off x="7455691" y="2581273"/>
            <a:ext cx="481012" cy="2647950"/>
          </a:xfrm>
          <a:prstGeom prst="downArrow">
            <a:avLst/>
          </a:prstGeom>
          <a:gradFill>
            <a:gsLst>
              <a:gs pos="0">
                <a:schemeClr val="tx2">
                  <a:lumMod val="40000"/>
                  <a:lumOff val="60000"/>
                  <a:alpha val="48000"/>
                </a:schemeClr>
              </a:gs>
              <a:gs pos="100000">
                <a:schemeClr val="bg2">
                  <a:lumMod val="65000"/>
                  <a:alpha val="4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8" name="Avrundet rektangel 17"/>
          <p:cNvSpPr/>
          <p:nvPr/>
        </p:nvSpPr>
        <p:spPr>
          <a:xfrm>
            <a:off x="7750967" y="1900231"/>
            <a:ext cx="109537" cy="676275"/>
          </a:xfrm>
          <a:prstGeom prst="roundRect">
            <a:avLst/>
          </a:prstGeom>
          <a:solidFill>
            <a:schemeClr val="accent5">
              <a:lumMod val="60000"/>
              <a:lumOff val="40000"/>
              <a:alpha val="8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3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1" grpId="0" animBg="1"/>
      <p:bldP spid="12" grpId="0" animBg="1"/>
      <p:bldP spid="13" grpId="0" animBg="1"/>
      <p:bldP spid="5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Tema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mtClean="0"/>
              <a:t>A-ordningen </a:t>
            </a:r>
          </a:p>
          <a:p>
            <a:r>
              <a:rPr lang="nb-NO" smtClean="0"/>
              <a:t>Digitalisering og regelverksutvikling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22FAB9-DA6C-45BA-892E-796961B9498B}" type="slidenum">
              <a:rPr lang="en-US" altLang="nb-NO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en-US" altLang="nb-N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90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EC60-9849-4D3D-A8BC-14372E08ED7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Undertittel 1"/>
          <p:cNvSpPr txBox="1">
            <a:spLocks/>
          </p:cNvSpPr>
          <p:nvPr/>
        </p:nvSpPr>
        <p:spPr>
          <a:xfrm>
            <a:off x="468803" y="2132856"/>
            <a:ext cx="820688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/>
                <a:ea typeface="MS PGothic" pitchFamily="34" charset="-128"/>
                <a:cs typeface="Verdana"/>
              </a:defRPr>
            </a:lvl1pPr>
            <a:lvl2pPr marL="742950" indent="-285750" algn="l" defTabSz="457200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Verdana"/>
                <a:ea typeface="MS PGothic" pitchFamily="34" charset="-128"/>
                <a:cs typeface="Verdana"/>
              </a:defRPr>
            </a:lvl2pPr>
            <a:lvl3pPr marL="1143000" indent="-228600" algn="l" defTabSz="457200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MS PGothic" pitchFamily="34" charset="-128"/>
                <a:cs typeface="Verdana"/>
              </a:defRPr>
            </a:lvl3pPr>
            <a:lvl4pPr marL="1600200" indent="-228600" algn="l" defTabSz="457200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Verdana"/>
                <a:ea typeface="MS PGothic" pitchFamily="34" charset="-128"/>
                <a:cs typeface="Verdana"/>
              </a:defRPr>
            </a:lvl4pPr>
            <a:lvl5pPr marL="2057400" indent="-228600" algn="l" defTabSz="457200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Verdana"/>
                <a:ea typeface="MS PGothic" pitchFamily="34" charset="-128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mtClean="0"/>
              <a:t>Lange </a:t>
            </a:r>
            <a:r>
              <a:rPr lang="nb-NO"/>
              <a:t>verdikjeder </a:t>
            </a:r>
            <a:endParaRPr lang="nb-NO" smtClean="0"/>
          </a:p>
          <a:p>
            <a:pPr marL="0" indent="0">
              <a:buNone/>
            </a:pPr>
            <a:r>
              <a:rPr lang="nb-NO" sz="1400" smtClean="0"/>
              <a:t>(</a:t>
            </a:r>
            <a:r>
              <a:rPr lang="nb-NO" sz="1400"/>
              <a:t>70 </a:t>
            </a:r>
            <a:r>
              <a:rPr lang="nb-NO" sz="1400" smtClean="0"/>
              <a:t>lønnssystem </a:t>
            </a:r>
            <a:r>
              <a:rPr lang="nb-NO" sz="1400" smtClean="0">
                <a:sym typeface="Wingdings" panose="05000000000000000000" pitchFamily="2" charset="2"/>
              </a:rPr>
              <a:t></a:t>
            </a:r>
            <a:r>
              <a:rPr lang="nb-NO" sz="1400" smtClean="0"/>
              <a:t> </a:t>
            </a:r>
            <a:r>
              <a:rPr lang="nb-NO" sz="1400"/>
              <a:t>Altinn </a:t>
            </a:r>
            <a:r>
              <a:rPr lang="nb-NO" sz="1400" smtClean="0">
                <a:sym typeface="Wingdings" panose="05000000000000000000" pitchFamily="2" charset="2"/>
              </a:rPr>
              <a:t></a:t>
            </a:r>
            <a:r>
              <a:rPr lang="nb-NO" sz="1400" smtClean="0"/>
              <a:t> </a:t>
            </a:r>
            <a:r>
              <a:rPr lang="nb-NO" sz="1400"/>
              <a:t>Mottak </a:t>
            </a:r>
            <a:r>
              <a:rPr lang="nb-NO" sz="1400" smtClean="0">
                <a:sym typeface="Wingdings" panose="05000000000000000000" pitchFamily="2" charset="2"/>
              </a:rPr>
              <a:t></a:t>
            </a:r>
            <a:r>
              <a:rPr lang="nb-NO" sz="1400" smtClean="0"/>
              <a:t> </a:t>
            </a:r>
            <a:r>
              <a:rPr lang="nb-NO" sz="1400"/>
              <a:t>3 etaters </a:t>
            </a:r>
            <a:r>
              <a:rPr lang="nb-NO" sz="1400" smtClean="0"/>
              <a:t>fagsystemer, andre konsumenter)</a:t>
            </a:r>
            <a:endParaRPr lang="nb-NO" sz="1400"/>
          </a:p>
          <a:p>
            <a:pPr lvl="1"/>
            <a:r>
              <a:rPr lang="nb-NO" sz="1600" smtClean="0"/>
              <a:t>Ivareta </a:t>
            </a:r>
            <a:r>
              <a:rPr lang="nb-NO" sz="1600"/>
              <a:t>en forutsigbar innføring mot de som blir påvirket i verdikjeden </a:t>
            </a:r>
            <a:r>
              <a:rPr lang="nb-NO" sz="1600" smtClean="0"/>
              <a:t>(opplysningspliktige og konsumenter)</a:t>
            </a:r>
          </a:p>
          <a:p>
            <a:pPr lvl="1"/>
            <a:endParaRPr lang="nb-NO" sz="1600" smtClean="0"/>
          </a:p>
          <a:p>
            <a:pPr lvl="1"/>
            <a:r>
              <a:rPr lang="nb-NO" sz="1600" smtClean="0"/>
              <a:t>Behov </a:t>
            </a:r>
            <a:r>
              <a:rPr lang="nb-NO" sz="1600"/>
              <a:t>for tidlig dialog om </a:t>
            </a:r>
            <a:r>
              <a:rPr lang="nb-NO" sz="1600" smtClean="0"/>
              <a:t>behov </a:t>
            </a:r>
            <a:r>
              <a:rPr lang="nb-NO" sz="1600"/>
              <a:t>og løsninger for å sikre </a:t>
            </a:r>
            <a:r>
              <a:rPr lang="nb-NO" sz="1600" smtClean="0"/>
              <a:t>smidig gjennomføring, datakvalitet </a:t>
            </a:r>
            <a:r>
              <a:rPr lang="nb-NO" sz="1600"/>
              <a:t>og </a:t>
            </a:r>
            <a:r>
              <a:rPr lang="nb-NO" sz="1600" smtClean="0"/>
              <a:t>fortsatt forenkling </a:t>
            </a:r>
            <a:endParaRPr lang="nb-NO" sz="1600"/>
          </a:p>
          <a:p>
            <a:endParaRPr lang="nb-NO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457349" y="975049"/>
            <a:ext cx="8229600" cy="85407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MS PGothic" pitchFamily="34" charset="-128"/>
                <a:cs typeface="Verdana"/>
              </a:defRPr>
            </a:lvl1pPr>
            <a:lvl2pPr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nb-NO" smtClean="0"/>
              <a:t>Forvaltning av delte og sammensatte løsninger</a:t>
            </a:r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457349" y="5661248"/>
            <a:ext cx="8048623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marL="57150" indent="0" algn="ctr">
              <a:buNone/>
            </a:pPr>
            <a:r>
              <a:rPr lang="nb-NO" smtClean="0"/>
              <a:t>Lange, komplekse og integrerte verdikjeder gir potensielt langsommere endringssykler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954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Gevinstrealisering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smtClean="0"/>
              <a:t>Gir forutsetninger for god datakvalitet </a:t>
            </a:r>
          </a:p>
          <a:p>
            <a:pPr lvl="1"/>
            <a:r>
              <a:rPr lang="nb-NO" sz="1600"/>
              <a:t>Effektiv rapportering til det offentlige</a:t>
            </a:r>
          </a:p>
          <a:p>
            <a:pPr lvl="1"/>
            <a:r>
              <a:rPr lang="nb-NO" sz="1600"/>
              <a:t>Økt effektivitet og bedre oppgaveløsning i </a:t>
            </a:r>
            <a:r>
              <a:rPr lang="nb-NO" sz="1600" smtClean="0"/>
              <a:t>etatene</a:t>
            </a:r>
          </a:p>
          <a:p>
            <a:pPr lvl="1"/>
            <a:r>
              <a:rPr lang="nb-NO" sz="1600" smtClean="0"/>
              <a:t>Bedre </a:t>
            </a:r>
            <a:r>
              <a:rPr lang="nb-NO" sz="1600"/>
              <a:t>tjenester fra det </a:t>
            </a:r>
            <a:r>
              <a:rPr lang="nb-NO" sz="1600" smtClean="0"/>
              <a:t>offentlige</a:t>
            </a:r>
          </a:p>
          <a:p>
            <a:pPr lvl="1"/>
            <a:r>
              <a:rPr lang="nb-NO" sz="1600"/>
              <a:t>Gjenbruk i samfunnet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22FAB9-DA6C-45BA-892E-796961B9498B}" type="slidenum">
              <a:rPr lang="en-US" altLang="nb-NO" smtClean="0">
                <a:solidFill>
                  <a:prstClr val="white"/>
                </a:solidFill>
              </a:rPr>
              <a:pPr>
                <a:defRPr/>
              </a:pPr>
              <a:t>21</a:t>
            </a:fld>
            <a:endParaRPr lang="en-US" altLang="nb-NO">
              <a:solidFill>
                <a:prstClr val="white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573016"/>
            <a:ext cx="4597230" cy="315676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2937">
            <a:off x="279436" y="2139559"/>
            <a:ext cx="3611382" cy="327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456" y="252176"/>
            <a:ext cx="4837443" cy="669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1196">
            <a:off x="5676952" y="1421905"/>
            <a:ext cx="3048000" cy="533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m99406\AppData\Local\Microsoft\Windows\Temporary Internet Files\Content.Outlook\1R2IJ1ND\IMG_372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8" y="3696661"/>
            <a:ext cx="4484717" cy="326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03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Oppsummert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8313" y="2031198"/>
            <a:ext cx="8207373" cy="3659187"/>
          </a:xfrm>
        </p:spPr>
        <p:txBody>
          <a:bodyPr>
            <a:normAutofit fontScale="85000" lnSpcReduction="10000"/>
          </a:bodyPr>
          <a:lstStyle/>
          <a:p>
            <a:r>
              <a:rPr lang="nb-NO" b="1" smtClean="0"/>
              <a:t>Digitalisering </a:t>
            </a:r>
            <a:r>
              <a:rPr lang="nb-NO" b="1"/>
              <a:t>er mer enn IT </a:t>
            </a:r>
          </a:p>
          <a:p>
            <a:pPr lvl="1"/>
            <a:r>
              <a:rPr lang="nb-NO" smtClean="0"/>
              <a:t>Etablér </a:t>
            </a:r>
            <a:r>
              <a:rPr lang="nb-NO"/>
              <a:t>en moden og omforent forståelse for rammene til </a:t>
            </a:r>
            <a:r>
              <a:rPr lang="nb-NO" b="1"/>
              <a:t>konseptet</a:t>
            </a:r>
            <a:r>
              <a:rPr lang="nb-NO"/>
              <a:t> som skal realiseres og hvilke detaljer som realiserer / hindrer gevinster </a:t>
            </a:r>
          </a:p>
          <a:p>
            <a:endParaRPr lang="nb-NO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nb-NO" sz="2000"/>
              <a:t>Begynn arbeidet med regelverket tidlig. </a:t>
            </a:r>
            <a:r>
              <a:rPr lang="nb-NO" sz="2000" b="1"/>
              <a:t>Fortsett</a:t>
            </a:r>
            <a:r>
              <a:rPr lang="nb-NO" sz="2000" smtClean="0"/>
              <a:t>. </a:t>
            </a:r>
            <a:endParaRPr lang="nb-NO" sz="2000"/>
          </a:p>
          <a:p>
            <a:pPr lvl="1"/>
            <a:r>
              <a:rPr lang="nb-NO" smtClean="0"/>
              <a:t>Tenk </a:t>
            </a:r>
            <a:r>
              <a:rPr lang="nb-NO"/>
              <a:t>den enklest </a:t>
            </a:r>
            <a:r>
              <a:rPr lang="nb-NO" smtClean="0"/>
              <a:t>mulige </a:t>
            </a:r>
            <a:r>
              <a:rPr lang="nb-NO"/>
              <a:t>løsningen som fungerer for volumene. Gjør den god. Håndter </a:t>
            </a:r>
            <a:r>
              <a:rPr lang="nb-NO" smtClean="0"/>
              <a:t>resten (smidig / verdidrevet utvikling)</a:t>
            </a:r>
          </a:p>
          <a:p>
            <a:pPr lvl="1"/>
            <a:r>
              <a:rPr lang="nb-NO"/>
              <a:t>Etablere prosesser der vi kan spille på regelverksendringer i alle faser </a:t>
            </a:r>
            <a:r>
              <a:rPr lang="nb-NO" smtClean="0"/>
              <a:t>– også regelverket bør kunne ta opp i seg lærdom </a:t>
            </a:r>
            <a:r>
              <a:rPr lang="nb-NO"/>
              <a:t>som følger av modning i </a:t>
            </a:r>
            <a:r>
              <a:rPr lang="nb-NO" smtClean="0"/>
              <a:t>gjennomføring og forvaltning</a:t>
            </a:r>
            <a:endParaRPr lang="nb-NO"/>
          </a:p>
          <a:p>
            <a:pPr lvl="1"/>
            <a:endParaRPr lang="nb-NO"/>
          </a:p>
          <a:p>
            <a:pPr lvl="1"/>
            <a:endParaRPr lang="nb-NO"/>
          </a:p>
          <a:p>
            <a:endParaRPr lang="nb-NO"/>
          </a:p>
          <a:p>
            <a:endParaRPr lang="nb-NO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0B2D-F562-4DEE-BE06-6AA0B7534566}" type="slidenum">
              <a:rPr lang="en-US" altLang="nb-NO" smtClean="0">
                <a:solidFill>
                  <a:prstClr val="white"/>
                </a:solidFill>
              </a:rPr>
              <a:pPr/>
              <a:t>22</a:t>
            </a:fld>
            <a:endParaRPr lang="en-US" altLang="nb-N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3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Oppsummert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b="1" smtClean="0"/>
              <a:t>Samarbeid</a:t>
            </a:r>
            <a:r>
              <a:rPr lang="nb-NO" b="1"/>
              <a:t>, samarbeid, samarbeid</a:t>
            </a:r>
          </a:p>
          <a:p>
            <a:pPr lvl="1"/>
            <a:r>
              <a:rPr lang="nb-NO"/>
              <a:t>Fasiliter tverrfaglig samarbeid der forskjellige perspektiv kan møtes (regelverk, løsning, utvikling, innføring/kommunikasjon)  </a:t>
            </a:r>
          </a:p>
          <a:p>
            <a:pPr lvl="1"/>
            <a:r>
              <a:rPr lang="nb-NO"/>
              <a:t>Samarbeid med de der ute som kjenner virkeligheten. Forstå helheten ordningen skal inngå i. </a:t>
            </a:r>
            <a:endParaRPr lang="nb-NO" smtClean="0"/>
          </a:p>
          <a:p>
            <a:pPr lvl="1"/>
            <a:r>
              <a:rPr lang="nb-NO" smtClean="0"/>
              <a:t>Tett </a:t>
            </a:r>
            <a:r>
              <a:rPr lang="nb-NO"/>
              <a:t>og åpent samarbeid etat-departement</a:t>
            </a:r>
          </a:p>
          <a:p>
            <a:pPr marL="0" lvl="1" indent="0">
              <a:buNone/>
            </a:pPr>
            <a:endParaRPr lang="nb-NO" sz="200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0B2D-F562-4DEE-BE06-6AA0B7534566}" type="slidenum">
              <a:rPr lang="en-US" altLang="nb-NO" smtClean="0">
                <a:solidFill>
                  <a:prstClr val="white"/>
                </a:solidFill>
              </a:rPr>
              <a:pPr/>
              <a:t>23</a:t>
            </a:fld>
            <a:endParaRPr lang="en-US" altLang="nb-N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2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 bwMode="auto">
          <a:xfrm>
            <a:off x="683569" y="1628800"/>
            <a:ext cx="7848872" cy="1944216"/>
          </a:xfrm>
          <a:prstGeom prst="rect">
            <a:avLst/>
          </a:prstGeom>
          <a:solidFill>
            <a:srgbClr val="28458D">
              <a:alpha val="29000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9" tIns="45714" rIns="91429" bIns="45714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2000" b="1" smtClean="0">
                <a:solidFill>
                  <a:schemeClr val="bg1"/>
                </a:solidFill>
                <a:cs typeface="Times New Roman" pitchFamily="18" charset="0"/>
              </a:rPr>
              <a:t>Gi </a:t>
            </a:r>
            <a:r>
              <a:rPr lang="nb-NO" sz="2000" b="1">
                <a:solidFill>
                  <a:schemeClr val="bg1"/>
                </a:solidFill>
                <a:cs typeface="Times New Roman" pitchFamily="18" charset="0"/>
              </a:rPr>
              <a:t>betydelige effektiviseringsgevinster for arbeidsgiverne, legge grunnlaget for en mer effektiv forvaltning og på sikt større </a:t>
            </a:r>
            <a:r>
              <a:rPr lang="nb-NO" sz="2000" b="1" smtClean="0">
                <a:solidFill>
                  <a:schemeClr val="bg1"/>
                </a:solidFill>
                <a:cs typeface="Times New Roman" pitchFamily="18" charset="0"/>
              </a:rPr>
              <a:t>forvaltningsreformer</a:t>
            </a:r>
            <a:endParaRPr lang="nb-NO" sz="20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900" y="6565327"/>
            <a:ext cx="1234480" cy="288925"/>
          </a:xfrm>
        </p:spPr>
        <p:txBody>
          <a:bodyPr/>
          <a:lstStyle/>
          <a:p>
            <a:fld id="{A633C46A-A5DE-487C-BA07-1CAE001CE8CC}" type="datetime1">
              <a:rPr lang="nb-NO" smtClean="0"/>
              <a:t>08.01.2017</a:t>
            </a:fld>
            <a:endParaRPr lang="nb-NO" dirty="0"/>
          </a:p>
        </p:txBody>
      </p:sp>
      <p:sp>
        <p:nvSpPr>
          <p:cNvPr id="9" name="Rektangel 8"/>
          <p:cNvSpPr/>
          <p:nvPr/>
        </p:nvSpPr>
        <p:spPr bwMode="auto">
          <a:xfrm>
            <a:off x="683569" y="1196752"/>
            <a:ext cx="7848872" cy="432048"/>
          </a:xfrm>
          <a:prstGeom prst="rect">
            <a:avLst/>
          </a:prstGeom>
          <a:solidFill>
            <a:srgbClr val="28458D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29" tIns="45714" rIns="91429" bIns="45714" numCol="1" rtlCol="0" anchor="ctr" anchorCtr="0" compatLnSpc="1">
            <a:prstTxWarp prst="textNoShape">
              <a:avLst/>
            </a:prstTxWarp>
          </a:bodyPr>
          <a:lstStyle/>
          <a:p>
            <a:pPr algn="ctr" defTabSz="91429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400">
                <a:solidFill>
                  <a:schemeClr val="bg1"/>
                </a:solidFill>
              </a:rPr>
              <a:t>Samfunnsmål</a:t>
            </a:r>
          </a:p>
        </p:txBody>
      </p:sp>
      <p:sp>
        <p:nvSpPr>
          <p:cNvPr id="11" name="Rektangel 10"/>
          <p:cNvSpPr/>
          <p:nvPr/>
        </p:nvSpPr>
        <p:spPr bwMode="auto">
          <a:xfrm>
            <a:off x="683568" y="4293097"/>
            <a:ext cx="2520280" cy="1944216"/>
          </a:xfrm>
          <a:prstGeom prst="rect">
            <a:avLst/>
          </a:prstGeom>
          <a:solidFill>
            <a:srgbClr val="28458D">
              <a:alpha val="29000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</a:pPr>
            <a:r>
              <a:rPr lang="nb-NO" sz="1600" b="1" smtClean="0">
                <a:solidFill>
                  <a:schemeClr val="bg1"/>
                </a:solidFill>
                <a:cs typeface="Times New Roman" pitchFamily="18" charset="0"/>
              </a:rPr>
              <a:t>Gjøre det </a:t>
            </a:r>
            <a:r>
              <a:rPr lang="nb-NO" sz="1600" b="1">
                <a:solidFill>
                  <a:schemeClr val="bg1"/>
                </a:solidFill>
                <a:cs typeface="Times New Roman" pitchFamily="18" charset="0"/>
              </a:rPr>
              <a:t>mindre ressurskrevende å gi pliktige opplysninger til </a:t>
            </a:r>
            <a:r>
              <a:rPr lang="nb-NO" sz="1600" b="1" smtClean="0">
                <a:solidFill>
                  <a:schemeClr val="bg1"/>
                </a:solidFill>
                <a:cs typeface="Times New Roman" pitchFamily="18" charset="0"/>
              </a:rPr>
              <a:t>myndighetene</a:t>
            </a:r>
            <a:endParaRPr lang="nb-NO" sz="16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2" name="Rektangel 11"/>
          <p:cNvSpPr/>
          <p:nvPr/>
        </p:nvSpPr>
        <p:spPr bwMode="auto">
          <a:xfrm>
            <a:off x="683568" y="3861048"/>
            <a:ext cx="2520280" cy="432048"/>
          </a:xfrm>
          <a:prstGeom prst="rect">
            <a:avLst/>
          </a:prstGeom>
          <a:solidFill>
            <a:srgbClr val="28458D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29" tIns="45714" rIns="91429" bIns="45714" numCol="1" rtlCol="0" anchor="ctr" anchorCtr="0" compatLnSpc="1">
            <a:prstTxWarp prst="textNoShape">
              <a:avLst/>
            </a:prstTxWarp>
          </a:bodyPr>
          <a:lstStyle/>
          <a:p>
            <a:pPr algn="ctr" defTabSz="91429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400" smtClean="0">
                <a:solidFill>
                  <a:schemeClr val="bg1"/>
                </a:solidFill>
              </a:rPr>
              <a:t>Effektmål 1</a:t>
            </a:r>
            <a:endParaRPr lang="nb-NO" sz="2400">
              <a:solidFill>
                <a:schemeClr val="bg1"/>
              </a:solidFill>
            </a:endParaRPr>
          </a:p>
        </p:txBody>
      </p:sp>
      <p:sp>
        <p:nvSpPr>
          <p:cNvPr id="13" name="Rektangel 12"/>
          <p:cNvSpPr/>
          <p:nvPr/>
        </p:nvSpPr>
        <p:spPr bwMode="auto">
          <a:xfrm>
            <a:off x="3356248" y="4293097"/>
            <a:ext cx="2520280" cy="1944216"/>
          </a:xfrm>
          <a:prstGeom prst="rect">
            <a:avLst/>
          </a:prstGeom>
          <a:solidFill>
            <a:srgbClr val="28458D">
              <a:alpha val="29000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</a:pPr>
            <a:r>
              <a:rPr lang="nb-NO" sz="1600" b="1" smtClean="0">
                <a:solidFill>
                  <a:schemeClr val="bg1"/>
                </a:solidFill>
                <a:cs typeface="Times New Roman" pitchFamily="18" charset="0"/>
              </a:rPr>
              <a:t>Øke </a:t>
            </a:r>
            <a:r>
              <a:rPr lang="nb-NO" sz="1600" b="1">
                <a:solidFill>
                  <a:schemeClr val="bg1"/>
                </a:solidFill>
                <a:cs typeface="Times New Roman" pitchFamily="18" charset="0"/>
              </a:rPr>
              <a:t>effektivitet og bedre oppgaveløsning i de tre </a:t>
            </a:r>
            <a:r>
              <a:rPr lang="nb-NO" sz="1600" b="1" smtClean="0">
                <a:solidFill>
                  <a:schemeClr val="bg1"/>
                </a:solidFill>
                <a:cs typeface="Times New Roman" pitchFamily="18" charset="0"/>
              </a:rPr>
              <a:t>etatene</a:t>
            </a:r>
            <a:endParaRPr lang="nb-NO" sz="1600" b="1">
              <a:solidFill>
                <a:schemeClr val="bg1"/>
              </a:solidFill>
              <a:cs typeface="Times New Roman" pitchFamily="18" charset="0"/>
            </a:endParaRPr>
          </a:p>
          <a:p>
            <a:pPr algn="l">
              <a:lnSpc>
                <a:spcPct val="110000"/>
              </a:lnSpc>
            </a:pPr>
            <a:endParaRPr lang="nb-NO" sz="16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4" name="Rektangel 13"/>
          <p:cNvSpPr/>
          <p:nvPr/>
        </p:nvSpPr>
        <p:spPr bwMode="auto">
          <a:xfrm>
            <a:off x="3356248" y="3861048"/>
            <a:ext cx="2520280" cy="432048"/>
          </a:xfrm>
          <a:prstGeom prst="rect">
            <a:avLst/>
          </a:prstGeom>
          <a:solidFill>
            <a:srgbClr val="28458D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29" tIns="45714" rIns="91429" bIns="45714" numCol="1" rtlCol="0" anchor="ctr" anchorCtr="0" compatLnSpc="1">
            <a:prstTxWarp prst="textNoShape">
              <a:avLst/>
            </a:prstTxWarp>
          </a:bodyPr>
          <a:lstStyle/>
          <a:p>
            <a:pPr algn="ctr" defTabSz="91429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400" smtClean="0">
                <a:solidFill>
                  <a:schemeClr val="bg1"/>
                </a:solidFill>
              </a:rPr>
              <a:t>Effektmål 2</a:t>
            </a:r>
            <a:endParaRPr lang="nb-NO" sz="2400">
              <a:solidFill>
                <a:schemeClr val="bg1"/>
              </a:solidFill>
            </a:endParaRPr>
          </a:p>
        </p:txBody>
      </p:sp>
      <p:sp>
        <p:nvSpPr>
          <p:cNvPr id="17" name="Rektangel 16"/>
          <p:cNvSpPr/>
          <p:nvPr/>
        </p:nvSpPr>
        <p:spPr bwMode="auto">
          <a:xfrm>
            <a:off x="6012160" y="4293097"/>
            <a:ext cx="2520280" cy="1944216"/>
          </a:xfrm>
          <a:prstGeom prst="rect">
            <a:avLst/>
          </a:prstGeom>
          <a:solidFill>
            <a:srgbClr val="28458D">
              <a:alpha val="29000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</a:pPr>
            <a:r>
              <a:rPr lang="nb-NO" sz="1600" b="1" smtClean="0">
                <a:solidFill>
                  <a:schemeClr val="bg1"/>
                </a:solidFill>
              </a:rPr>
              <a:t>Legge </a:t>
            </a:r>
            <a:r>
              <a:rPr lang="nb-NO" sz="1600" b="1">
                <a:solidFill>
                  <a:schemeClr val="bg1"/>
                </a:solidFill>
              </a:rPr>
              <a:t>grunnlag for bedre tjenester fra det offentlige overfor inntektsmottakere og </a:t>
            </a:r>
            <a:r>
              <a:rPr lang="nb-NO" sz="1600" b="1" smtClean="0">
                <a:solidFill>
                  <a:schemeClr val="bg1"/>
                </a:solidFill>
              </a:rPr>
              <a:t>opplysningspliktige</a:t>
            </a:r>
            <a:endParaRPr lang="nb-NO" sz="1600" b="1">
              <a:solidFill>
                <a:schemeClr val="bg1"/>
              </a:solidFill>
            </a:endParaRPr>
          </a:p>
        </p:txBody>
      </p:sp>
      <p:sp>
        <p:nvSpPr>
          <p:cNvPr id="18" name="Rektangel 17"/>
          <p:cNvSpPr/>
          <p:nvPr/>
        </p:nvSpPr>
        <p:spPr bwMode="auto">
          <a:xfrm>
            <a:off x="6012160" y="3861048"/>
            <a:ext cx="2520280" cy="432048"/>
          </a:xfrm>
          <a:prstGeom prst="rect">
            <a:avLst/>
          </a:prstGeom>
          <a:solidFill>
            <a:srgbClr val="28458D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29" tIns="45714" rIns="91429" bIns="45714" numCol="1" rtlCol="0" anchor="ctr" anchorCtr="0" compatLnSpc="1">
            <a:prstTxWarp prst="textNoShape">
              <a:avLst/>
            </a:prstTxWarp>
          </a:bodyPr>
          <a:lstStyle/>
          <a:p>
            <a:pPr algn="ctr" defTabSz="91429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400" smtClean="0">
                <a:solidFill>
                  <a:schemeClr val="bg1"/>
                </a:solidFill>
              </a:rPr>
              <a:t>Effektmål 3</a:t>
            </a:r>
            <a:endParaRPr lang="nb-NO" sz="2400">
              <a:solidFill>
                <a:schemeClr val="bg1"/>
              </a:solidFill>
            </a:endParaRPr>
          </a:p>
        </p:txBody>
      </p:sp>
      <p:sp>
        <p:nvSpPr>
          <p:cNvPr id="15" name="Tittel 1"/>
          <p:cNvSpPr>
            <a:spLocks noGrp="1"/>
          </p:cNvSpPr>
          <p:nvPr>
            <p:ph type="title"/>
          </p:nvPr>
        </p:nvSpPr>
        <p:spPr>
          <a:xfrm>
            <a:off x="2635616" y="404664"/>
            <a:ext cx="5708285" cy="878318"/>
          </a:xfrm>
        </p:spPr>
        <p:txBody>
          <a:bodyPr/>
          <a:lstStyle/>
          <a:p>
            <a:pPr algn="r"/>
            <a:r>
              <a:rPr lang="nb-NO"/>
              <a:t>Målsetninger</a:t>
            </a:r>
          </a:p>
        </p:txBody>
      </p:sp>
    </p:spTree>
    <p:extLst>
      <p:ext uri="{BB962C8B-B14F-4D97-AF65-F5344CB8AC3E}">
        <p14:creationId xmlns:p14="http://schemas.microsoft.com/office/powerpoint/2010/main" val="84224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32571" y="279928"/>
            <a:ext cx="6985215" cy="1074739"/>
          </a:xfrm>
        </p:spPr>
        <p:txBody>
          <a:bodyPr/>
          <a:lstStyle/>
          <a:p>
            <a:pPr algn="r"/>
            <a:r>
              <a:rPr lang="nb-NO" smtClean="0"/>
              <a:t>A-ordningen </a:t>
            </a:r>
            <a:r>
              <a:rPr lang="nb-NO"/>
              <a:t/>
            </a:r>
            <a:br>
              <a:rPr lang="nb-NO"/>
            </a:br>
            <a:r>
              <a:rPr lang="nb-NO" sz="2400" smtClean="0"/>
              <a:t>fra 5 skjema til en melding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22FAB9-DA6C-45BA-892E-796961B9498B}" type="slidenum">
              <a:rPr lang="en-US" altLang="nb-NO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en-US" altLang="nb-NO">
              <a:solidFill>
                <a:prstClr val="white"/>
              </a:solidFill>
            </a:endParaRPr>
          </a:p>
        </p:txBody>
      </p:sp>
      <p:sp>
        <p:nvSpPr>
          <p:cNvPr id="29" name="AutoShape 11" descr="Bilderesultat for skatteetaten logo"/>
          <p:cNvSpPr>
            <a:spLocks noChangeAspect="1" noChangeArrowheads="1"/>
          </p:cNvSpPr>
          <p:nvPr/>
        </p:nvSpPr>
        <p:spPr bwMode="auto">
          <a:xfrm>
            <a:off x="63500" y="-182032"/>
            <a:ext cx="18669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0" name="AutoShape 14" descr="Bilderesultat for nav logo"/>
          <p:cNvSpPr>
            <a:spLocks noChangeAspect="1" noChangeArrowheads="1"/>
          </p:cNvSpPr>
          <p:nvPr/>
        </p:nvSpPr>
        <p:spPr bwMode="auto">
          <a:xfrm>
            <a:off x="63500" y="-182033"/>
            <a:ext cx="1828800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35" name="Bilde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4"/>
          <a:stretch/>
        </p:blipFill>
        <p:spPr>
          <a:xfrm>
            <a:off x="4427984" y="3092103"/>
            <a:ext cx="1224136" cy="1101270"/>
          </a:xfrm>
          <a:prstGeom prst="rect">
            <a:avLst/>
          </a:prstGeom>
        </p:spPr>
      </p:pic>
      <p:pic>
        <p:nvPicPr>
          <p:cNvPr id="38" name="Bild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72" y="2320960"/>
            <a:ext cx="729346" cy="405638"/>
          </a:xfrm>
          <a:prstGeom prst="rect">
            <a:avLst/>
          </a:prstGeom>
        </p:spPr>
      </p:pic>
      <p:pic>
        <p:nvPicPr>
          <p:cNvPr id="39" name="Bild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25" y="5724934"/>
            <a:ext cx="1958467" cy="409165"/>
          </a:xfrm>
          <a:prstGeom prst="rect">
            <a:avLst/>
          </a:prstGeom>
        </p:spPr>
      </p:pic>
      <p:sp>
        <p:nvSpPr>
          <p:cNvPr id="40" name="Pil høyre 39"/>
          <p:cNvSpPr/>
          <p:nvPr/>
        </p:nvSpPr>
        <p:spPr>
          <a:xfrm>
            <a:off x="5919368" y="3638803"/>
            <a:ext cx="978408" cy="430673"/>
          </a:xfrm>
          <a:prstGeom prst="rightArrow">
            <a:avLst/>
          </a:prstGeom>
          <a:ln>
            <a:solidFill>
              <a:srgbClr val="432C5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endParaRPr lang="nb-NO"/>
          </a:p>
        </p:txBody>
      </p:sp>
      <p:sp>
        <p:nvSpPr>
          <p:cNvPr id="41" name="Knip ett hjørne i rektangel 40"/>
          <p:cNvSpPr/>
          <p:nvPr/>
        </p:nvSpPr>
        <p:spPr>
          <a:xfrm>
            <a:off x="251521" y="2399020"/>
            <a:ext cx="1776727" cy="671874"/>
          </a:xfrm>
          <a:prstGeom prst="snip1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sz="1200"/>
              <a:t>Terminoppgave forskuddstrekk og arbeidsgiveravgift</a:t>
            </a:r>
            <a:endParaRPr lang="nb-NO" sz="1200"/>
          </a:p>
        </p:txBody>
      </p:sp>
      <p:sp>
        <p:nvSpPr>
          <p:cNvPr id="42" name="Knip ett hjørne i rektangel 41"/>
          <p:cNvSpPr/>
          <p:nvPr/>
        </p:nvSpPr>
        <p:spPr>
          <a:xfrm>
            <a:off x="244703" y="3507112"/>
            <a:ext cx="1776727" cy="894264"/>
          </a:xfrm>
          <a:prstGeom prst="snip1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sz="1200"/>
              <a:t>Lønns- og trekkoppgave</a:t>
            </a:r>
          </a:p>
          <a:p>
            <a:pPr algn="ctr"/>
            <a:r>
              <a:rPr lang="en-US" sz="1200"/>
              <a:t>(årlig)</a:t>
            </a:r>
          </a:p>
        </p:txBody>
      </p:sp>
      <p:sp>
        <p:nvSpPr>
          <p:cNvPr id="43" name="Knip ett hjørne i rektangel 42"/>
          <p:cNvSpPr/>
          <p:nvPr/>
        </p:nvSpPr>
        <p:spPr>
          <a:xfrm>
            <a:off x="251519" y="4982119"/>
            <a:ext cx="1776727" cy="894264"/>
          </a:xfrm>
          <a:prstGeom prst="snip1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sz="1200"/>
              <a:t>Årsoppgave for arbeidsgiveravgift</a:t>
            </a:r>
          </a:p>
        </p:txBody>
      </p:sp>
      <p:sp>
        <p:nvSpPr>
          <p:cNvPr id="44" name="Knip ett hjørne i rektangel 43"/>
          <p:cNvSpPr/>
          <p:nvPr/>
        </p:nvSpPr>
        <p:spPr>
          <a:xfrm>
            <a:off x="2243807" y="3084367"/>
            <a:ext cx="1776727" cy="739061"/>
          </a:xfrm>
          <a:prstGeom prst="snip1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sz="1200"/>
              <a:t>Melding til Aa-registeret</a:t>
            </a:r>
            <a:endParaRPr lang="nb-NO" sz="1200"/>
          </a:p>
        </p:txBody>
      </p:sp>
      <p:sp>
        <p:nvSpPr>
          <p:cNvPr id="45" name="Knip ett hjørne i rektangel 44"/>
          <p:cNvSpPr/>
          <p:nvPr/>
        </p:nvSpPr>
        <p:spPr>
          <a:xfrm>
            <a:off x="2228040" y="4455249"/>
            <a:ext cx="1776727" cy="671875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sz="1200"/>
              <a:t>Oppgave til lønnsstatistikk</a:t>
            </a:r>
          </a:p>
        </p:txBody>
      </p:sp>
      <p:pic>
        <p:nvPicPr>
          <p:cNvPr id="17" name="Bild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718" y="3070895"/>
            <a:ext cx="1639068" cy="1347525"/>
          </a:xfrm>
          <a:prstGeom prst="rect">
            <a:avLst/>
          </a:prstGeom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19" y="1652751"/>
            <a:ext cx="1173874" cy="63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29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Bilde 5" descr="A-meldingen_Prosess_NY_v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9"/>
          <a:stretch/>
        </p:blipFill>
        <p:spPr bwMode="auto">
          <a:xfrm>
            <a:off x="0" y="-190998"/>
            <a:ext cx="9144000" cy="65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59" y="470181"/>
            <a:ext cx="7429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502012" y="165086"/>
            <a:ext cx="271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smtClean="0">
                <a:solidFill>
                  <a:srgbClr val="3B2655"/>
                </a:solidFill>
                <a:latin typeface="Verdana"/>
                <a:cs typeface="Verdana"/>
              </a:rPr>
              <a:t>A-ordningen</a:t>
            </a:r>
            <a:endParaRPr lang="nb-NO" sz="3200">
              <a:solidFill>
                <a:srgbClr val="3B2655"/>
              </a:solidFill>
              <a:latin typeface="Verdana"/>
              <a:cs typeface="Verdana"/>
            </a:endParaRPr>
          </a:p>
        </p:txBody>
      </p:sp>
      <p:sp>
        <p:nvSpPr>
          <p:cNvPr id="3" name="AutoShape 2" descr="Bilderesultat for statens pensjonskasse logo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4" name="AutoShape 4" descr="Bilderesultat for statens pensjonskasse logo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249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1"/>
          <p:cNvSpPr txBox="1">
            <a:spLocks/>
          </p:cNvSpPr>
          <p:nvPr/>
        </p:nvSpPr>
        <p:spPr bwMode="auto">
          <a:xfrm>
            <a:off x="539552" y="2132856"/>
            <a:ext cx="813690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/>
                <a:ea typeface="MS PGothic" pitchFamily="34" charset="-128"/>
                <a:cs typeface="Verdana"/>
              </a:defRPr>
            </a:lvl1pPr>
            <a:lvl2pPr marL="742950" indent="-285750" algn="l" defTabSz="457200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Verdana"/>
                <a:ea typeface="MS PGothic" pitchFamily="34" charset="-128"/>
                <a:cs typeface="Verdana"/>
              </a:defRPr>
            </a:lvl2pPr>
            <a:lvl3pPr marL="1143000" indent="-228600" algn="l" defTabSz="457200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MS PGothic" pitchFamily="34" charset="-128"/>
                <a:cs typeface="Verdana"/>
              </a:defRPr>
            </a:lvl3pPr>
            <a:lvl4pPr marL="1600200" indent="-228600" algn="l" defTabSz="457200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Verdana"/>
                <a:ea typeface="MS PGothic" pitchFamily="34" charset="-128"/>
                <a:cs typeface="Verdana"/>
              </a:defRPr>
            </a:lvl4pPr>
            <a:lvl5pPr marL="2057400" indent="-228600" algn="l" defTabSz="457200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Verdana"/>
                <a:ea typeface="MS PGothic" pitchFamily="34" charset="-128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Grunnlag for oppdatering av Aa-registeret</a:t>
            </a:r>
          </a:p>
          <a:p>
            <a:r>
              <a:rPr lang="nb-NO" sz="240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Brukt ved saksbehandling av </a:t>
            </a:r>
            <a:r>
              <a:rPr lang="nb-NO" sz="2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ytelser</a:t>
            </a:r>
          </a:p>
          <a:p>
            <a:pPr lvl="1">
              <a:lnSpc>
                <a:spcPct val="100000"/>
              </a:lnSpc>
            </a:pPr>
            <a:r>
              <a:rPr lang="nb-NO" sz="2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Sykepenger</a:t>
            </a:r>
          </a:p>
          <a:p>
            <a:pPr lvl="1">
              <a:lnSpc>
                <a:spcPct val="100000"/>
              </a:lnSpc>
            </a:pPr>
            <a:r>
              <a:rPr lang="nb-NO" sz="2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Foreldrepenger</a:t>
            </a:r>
          </a:p>
          <a:p>
            <a:pPr lvl="1">
              <a:lnSpc>
                <a:spcPct val="100000"/>
              </a:lnSpc>
            </a:pPr>
            <a:r>
              <a:rPr lang="nb-NO" sz="2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Uføretrygd</a:t>
            </a:r>
          </a:p>
          <a:p>
            <a:pPr lvl="1">
              <a:lnSpc>
                <a:spcPct val="100000"/>
              </a:lnSpc>
            </a:pPr>
            <a:r>
              <a:rPr lang="nb-NO" sz="2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Pleiepenger</a:t>
            </a:r>
          </a:p>
          <a:p>
            <a:pPr lvl="1">
              <a:lnSpc>
                <a:spcPct val="100000"/>
              </a:lnSpc>
            </a:pPr>
            <a:r>
              <a:rPr lang="nb-NO" sz="2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Dagpenger</a:t>
            </a:r>
          </a:p>
          <a:p>
            <a:r>
              <a:rPr lang="nb-NO" sz="240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Kontrollformål</a:t>
            </a:r>
            <a:endParaRPr lang="nb-NO" sz="24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74" name="Picture 2" descr="https://www.giske.kommune.no/handlers/bv.ashx/i56ad39ab-4fed-43ab-82d6-31aa871d1bff/nav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580" y="309415"/>
            <a:ext cx="2491877" cy="156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00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innhold 1"/>
          <p:cNvSpPr txBox="1">
            <a:spLocks/>
          </p:cNvSpPr>
          <p:nvPr/>
        </p:nvSpPr>
        <p:spPr bwMode="auto">
          <a:xfrm>
            <a:off x="539552" y="1556792"/>
            <a:ext cx="820891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defTabSz="457200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/>
                <a:ea typeface="MS PGothic" pitchFamily="34" charset="-128"/>
                <a:cs typeface="Verdana"/>
              </a:defRPr>
            </a:lvl1pPr>
            <a:lvl2pPr marL="742950" indent="-285750" algn="l" defTabSz="457200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Verdana"/>
                <a:ea typeface="MS PGothic" pitchFamily="34" charset="-128"/>
                <a:cs typeface="Verdana"/>
              </a:defRPr>
            </a:lvl2pPr>
            <a:lvl3pPr marL="1143000" indent="-228600" algn="l" defTabSz="457200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MS PGothic" pitchFamily="34" charset="-128"/>
                <a:cs typeface="Verdana"/>
              </a:defRPr>
            </a:lvl3pPr>
            <a:lvl4pPr marL="1600200" indent="-228600" algn="l" defTabSz="457200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Verdana"/>
                <a:ea typeface="MS PGothic" pitchFamily="34" charset="-128"/>
                <a:cs typeface="Verdana"/>
              </a:defRPr>
            </a:lvl4pPr>
            <a:lvl5pPr marL="2057400" indent="-228600" algn="l" defTabSz="457200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Verdana"/>
                <a:ea typeface="MS PGothic" pitchFamily="34" charset="-128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960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Tidlig </a:t>
            </a:r>
            <a:r>
              <a:rPr lang="nb-NO" sz="96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tilgang til inntekt og trekkinformasjon</a:t>
            </a:r>
            <a:endParaRPr lang="nb-NO" sz="80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nb-NO" sz="80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Fokus tidlig i verdikjeden, tidligkontroller for å få korrekte data med </a:t>
            </a:r>
            <a:r>
              <a:rPr lang="nb-NO" sz="800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 gang</a:t>
            </a:r>
          </a:p>
          <a:p>
            <a:r>
              <a:rPr lang="nb-NO" sz="960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Grunnlag </a:t>
            </a:r>
            <a:r>
              <a:rPr lang="nb-NO" sz="96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</a:t>
            </a:r>
            <a:endParaRPr lang="nb-NO" sz="80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nb-NO" sz="800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Skattekort</a:t>
            </a:r>
          </a:p>
          <a:p>
            <a:pPr lvl="1"/>
            <a:r>
              <a:rPr lang="nb-NO" sz="800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Skattemelding</a:t>
            </a:r>
            <a:endParaRPr lang="nb-NO" sz="80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nb-NO" sz="80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Skatteoppgjør</a:t>
            </a:r>
          </a:p>
          <a:p>
            <a:pPr lvl="1"/>
            <a:r>
              <a:rPr lang="nb-NO" sz="800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Arbeidsgiveravgift</a:t>
            </a:r>
            <a:endParaRPr lang="nb-NO" sz="80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nb-NO" sz="80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Forskuddstrekk</a:t>
            </a:r>
          </a:p>
          <a:p>
            <a:r>
              <a:rPr lang="nb-NO" sz="960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Kontrollformål</a:t>
            </a:r>
            <a:endParaRPr lang="nb-NO" sz="96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nb-NO" dirty="0" smtClean="0">
              <a:solidFill>
                <a:prstClr val="black"/>
              </a:solidFill>
            </a:endParaRPr>
          </a:p>
          <a:p>
            <a:pPr lvl="1"/>
            <a:endParaRPr lang="nb-NO" dirty="0" smtClean="0">
              <a:solidFill>
                <a:prstClr val="black"/>
              </a:solidFill>
            </a:endParaRPr>
          </a:p>
        </p:txBody>
      </p:sp>
      <p:pic>
        <p:nvPicPr>
          <p:cNvPr id="4102" name="Picture 6" descr="https://online.ntnu.no/media/_versions/skatteetaten_logo169_companies_main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6" b="17033"/>
          <a:stretch/>
        </p:blipFill>
        <p:spPr bwMode="auto">
          <a:xfrm>
            <a:off x="4644009" y="0"/>
            <a:ext cx="4316532" cy="143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68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1"/>
          <p:cNvSpPr txBox="1">
            <a:spLocks/>
          </p:cNvSpPr>
          <p:nvPr/>
        </p:nvSpPr>
        <p:spPr bwMode="auto">
          <a:xfrm>
            <a:off x="395537" y="1772817"/>
            <a:ext cx="820891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defTabSz="457200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/>
                <a:ea typeface="MS PGothic" pitchFamily="34" charset="-128"/>
                <a:cs typeface="Verdana"/>
              </a:defRPr>
            </a:lvl1pPr>
            <a:lvl2pPr marL="742950" indent="-285750" algn="l" defTabSz="457200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Verdana"/>
                <a:ea typeface="MS PGothic" pitchFamily="34" charset="-128"/>
                <a:cs typeface="Verdana"/>
              </a:defRPr>
            </a:lvl2pPr>
            <a:lvl3pPr marL="1143000" indent="-228600" algn="l" defTabSz="457200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MS PGothic" pitchFamily="34" charset="-128"/>
                <a:cs typeface="Verdana"/>
              </a:defRPr>
            </a:lvl3pPr>
            <a:lvl4pPr marL="1600200" indent="-228600" algn="l" defTabSz="457200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Verdana"/>
                <a:ea typeface="MS PGothic" pitchFamily="34" charset="-128"/>
                <a:cs typeface="Verdana"/>
              </a:defRPr>
            </a:lvl4pPr>
            <a:lvl5pPr marL="2057400" indent="-228600" algn="l" defTabSz="457200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Verdana"/>
                <a:ea typeface="MS PGothic" pitchFamily="34" charset="-128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96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Grunnlag for  </a:t>
            </a:r>
          </a:p>
          <a:p>
            <a:pPr lvl="1"/>
            <a:r>
              <a:rPr lang="nb-NO" sz="8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Lønnsstatistikk</a:t>
            </a:r>
          </a:p>
          <a:p>
            <a:pPr lvl="1"/>
            <a:r>
              <a:rPr lang="nb-NO" sz="8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Sysselsettingsstatistikk</a:t>
            </a:r>
          </a:p>
          <a:p>
            <a:pPr lvl="1"/>
            <a:r>
              <a:rPr lang="nb-NO" sz="8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Sykefraværsstatistikk</a:t>
            </a:r>
          </a:p>
          <a:p>
            <a:r>
              <a:rPr lang="nb-NO" sz="96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Statistikkene gir grunnlag for</a:t>
            </a:r>
          </a:p>
          <a:p>
            <a:pPr lvl="1"/>
            <a:r>
              <a:rPr lang="nb-NO" sz="880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Lønnsoppgjør</a:t>
            </a:r>
          </a:p>
          <a:p>
            <a:pPr lvl="1"/>
            <a:r>
              <a:rPr lang="nb-NO" sz="880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Konjunkturovervåkning</a:t>
            </a:r>
            <a:endParaRPr lang="nb-NO" sz="88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nb-NO" sz="8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Forskning</a:t>
            </a:r>
          </a:p>
          <a:p>
            <a:pPr lvl="1"/>
            <a:r>
              <a:rPr lang="nb-NO" sz="8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Politiske beslutninger</a:t>
            </a:r>
          </a:p>
          <a:p>
            <a:pPr lvl="1"/>
            <a:endParaRPr lang="nb-NO" dirty="0" smtClean="0">
              <a:solidFill>
                <a:prstClr val="black"/>
              </a:solidFill>
            </a:endParaRPr>
          </a:p>
          <a:p>
            <a:pPr lvl="1"/>
            <a:endParaRPr lang="nb-NO" dirty="0" smtClean="0">
              <a:solidFill>
                <a:prstClr val="black"/>
              </a:solidFill>
            </a:endParaRPr>
          </a:p>
        </p:txBody>
      </p:sp>
      <p:pic>
        <p:nvPicPr>
          <p:cNvPr id="5122" name="Picture 2" descr="http://www.ssb.no/_public/skins/advanced/ssb.no/images/SSB_logo.png?_ts=154f17a78c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736" y="176064"/>
            <a:ext cx="535739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36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Digitalisering og regelverksutvikling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0B2D-F562-4DEE-BE06-6AA0B7534566}" type="slidenum">
              <a:rPr lang="en-US" altLang="nb-NO" smtClean="0">
                <a:solidFill>
                  <a:prstClr val="white"/>
                </a:solidFill>
              </a:rPr>
              <a:pPr/>
              <a:t>9</a:t>
            </a:fld>
            <a:endParaRPr lang="en-US" altLang="nb-N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10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AA0016_Presentationmal_powerpoint_07.04.14">
  <a:themeElements>
    <a:clrScheme name="Custom 3">
      <a:dk1>
        <a:srgbClr val="3B2655"/>
      </a:dk1>
      <a:lt1>
        <a:sysClr val="window" lastClr="FFFFFF"/>
      </a:lt1>
      <a:dk2>
        <a:srgbClr val="6E6B6F"/>
      </a:dk2>
      <a:lt2>
        <a:srgbClr val="FFFFFF"/>
      </a:lt2>
      <a:accent1>
        <a:srgbClr val="E0A8C7"/>
      </a:accent1>
      <a:accent2>
        <a:srgbClr val="FFE6B2"/>
      </a:accent2>
      <a:accent3>
        <a:srgbClr val="B7E3EE"/>
      </a:accent3>
      <a:accent4>
        <a:srgbClr val="FFFFFF"/>
      </a:accent4>
      <a:accent5>
        <a:srgbClr val="9E92A7"/>
      </a:accent5>
      <a:accent6>
        <a:srgbClr val="F2AF96"/>
      </a:accent6>
      <a:hlink>
        <a:srgbClr val="3B2655"/>
      </a:hlink>
      <a:folHlink>
        <a:srgbClr val="BCBE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862</Words>
  <Application>Microsoft Office PowerPoint</Application>
  <PresentationFormat>On-screen Show (4:3)</PresentationFormat>
  <Paragraphs>207</Paragraphs>
  <Slides>23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SKAA0016_Presentationmal_powerpoint_07.04.14</vt:lpstr>
      <vt:lpstr>A-ordningen Regelverksutvikling og digitalisering   </vt:lpstr>
      <vt:lpstr>Tema</vt:lpstr>
      <vt:lpstr>Målsetninger</vt:lpstr>
      <vt:lpstr>A-ordningen  fra 5 skjema til en melding</vt:lpstr>
      <vt:lpstr>PowerPoint Presentation</vt:lpstr>
      <vt:lpstr>PowerPoint Presentation</vt:lpstr>
      <vt:lpstr>PowerPoint Presentation</vt:lpstr>
      <vt:lpstr>PowerPoint Presentation</vt:lpstr>
      <vt:lpstr>Digitalisering og regelverksutvikling</vt:lpstr>
      <vt:lpstr>Lover og forskrifter</vt:lpstr>
      <vt:lpstr>Modningsprosessen</vt:lpstr>
      <vt:lpstr>PowerPoint Presentation</vt:lpstr>
      <vt:lpstr>PowerPoint Presentation</vt:lpstr>
      <vt:lpstr>PowerPoint Presentation</vt:lpstr>
      <vt:lpstr>Tilnærming</vt:lpstr>
      <vt:lpstr>PowerPoint Presentation</vt:lpstr>
      <vt:lpstr>Samarbeid med aktørene i samfunnet</vt:lpstr>
      <vt:lpstr>PowerPoint Presentation</vt:lpstr>
      <vt:lpstr>PowerPoint Presentation</vt:lpstr>
      <vt:lpstr>PowerPoint Presentation</vt:lpstr>
      <vt:lpstr>Gevinstrealisering</vt:lpstr>
      <vt:lpstr>Oppsummert</vt:lpstr>
      <vt:lpstr>Oppsummert</vt:lpstr>
    </vt:vector>
  </TitlesOfParts>
  <Company>Skatteetaten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Datakvalitet</dc:title>
  <dc:creator>Sletten, Bjørn</dc:creator>
  <cp:lastModifiedBy>Camilla Bruusgaard Greve</cp:lastModifiedBy>
  <cp:revision>106</cp:revision>
  <cp:lastPrinted>2016-11-18T07:14:05Z</cp:lastPrinted>
  <dcterms:created xsi:type="dcterms:W3CDTF">2016-11-17T07:11:58Z</dcterms:created>
  <dcterms:modified xsi:type="dcterms:W3CDTF">2017-01-08T10:10:29Z</dcterms:modified>
</cp:coreProperties>
</file>