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8" r:id="rId5"/>
    <p:sldId id="769" r:id="rId6"/>
    <p:sldId id="773" r:id="rId7"/>
    <p:sldId id="774" r:id="rId8"/>
    <p:sldId id="777" r:id="rId9"/>
    <p:sldId id="764" r:id="rId10"/>
    <p:sldId id="761" r:id="rId11"/>
    <p:sldId id="771" r:id="rId12"/>
    <p:sldId id="776" r:id="rId13"/>
    <p:sldId id="287" r:id="rId14"/>
    <p:sldId id="288" r:id="rId15"/>
    <p:sldId id="297" r:id="rId16"/>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C5C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784A97-CEF0-47B5-BA66-92992A4C1FED}" v="6" dt="2023-03-07T14:50:02.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7282" autoAdjust="0"/>
  </p:normalViewPr>
  <p:slideViewPr>
    <p:cSldViewPr snapToGrid="0" showGuides="1">
      <p:cViewPr varScale="1">
        <p:scale>
          <a:sx n="99" d="100"/>
          <a:sy n="99" d="100"/>
        </p:scale>
        <p:origin x="918" y="90"/>
      </p:cViewPr>
      <p:guideLst>
        <p:guide orient="horz" pos="2160"/>
        <p:guide pos="3840"/>
      </p:guideLst>
    </p:cSldViewPr>
  </p:slideViewPr>
  <p:notesTextViewPr>
    <p:cViewPr>
      <p:scale>
        <a:sx n="1" d="1"/>
        <a:sy n="1" d="1"/>
      </p:scale>
      <p:origin x="0" y="0"/>
    </p:cViewPr>
  </p:notesTextViewPr>
  <p:notesViewPr>
    <p:cSldViewPr snapToGrid="0" showGuides="1">
      <p:cViewPr varScale="1">
        <p:scale>
          <a:sx n="100" d="100"/>
          <a:sy n="100" d="100"/>
        </p:scale>
        <p:origin x="355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1D8E5EC0-2ACD-4B97-B344-DB34B7AE7FE8}" type="datetimeFigureOut">
              <a:rPr lang="nb-NO"/>
              <a:pPr>
                <a:defRPr/>
              </a:pPr>
              <a:t>07.03.2023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6B71B3D5-2182-4968-8C4C-010AF470E4C4}" type="slidenum">
              <a:rPr lang="nb-NO"/>
              <a:pPr>
                <a:defRPr/>
              </a:pPr>
              <a:t>‹#›</a:t>
            </a:fld>
            <a:endParaRPr 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PLAR ble etablert i 2011. I samarbeidet ble det etablert en ny modell for ansvarsfordeling, hvor fakultetet tok ansvar for koordinering, tilrettelegging og administrasjon av kursene, mens Karrieresenteret utviklet egnede opplegg til ulike tidspunkter i studieløpet. Dette samarbeidet har fungert godt, og det tilbys fakultetstilpassede kurs hvert semester. Tilbudet er likevel fortsatt lagt opp på en slik måte at det er opp til den enkelte student å selv oppsøke det. Fra kandidatundersøkelser vet vi at en god del UiO-kandidater har utfordringer med å finne relevante jobber, og videre at det ikke er uvanlig at det tar mer enn et halvt år å komme i fulltidsjobb.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Hva som tilbys på de ulike fakultetene og instituttene bærer noe preg av tilfeldigheter og engasjement fra enkeltpersoner. Det har eksempelvis blitt utviklet egne kurstilbud til studieprogrammer hvor praksis er en mulig del av løpet. Dette tilbys der det konkret etterspørres av nøkkelpersoner og er ikke en integrert del av samarbeidet. </a:t>
            </a:r>
            <a:endParaRPr lang="nb-NO" dirty="0"/>
          </a:p>
        </p:txBody>
      </p:sp>
      <p:sp>
        <p:nvSpPr>
          <p:cNvPr id="4" name="Plassholder for lysbildenummer 3"/>
          <p:cNvSpPr>
            <a:spLocks noGrp="1"/>
          </p:cNvSpPr>
          <p:nvPr>
            <p:ph type="sldNum" sz="quarter" idx="5"/>
          </p:nvPr>
        </p:nvSpPr>
        <p:spPr/>
        <p:txBody>
          <a:bodyPr/>
          <a:lstStyle/>
          <a:p>
            <a:pPr>
              <a:defRPr/>
            </a:pPr>
            <a:fld id="{6B71B3D5-2182-4968-8C4C-010AF470E4C4}" type="slidenum">
              <a:rPr lang="nb-NO" smtClean="0"/>
              <a:pPr>
                <a:defRPr/>
              </a:pPr>
              <a:t>2</a:t>
            </a:fld>
            <a:endParaRPr lang="nb-NO"/>
          </a:p>
        </p:txBody>
      </p:sp>
    </p:spTree>
    <p:extLst>
      <p:ext uri="{BB962C8B-B14F-4D97-AF65-F5344CB8AC3E}">
        <p14:creationId xmlns:p14="http://schemas.microsoft.com/office/powerpoint/2010/main" val="109440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Sakset fra nettsiden, overordnet beskrivelse av formålet med løpet. </a:t>
            </a:r>
          </a:p>
        </p:txBody>
      </p:sp>
      <p:sp>
        <p:nvSpPr>
          <p:cNvPr id="4" name="Plassholder for lysbildenummer 3"/>
          <p:cNvSpPr>
            <a:spLocks noGrp="1"/>
          </p:cNvSpPr>
          <p:nvPr>
            <p:ph type="sldNum" sz="quarter" idx="5"/>
          </p:nvPr>
        </p:nvSpPr>
        <p:spPr/>
        <p:txBody>
          <a:bodyPr/>
          <a:lstStyle/>
          <a:p>
            <a:fld id="{FFF7421E-9973-4112-A9FB-8F24AAD64B2B}" type="slidenum">
              <a:rPr lang="nb-NO" smtClean="0"/>
              <a:t>6</a:t>
            </a:fld>
            <a:endParaRPr lang="nb-NO"/>
          </a:p>
        </p:txBody>
      </p:sp>
    </p:spTree>
    <p:extLst>
      <p:ext uri="{BB962C8B-B14F-4D97-AF65-F5344CB8AC3E}">
        <p14:creationId xmlns:p14="http://schemas.microsoft.com/office/powerpoint/2010/main" val="503762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Bachelorløpet illustrert.</a:t>
            </a:r>
          </a:p>
          <a:p>
            <a:endParaRPr lang="nb-NO" dirty="0"/>
          </a:p>
          <a:p>
            <a:r>
              <a:rPr lang="nb-NO" dirty="0"/>
              <a:t>Tilsvarende løp på master og profesjon utarbeides høsten 2022.</a:t>
            </a:r>
          </a:p>
        </p:txBody>
      </p:sp>
      <p:sp>
        <p:nvSpPr>
          <p:cNvPr id="4" name="Plassholder for lysbildenummer 3"/>
          <p:cNvSpPr>
            <a:spLocks noGrp="1"/>
          </p:cNvSpPr>
          <p:nvPr>
            <p:ph type="sldNum" sz="quarter" idx="5"/>
          </p:nvPr>
        </p:nvSpPr>
        <p:spPr/>
        <p:txBody>
          <a:bodyPr/>
          <a:lstStyle/>
          <a:p>
            <a:pPr>
              <a:defRPr/>
            </a:pPr>
            <a:fld id="{6B71B3D5-2182-4968-8C4C-010AF470E4C4}" type="slidenum">
              <a:rPr lang="nb-NO" smtClean="0"/>
              <a:pPr>
                <a:defRPr/>
              </a:pPr>
              <a:t>7</a:t>
            </a:fld>
            <a:endParaRPr lang="nb-NO"/>
          </a:p>
        </p:txBody>
      </p:sp>
    </p:spTree>
    <p:extLst>
      <p:ext uri="{BB962C8B-B14F-4D97-AF65-F5344CB8AC3E}">
        <p14:creationId xmlns:p14="http://schemas.microsoft.com/office/powerpoint/2010/main" val="3156389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Kommer du inn på et universitet, har du kommet inn på mye mer. Utvekslingsavtaler. </a:t>
            </a:r>
          </a:p>
        </p:txBody>
      </p:sp>
      <p:sp>
        <p:nvSpPr>
          <p:cNvPr id="4" name="Plassholder for lysbildenummer 3"/>
          <p:cNvSpPr>
            <a:spLocks noGrp="1"/>
          </p:cNvSpPr>
          <p:nvPr>
            <p:ph type="sldNum" sz="quarter" idx="5"/>
          </p:nvPr>
        </p:nvSpPr>
        <p:spPr/>
        <p:txBody>
          <a:bodyPr/>
          <a:lstStyle/>
          <a:p>
            <a:pPr>
              <a:defRPr/>
            </a:pPr>
            <a:fld id="{6B71B3D5-2182-4968-8C4C-010AF470E4C4}" type="slidenum">
              <a:rPr lang="nb-NO" smtClean="0"/>
              <a:pPr>
                <a:defRPr/>
              </a:pPr>
              <a:t>10</a:t>
            </a:fld>
            <a:endParaRPr lang="nb-NO"/>
          </a:p>
        </p:txBody>
      </p:sp>
    </p:spTree>
    <p:extLst>
      <p:ext uri="{BB962C8B-B14F-4D97-AF65-F5344CB8AC3E}">
        <p14:creationId xmlns:p14="http://schemas.microsoft.com/office/powerpoint/2010/main" val="3962959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a:defRPr/>
            </a:pPr>
            <a:fld id="{6B71B3D5-2182-4968-8C4C-010AF470E4C4}" type="slidenum">
              <a:rPr lang="nb-NO" smtClean="0"/>
              <a:pPr>
                <a:defRPr/>
              </a:pPr>
              <a:t>11</a:t>
            </a:fld>
            <a:endParaRPr lang="nb-NO"/>
          </a:p>
        </p:txBody>
      </p:sp>
    </p:spTree>
    <p:extLst>
      <p:ext uri="{BB962C8B-B14F-4D97-AF65-F5344CB8AC3E}">
        <p14:creationId xmlns:p14="http://schemas.microsoft.com/office/powerpoint/2010/main" val="4084124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a:defRPr/>
            </a:pPr>
            <a:fld id="{6B71B3D5-2182-4968-8C4C-010AF470E4C4}" type="slidenum">
              <a:rPr lang="nb-NO" smtClean="0"/>
              <a:pPr>
                <a:defRPr/>
              </a:pPr>
              <a:t>12</a:t>
            </a:fld>
            <a:endParaRPr lang="nb-NO"/>
          </a:p>
        </p:txBody>
      </p:sp>
    </p:spTree>
    <p:extLst>
      <p:ext uri="{BB962C8B-B14F-4D97-AF65-F5344CB8AC3E}">
        <p14:creationId xmlns:p14="http://schemas.microsoft.com/office/powerpoint/2010/main" val="2060854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picTx" preserve="1">
  <p:cSld name="Tittel/forside">
    <p:spTree>
      <p:nvGrpSpPr>
        <p:cNvPr id="1" name=""/>
        <p:cNvGrpSpPr/>
        <p:nvPr/>
      </p:nvGrpSpPr>
      <p:grpSpPr>
        <a:xfrm>
          <a:off x="0" y="0"/>
          <a:ext cx="0" cy="0"/>
          <a:chOff x="0" y="0"/>
          <a:chExt cx="0" cy="0"/>
        </a:xfrm>
      </p:grpSpPr>
      <p:cxnSp>
        <p:nvCxnSpPr>
          <p:cNvPr id="5" name="Straight Connector 7"/>
          <p:cNvCxnSpPr/>
          <p:nvPr/>
        </p:nvCxnSpPr>
        <p:spPr>
          <a:xfrm flipV="1">
            <a:off x="8386763" y="5264150"/>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960138"/>
            <a:ext cx="7772400" cy="1463040"/>
          </a:xfrm>
        </p:spPr>
        <p:txBody>
          <a:bodyPr/>
          <a:lstStyle>
            <a:lvl1pPr algn="r">
              <a:defRPr sz="5000" spc="200" baseline="0"/>
            </a:lvl1pPr>
          </a:lstStyle>
          <a:p>
            <a:r>
              <a:rPr lang="nb-NO"/>
              <a:t>Klikk for å redigere tittelstil</a:t>
            </a:r>
            <a:endParaRPr lang="en-US" dirty="0"/>
          </a:p>
        </p:txBody>
      </p:sp>
      <p:sp>
        <p:nvSpPr>
          <p:cNvPr id="3" name="Picture Placeholder 2"/>
          <p:cNvSpPr>
            <a:spLocks noGrp="1" noChangeAspect="1"/>
          </p:cNvSpPr>
          <p:nvPr>
            <p:ph type="pic" idx="1"/>
          </p:nvPr>
        </p:nvSpPr>
        <p:spPr>
          <a:xfrm>
            <a:off x="3048" y="0"/>
            <a:ext cx="12188952" cy="4572000"/>
          </a:xfrm>
          <a:solidFill>
            <a:srgbClr val="FFFFFF"/>
          </a:solidFill>
        </p:spPr>
        <p:txBody>
          <a:bodyPr lIns="457200" tIns="36576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på ikonet for å legge til et bilde</a:t>
            </a:r>
            <a:endParaRPr lang="en-US" noProof="0"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pic>
        <p:nvPicPr>
          <p:cNvPr id="8" name="Bilde 7">
            <a:extLst>
              <a:ext uri="{FF2B5EF4-FFF2-40B4-BE49-F238E27FC236}">
                <a16:creationId xmlns:a16="http://schemas.microsoft.com/office/drawing/2014/main" id="{004C07F0-F7FE-4551-B6FC-DEB0F41F0CAF}"/>
              </a:ext>
            </a:extLst>
          </p:cNvPr>
          <p:cNvPicPr>
            <a:picLocks noChangeAspect="1"/>
          </p:cNvPicPr>
          <p:nvPr userDrawn="1"/>
        </p:nvPicPr>
        <p:blipFill>
          <a:blip r:embed="rId2"/>
          <a:stretch>
            <a:fillRect/>
          </a:stretch>
        </p:blipFill>
        <p:spPr>
          <a:xfrm>
            <a:off x="5559858" y="6570270"/>
            <a:ext cx="1072285" cy="203985"/>
          </a:xfrm>
          <a:prstGeom prst="rect">
            <a:avLst/>
          </a:prstGeom>
        </p:spPr>
      </p:pic>
    </p:spTree>
    <p:extLst>
      <p:ext uri="{BB962C8B-B14F-4D97-AF65-F5344CB8AC3E}">
        <p14:creationId xmlns:p14="http://schemas.microsoft.com/office/powerpoint/2010/main" val="2130170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DA8F31E-B205-4765-8E48-CD34B029B621}"/>
              </a:ext>
            </a:extLst>
          </p:cNvPr>
          <p:cNvPicPr>
            <a:picLocks noChangeAspect="1"/>
          </p:cNvPicPr>
          <p:nvPr userDrawn="1"/>
        </p:nvPicPr>
        <p:blipFill>
          <a:blip r:embed="rId2"/>
          <a:stretch>
            <a:fillRect/>
          </a:stretch>
        </p:blipFill>
        <p:spPr>
          <a:xfrm>
            <a:off x="5559858" y="6570270"/>
            <a:ext cx="1072285" cy="203985"/>
          </a:xfrm>
          <a:prstGeom prst="rect">
            <a:avLst/>
          </a:prstGeom>
        </p:spPr>
      </p:pic>
    </p:spTree>
    <p:extLst>
      <p:ext uri="{BB962C8B-B14F-4D97-AF65-F5344CB8AC3E}">
        <p14:creationId xmlns:p14="http://schemas.microsoft.com/office/powerpoint/2010/main" val="613626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1_Deloverskrift">
    <p:spTree>
      <p:nvGrpSpPr>
        <p:cNvPr id="1" name=""/>
        <p:cNvGrpSpPr/>
        <p:nvPr/>
      </p:nvGrpSpPr>
      <p:grpSpPr>
        <a:xfrm>
          <a:off x="0" y="0"/>
          <a:ext cx="0" cy="0"/>
          <a:chOff x="0" y="0"/>
          <a:chExt cx="0" cy="0"/>
        </a:xfrm>
      </p:grpSpPr>
      <p:sp>
        <p:nvSpPr>
          <p:cNvPr id="4" name="Rectangle 8"/>
          <p:cNvSpPr/>
          <p:nvPr/>
        </p:nvSpPr>
        <p:spPr>
          <a:xfrm>
            <a:off x="0" y="0"/>
            <a:ext cx="12192000" cy="45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Oval 5"/>
          <p:cNvSpPr/>
          <p:nvPr/>
        </p:nvSpPr>
        <p:spPr>
          <a:xfrm>
            <a:off x="0" y="0"/>
            <a:ext cx="12192000" cy="4572000"/>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7"/>
          <p:cNvCxnSpPr/>
          <p:nvPr/>
        </p:nvCxnSpPr>
        <p:spPr>
          <a:xfrm flipV="1">
            <a:off x="8386763" y="5264150"/>
            <a:ext cx="0" cy="9144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Frihåndsform 6"/>
          <p:cNvSpPr/>
          <p:nvPr userDrawn="1"/>
        </p:nvSpPr>
        <p:spPr>
          <a:xfrm>
            <a:off x="1387475" y="0"/>
            <a:ext cx="9417050" cy="4572000"/>
          </a:xfrm>
          <a:custGeom>
            <a:avLst/>
            <a:gdLst>
              <a:gd name="connsiteX0" fmla="*/ 1687200 w 9417050"/>
              <a:gd name="connsiteY0" fmla="*/ 0 h 4572001"/>
              <a:gd name="connsiteX1" fmla="*/ 7729851 w 9417050"/>
              <a:gd name="connsiteY1" fmla="*/ 0 h 4572001"/>
              <a:gd name="connsiteX2" fmla="*/ 7874431 w 9417050"/>
              <a:gd name="connsiteY2" fmla="*/ 118940 h 4572001"/>
              <a:gd name="connsiteX3" fmla="*/ 9417050 w 9417050"/>
              <a:gd name="connsiteY3" fmla="*/ 3429001 h 4572001"/>
              <a:gd name="connsiteX4" fmla="*/ 9309281 w 9417050"/>
              <a:gd name="connsiteY4" fmla="*/ 4384672 h 4572001"/>
              <a:gd name="connsiteX5" fmla="*/ 9260829 w 9417050"/>
              <a:gd name="connsiteY5" fmla="*/ 4572001 h 4572001"/>
              <a:gd name="connsiteX6" fmla="*/ 156221 w 9417050"/>
              <a:gd name="connsiteY6" fmla="*/ 4572001 h 4572001"/>
              <a:gd name="connsiteX7" fmla="*/ 107769 w 9417050"/>
              <a:gd name="connsiteY7" fmla="*/ 4384672 h 4572001"/>
              <a:gd name="connsiteX8" fmla="*/ 0 w 9417050"/>
              <a:gd name="connsiteY8" fmla="*/ 3429001 h 4572001"/>
              <a:gd name="connsiteX9" fmla="*/ 1542620 w 9417050"/>
              <a:gd name="connsiteY9" fmla="*/ 118940 h 457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17050" h="4572001">
                <a:moveTo>
                  <a:pt x="1687200" y="0"/>
                </a:moveTo>
                <a:lnTo>
                  <a:pt x="7729851" y="0"/>
                </a:lnTo>
                <a:lnTo>
                  <a:pt x="7874431" y="118940"/>
                </a:lnTo>
                <a:cubicBezTo>
                  <a:pt x="8822094" y="936946"/>
                  <a:pt x="9417050" y="2116988"/>
                  <a:pt x="9417050" y="3429001"/>
                </a:cubicBezTo>
                <a:cubicBezTo>
                  <a:pt x="9417050" y="3757005"/>
                  <a:pt x="9379865" y="4076760"/>
                  <a:pt x="9309281" y="4384672"/>
                </a:cubicBezTo>
                <a:lnTo>
                  <a:pt x="9260829" y="4572001"/>
                </a:lnTo>
                <a:lnTo>
                  <a:pt x="156221" y="4572001"/>
                </a:lnTo>
                <a:lnTo>
                  <a:pt x="107769" y="4384672"/>
                </a:lnTo>
                <a:cubicBezTo>
                  <a:pt x="37185" y="4076760"/>
                  <a:pt x="0" y="3757005"/>
                  <a:pt x="0" y="3429001"/>
                </a:cubicBezTo>
                <a:cubicBezTo>
                  <a:pt x="0" y="2116988"/>
                  <a:pt x="594956" y="936946"/>
                  <a:pt x="1542620" y="118940"/>
                </a:cubicBezTo>
                <a:close/>
              </a:path>
            </a:pathLst>
          </a:cu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p>
        </p:txBody>
      </p:sp>
      <p:sp>
        <p:nvSpPr>
          <p:cNvPr id="2" name="Title 1"/>
          <p:cNvSpPr>
            <a:spLocks noGrp="1"/>
          </p:cNvSpPr>
          <p:nvPr>
            <p:ph type="title"/>
          </p:nvPr>
        </p:nvSpPr>
        <p:spPr>
          <a:xfrm>
            <a:off x="457200" y="4960137"/>
            <a:ext cx="7772400" cy="1463040"/>
          </a:xfrm>
        </p:spPr>
        <p:txBody>
          <a:bodyPr/>
          <a:lstStyle>
            <a:lvl1pPr algn="r">
              <a:defRPr sz="5000" b="0" spc="200" baseline="0"/>
            </a:lvl1pPr>
          </a:lstStyle>
          <a:p>
            <a:r>
              <a:rPr lang="nb-NO"/>
              <a:t>Klikk for å redigere tittelstil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B42CAD06-EAAC-4A27-8FFE-9763F54C6C88}"/>
              </a:ext>
            </a:extLst>
          </p:cNvPr>
          <p:cNvPicPr>
            <a:picLocks noChangeAspect="1"/>
          </p:cNvPicPr>
          <p:nvPr userDrawn="1"/>
        </p:nvPicPr>
        <p:blipFill>
          <a:blip r:embed="rId2"/>
          <a:stretch>
            <a:fillRect/>
          </a:stretch>
        </p:blipFill>
        <p:spPr>
          <a:xfrm>
            <a:off x="5559858" y="6570270"/>
            <a:ext cx="1072285" cy="203985"/>
          </a:xfrm>
          <a:prstGeom prst="rect">
            <a:avLst/>
          </a:prstGeom>
        </p:spPr>
      </p:pic>
    </p:spTree>
    <p:extLst>
      <p:ext uri="{BB962C8B-B14F-4D97-AF65-F5344CB8AC3E}">
        <p14:creationId xmlns:p14="http://schemas.microsoft.com/office/powerpoint/2010/main" val="74501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eloverskrift">
    <p:spTree>
      <p:nvGrpSpPr>
        <p:cNvPr id="1" name=""/>
        <p:cNvGrpSpPr/>
        <p:nvPr/>
      </p:nvGrpSpPr>
      <p:grpSpPr>
        <a:xfrm>
          <a:off x="0" y="0"/>
          <a:ext cx="0" cy="0"/>
          <a:chOff x="0" y="0"/>
          <a:chExt cx="0" cy="0"/>
        </a:xfrm>
      </p:grpSpPr>
      <p:sp>
        <p:nvSpPr>
          <p:cNvPr id="5" name="Rectangle 8"/>
          <p:cNvSpPr/>
          <p:nvPr/>
        </p:nvSpPr>
        <p:spPr>
          <a:xfrm>
            <a:off x="0" y="0"/>
            <a:ext cx="12192000" cy="45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0"/>
            <a:ext cx="12192000" cy="4572000"/>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 name="Straight Connector 7"/>
          <p:cNvCxnSpPr/>
          <p:nvPr/>
        </p:nvCxnSpPr>
        <p:spPr>
          <a:xfrm flipV="1">
            <a:off x="8386763" y="5264150"/>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960137"/>
            <a:ext cx="7772400" cy="1463040"/>
          </a:xfrm>
        </p:spPr>
        <p:txBody>
          <a:bodyPr/>
          <a:lstStyle>
            <a:lvl1pPr algn="r">
              <a:defRPr sz="5000" b="0" spc="200" baseline="0"/>
            </a:lvl1pPr>
          </a:lstStyle>
          <a:p>
            <a:r>
              <a:rPr lang="nb-NO"/>
              <a:t>Klikk for å redigere tittelstil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13" name="Plassholder for bilde 12"/>
          <p:cNvSpPr>
            <a:spLocks noGrp="1"/>
          </p:cNvSpPr>
          <p:nvPr>
            <p:ph type="pic" sz="quarter" idx="10"/>
          </p:nvPr>
        </p:nvSpPr>
        <p:spPr>
          <a:xfrm>
            <a:off x="1387475" y="0"/>
            <a:ext cx="9417050" cy="7684169"/>
          </a:xfrm>
          <a:custGeom>
            <a:avLst/>
            <a:gdLst>
              <a:gd name="connsiteX0" fmla="*/ 3215746 w 9417050"/>
              <a:gd name="connsiteY0" fmla="*/ 7459579 h 7684169"/>
              <a:gd name="connsiteX1" fmla="*/ 6201305 w 9417050"/>
              <a:gd name="connsiteY1" fmla="*/ 7459579 h 7684169"/>
              <a:gd name="connsiteX2" fmla="*/ 6108697 w 9417050"/>
              <a:gd name="connsiteY2" fmla="*/ 7488538 h 7684169"/>
              <a:gd name="connsiteX3" fmla="*/ 4708525 w 9417050"/>
              <a:gd name="connsiteY3" fmla="*/ 7684169 h 7684169"/>
              <a:gd name="connsiteX4" fmla="*/ 3308354 w 9417050"/>
              <a:gd name="connsiteY4" fmla="*/ 7488538 h 7684169"/>
              <a:gd name="connsiteX5" fmla="*/ 1682212 w 9417050"/>
              <a:gd name="connsiteY5" fmla="*/ 0 h 7684169"/>
              <a:gd name="connsiteX6" fmla="*/ 7734839 w 9417050"/>
              <a:gd name="connsiteY6" fmla="*/ 0 h 7684169"/>
              <a:gd name="connsiteX7" fmla="*/ 7874431 w 9417050"/>
              <a:gd name="connsiteY7" fmla="*/ 111748 h 7684169"/>
              <a:gd name="connsiteX8" fmla="*/ 9417050 w 9417050"/>
              <a:gd name="connsiteY8" fmla="*/ 3332748 h 7684169"/>
              <a:gd name="connsiteX9" fmla="*/ 9268813 w 9417050"/>
              <a:gd name="connsiteY9" fmla="*/ 4420236 h 7684169"/>
              <a:gd name="connsiteX10" fmla="*/ 9222180 w 9417050"/>
              <a:gd name="connsiteY10" fmla="*/ 4572000 h 7684169"/>
              <a:gd name="connsiteX11" fmla="*/ 194870 w 9417050"/>
              <a:gd name="connsiteY11" fmla="*/ 4572000 h 7684169"/>
              <a:gd name="connsiteX12" fmla="*/ 148237 w 9417050"/>
              <a:gd name="connsiteY12" fmla="*/ 4420236 h 7684169"/>
              <a:gd name="connsiteX13" fmla="*/ 0 w 9417050"/>
              <a:gd name="connsiteY13" fmla="*/ 3332748 h 7684169"/>
              <a:gd name="connsiteX14" fmla="*/ 1542619 w 9417050"/>
              <a:gd name="connsiteY14" fmla="*/ 111748 h 7684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17050" h="7684169">
                <a:moveTo>
                  <a:pt x="3215746" y="7459579"/>
                </a:moveTo>
                <a:lnTo>
                  <a:pt x="6201305" y="7459579"/>
                </a:lnTo>
                <a:lnTo>
                  <a:pt x="6108697" y="7488538"/>
                </a:lnTo>
                <a:cubicBezTo>
                  <a:pt x="5666383" y="7615678"/>
                  <a:pt x="5196109" y="7684169"/>
                  <a:pt x="4708525" y="7684169"/>
                </a:cubicBezTo>
                <a:cubicBezTo>
                  <a:pt x="4220942" y="7684169"/>
                  <a:pt x="3750668" y="7615678"/>
                  <a:pt x="3308354" y="7488538"/>
                </a:cubicBezTo>
                <a:close/>
                <a:moveTo>
                  <a:pt x="1682212" y="0"/>
                </a:moveTo>
                <a:lnTo>
                  <a:pt x="7734839" y="0"/>
                </a:lnTo>
                <a:lnTo>
                  <a:pt x="7874431" y="111748"/>
                </a:lnTo>
                <a:cubicBezTo>
                  <a:pt x="8822094" y="907744"/>
                  <a:pt x="9417050" y="2056036"/>
                  <a:pt x="9417050" y="3332748"/>
                </a:cubicBezTo>
                <a:cubicBezTo>
                  <a:pt x="9417050" y="3708252"/>
                  <a:pt x="9365583" y="4072646"/>
                  <a:pt x="9268813" y="4420236"/>
                </a:cubicBezTo>
                <a:lnTo>
                  <a:pt x="9222180" y="4572000"/>
                </a:lnTo>
                <a:lnTo>
                  <a:pt x="194870" y="4572000"/>
                </a:lnTo>
                <a:lnTo>
                  <a:pt x="148237" y="4420236"/>
                </a:lnTo>
                <a:cubicBezTo>
                  <a:pt x="51467" y="4072646"/>
                  <a:pt x="0" y="3708252"/>
                  <a:pt x="0" y="3332748"/>
                </a:cubicBezTo>
                <a:cubicBezTo>
                  <a:pt x="0" y="2056036"/>
                  <a:pt x="594956" y="907744"/>
                  <a:pt x="1542619" y="111748"/>
                </a:cubicBezTo>
                <a:close/>
              </a:path>
            </a:pathLst>
          </a:custGeom>
        </p:spPr>
        <p:txBody>
          <a:bodyPr>
            <a:noAutofit/>
          </a:bodyPr>
          <a:lstStyle/>
          <a:p>
            <a:pPr lvl="0"/>
            <a:r>
              <a:rPr lang="nb-NO" noProof="0"/>
              <a:t>Klikk på ikonet for å legge til et bilde</a:t>
            </a:r>
          </a:p>
        </p:txBody>
      </p:sp>
      <p:pic>
        <p:nvPicPr>
          <p:cNvPr id="9" name="Bilde 8">
            <a:extLst>
              <a:ext uri="{FF2B5EF4-FFF2-40B4-BE49-F238E27FC236}">
                <a16:creationId xmlns:a16="http://schemas.microsoft.com/office/drawing/2014/main" id="{4345A1EC-8BF8-4A3C-88A8-31DC9912C724}"/>
              </a:ext>
            </a:extLst>
          </p:cNvPr>
          <p:cNvPicPr>
            <a:picLocks noChangeAspect="1"/>
          </p:cNvPicPr>
          <p:nvPr userDrawn="1"/>
        </p:nvPicPr>
        <p:blipFill>
          <a:blip r:embed="rId2"/>
          <a:stretch>
            <a:fillRect/>
          </a:stretch>
        </p:blipFill>
        <p:spPr>
          <a:xfrm>
            <a:off x="5559858" y="6570270"/>
            <a:ext cx="1072285" cy="203985"/>
          </a:xfrm>
          <a:prstGeom prst="rect">
            <a:avLst/>
          </a:prstGeom>
        </p:spPr>
      </p:pic>
    </p:spTree>
    <p:extLst>
      <p:ext uri="{BB962C8B-B14F-4D97-AF65-F5344CB8AC3E}">
        <p14:creationId xmlns:p14="http://schemas.microsoft.com/office/powerpoint/2010/main" val="216808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alvmåne bil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cap="none"/>
            </a:lvl1pPr>
          </a:lstStyle>
          <a:p>
            <a:r>
              <a:rPr lang="nb-NO"/>
              <a:t>Klikk for å redigere tittelstil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6" name="Plassholder for bilde 15"/>
          <p:cNvSpPr>
            <a:spLocks noGrp="1"/>
          </p:cNvSpPr>
          <p:nvPr>
            <p:ph type="pic" sz="quarter" idx="10"/>
          </p:nvPr>
        </p:nvSpPr>
        <p:spPr>
          <a:xfrm>
            <a:off x="7090608" y="0"/>
            <a:ext cx="5101392" cy="6858000"/>
          </a:xfrm>
          <a:custGeom>
            <a:avLst/>
            <a:gdLst>
              <a:gd name="connsiteX0" fmla="*/ 1190660 w 5101392"/>
              <a:gd name="connsiteY0" fmla="*/ 0 h 6858000"/>
              <a:gd name="connsiteX1" fmla="*/ 5101392 w 5101392"/>
              <a:gd name="connsiteY1" fmla="*/ 0 h 6858000"/>
              <a:gd name="connsiteX2" fmla="*/ 5101392 w 5101392"/>
              <a:gd name="connsiteY2" fmla="*/ 6858000 h 6858000"/>
              <a:gd name="connsiteX3" fmla="*/ 1727911 w 5101392"/>
              <a:gd name="connsiteY3" fmla="*/ 6858000 h 6858000"/>
              <a:gd name="connsiteX4" fmla="*/ 1634815 w 5101392"/>
              <a:gd name="connsiteY4" fmla="*/ 6791678 h 6858000"/>
              <a:gd name="connsiteX5" fmla="*/ 0 w 5101392"/>
              <a:gd name="connsiteY5" fmla="*/ 3186113 h 6858000"/>
              <a:gd name="connsiteX6" fmla="*/ 1086044 w 5101392"/>
              <a:gd name="connsiteY6" fmla="*/ 1114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392" h="6858000">
                <a:moveTo>
                  <a:pt x="1190660" y="0"/>
                </a:moveTo>
                <a:lnTo>
                  <a:pt x="5101392" y="0"/>
                </a:lnTo>
                <a:lnTo>
                  <a:pt x="5101392" y="6858000"/>
                </a:lnTo>
                <a:lnTo>
                  <a:pt x="1727911" y="6858000"/>
                </a:lnTo>
                <a:lnTo>
                  <a:pt x="1634815" y="6791678"/>
                </a:lnTo>
                <a:cubicBezTo>
                  <a:pt x="648485" y="6010282"/>
                  <a:pt x="0" y="4687003"/>
                  <a:pt x="0" y="3186113"/>
                </a:cubicBezTo>
                <a:cubicBezTo>
                  <a:pt x="0" y="1985401"/>
                  <a:pt x="415031" y="898360"/>
                  <a:pt x="1086044" y="111498"/>
                </a:cubicBezTo>
                <a:close/>
              </a:path>
            </a:pathLst>
          </a:custGeom>
        </p:spPr>
        <p:txBody>
          <a:bodyPr rtlCol="0">
            <a:noAutofit/>
          </a:bodyPr>
          <a:lstStyle/>
          <a:p>
            <a:pPr lvl="0"/>
            <a:r>
              <a:rPr lang="nb-NO" noProof="0"/>
              <a:t>Klikk på ikonet for å legge til et bilde</a:t>
            </a:r>
          </a:p>
        </p:txBody>
      </p:sp>
      <p:pic>
        <p:nvPicPr>
          <p:cNvPr id="6" name="Bilde 5">
            <a:extLst>
              <a:ext uri="{FF2B5EF4-FFF2-40B4-BE49-F238E27FC236}">
                <a16:creationId xmlns:a16="http://schemas.microsoft.com/office/drawing/2014/main" id="{4E5E6C63-A456-4225-AD02-FD8739B44CDB}"/>
              </a:ext>
            </a:extLst>
          </p:cNvPr>
          <p:cNvPicPr>
            <a:picLocks noChangeAspect="1"/>
          </p:cNvPicPr>
          <p:nvPr userDrawn="1"/>
        </p:nvPicPr>
        <p:blipFill>
          <a:blip r:embed="rId2"/>
          <a:stretch>
            <a:fillRect/>
          </a:stretch>
        </p:blipFill>
        <p:spPr>
          <a:xfrm>
            <a:off x="5559858" y="6570270"/>
            <a:ext cx="1072285" cy="203985"/>
          </a:xfrm>
          <a:prstGeom prst="rect">
            <a:avLst/>
          </a:prstGeom>
        </p:spPr>
      </p:pic>
    </p:spTree>
    <p:extLst>
      <p:ext uri="{BB962C8B-B14F-4D97-AF65-F5344CB8AC3E}">
        <p14:creationId xmlns:p14="http://schemas.microsoft.com/office/powerpoint/2010/main" val="274708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alvmåne blå">
    <p:spTree>
      <p:nvGrpSpPr>
        <p:cNvPr id="1" name=""/>
        <p:cNvGrpSpPr/>
        <p:nvPr/>
      </p:nvGrpSpPr>
      <p:grpSpPr>
        <a:xfrm>
          <a:off x="0" y="0"/>
          <a:ext cx="0" cy="0"/>
          <a:chOff x="0" y="0"/>
          <a:chExt cx="0" cy="0"/>
        </a:xfrm>
      </p:grpSpPr>
      <p:sp>
        <p:nvSpPr>
          <p:cNvPr id="5" name="Frihåndsform 4"/>
          <p:cNvSpPr/>
          <p:nvPr userDrawn="1"/>
        </p:nvSpPr>
        <p:spPr>
          <a:xfrm>
            <a:off x="7091363" y="0"/>
            <a:ext cx="5100637" cy="6858000"/>
          </a:xfrm>
          <a:custGeom>
            <a:avLst/>
            <a:gdLst>
              <a:gd name="connsiteX0" fmla="*/ 1210703 w 5101390"/>
              <a:gd name="connsiteY0" fmla="*/ 0 h 6858000"/>
              <a:gd name="connsiteX1" fmla="*/ 5101390 w 5101390"/>
              <a:gd name="connsiteY1" fmla="*/ 0 h 6858000"/>
              <a:gd name="connsiteX2" fmla="*/ 5101390 w 5101390"/>
              <a:gd name="connsiteY2" fmla="*/ 6858000 h 6858000"/>
              <a:gd name="connsiteX3" fmla="*/ 1704735 w 5101390"/>
              <a:gd name="connsiteY3" fmla="*/ 6858000 h 6858000"/>
              <a:gd name="connsiteX4" fmla="*/ 1656732 w 5101390"/>
              <a:gd name="connsiteY4" fmla="*/ 6824126 h 6858000"/>
              <a:gd name="connsiteX5" fmla="*/ 0 w 5101390"/>
              <a:gd name="connsiteY5" fmla="*/ 3212432 h 6858000"/>
              <a:gd name="connsiteX6" fmla="*/ 1007856 w 5101390"/>
              <a:gd name="connsiteY6" fmla="*/ 2262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390" h="6858000">
                <a:moveTo>
                  <a:pt x="1210703" y="0"/>
                </a:moveTo>
                <a:lnTo>
                  <a:pt x="5101390" y="0"/>
                </a:lnTo>
                <a:lnTo>
                  <a:pt x="5101390" y="6858000"/>
                </a:lnTo>
                <a:lnTo>
                  <a:pt x="1704735" y="6858000"/>
                </a:lnTo>
                <a:lnTo>
                  <a:pt x="1656732" y="6824126"/>
                </a:lnTo>
                <a:cubicBezTo>
                  <a:pt x="663483" y="6083451"/>
                  <a:pt x="0" y="4743034"/>
                  <a:pt x="0" y="3212432"/>
                </a:cubicBezTo>
                <a:cubicBezTo>
                  <a:pt x="0" y="2046260"/>
                  <a:pt x="385151" y="990489"/>
                  <a:pt x="1007856" y="226261"/>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p>
        </p:txBody>
      </p:sp>
      <p:sp>
        <p:nvSpPr>
          <p:cNvPr id="8" name="Title 7"/>
          <p:cNvSpPr>
            <a:spLocks noGrp="1"/>
          </p:cNvSpPr>
          <p:nvPr>
            <p:ph type="title"/>
          </p:nvPr>
        </p:nvSpPr>
        <p:spPr>
          <a:xfrm>
            <a:off x="7802880" y="690584"/>
            <a:ext cx="4389120" cy="1737360"/>
          </a:xfrm>
        </p:spPr>
        <p:txBody>
          <a:bodyPr>
            <a:noAutofit/>
          </a:bodyPr>
          <a:lstStyle>
            <a:lvl1pPr>
              <a:lnSpc>
                <a:spcPct val="80000"/>
              </a:lnSpc>
              <a:defRPr sz="4000" cap="none"/>
            </a:lvl1pPr>
          </a:lstStyle>
          <a:p>
            <a:r>
              <a:rPr lang="nb-NO"/>
              <a:t>Klikk for å redigere tittelstil</a:t>
            </a:r>
            <a:endParaRPr lang="en-US" dirty="0"/>
          </a:p>
        </p:txBody>
      </p:sp>
      <p:sp>
        <p:nvSpPr>
          <p:cNvPr id="4" name="Text Placeholder 3"/>
          <p:cNvSpPr>
            <a:spLocks noGrp="1"/>
          </p:cNvSpPr>
          <p:nvPr>
            <p:ph type="body" sz="half" idx="2"/>
          </p:nvPr>
        </p:nvSpPr>
        <p:spPr>
          <a:xfrm>
            <a:off x="8029574" y="2761825"/>
            <a:ext cx="4162425" cy="3362750"/>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pic>
        <p:nvPicPr>
          <p:cNvPr id="7" name="Bilde 6">
            <a:extLst>
              <a:ext uri="{FF2B5EF4-FFF2-40B4-BE49-F238E27FC236}">
                <a16:creationId xmlns:a16="http://schemas.microsoft.com/office/drawing/2014/main" id="{D67C672C-E76B-4742-A40F-7E1029D90E33}"/>
              </a:ext>
            </a:extLst>
          </p:cNvPr>
          <p:cNvPicPr>
            <a:picLocks noChangeAspect="1"/>
          </p:cNvPicPr>
          <p:nvPr userDrawn="1"/>
        </p:nvPicPr>
        <p:blipFill>
          <a:blip r:embed="rId2"/>
          <a:stretch>
            <a:fillRect/>
          </a:stretch>
        </p:blipFill>
        <p:spPr>
          <a:xfrm>
            <a:off x="5559858" y="6570270"/>
            <a:ext cx="1072285" cy="203985"/>
          </a:xfrm>
          <a:prstGeom prst="rect">
            <a:avLst/>
          </a:prstGeom>
        </p:spPr>
      </p:pic>
    </p:spTree>
    <p:extLst>
      <p:ext uri="{BB962C8B-B14F-4D97-AF65-F5344CB8AC3E}">
        <p14:creationId xmlns:p14="http://schemas.microsoft.com/office/powerpoint/2010/main" val="86773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rapes bilde venstre">
    <p:spTree>
      <p:nvGrpSpPr>
        <p:cNvPr id="1" name=""/>
        <p:cNvGrpSpPr/>
        <p:nvPr/>
      </p:nvGrpSpPr>
      <p:grpSpPr>
        <a:xfrm>
          <a:off x="0" y="0"/>
          <a:ext cx="0" cy="0"/>
          <a:chOff x="0" y="0"/>
          <a:chExt cx="0" cy="0"/>
        </a:xfrm>
      </p:grpSpPr>
      <p:sp>
        <p:nvSpPr>
          <p:cNvPr id="8" name="Title 7"/>
          <p:cNvSpPr>
            <a:spLocks noGrp="1"/>
          </p:cNvSpPr>
          <p:nvPr>
            <p:ph type="title"/>
          </p:nvPr>
        </p:nvSpPr>
        <p:spPr>
          <a:xfrm>
            <a:off x="8365958" y="1348311"/>
            <a:ext cx="3465094" cy="1737360"/>
          </a:xfrm>
        </p:spPr>
        <p:txBody>
          <a:bodyPr>
            <a:noAutofit/>
          </a:bodyPr>
          <a:lstStyle>
            <a:lvl1pPr>
              <a:lnSpc>
                <a:spcPct val="80000"/>
              </a:lnSpc>
              <a:defRPr sz="4000" cap="none"/>
            </a:lvl1pPr>
          </a:lstStyle>
          <a:p>
            <a:r>
              <a:rPr lang="nb-NO"/>
              <a:t>Klikk for å redigere tittelstil</a:t>
            </a:r>
            <a:endParaRPr lang="en-US" dirty="0"/>
          </a:p>
        </p:txBody>
      </p:sp>
      <p:sp>
        <p:nvSpPr>
          <p:cNvPr id="4" name="Text Placeholder 3"/>
          <p:cNvSpPr>
            <a:spLocks noGrp="1"/>
          </p:cNvSpPr>
          <p:nvPr>
            <p:ph type="body" sz="half" idx="2"/>
          </p:nvPr>
        </p:nvSpPr>
        <p:spPr>
          <a:xfrm>
            <a:off x="7668627" y="3429000"/>
            <a:ext cx="4162425" cy="3362750"/>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9" name="Plassholder for bilde 8"/>
          <p:cNvSpPr>
            <a:spLocks noGrp="1"/>
          </p:cNvSpPr>
          <p:nvPr>
            <p:ph type="pic" sz="quarter" idx="10"/>
          </p:nvPr>
        </p:nvSpPr>
        <p:spPr bwMode="auto">
          <a:xfrm>
            <a:off x="0" y="0"/>
            <a:ext cx="8807450" cy="6858000"/>
          </a:xfrm>
          <a:custGeom>
            <a:avLst/>
            <a:gdLst>
              <a:gd name="connsiteX0" fmla="*/ 0 w 8807450"/>
              <a:gd name="connsiteY0" fmla="*/ 0 h 6858000"/>
              <a:gd name="connsiteX1" fmla="*/ 8807450 w 8807450"/>
              <a:gd name="connsiteY1" fmla="*/ 0 h 6858000"/>
              <a:gd name="connsiteX2" fmla="*/ 8807450 w 8807450"/>
              <a:gd name="connsiteY2" fmla="*/ 4 h 6858000"/>
              <a:gd name="connsiteX3" fmla="*/ 6096336 w 8807450"/>
              <a:gd name="connsiteY3" fmla="*/ 6858000 h 6858000"/>
              <a:gd name="connsiteX4" fmla="*/ 0 w 8807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7450" h="6858000">
                <a:moveTo>
                  <a:pt x="0" y="0"/>
                </a:moveTo>
                <a:lnTo>
                  <a:pt x="8807450" y="0"/>
                </a:lnTo>
                <a:lnTo>
                  <a:pt x="8807450" y="4"/>
                </a:lnTo>
                <a:lnTo>
                  <a:pt x="6096336" y="6858000"/>
                </a:lnTo>
                <a:lnTo>
                  <a:pt x="0" y="68580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lvl="0"/>
            <a:r>
              <a:rPr lang="nb-NO" noProof="0"/>
              <a:t>Klikk på ikonet for å legge til et bilde</a:t>
            </a:r>
          </a:p>
        </p:txBody>
      </p:sp>
      <p:pic>
        <p:nvPicPr>
          <p:cNvPr id="6" name="Bilde 5">
            <a:extLst>
              <a:ext uri="{FF2B5EF4-FFF2-40B4-BE49-F238E27FC236}">
                <a16:creationId xmlns:a16="http://schemas.microsoft.com/office/drawing/2014/main" id="{C7E25047-4546-4256-8503-6FE0FF07D0E3}"/>
              </a:ext>
            </a:extLst>
          </p:cNvPr>
          <p:cNvPicPr>
            <a:picLocks noChangeAspect="1"/>
          </p:cNvPicPr>
          <p:nvPr userDrawn="1"/>
        </p:nvPicPr>
        <p:blipFill>
          <a:blip r:embed="rId2"/>
          <a:stretch>
            <a:fillRect/>
          </a:stretch>
        </p:blipFill>
        <p:spPr>
          <a:xfrm>
            <a:off x="6349568" y="6587765"/>
            <a:ext cx="1072285" cy="203985"/>
          </a:xfrm>
          <a:prstGeom prst="rect">
            <a:avLst/>
          </a:prstGeom>
        </p:spPr>
      </p:pic>
    </p:spTree>
    <p:extLst>
      <p:ext uri="{BB962C8B-B14F-4D97-AF65-F5344CB8AC3E}">
        <p14:creationId xmlns:p14="http://schemas.microsoft.com/office/powerpoint/2010/main" val="3774428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rapes bilde høyre">
    <p:spTree>
      <p:nvGrpSpPr>
        <p:cNvPr id="1" name=""/>
        <p:cNvGrpSpPr/>
        <p:nvPr/>
      </p:nvGrpSpPr>
      <p:grpSpPr>
        <a:xfrm>
          <a:off x="0" y="0"/>
          <a:ext cx="0" cy="0"/>
          <a:chOff x="0" y="0"/>
          <a:chExt cx="0" cy="0"/>
        </a:xfrm>
      </p:grpSpPr>
      <p:sp>
        <p:nvSpPr>
          <p:cNvPr id="8" name="Title 7"/>
          <p:cNvSpPr>
            <a:spLocks noGrp="1"/>
          </p:cNvSpPr>
          <p:nvPr>
            <p:ph type="title"/>
          </p:nvPr>
        </p:nvSpPr>
        <p:spPr>
          <a:xfrm>
            <a:off x="310564" y="919686"/>
            <a:ext cx="3423236" cy="1737360"/>
          </a:xfrm>
        </p:spPr>
        <p:txBody>
          <a:bodyPr>
            <a:noAutofit/>
          </a:bodyPr>
          <a:lstStyle>
            <a:lvl1pPr>
              <a:lnSpc>
                <a:spcPct val="80000"/>
              </a:lnSpc>
              <a:defRPr sz="4000" cap="none"/>
            </a:lvl1pPr>
          </a:lstStyle>
          <a:p>
            <a:r>
              <a:rPr lang="nb-NO"/>
              <a:t>Klikk for å redigere tittelstil</a:t>
            </a:r>
            <a:endParaRPr lang="en-US" dirty="0"/>
          </a:p>
        </p:txBody>
      </p:sp>
      <p:sp>
        <p:nvSpPr>
          <p:cNvPr id="4" name="Text Placeholder 3"/>
          <p:cNvSpPr>
            <a:spLocks noGrp="1"/>
          </p:cNvSpPr>
          <p:nvPr>
            <p:ph type="body" sz="half" idx="2"/>
          </p:nvPr>
        </p:nvSpPr>
        <p:spPr>
          <a:xfrm>
            <a:off x="504240" y="2976658"/>
            <a:ext cx="3874085" cy="3362750"/>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0" name="Plassholder for bilde 9"/>
          <p:cNvSpPr>
            <a:spLocks noGrp="1"/>
          </p:cNvSpPr>
          <p:nvPr>
            <p:ph type="pic" sz="quarter" idx="10"/>
          </p:nvPr>
        </p:nvSpPr>
        <p:spPr bwMode="auto">
          <a:xfrm>
            <a:off x="3425825" y="0"/>
            <a:ext cx="8766175" cy="6858000"/>
          </a:xfrm>
          <a:custGeom>
            <a:avLst/>
            <a:gdLst>
              <a:gd name="connsiteX0" fmla="*/ 0 w 8766175"/>
              <a:gd name="connsiteY0" fmla="*/ 0 h 6858000"/>
              <a:gd name="connsiteX1" fmla="*/ 8766175 w 8766175"/>
              <a:gd name="connsiteY1" fmla="*/ 0 h 6858000"/>
              <a:gd name="connsiteX2" fmla="*/ 8766175 w 8766175"/>
              <a:gd name="connsiteY2" fmla="*/ 6858000 h 6858000"/>
              <a:gd name="connsiteX3" fmla="*/ 2578100 w 87661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66175" h="6858000">
                <a:moveTo>
                  <a:pt x="0" y="0"/>
                </a:moveTo>
                <a:lnTo>
                  <a:pt x="8766175" y="0"/>
                </a:lnTo>
                <a:lnTo>
                  <a:pt x="8766175" y="6858000"/>
                </a:lnTo>
                <a:lnTo>
                  <a:pt x="2578100" y="68580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lvl="0"/>
            <a:r>
              <a:rPr lang="nb-NO" noProof="0"/>
              <a:t>Klikk på ikonet for å legge til et bilde</a:t>
            </a:r>
            <a:endParaRPr lang="nb-NO" noProof="0" dirty="0"/>
          </a:p>
        </p:txBody>
      </p:sp>
      <p:pic>
        <p:nvPicPr>
          <p:cNvPr id="6" name="Bilde 5">
            <a:extLst>
              <a:ext uri="{FF2B5EF4-FFF2-40B4-BE49-F238E27FC236}">
                <a16:creationId xmlns:a16="http://schemas.microsoft.com/office/drawing/2014/main" id="{16F844B8-00A8-42BC-B915-3342D8BD433E}"/>
              </a:ext>
            </a:extLst>
          </p:cNvPr>
          <p:cNvPicPr>
            <a:picLocks noChangeAspect="1"/>
          </p:cNvPicPr>
          <p:nvPr userDrawn="1"/>
        </p:nvPicPr>
        <p:blipFill>
          <a:blip r:embed="rId2"/>
          <a:stretch>
            <a:fillRect/>
          </a:stretch>
        </p:blipFill>
        <p:spPr>
          <a:xfrm>
            <a:off x="4734523" y="6576208"/>
            <a:ext cx="1072285" cy="203985"/>
          </a:xfrm>
          <a:prstGeom prst="rect">
            <a:avLst/>
          </a:prstGeom>
        </p:spPr>
      </p:pic>
    </p:spTree>
    <p:extLst>
      <p:ext uri="{BB962C8B-B14F-4D97-AF65-F5344CB8AC3E}">
        <p14:creationId xmlns:p14="http://schemas.microsoft.com/office/powerpoint/2010/main" val="306136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1125035" y="550674"/>
            <a:ext cx="9915943" cy="1499616"/>
          </a:xfrm>
        </p:spPr>
        <p:txBody>
          <a:bodyPr/>
          <a:lstStyle>
            <a:lvl1pPr>
              <a:defRPr cap="none"/>
            </a:lvl1pPr>
          </a:lstStyle>
          <a:p>
            <a:r>
              <a:rPr lang="nb-NO"/>
              <a:t>Klikk for å redigere tittelstil</a:t>
            </a:r>
            <a:endParaRPr lang="en-US" dirty="0"/>
          </a:p>
        </p:txBody>
      </p:sp>
      <p:sp>
        <p:nvSpPr>
          <p:cNvPr id="3" name="Content Placeholder 2"/>
          <p:cNvSpPr>
            <a:spLocks noGrp="1"/>
          </p:cNvSpPr>
          <p:nvPr>
            <p:ph sz="half" idx="1"/>
          </p:nvPr>
        </p:nvSpPr>
        <p:spPr>
          <a:xfrm>
            <a:off x="1125036" y="2285365"/>
            <a:ext cx="4754880" cy="4023360"/>
          </a:xfrm>
        </p:spPr>
        <p:txBody>
          <a:bodyPr/>
          <a:lstStyle>
            <a:lvl1pPr marL="0" indent="0">
              <a:buFontTx/>
              <a:buNone/>
              <a:defRPr/>
            </a:lvl1pPr>
            <a:lvl2pPr marL="265113" indent="-136525">
              <a:buFont typeface="Arial" panose="020B0604020202020204" pitchFamily="34" charset="0"/>
              <a:buChar char="•"/>
              <a:defRPr/>
            </a:lvl2pPr>
            <a:lvl3pPr marL="596900" indent="-285750">
              <a:buFont typeface="Arial" panose="020B0604020202020204" pitchFamily="34" charset="0"/>
              <a:buChar char="•"/>
              <a:defRPr baseline="0"/>
            </a:lvl3pPr>
            <a:lvl4pPr marL="593725" indent="-136525">
              <a:buFont typeface="Arial" panose="020B0604020202020204" pitchFamily="34" charset="0"/>
              <a:buChar char="•"/>
              <a:defRPr/>
            </a:lvl4pPr>
            <a:lvl5pPr marL="776288" indent="-136525">
              <a:buFont typeface="Arial" panose="020B0604020202020204" pitchFamily="34" charset="0"/>
              <a:buChar char="•"/>
              <a:defRPr/>
            </a:lvl5pPr>
          </a:lstStyle>
          <a:p>
            <a:pPr lvl="0"/>
            <a:r>
              <a:rPr lang="nb-NO"/>
              <a:t>Klikk for å redigere tekststiler i malen</a:t>
            </a:r>
          </a:p>
        </p:txBody>
      </p:sp>
      <p:sp>
        <p:nvSpPr>
          <p:cNvPr id="4" name="Content Placeholder 3"/>
          <p:cNvSpPr>
            <a:spLocks noGrp="1"/>
          </p:cNvSpPr>
          <p:nvPr>
            <p:ph sz="half" idx="2"/>
          </p:nvPr>
        </p:nvSpPr>
        <p:spPr>
          <a:xfrm>
            <a:off x="6286099" y="2285365"/>
            <a:ext cx="4754880" cy="4023360"/>
          </a:xfrm>
        </p:spPr>
        <p:txBody>
          <a:bodyPr/>
          <a:lstStyle>
            <a:lvl1pPr marL="0" indent="0">
              <a:buNone/>
              <a:defRPr/>
            </a:lvl1pPr>
            <a:lvl2pPr marL="265113" indent="-136525">
              <a:buFont typeface="Arial" panose="020B0604020202020204" pitchFamily="34" charset="0"/>
              <a:buChar char="•"/>
              <a:defRPr/>
            </a:lvl2pPr>
            <a:lvl3pPr marL="447675" indent="-136525">
              <a:buFont typeface="Arial" panose="020B0604020202020204" pitchFamily="34" charset="0"/>
              <a:buChar char="•"/>
              <a:defRPr/>
            </a:lvl3pPr>
            <a:lvl4pPr marL="593725" indent="-136525">
              <a:buFont typeface="Arial" panose="020B0604020202020204" pitchFamily="34" charset="0"/>
              <a:buChar char="•"/>
              <a:defRPr/>
            </a:lvl4pPr>
            <a:lvl5pPr marL="776288" indent="-136525">
              <a:buFont typeface="Arial" panose="020B0604020202020204" pitchFamily="34" charset="0"/>
              <a:buChar char="•"/>
              <a:defRPr/>
            </a:lvl5pPr>
          </a:lstStyle>
          <a:p>
            <a:pPr lvl="0"/>
            <a:r>
              <a:rPr lang="nb-NO"/>
              <a:t>Klikk for å redigere tekststiler i malen</a:t>
            </a:r>
          </a:p>
        </p:txBody>
      </p:sp>
      <p:pic>
        <p:nvPicPr>
          <p:cNvPr id="7" name="Bilde 6">
            <a:extLst>
              <a:ext uri="{FF2B5EF4-FFF2-40B4-BE49-F238E27FC236}">
                <a16:creationId xmlns:a16="http://schemas.microsoft.com/office/drawing/2014/main" id="{4320FC6D-130A-4446-96A7-8B5EF33902DD}"/>
              </a:ext>
            </a:extLst>
          </p:cNvPr>
          <p:cNvPicPr>
            <a:picLocks noChangeAspect="1"/>
          </p:cNvPicPr>
          <p:nvPr userDrawn="1"/>
        </p:nvPicPr>
        <p:blipFill>
          <a:blip r:embed="rId2"/>
          <a:stretch>
            <a:fillRect/>
          </a:stretch>
        </p:blipFill>
        <p:spPr>
          <a:xfrm>
            <a:off x="5559858" y="6570270"/>
            <a:ext cx="1072285" cy="203985"/>
          </a:xfrm>
          <a:prstGeom prst="rect">
            <a:avLst/>
          </a:prstGeom>
        </p:spPr>
      </p:pic>
    </p:spTree>
    <p:extLst>
      <p:ext uri="{BB962C8B-B14F-4D97-AF65-F5344CB8AC3E}">
        <p14:creationId xmlns:p14="http://schemas.microsoft.com/office/powerpoint/2010/main" val="141514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verskrift og tekstboks">
    <p:spTree>
      <p:nvGrpSpPr>
        <p:cNvPr id="1" name=""/>
        <p:cNvGrpSpPr/>
        <p:nvPr/>
      </p:nvGrpSpPr>
      <p:grpSpPr>
        <a:xfrm>
          <a:off x="0" y="0"/>
          <a:ext cx="0" cy="0"/>
          <a:chOff x="0" y="0"/>
          <a:chExt cx="0" cy="0"/>
        </a:xfrm>
      </p:grpSpPr>
      <p:sp>
        <p:nvSpPr>
          <p:cNvPr id="2" name="Title 1"/>
          <p:cNvSpPr>
            <a:spLocks noGrp="1"/>
          </p:cNvSpPr>
          <p:nvPr>
            <p:ph type="title"/>
          </p:nvPr>
        </p:nvSpPr>
        <p:spPr>
          <a:xfrm>
            <a:off x="1125035" y="550674"/>
            <a:ext cx="9915943" cy="1499616"/>
          </a:xfrm>
        </p:spPr>
        <p:txBody>
          <a:bodyPr/>
          <a:lstStyle>
            <a:lvl1pPr>
              <a:defRPr cap="none"/>
            </a:lvl1pPr>
          </a:lstStyle>
          <a:p>
            <a:r>
              <a:rPr lang="nb-NO"/>
              <a:t>Klikk for å redigere tittelstil</a:t>
            </a:r>
            <a:endParaRPr lang="en-US" dirty="0"/>
          </a:p>
        </p:txBody>
      </p:sp>
      <p:sp>
        <p:nvSpPr>
          <p:cNvPr id="4" name="Content Placeholder 3"/>
          <p:cNvSpPr>
            <a:spLocks noGrp="1"/>
          </p:cNvSpPr>
          <p:nvPr>
            <p:ph sz="half" idx="2"/>
          </p:nvPr>
        </p:nvSpPr>
        <p:spPr>
          <a:xfrm>
            <a:off x="1125035" y="2285365"/>
            <a:ext cx="9915944" cy="4023360"/>
          </a:xfrm>
        </p:spPr>
        <p:txBody>
          <a:bodyPr/>
          <a:lstStyle>
            <a:lvl1pPr marL="0" indent="0">
              <a:buFontTx/>
              <a:buNone/>
              <a:defRPr/>
            </a:lvl1pPr>
            <a:lvl2pPr marL="265113" indent="-136525">
              <a:buFont typeface="Arial" panose="020B0604020202020204" pitchFamily="34" charset="0"/>
              <a:buChar char="•"/>
              <a:defRPr/>
            </a:lvl2pPr>
            <a:lvl3pPr marL="447675" indent="-136525">
              <a:buFont typeface="Arial" panose="020B0604020202020204" pitchFamily="34" charset="0"/>
              <a:buChar char="•"/>
              <a:defRPr/>
            </a:lvl3pPr>
            <a:lvl4pPr marL="593725" indent="-136525">
              <a:buFont typeface="Arial" panose="020B0604020202020204" pitchFamily="34" charset="0"/>
              <a:buChar char="•"/>
              <a:defRPr/>
            </a:lvl4pPr>
            <a:lvl5pPr marL="776288" indent="-136525">
              <a:buFont typeface="Arial" panose="020B0604020202020204" pitchFamily="34" charset="0"/>
              <a:buChar char="•"/>
              <a:defRPr/>
            </a:lvl5pPr>
          </a:lstStyle>
          <a:p>
            <a:pPr lvl="0"/>
            <a:r>
              <a:rPr lang="nb-NO"/>
              <a:t>Klikk for å redigere tekststiler i malen</a:t>
            </a:r>
          </a:p>
        </p:txBody>
      </p:sp>
      <p:pic>
        <p:nvPicPr>
          <p:cNvPr id="7" name="Bilde 6">
            <a:extLst>
              <a:ext uri="{FF2B5EF4-FFF2-40B4-BE49-F238E27FC236}">
                <a16:creationId xmlns:a16="http://schemas.microsoft.com/office/drawing/2014/main" id="{E681E83A-77A4-4DF3-B5F8-0AEC3B5E7660}"/>
              </a:ext>
            </a:extLst>
          </p:cNvPr>
          <p:cNvPicPr>
            <a:picLocks noChangeAspect="1"/>
          </p:cNvPicPr>
          <p:nvPr userDrawn="1"/>
        </p:nvPicPr>
        <p:blipFill>
          <a:blip r:embed="rId2"/>
          <a:stretch>
            <a:fillRect/>
          </a:stretch>
        </p:blipFill>
        <p:spPr>
          <a:xfrm>
            <a:off x="5559858" y="6570270"/>
            <a:ext cx="1072285" cy="203985"/>
          </a:xfrm>
          <a:prstGeom prst="rect">
            <a:avLst/>
          </a:prstGeom>
        </p:spPr>
      </p:pic>
    </p:spTree>
    <p:extLst>
      <p:ext uri="{BB962C8B-B14F-4D97-AF65-F5344CB8AC3E}">
        <p14:creationId xmlns:p14="http://schemas.microsoft.com/office/powerpoint/2010/main" val="413064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3938" y="585788"/>
            <a:ext cx="9720262" cy="1498600"/>
          </a:xfrm>
          <a:prstGeom prst="rect">
            <a:avLst/>
          </a:prstGeom>
        </p:spPr>
        <p:txBody>
          <a:bodyPr vert="horz" lIns="91440" tIns="45720" rIns="91440" bIns="45720" rtlCol="0" anchor="ctr">
            <a:normAutofit/>
          </a:bodyPr>
          <a:lstStyle/>
          <a:p>
            <a:r>
              <a:rPr lang="nb-NO" dirty="0"/>
              <a:t>Klikk for å redigere tittelstil</a:t>
            </a:r>
            <a:endParaRPr lang="en-US" dirty="0"/>
          </a:p>
        </p:txBody>
      </p:sp>
      <p:sp>
        <p:nvSpPr>
          <p:cNvPr id="1027" name="Text Placeholder 2"/>
          <p:cNvSpPr>
            <a:spLocks noGrp="1"/>
          </p:cNvSpPr>
          <p:nvPr>
            <p:ph type="body" idx="1"/>
          </p:nvPr>
        </p:nvSpPr>
        <p:spPr bwMode="auto">
          <a:xfrm>
            <a:off x="1023938" y="2286000"/>
            <a:ext cx="9720262"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nb-NO" altLang="nb-NO"/>
              <a:t>Rediger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endParaRPr lang="en-US" altLang="nb-NO"/>
          </a:p>
        </p:txBody>
      </p:sp>
      <p:pic>
        <p:nvPicPr>
          <p:cNvPr id="9" name="Bilde 8">
            <a:extLst>
              <a:ext uri="{FF2B5EF4-FFF2-40B4-BE49-F238E27FC236}">
                <a16:creationId xmlns:a16="http://schemas.microsoft.com/office/drawing/2014/main" id="{AD1616A7-4B63-42E9-86BA-831D973719BB}"/>
              </a:ext>
            </a:extLst>
          </p:cNvPr>
          <p:cNvPicPr>
            <a:picLocks noChangeAspect="1"/>
          </p:cNvPicPr>
          <p:nvPr userDrawn="1"/>
        </p:nvPicPr>
        <p:blipFill>
          <a:blip r:embed="rId12"/>
          <a:stretch>
            <a:fillRect/>
          </a:stretch>
        </p:blipFill>
        <p:spPr>
          <a:xfrm>
            <a:off x="5559858" y="6570270"/>
            <a:ext cx="1072285" cy="203985"/>
          </a:xfrm>
          <a:prstGeom prst="rect">
            <a:avLst/>
          </a:prstGeom>
        </p:spPr>
      </p:pic>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7" r:id="rId5"/>
    <p:sldLayoutId id="2147483958" r:id="rId6"/>
    <p:sldLayoutId id="2147483959" r:id="rId7"/>
    <p:sldLayoutId id="2147483962" r:id="rId8"/>
    <p:sldLayoutId id="2147483964" r:id="rId9"/>
    <p:sldLayoutId id="2147483963" r:id="rId10"/>
  </p:sldLayoutIdLst>
  <p:txStyles>
    <p:titleStyle>
      <a:lvl1pPr algn="l" rtl="0" eaLnBrk="1" fontAlgn="base" hangingPunct="1">
        <a:lnSpc>
          <a:spcPct val="80000"/>
        </a:lnSpc>
        <a:spcBef>
          <a:spcPct val="0"/>
        </a:spcBef>
        <a:spcAft>
          <a:spcPct val="0"/>
        </a:spcAft>
        <a:defRPr sz="5000" kern="1200" cap="none" spc="100">
          <a:solidFill>
            <a:srgbClr val="646463"/>
          </a:solidFill>
          <a:latin typeface="+mj-lt"/>
          <a:ea typeface="+mj-ea"/>
          <a:cs typeface="+mj-cs"/>
        </a:defRPr>
      </a:lvl1pPr>
      <a:lvl2pPr algn="l" rtl="0" eaLnBrk="1" fontAlgn="base" hangingPunct="1">
        <a:lnSpc>
          <a:spcPct val="80000"/>
        </a:lnSpc>
        <a:spcBef>
          <a:spcPct val="0"/>
        </a:spcBef>
        <a:spcAft>
          <a:spcPct val="0"/>
        </a:spcAft>
        <a:defRPr sz="5000">
          <a:solidFill>
            <a:srgbClr val="646463"/>
          </a:solidFill>
          <a:latin typeface="Tahoma" panose="020B0604030504040204" pitchFamily="34" charset="0"/>
        </a:defRPr>
      </a:lvl2pPr>
      <a:lvl3pPr algn="l" rtl="0" eaLnBrk="1" fontAlgn="base" hangingPunct="1">
        <a:lnSpc>
          <a:spcPct val="80000"/>
        </a:lnSpc>
        <a:spcBef>
          <a:spcPct val="0"/>
        </a:spcBef>
        <a:spcAft>
          <a:spcPct val="0"/>
        </a:spcAft>
        <a:defRPr sz="5000">
          <a:solidFill>
            <a:srgbClr val="646463"/>
          </a:solidFill>
          <a:latin typeface="Tahoma" panose="020B0604030504040204" pitchFamily="34" charset="0"/>
        </a:defRPr>
      </a:lvl3pPr>
      <a:lvl4pPr algn="l" rtl="0" eaLnBrk="1" fontAlgn="base" hangingPunct="1">
        <a:lnSpc>
          <a:spcPct val="80000"/>
        </a:lnSpc>
        <a:spcBef>
          <a:spcPct val="0"/>
        </a:spcBef>
        <a:spcAft>
          <a:spcPct val="0"/>
        </a:spcAft>
        <a:defRPr sz="5000">
          <a:solidFill>
            <a:srgbClr val="646463"/>
          </a:solidFill>
          <a:latin typeface="Tahoma" panose="020B0604030504040204" pitchFamily="34" charset="0"/>
        </a:defRPr>
      </a:lvl4pPr>
      <a:lvl5pPr algn="l" rtl="0" eaLnBrk="1" fontAlgn="base" hangingPunct="1">
        <a:lnSpc>
          <a:spcPct val="80000"/>
        </a:lnSpc>
        <a:spcBef>
          <a:spcPct val="0"/>
        </a:spcBef>
        <a:spcAft>
          <a:spcPct val="0"/>
        </a:spcAft>
        <a:defRPr sz="5000">
          <a:solidFill>
            <a:srgbClr val="646463"/>
          </a:solidFill>
          <a:latin typeface="Tahoma" panose="020B0604030504040204" pitchFamily="34" charset="0"/>
        </a:defRPr>
      </a:lvl5pPr>
      <a:lvl6pPr marL="457200" algn="l" rtl="0" eaLnBrk="1" fontAlgn="base" hangingPunct="1">
        <a:lnSpc>
          <a:spcPct val="80000"/>
        </a:lnSpc>
        <a:spcBef>
          <a:spcPct val="0"/>
        </a:spcBef>
        <a:spcAft>
          <a:spcPct val="0"/>
        </a:spcAft>
        <a:defRPr sz="5000">
          <a:solidFill>
            <a:srgbClr val="646463"/>
          </a:solidFill>
          <a:latin typeface="Tahoma" panose="020B0604030504040204" pitchFamily="34" charset="0"/>
        </a:defRPr>
      </a:lvl6pPr>
      <a:lvl7pPr marL="914400" algn="l" rtl="0" eaLnBrk="1" fontAlgn="base" hangingPunct="1">
        <a:lnSpc>
          <a:spcPct val="80000"/>
        </a:lnSpc>
        <a:spcBef>
          <a:spcPct val="0"/>
        </a:spcBef>
        <a:spcAft>
          <a:spcPct val="0"/>
        </a:spcAft>
        <a:defRPr sz="5000">
          <a:solidFill>
            <a:srgbClr val="646463"/>
          </a:solidFill>
          <a:latin typeface="Tahoma" panose="020B0604030504040204" pitchFamily="34" charset="0"/>
        </a:defRPr>
      </a:lvl7pPr>
      <a:lvl8pPr marL="1371600" algn="l" rtl="0" eaLnBrk="1" fontAlgn="base" hangingPunct="1">
        <a:lnSpc>
          <a:spcPct val="80000"/>
        </a:lnSpc>
        <a:spcBef>
          <a:spcPct val="0"/>
        </a:spcBef>
        <a:spcAft>
          <a:spcPct val="0"/>
        </a:spcAft>
        <a:defRPr sz="5000">
          <a:solidFill>
            <a:srgbClr val="646463"/>
          </a:solidFill>
          <a:latin typeface="Tahoma" panose="020B0604030504040204" pitchFamily="34" charset="0"/>
        </a:defRPr>
      </a:lvl8pPr>
      <a:lvl9pPr marL="1828800" algn="l" rtl="0" eaLnBrk="1" fontAlgn="base" hangingPunct="1">
        <a:lnSpc>
          <a:spcPct val="80000"/>
        </a:lnSpc>
        <a:spcBef>
          <a:spcPct val="0"/>
        </a:spcBef>
        <a:spcAft>
          <a:spcPct val="0"/>
        </a:spcAft>
        <a:defRPr sz="5000">
          <a:solidFill>
            <a:srgbClr val="646463"/>
          </a:solidFill>
          <a:latin typeface="Tahoma" panose="020B0604030504040204" pitchFamily="34" charset="0"/>
        </a:defRPr>
      </a:lvl9pPr>
    </p:titleStyle>
    <p:bodyStyle>
      <a:lvl1pPr marL="90488" indent="-90488" algn="l" rtl="0" eaLnBrk="1" fontAlgn="base"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13" indent="-136525" algn="l" rtl="0" eaLnBrk="1" fontAlgn="base" hangingPunct="1">
        <a:lnSpc>
          <a:spcPct val="90000"/>
        </a:lnSpc>
        <a:spcBef>
          <a:spcPts val="200"/>
        </a:spcBef>
        <a:spcAft>
          <a:spcPts val="400"/>
        </a:spcAft>
        <a:buClr>
          <a:schemeClr val="accent1"/>
        </a:buClr>
        <a:buFont typeface="Wingdings 3" panose="05040102010807070707" pitchFamily="18" charset="2"/>
        <a:buChar char=""/>
        <a:defRPr kern="1200">
          <a:solidFill>
            <a:schemeClr val="tx1"/>
          </a:solidFill>
          <a:latin typeface="+mn-lt"/>
          <a:ea typeface="+mn-ea"/>
          <a:cs typeface="+mn-cs"/>
        </a:defRPr>
      </a:lvl2pPr>
      <a:lvl3pPr marL="447675" indent="-136525" algn="l" rtl="0" eaLnBrk="1" fontAlgn="base"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3pPr>
      <a:lvl4pPr marL="593725" indent="-136525" algn="l" rtl="0" eaLnBrk="1" fontAlgn="base"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4pPr>
      <a:lvl5pPr marL="776288" indent="-136525" algn="l" rtl="0" eaLnBrk="1" fontAlgn="base"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4959350"/>
            <a:ext cx="7772400" cy="1463675"/>
          </a:xfrm>
        </p:spPr>
        <p:txBody>
          <a:bodyPr>
            <a:normAutofit fontScale="90000"/>
          </a:bodyPr>
          <a:lstStyle/>
          <a:p>
            <a:pPr eaLnBrk="1" fontAlgn="auto" hangingPunct="1">
              <a:spcAft>
                <a:spcPts val="0"/>
              </a:spcAft>
              <a:defRPr/>
            </a:pPr>
            <a:r>
              <a:rPr lang="nb-NO" dirty="0">
                <a:solidFill>
                  <a:schemeClr val="tx1">
                    <a:lumMod val="95000"/>
                    <a:lumOff val="5000"/>
                  </a:schemeClr>
                </a:solidFill>
              </a:rPr>
              <a:t>Får man jobb ved å ta </a:t>
            </a:r>
            <a:r>
              <a:rPr lang="nb-NO" dirty="0" err="1">
                <a:solidFill>
                  <a:schemeClr val="tx1">
                    <a:lumMod val="95000"/>
                    <a:lumOff val="5000"/>
                  </a:schemeClr>
                </a:solidFill>
              </a:rPr>
              <a:t>universitetesutdannelse</a:t>
            </a:r>
            <a:r>
              <a:rPr lang="nb-NO" dirty="0">
                <a:solidFill>
                  <a:schemeClr val="tx1">
                    <a:lumMod val="95000"/>
                    <a:lumOff val="5000"/>
                  </a:schemeClr>
                </a:solidFill>
              </a:rPr>
              <a:t>? </a:t>
            </a:r>
            <a:br>
              <a:rPr lang="nb-NO" dirty="0">
                <a:solidFill>
                  <a:schemeClr val="tx1">
                    <a:lumMod val="95000"/>
                    <a:lumOff val="5000"/>
                  </a:schemeClr>
                </a:solidFill>
              </a:rPr>
            </a:br>
            <a:endParaRPr lang="nb-NO" dirty="0">
              <a:solidFill>
                <a:schemeClr val="tx1">
                  <a:lumMod val="95000"/>
                  <a:lumOff val="5000"/>
                </a:schemeClr>
              </a:solidFill>
            </a:endParaRPr>
          </a:p>
        </p:txBody>
      </p:sp>
      <p:pic>
        <p:nvPicPr>
          <p:cNvPr id="17411" name="Plassholder for bilde 4"/>
          <p:cNvPicPr>
            <a:picLocks noGrp="1" noChangeAspect="1"/>
          </p:cNvPicPr>
          <p:nvPr>
            <p:ph type="pic" idx="1"/>
          </p:nvPr>
        </p:nvPicPr>
        <p:blipFill rotWithShape="1">
          <a:blip r:embed="rId2"/>
          <a:srcRect l="-26" t="13526" r="26" b="59486"/>
          <a:stretch/>
        </p:blipFill>
        <p:spPr>
          <a:xfrm>
            <a:off x="0" y="0"/>
            <a:ext cx="12188825" cy="4572000"/>
          </a:xfrm>
        </p:spPr>
      </p:pic>
      <p:sp>
        <p:nvSpPr>
          <p:cNvPr id="4" name="Plassholder for tekst 3"/>
          <p:cNvSpPr>
            <a:spLocks noGrp="1"/>
          </p:cNvSpPr>
          <p:nvPr>
            <p:ph type="body" sz="half" idx="2"/>
          </p:nvPr>
        </p:nvSpPr>
        <p:spPr>
          <a:xfrm>
            <a:off x="8610600" y="4959350"/>
            <a:ext cx="3200400" cy="1463675"/>
          </a:xfrm>
        </p:spPr>
        <p:txBody>
          <a:bodyPr rtlCol="0"/>
          <a:lstStyle/>
          <a:p>
            <a:pPr eaLnBrk="1" fontAlgn="auto" hangingPunct="1">
              <a:defRPr/>
            </a:pPr>
            <a:r>
              <a:rPr lang="nb-NO" dirty="0"/>
              <a:t>Gisle Hellsten</a:t>
            </a:r>
          </a:p>
          <a:p>
            <a:pPr eaLnBrk="1" fontAlgn="auto" hangingPunct="1">
              <a:defRPr/>
            </a:pPr>
            <a:r>
              <a:rPr lang="nb-NO" dirty="0"/>
              <a:t>Karrieresenteret ved UiO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ABE2C3-207C-0D9B-DBD2-E3588FF75FF6}"/>
              </a:ext>
            </a:extLst>
          </p:cNvPr>
          <p:cNvSpPr>
            <a:spLocks noGrp="1"/>
          </p:cNvSpPr>
          <p:nvPr>
            <p:ph type="title"/>
          </p:nvPr>
        </p:nvSpPr>
        <p:spPr>
          <a:xfrm>
            <a:off x="457200" y="4960138"/>
            <a:ext cx="7772400" cy="1463040"/>
          </a:xfrm>
        </p:spPr>
        <p:txBody>
          <a:bodyPr anchor="ctr">
            <a:normAutofit/>
          </a:bodyPr>
          <a:lstStyle/>
          <a:p>
            <a:r>
              <a:rPr lang="en-US" err="1"/>
              <a:t>Utveksling</a:t>
            </a:r>
            <a:endParaRPr lang="en-US"/>
          </a:p>
        </p:txBody>
      </p:sp>
      <p:pic>
        <p:nvPicPr>
          <p:cNvPr id="3074" name="Picture 2" descr="Utveksling - Universitetet i Oslo">
            <a:extLst>
              <a:ext uri="{FF2B5EF4-FFF2-40B4-BE49-F238E27FC236}">
                <a16:creationId xmlns:a16="http://schemas.microsoft.com/office/drawing/2014/main" id="{DCC53C55-C0DE-5046-5758-585349E4F2C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0156" y="0"/>
            <a:ext cx="10694736" cy="4572000"/>
          </a:xfrm>
          <a:prstGeom prst="rect">
            <a:avLst/>
          </a:prstGeom>
          <a:solidFill>
            <a:srgbClr val="FFFFFF"/>
          </a:solidFill>
        </p:spPr>
      </p:pic>
      <p:sp>
        <p:nvSpPr>
          <p:cNvPr id="12" name="Text Placeholder 2">
            <a:extLst>
              <a:ext uri="{FF2B5EF4-FFF2-40B4-BE49-F238E27FC236}">
                <a16:creationId xmlns:a16="http://schemas.microsoft.com/office/drawing/2014/main" id="{EF22B129-7AD2-EA0A-0C39-9C65B4C54EC3}"/>
              </a:ext>
            </a:extLst>
          </p:cNvPr>
          <p:cNvSpPr>
            <a:spLocks noGrp="1"/>
          </p:cNvSpPr>
          <p:nvPr>
            <p:ph type="body" sz="half" idx="2"/>
          </p:nvPr>
        </p:nvSpPr>
        <p:spPr>
          <a:xfrm>
            <a:off x="8610600" y="4960138"/>
            <a:ext cx="3200400" cy="1463040"/>
          </a:xfrm>
        </p:spPr>
        <p:txBody>
          <a:bodyPr wrap="square" anchor="ctr">
            <a:normAutofit/>
          </a:bodyPr>
          <a:lstStyle/>
          <a:p>
            <a:r>
              <a:rPr lang="en-US" err="1"/>
              <a:t>Mulighetene</a:t>
            </a:r>
            <a:r>
              <a:rPr lang="en-US"/>
              <a:t> for å </a:t>
            </a:r>
            <a:r>
              <a:rPr lang="en-US" err="1"/>
              <a:t>studere</a:t>
            </a:r>
            <a:r>
              <a:rPr lang="en-US"/>
              <a:t> </a:t>
            </a:r>
            <a:r>
              <a:rPr lang="en-US" err="1"/>
              <a:t>ute</a:t>
            </a:r>
            <a:r>
              <a:rPr lang="en-US"/>
              <a:t> er store </a:t>
            </a:r>
          </a:p>
        </p:txBody>
      </p:sp>
    </p:spTree>
    <p:extLst>
      <p:ext uri="{BB962C8B-B14F-4D97-AF65-F5344CB8AC3E}">
        <p14:creationId xmlns:p14="http://schemas.microsoft.com/office/powerpoint/2010/main" val="3788670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2C57DDA-9AD6-15D5-97E8-4C6BAE5B7801}"/>
              </a:ext>
            </a:extLst>
          </p:cNvPr>
          <p:cNvSpPr>
            <a:spLocks noGrp="1"/>
          </p:cNvSpPr>
          <p:nvPr>
            <p:ph type="title"/>
          </p:nvPr>
        </p:nvSpPr>
        <p:spPr>
          <a:xfrm>
            <a:off x="8365958" y="1348311"/>
            <a:ext cx="3465094" cy="1737360"/>
          </a:xfrm>
        </p:spPr>
        <p:txBody>
          <a:bodyPr anchor="ctr">
            <a:normAutofit/>
          </a:bodyPr>
          <a:lstStyle/>
          <a:p>
            <a:r>
              <a:rPr lang="en-US" err="1"/>
              <a:t>Vennskap</a:t>
            </a:r>
            <a:endParaRPr lang="en-US"/>
          </a:p>
        </p:txBody>
      </p:sp>
      <p:sp>
        <p:nvSpPr>
          <p:cNvPr id="15" name="Text Placeholder 2">
            <a:extLst>
              <a:ext uri="{FF2B5EF4-FFF2-40B4-BE49-F238E27FC236}">
                <a16:creationId xmlns:a16="http://schemas.microsoft.com/office/drawing/2014/main" id="{A09FF587-C057-292B-A74A-EC168B52AD36}"/>
              </a:ext>
            </a:extLst>
          </p:cNvPr>
          <p:cNvSpPr>
            <a:spLocks noGrp="1"/>
          </p:cNvSpPr>
          <p:nvPr>
            <p:ph type="body" sz="half" idx="2"/>
          </p:nvPr>
        </p:nvSpPr>
        <p:spPr>
          <a:xfrm>
            <a:off x="7668627" y="3429000"/>
            <a:ext cx="4162425" cy="3362750"/>
          </a:xfrm>
        </p:spPr>
        <p:txBody>
          <a:bodyPr wrap="square" anchor="t">
            <a:normAutofit/>
          </a:bodyPr>
          <a:lstStyle/>
          <a:p>
            <a:pPr marL="285750" indent="-285750">
              <a:buFont typeface="Arial" panose="020B0604020202020204" pitchFamily="34" charset="0"/>
              <a:buChar char="•"/>
            </a:pPr>
            <a:r>
              <a:rPr lang="en-US"/>
              <a:t>De </a:t>
            </a:r>
            <a:r>
              <a:rPr lang="en-US" err="1"/>
              <a:t>aller</a:t>
            </a:r>
            <a:r>
              <a:rPr lang="en-US"/>
              <a:t> </a:t>
            </a:r>
            <a:r>
              <a:rPr lang="en-US" err="1"/>
              <a:t>fleste</a:t>
            </a:r>
            <a:r>
              <a:rPr lang="en-US"/>
              <a:t> </a:t>
            </a:r>
            <a:r>
              <a:rPr lang="en-US" err="1"/>
              <a:t>har</a:t>
            </a:r>
            <a:r>
              <a:rPr lang="en-US"/>
              <a:t> </a:t>
            </a:r>
            <a:r>
              <a:rPr lang="en-US" err="1"/>
              <a:t>en</a:t>
            </a:r>
            <a:r>
              <a:rPr lang="en-US"/>
              <a:t> super </a:t>
            </a:r>
            <a:r>
              <a:rPr lang="en-US" err="1"/>
              <a:t>studietid</a:t>
            </a:r>
            <a:endParaRPr lang="en-US"/>
          </a:p>
          <a:p>
            <a:pPr marL="285750" indent="-285750">
              <a:buFont typeface="Arial" panose="020B0604020202020204" pitchFamily="34" charset="0"/>
              <a:buChar char="•"/>
            </a:pPr>
            <a:r>
              <a:rPr lang="en-US" err="1"/>
              <a:t>Ikke</a:t>
            </a:r>
            <a:r>
              <a:rPr lang="en-US"/>
              <a:t> </a:t>
            </a:r>
            <a:r>
              <a:rPr lang="en-US" err="1"/>
              <a:t>helt</a:t>
            </a:r>
            <a:r>
              <a:rPr lang="en-US"/>
              <a:t> </a:t>
            </a:r>
            <a:r>
              <a:rPr lang="en-US" err="1"/>
              <a:t>uvanlig</a:t>
            </a:r>
            <a:r>
              <a:rPr lang="en-US"/>
              <a:t> å </a:t>
            </a:r>
            <a:r>
              <a:rPr lang="en-US" err="1"/>
              <a:t>finne</a:t>
            </a:r>
            <a:r>
              <a:rPr lang="en-US"/>
              <a:t> partner for </a:t>
            </a:r>
            <a:r>
              <a:rPr lang="en-US" err="1"/>
              <a:t>livet</a:t>
            </a:r>
            <a:endParaRPr lang="en-US"/>
          </a:p>
          <a:p>
            <a:pPr marL="285750" indent="-285750">
              <a:buFont typeface="Arial" panose="020B0604020202020204" pitchFamily="34" charset="0"/>
              <a:buChar char="•"/>
            </a:pPr>
            <a:r>
              <a:rPr lang="en-US"/>
              <a:t>Masse fester </a:t>
            </a:r>
            <a:r>
              <a:rPr lang="en-US" err="1"/>
              <a:t>og</a:t>
            </a:r>
            <a:r>
              <a:rPr lang="en-US"/>
              <a:t> </a:t>
            </a:r>
            <a:r>
              <a:rPr lang="en-US" err="1"/>
              <a:t>sosiale</a:t>
            </a:r>
            <a:r>
              <a:rPr lang="en-US"/>
              <a:t> </a:t>
            </a:r>
            <a:r>
              <a:rPr lang="en-US" err="1"/>
              <a:t>aktiviter</a:t>
            </a:r>
            <a:endParaRPr lang="en-US"/>
          </a:p>
          <a:p>
            <a:pPr marL="285750" indent="-285750">
              <a:buFont typeface="Arial" panose="020B0604020202020204" pitchFamily="34" charset="0"/>
              <a:buChar char="•"/>
            </a:pPr>
            <a:r>
              <a:rPr lang="en-US"/>
              <a:t>Fri, frank  - du </a:t>
            </a:r>
            <a:r>
              <a:rPr lang="en-US" err="1"/>
              <a:t>trenger</a:t>
            </a:r>
            <a:r>
              <a:rPr lang="en-US"/>
              <a:t> </a:t>
            </a:r>
            <a:r>
              <a:rPr lang="en-US" err="1"/>
              <a:t>kanskje</a:t>
            </a:r>
            <a:r>
              <a:rPr lang="en-US"/>
              <a:t> </a:t>
            </a:r>
            <a:r>
              <a:rPr lang="en-US" err="1"/>
              <a:t>ikke</a:t>
            </a:r>
            <a:r>
              <a:rPr lang="en-US"/>
              <a:t> </a:t>
            </a:r>
            <a:r>
              <a:rPr lang="en-US" err="1"/>
              <a:t>tenke</a:t>
            </a:r>
            <a:r>
              <a:rPr lang="en-US"/>
              <a:t> </a:t>
            </a:r>
            <a:r>
              <a:rPr lang="en-US" err="1"/>
              <a:t>på</a:t>
            </a:r>
            <a:r>
              <a:rPr lang="en-US"/>
              <a:t> </a:t>
            </a:r>
            <a:r>
              <a:rPr lang="en-US" err="1"/>
              <a:t>så</a:t>
            </a:r>
            <a:r>
              <a:rPr lang="en-US"/>
              <a:t> mange </a:t>
            </a:r>
            <a:r>
              <a:rPr lang="en-US" err="1"/>
              <a:t>andre</a:t>
            </a:r>
            <a:r>
              <a:rPr lang="en-US"/>
              <a:t> </a:t>
            </a:r>
            <a:r>
              <a:rPr lang="en-US" err="1"/>
              <a:t>enn</a:t>
            </a:r>
            <a:r>
              <a:rPr lang="en-US"/>
              <a:t> deg </a:t>
            </a:r>
            <a:r>
              <a:rPr lang="en-US" err="1"/>
              <a:t>selv</a:t>
            </a:r>
            <a:r>
              <a:rPr lang="en-US"/>
              <a:t> </a:t>
            </a:r>
          </a:p>
          <a:p>
            <a:pPr marL="285750" indent="-285750">
              <a:buFont typeface="Arial" panose="020B0604020202020204" pitchFamily="34" charset="0"/>
              <a:buChar char="•"/>
            </a:pPr>
            <a:r>
              <a:rPr lang="en-US" err="1"/>
              <a:t>Og</a:t>
            </a:r>
            <a:r>
              <a:rPr lang="en-US"/>
              <a:t> det er </a:t>
            </a:r>
            <a:r>
              <a:rPr lang="en-US" err="1"/>
              <a:t>en</a:t>
            </a:r>
            <a:r>
              <a:rPr lang="en-US"/>
              <a:t> </a:t>
            </a:r>
            <a:r>
              <a:rPr lang="en-US" err="1"/>
              <a:t>gylden</a:t>
            </a:r>
            <a:r>
              <a:rPr lang="en-US"/>
              <a:t> </a:t>
            </a:r>
            <a:r>
              <a:rPr lang="en-US" err="1"/>
              <a:t>mulighet</a:t>
            </a:r>
            <a:endParaRPr lang="en-US"/>
          </a:p>
        </p:txBody>
      </p:sp>
      <p:pic>
        <p:nvPicPr>
          <p:cNvPr id="18" name="Picture 16" descr="Personer som sitter på et gress-felt og gleder solen">
            <a:extLst>
              <a:ext uri="{FF2B5EF4-FFF2-40B4-BE49-F238E27FC236}">
                <a16:creationId xmlns:a16="http://schemas.microsoft.com/office/drawing/2014/main" id="{ACF9ACAF-6EA2-AF40-8ECF-A525381DDF06}"/>
              </a:ext>
            </a:extLst>
          </p:cNvPr>
          <p:cNvPicPr>
            <a:picLocks noChangeAspect="1"/>
          </p:cNvPicPr>
          <p:nvPr/>
        </p:nvPicPr>
        <p:blipFill rotWithShape="1">
          <a:blip r:embed="rId3"/>
          <a:srcRect l="14276" r="-1" b="-1"/>
          <a:stretch/>
        </p:blipFill>
        <p:spPr>
          <a:xfrm>
            <a:off x="20" y="10"/>
            <a:ext cx="8807430" cy="6857990"/>
          </a:xfrm>
          <a:custGeom>
            <a:avLst/>
            <a:gdLst>
              <a:gd name="connsiteX0" fmla="*/ 0 w 8807450"/>
              <a:gd name="connsiteY0" fmla="*/ 0 h 6858000"/>
              <a:gd name="connsiteX1" fmla="*/ 8807450 w 8807450"/>
              <a:gd name="connsiteY1" fmla="*/ 0 h 6858000"/>
              <a:gd name="connsiteX2" fmla="*/ 8807450 w 8807450"/>
              <a:gd name="connsiteY2" fmla="*/ 4 h 6858000"/>
              <a:gd name="connsiteX3" fmla="*/ 6096336 w 8807450"/>
              <a:gd name="connsiteY3" fmla="*/ 6858000 h 6858000"/>
              <a:gd name="connsiteX4" fmla="*/ 0 w 8807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7450" h="6858000">
                <a:moveTo>
                  <a:pt x="0" y="0"/>
                </a:moveTo>
                <a:lnTo>
                  <a:pt x="8807450" y="0"/>
                </a:lnTo>
                <a:lnTo>
                  <a:pt x="8807450" y="4"/>
                </a:lnTo>
                <a:lnTo>
                  <a:pt x="6096336" y="6858000"/>
                </a:lnTo>
                <a:lnTo>
                  <a:pt x="0" y="6858000"/>
                </a:lnTo>
                <a:close/>
              </a:path>
            </a:pathLst>
          </a:custGeom>
          <a:noFill/>
          <a:ln>
            <a:noFill/>
          </a:ln>
        </p:spPr>
      </p:pic>
    </p:spTree>
    <p:extLst>
      <p:ext uri="{BB962C8B-B14F-4D97-AF65-F5344CB8AC3E}">
        <p14:creationId xmlns:p14="http://schemas.microsoft.com/office/powerpoint/2010/main" val="3978897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6F5C29-23BE-CF22-5474-BB07B3A7582F}"/>
              </a:ext>
            </a:extLst>
          </p:cNvPr>
          <p:cNvSpPr>
            <a:spLocks noGrp="1"/>
          </p:cNvSpPr>
          <p:nvPr>
            <p:ph type="title"/>
          </p:nvPr>
        </p:nvSpPr>
        <p:spPr/>
        <p:txBody>
          <a:bodyPr/>
          <a:lstStyle/>
          <a:p>
            <a:r>
              <a:rPr lang="nb-NO"/>
              <a:t>Oppsummert</a:t>
            </a:r>
          </a:p>
        </p:txBody>
      </p:sp>
      <p:sp>
        <p:nvSpPr>
          <p:cNvPr id="3" name="Plassholder for tekst 2">
            <a:extLst>
              <a:ext uri="{FF2B5EF4-FFF2-40B4-BE49-F238E27FC236}">
                <a16:creationId xmlns:a16="http://schemas.microsoft.com/office/drawing/2014/main" id="{77635D1E-3D90-FA40-F9D2-981CF9BA5EB4}"/>
              </a:ext>
            </a:extLst>
          </p:cNvPr>
          <p:cNvSpPr>
            <a:spLocks noGrp="1"/>
          </p:cNvSpPr>
          <p:nvPr>
            <p:ph type="body" sz="half" idx="2"/>
          </p:nvPr>
        </p:nvSpPr>
        <p:spPr>
          <a:xfrm>
            <a:off x="858875" y="2208869"/>
            <a:ext cx="4389120" cy="3762294"/>
          </a:xfrm>
        </p:spPr>
        <p:txBody>
          <a:bodyPr/>
          <a:lstStyle/>
          <a:p>
            <a:pPr marL="285750" indent="-285750">
              <a:buFont typeface="Arial" panose="020B0604020202020204" pitchFamily="34" charset="0"/>
              <a:buChar char="•"/>
            </a:pPr>
            <a:r>
              <a:rPr lang="nb-NO" dirty="0"/>
              <a:t>Ja, de får jobb. 7 av 10. Noe mistilpasning</a:t>
            </a:r>
          </a:p>
          <a:p>
            <a:endParaRPr lang="nb-NO" dirty="0"/>
          </a:p>
          <a:p>
            <a:pPr marL="285750" indent="-285750">
              <a:buFont typeface="Arial" panose="020B0604020202020204" pitchFamily="34" charset="0"/>
              <a:buChar char="•"/>
            </a:pPr>
            <a:r>
              <a:rPr lang="nb-NO" dirty="0"/>
              <a:t>Utdannelse er så mye mer enn veien til jobb</a:t>
            </a:r>
          </a:p>
          <a:p>
            <a:pPr marL="285750" indent="-285750">
              <a:buFont typeface="Arial" panose="020B0604020202020204" pitchFamily="34" charset="0"/>
              <a:buChar char="•"/>
            </a:pPr>
            <a:r>
              <a:rPr lang="nb-NO" dirty="0"/>
              <a:t>UiO jobber med karriereplanlegging under hele studietiden </a:t>
            </a:r>
          </a:p>
          <a:p>
            <a:pPr marL="285750" indent="-285750">
              <a:buFont typeface="Arial" panose="020B0604020202020204" pitchFamily="34" charset="0"/>
              <a:buChar char="•"/>
            </a:pPr>
            <a:r>
              <a:rPr lang="nb-NO" dirty="0"/>
              <a:t>Studietiden er for mange den aller beste tiden i livet. Sjelden sjanse til å bare tenke på seg selv</a:t>
            </a:r>
          </a:p>
        </p:txBody>
      </p:sp>
      <p:pic>
        <p:nvPicPr>
          <p:cNvPr id="6" name="Plassholder for bilde 5" descr="Et bilde som inneholder person, innendørs, vindu, spisestuebord&#10;&#10;Automatisk generert beskrivelse">
            <a:extLst>
              <a:ext uri="{FF2B5EF4-FFF2-40B4-BE49-F238E27FC236}">
                <a16:creationId xmlns:a16="http://schemas.microsoft.com/office/drawing/2014/main" id="{2B487B87-3752-59B8-E019-DB4ACBEC0D3E}"/>
              </a:ext>
            </a:extLst>
          </p:cNvPr>
          <p:cNvPicPr>
            <a:picLocks noGrp="1" noChangeAspect="1"/>
          </p:cNvPicPr>
          <p:nvPr>
            <p:ph type="pic" sz="quarter" idx="10"/>
          </p:nvPr>
        </p:nvPicPr>
        <p:blipFill>
          <a:blip r:embed="rId3"/>
          <a:srcRect t="1630" b="1630"/>
          <a:stretch>
            <a:fillRect/>
          </a:stretch>
        </p:blipFill>
        <p:spPr/>
      </p:pic>
    </p:spTree>
    <p:extLst>
      <p:ext uri="{BB962C8B-B14F-4D97-AF65-F5344CB8AC3E}">
        <p14:creationId xmlns:p14="http://schemas.microsoft.com/office/powerpoint/2010/main" val="3636604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3F2D8A-4B24-CFC9-10B0-E6FBD2CB42AD}"/>
              </a:ext>
            </a:extLst>
          </p:cNvPr>
          <p:cNvSpPr>
            <a:spLocks noGrp="1"/>
          </p:cNvSpPr>
          <p:nvPr>
            <p:ph type="title"/>
          </p:nvPr>
        </p:nvSpPr>
        <p:spPr/>
        <p:txBody>
          <a:bodyPr/>
          <a:lstStyle/>
          <a:p>
            <a:r>
              <a:rPr lang="nb-NO" sz="4800" cap="none" dirty="0">
                <a:latin typeface="Tahoma"/>
              </a:rPr>
              <a:t>Får studenter fra UiO jobb?</a:t>
            </a:r>
            <a:br>
              <a:rPr lang="nb-NO" sz="4000" cap="none" dirty="0">
                <a:latin typeface="Tahoma"/>
              </a:rPr>
            </a:br>
            <a:endParaRPr lang="nb-NO" dirty="0"/>
          </a:p>
        </p:txBody>
      </p:sp>
      <p:sp>
        <p:nvSpPr>
          <p:cNvPr id="3" name="Plassholder for tekst 2">
            <a:extLst>
              <a:ext uri="{FF2B5EF4-FFF2-40B4-BE49-F238E27FC236}">
                <a16:creationId xmlns:a16="http://schemas.microsoft.com/office/drawing/2014/main" id="{6B3211D8-F879-24C7-980D-864A5DF63647}"/>
              </a:ext>
            </a:extLst>
          </p:cNvPr>
          <p:cNvSpPr>
            <a:spLocks noGrp="1"/>
          </p:cNvSpPr>
          <p:nvPr>
            <p:ph type="body" sz="half" idx="2"/>
          </p:nvPr>
        </p:nvSpPr>
        <p:spPr>
          <a:xfrm>
            <a:off x="1024127" y="2257506"/>
            <a:ext cx="5481176" cy="3762294"/>
          </a:xfrm>
        </p:spPr>
        <p:txBody>
          <a:bodyPr/>
          <a:lstStyle/>
          <a:p>
            <a:pPr marL="285750" indent="-285750">
              <a:buFont typeface="Arial" panose="020B0604020202020204" pitchFamily="34" charset="0"/>
              <a:buChar char="•"/>
            </a:pPr>
            <a:r>
              <a:rPr lang="nb-NO" sz="2400" dirty="0">
                <a:latin typeface="Tahoma" panose="020B0604030504040204" pitchFamily="34" charset="0"/>
                <a:ea typeface="Tahoma" panose="020B0604030504040204" pitchFamily="34" charset="0"/>
                <a:cs typeface="Tahoma" panose="020B0604030504040204" pitchFamily="34" charset="0"/>
              </a:rPr>
              <a:t>Ja, de gjør det. Høy korrelasjon mellom det å studere og det å få jobb</a:t>
            </a:r>
          </a:p>
          <a:p>
            <a:pPr marL="285750" indent="-285750">
              <a:buFont typeface="Arial" panose="020B0604020202020204" pitchFamily="34" charset="0"/>
              <a:buChar char="•"/>
            </a:pPr>
            <a:r>
              <a:rPr lang="nb-NO" sz="2400" dirty="0">
                <a:latin typeface="Tahoma" panose="020B0604030504040204" pitchFamily="34" charset="0"/>
                <a:ea typeface="Tahoma" panose="020B0604030504040204" pitchFamily="34" charset="0"/>
                <a:cs typeface="Tahoma" panose="020B0604030504040204" pitchFamily="34" charset="0"/>
              </a:rPr>
              <a:t>Det er mer enn bare fag og karakterer som betyr noe når man skal finne jobb</a:t>
            </a:r>
          </a:p>
          <a:p>
            <a:pPr marL="285750" indent="-285750">
              <a:buFont typeface="Arial" panose="020B0604020202020204" pitchFamily="34" charset="0"/>
              <a:buChar char="•"/>
            </a:pPr>
            <a:endParaRPr lang="nb-NO" sz="2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nb-NO" dirty="0"/>
          </a:p>
        </p:txBody>
      </p:sp>
      <p:pic>
        <p:nvPicPr>
          <p:cNvPr id="6" name="Plassholder for bilde 5" descr="Et bilde som inneholder utendørs, bakke, tre, person&#10;&#10;Automatisk generert beskrivelse">
            <a:extLst>
              <a:ext uri="{FF2B5EF4-FFF2-40B4-BE49-F238E27FC236}">
                <a16:creationId xmlns:a16="http://schemas.microsoft.com/office/drawing/2014/main" id="{53E2C67F-45BC-745E-EB01-4E878B6ABD3B}"/>
              </a:ext>
            </a:extLst>
          </p:cNvPr>
          <p:cNvPicPr>
            <a:picLocks noGrp="1" noChangeAspect="1"/>
          </p:cNvPicPr>
          <p:nvPr>
            <p:ph type="pic" sz="quarter" idx="10"/>
          </p:nvPr>
        </p:nvPicPr>
        <p:blipFill>
          <a:blip r:embed="rId3"/>
          <a:srcRect t="5193" b="5193"/>
          <a:stretch>
            <a:fillRect/>
          </a:stretch>
        </p:blipFill>
        <p:spPr/>
      </p:pic>
    </p:spTree>
    <p:extLst>
      <p:ext uri="{BB962C8B-B14F-4D97-AF65-F5344CB8AC3E}">
        <p14:creationId xmlns:p14="http://schemas.microsoft.com/office/powerpoint/2010/main" val="2150984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3D4FE4-51FB-0439-EDC9-3CC0C0B057D3}"/>
              </a:ext>
            </a:extLst>
          </p:cNvPr>
          <p:cNvSpPr>
            <a:spLocks noGrp="1"/>
          </p:cNvSpPr>
          <p:nvPr>
            <p:ph type="title"/>
          </p:nvPr>
        </p:nvSpPr>
        <p:spPr/>
        <p:txBody>
          <a:bodyPr>
            <a:normAutofit/>
          </a:bodyPr>
          <a:lstStyle/>
          <a:p>
            <a:r>
              <a:rPr lang="nb-NO" sz="4000" dirty="0"/>
              <a:t>Hovedfunn kandidatundersøkelsen 2019</a:t>
            </a:r>
          </a:p>
        </p:txBody>
      </p:sp>
      <p:sp>
        <p:nvSpPr>
          <p:cNvPr id="3" name="Plassholder for innhold 2">
            <a:extLst>
              <a:ext uri="{FF2B5EF4-FFF2-40B4-BE49-F238E27FC236}">
                <a16:creationId xmlns:a16="http://schemas.microsoft.com/office/drawing/2014/main" id="{FE66A677-302A-461F-F4AB-181DAFFEF56B}"/>
              </a:ext>
            </a:extLst>
          </p:cNvPr>
          <p:cNvSpPr>
            <a:spLocks noGrp="1"/>
          </p:cNvSpPr>
          <p:nvPr>
            <p:ph sz="half" idx="2"/>
          </p:nvPr>
        </p:nvSpPr>
        <p:spPr/>
        <p:txBody>
          <a:bodyPr/>
          <a:lstStyle/>
          <a:p>
            <a:pPr marL="342900" indent="-342900">
              <a:buFont typeface="Arial" panose="020B0604020202020204" pitchFamily="34" charset="0"/>
              <a:buChar char="•"/>
            </a:pPr>
            <a:r>
              <a:rPr lang="nb-NO" dirty="0">
                <a:effectLst/>
                <a:latin typeface="Arial" panose="020B0604020202020204" pitchFamily="34" charset="0"/>
              </a:rPr>
              <a:t>89 prosent av kandidatene oppgir at de jobber heltid i en stilling (100%)</a:t>
            </a:r>
          </a:p>
          <a:p>
            <a:pPr marL="342900" indent="-342900">
              <a:buFont typeface="Arial" panose="020B0604020202020204" pitchFamily="34" charset="0"/>
              <a:buChar char="•"/>
            </a:pPr>
            <a:r>
              <a:rPr lang="nb-NO" dirty="0">
                <a:effectLst/>
                <a:latin typeface="Arial" panose="020B0604020202020204" pitchFamily="34" charset="0"/>
              </a:rPr>
              <a:t>Kandidater som oppgir at de opplever at de opparbeidet seg god kompetanse på kommunikasjon av egne evner, har i større grad relevant jobb</a:t>
            </a:r>
          </a:p>
          <a:p>
            <a:pPr marL="342900" indent="-342900">
              <a:buFont typeface="Arial" panose="020B0604020202020204" pitchFamily="34" charset="0"/>
              <a:buChar char="•"/>
            </a:pPr>
            <a:r>
              <a:rPr lang="nb-NO" dirty="0">
                <a:effectLst/>
                <a:latin typeface="Arial" panose="020B0604020202020204" pitchFamily="34" charset="0"/>
              </a:rPr>
              <a:t>For 58 prosent var førstejobb i offentlig sektor</a:t>
            </a:r>
            <a:endParaRPr lang="nb-NO" dirty="0">
              <a:latin typeface="Arial" panose="020B0604020202020204" pitchFamily="34" charset="0"/>
            </a:endParaRPr>
          </a:p>
          <a:p>
            <a:pPr marL="342900" indent="-342900">
              <a:buFont typeface="Arial" panose="020B0604020202020204" pitchFamily="34" charset="0"/>
              <a:buChar char="•"/>
            </a:pPr>
            <a:r>
              <a:rPr lang="nb-NO" dirty="0">
                <a:effectLst/>
                <a:latin typeface="Arial" panose="020B0604020202020204" pitchFamily="34" charset="0"/>
              </a:rPr>
              <a:t>7 av 10 bruker i stor grad eller svært stor grad kompetanse eller ferdigheter fra utdanningen i jobben si</a:t>
            </a:r>
            <a:endParaRPr lang="nb-NO" dirty="0"/>
          </a:p>
        </p:txBody>
      </p:sp>
    </p:spTree>
    <p:extLst>
      <p:ext uri="{BB962C8B-B14F-4D97-AF65-F5344CB8AC3E}">
        <p14:creationId xmlns:p14="http://schemas.microsoft.com/office/powerpoint/2010/main" val="4085160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083E54-5582-5BB6-CF2B-BE91547FB45D}"/>
              </a:ext>
            </a:extLst>
          </p:cNvPr>
          <p:cNvSpPr>
            <a:spLocks noGrp="1"/>
          </p:cNvSpPr>
          <p:nvPr>
            <p:ph type="title"/>
          </p:nvPr>
        </p:nvSpPr>
        <p:spPr/>
        <p:txBody>
          <a:bodyPr/>
          <a:lstStyle/>
          <a:p>
            <a:r>
              <a:rPr lang="nb-NO" dirty="0"/>
              <a:t>Vanskelig overgang</a:t>
            </a:r>
          </a:p>
        </p:txBody>
      </p:sp>
      <p:sp>
        <p:nvSpPr>
          <p:cNvPr id="3" name="Plassholder for innhold 2">
            <a:extLst>
              <a:ext uri="{FF2B5EF4-FFF2-40B4-BE49-F238E27FC236}">
                <a16:creationId xmlns:a16="http://schemas.microsoft.com/office/drawing/2014/main" id="{935CC52C-11CF-9391-C5C3-76E8C2223007}"/>
              </a:ext>
            </a:extLst>
          </p:cNvPr>
          <p:cNvSpPr>
            <a:spLocks noGrp="1"/>
          </p:cNvSpPr>
          <p:nvPr>
            <p:ph sz="half" idx="2"/>
          </p:nvPr>
        </p:nvSpPr>
        <p:spPr/>
        <p:txBody>
          <a:bodyPr/>
          <a:lstStyle/>
          <a:p>
            <a:pPr marL="342900" indent="-342900">
              <a:buFont typeface="Arial" panose="020B0604020202020204" pitchFamily="34" charset="0"/>
              <a:buChar char="•"/>
            </a:pPr>
            <a:r>
              <a:rPr lang="nb-NO" sz="1800" dirty="0">
                <a:solidFill>
                  <a:srgbClr val="333333"/>
                </a:solidFill>
                <a:effectLst/>
                <a:latin typeface="Helvetica" panose="020B0604020202020204" pitchFamily="34" charset="0"/>
                <a:ea typeface="Times New Roman" panose="02020603050405020304" pitchFamily="18" charset="0"/>
              </a:rPr>
              <a:t>Overgangen fra utdanning til arbeidsmarked for nylig masterutdannede var i november 2021 klart lettere enn året før</a:t>
            </a:r>
          </a:p>
          <a:p>
            <a:pPr marL="342900" indent="-342900">
              <a:buFont typeface="Arial" panose="020B0604020202020204" pitchFamily="34" charset="0"/>
              <a:buChar char="•"/>
            </a:pPr>
            <a:r>
              <a:rPr lang="nb-NO" sz="1800" dirty="0">
                <a:solidFill>
                  <a:srgbClr val="333333"/>
                </a:solidFill>
                <a:effectLst/>
                <a:latin typeface="Helvetica" panose="020B0604020202020204" pitchFamily="34" charset="0"/>
                <a:ea typeface="Times New Roman" panose="02020603050405020304" pitchFamily="18" charset="0"/>
              </a:rPr>
              <a:t>Andelen som var </a:t>
            </a:r>
            <a:r>
              <a:rPr lang="nb-NO" sz="1800" dirty="0">
                <a:solidFill>
                  <a:srgbClr val="333333"/>
                </a:solidFill>
                <a:effectLst/>
                <a:highlight>
                  <a:srgbClr val="FFFF00"/>
                </a:highlight>
                <a:latin typeface="Helvetica" panose="020B0604020202020204" pitchFamily="34" charset="0"/>
                <a:ea typeface="Times New Roman" panose="02020603050405020304" pitchFamily="18" charset="0"/>
              </a:rPr>
              <a:t>arbeidsledig</a:t>
            </a:r>
            <a:r>
              <a:rPr lang="nb-NO" sz="1800" dirty="0">
                <a:solidFill>
                  <a:srgbClr val="333333"/>
                </a:solidFill>
                <a:effectLst/>
                <a:latin typeface="Helvetica" panose="020B0604020202020204" pitchFamily="34" charset="0"/>
                <a:ea typeface="Times New Roman" panose="02020603050405020304" pitchFamily="18" charset="0"/>
              </a:rPr>
              <a:t>,</a:t>
            </a:r>
            <a:r>
              <a:rPr lang="nb-NO" sz="1800" dirty="0">
                <a:solidFill>
                  <a:srgbClr val="333333"/>
                </a:solidFill>
                <a:effectLst/>
                <a:highlight>
                  <a:srgbClr val="00FFFF"/>
                </a:highlight>
                <a:latin typeface="Helvetica" panose="020B0604020202020204" pitchFamily="34" charset="0"/>
                <a:ea typeface="Times New Roman" panose="02020603050405020304" pitchFamily="18" charset="0"/>
              </a:rPr>
              <a:t> undersysselsatt </a:t>
            </a:r>
            <a:r>
              <a:rPr lang="nb-NO" sz="1800" dirty="0">
                <a:solidFill>
                  <a:srgbClr val="333333"/>
                </a:solidFill>
                <a:effectLst/>
                <a:latin typeface="Helvetica" panose="020B0604020202020204" pitchFamily="34" charset="0"/>
                <a:ea typeface="Times New Roman" panose="02020603050405020304" pitchFamily="18" charset="0"/>
              </a:rPr>
              <a:t>eller hadde en jobb som </a:t>
            </a:r>
            <a:r>
              <a:rPr lang="nb-NO" sz="1800" dirty="0">
                <a:solidFill>
                  <a:srgbClr val="333333"/>
                </a:solidFill>
                <a:effectLst/>
                <a:highlight>
                  <a:srgbClr val="00FF00"/>
                </a:highlight>
                <a:latin typeface="Helvetica" panose="020B0604020202020204" pitchFamily="34" charset="0"/>
                <a:ea typeface="Times New Roman" panose="02020603050405020304" pitchFamily="18" charset="0"/>
              </a:rPr>
              <a:t>samsvarte dårlig </a:t>
            </a:r>
            <a:r>
              <a:rPr lang="nb-NO" sz="1800" dirty="0">
                <a:solidFill>
                  <a:srgbClr val="333333"/>
                </a:solidFill>
                <a:effectLst/>
                <a:latin typeface="Helvetica" panose="020B0604020202020204" pitchFamily="34" charset="0"/>
                <a:ea typeface="Times New Roman" panose="02020603050405020304" pitchFamily="18" charset="0"/>
              </a:rPr>
              <a:t>med utdanningen, var den laveste observerte de siste ti årene. </a:t>
            </a:r>
            <a:endParaRPr lang="nb-NO" sz="1800" dirty="0">
              <a:solidFill>
                <a:srgbClr val="333333"/>
              </a:solidFill>
              <a:latin typeface="Helvetica" panose="020B0604020202020204" pitchFamily="34" charset="0"/>
              <a:ea typeface="Times New Roman" panose="02020603050405020304" pitchFamily="18" charset="0"/>
            </a:endParaRPr>
          </a:p>
          <a:p>
            <a:pPr marL="342900" indent="-342900">
              <a:buFont typeface="Arial" panose="020B0604020202020204" pitchFamily="34" charset="0"/>
              <a:buChar char="•"/>
            </a:pPr>
            <a:r>
              <a:rPr lang="nb-NO" sz="1800" dirty="0">
                <a:solidFill>
                  <a:srgbClr val="333333"/>
                </a:solidFill>
                <a:effectLst/>
                <a:latin typeface="Helvetica" panose="020B0604020202020204" pitchFamily="34" charset="0"/>
                <a:ea typeface="Times New Roman" panose="02020603050405020304" pitchFamily="18" charset="0"/>
              </a:rPr>
              <a:t>Likevel opplevde fortsatt en av tre nyutdannede minst en av disse formene for mistilpasning til arbeidslivet. </a:t>
            </a:r>
          </a:p>
          <a:p>
            <a:pPr marL="342900" indent="-342900">
              <a:buFont typeface="Arial" panose="020B0604020202020204" pitchFamily="34" charset="0"/>
              <a:buChar char="•"/>
            </a:pPr>
            <a:r>
              <a:rPr lang="nb-NO" sz="1800" dirty="0">
                <a:solidFill>
                  <a:srgbClr val="333333"/>
                </a:solidFill>
                <a:latin typeface="Helvetica" panose="020B0604020202020204" pitchFamily="34" charset="0"/>
              </a:rPr>
              <a:t>Kilde: NIFU Innsikt;2022-5</a:t>
            </a:r>
          </a:p>
          <a:p>
            <a:pPr marL="342900" indent="-342900">
              <a:buFont typeface="Arial" panose="020B0604020202020204" pitchFamily="34" charset="0"/>
              <a:buChar char="•"/>
            </a:pPr>
            <a:endParaRPr lang="nb-NO" sz="1800" dirty="0">
              <a:solidFill>
                <a:srgbClr val="333333"/>
              </a:solidFill>
              <a:latin typeface="Helvetica" panose="020B0604020202020204" pitchFamily="34" charset="0"/>
            </a:endParaRPr>
          </a:p>
          <a:p>
            <a:pPr marL="342900" indent="-342900">
              <a:buFont typeface="Arial" panose="020B0604020202020204" pitchFamily="34" charset="0"/>
              <a:buChar char="•"/>
            </a:pPr>
            <a:r>
              <a:rPr lang="nb-NO" sz="1800" dirty="0">
                <a:solidFill>
                  <a:srgbClr val="333333"/>
                </a:solidFill>
                <a:latin typeface="Helvetica" panose="020B0604020202020204" pitchFamily="34" charset="0"/>
              </a:rPr>
              <a:t>Hvordan jobber man med dette på UiO?</a:t>
            </a:r>
          </a:p>
        </p:txBody>
      </p:sp>
    </p:spTree>
    <p:extLst>
      <p:ext uri="{BB962C8B-B14F-4D97-AF65-F5344CB8AC3E}">
        <p14:creationId xmlns:p14="http://schemas.microsoft.com/office/powerpoint/2010/main" val="2565918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6BB3F0-BA57-795A-2A91-A99B73F1D9DD}"/>
              </a:ext>
            </a:extLst>
          </p:cNvPr>
          <p:cNvSpPr>
            <a:spLocks noGrp="1"/>
          </p:cNvSpPr>
          <p:nvPr>
            <p:ph type="title"/>
          </p:nvPr>
        </p:nvSpPr>
        <p:spPr/>
        <p:txBody>
          <a:bodyPr/>
          <a:lstStyle/>
          <a:p>
            <a:r>
              <a:rPr lang="nb-NO" dirty="0"/>
              <a:t>Finn din fremtid</a:t>
            </a:r>
          </a:p>
        </p:txBody>
      </p:sp>
      <p:sp>
        <p:nvSpPr>
          <p:cNvPr id="3" name="Plassholder for tekst 2">
            <a:extLst>
              <a:ext uri="{FF2B5EF4-FFF2-40B4-BE49-F238E27FC236}">
                <a16:creationId xmlns:a16="http://schemas.microsoft.com/office/drawing/2014/main" id="{42F4D221-A465-2F7A-4CA2-500FA06214C4}"/>
              </a:ext>
            </a:extLst>
          </p:cNvPr>
          <p:cNvSpPr>
            <a:spLocks noGrp="1"/>
          </p:cNvSpPr>
          <p:nvPr>
            <p:ph type="body" sz="half" idx="2"/>
          </p:nvPr>
        </p:nvSpPr>
        <p:spPr/>
        <p:txBody>
          <a:bodyPr/>
          <a:lstStyle/>
          <a:p>
            <a:pPr marL="285750" indent="-285750">
              <a:buFont typeface="Arial" panose="020B0604020202020204" pitchFamily="34" charset="0"/>
              <a:buChar char="•"/>
            </a:pPr>
            <a:r>
              <a:rPr lang="nb-NO" dirty="0"/>
              <a:t>Integrerte tjenester</a:t>
            </a:r>
          </a:p>
          <a:p>
            <a:pPr marL="285750" indent="-285750">
              <a:buFont typeface="Arial" panose="020B0604020202020204" pitchFamily="34" charset="0"/>
              <a:buChar char="•"/>
            </a:pPr>
            <a:r>
              <a:rPr lang="nb-NO" dirty="0"/>
              <a:t>Oppstart 2022</a:t>
            </a:r>
          </a:p>
          <a:p>
            <a:pPr marL="285750" indent="-285750">
              <a:buFont typeface="Arial" panose="020B0604020202020204" pitchFamily="34" charset="0"/>
              <a:buChar char="•"/>
            </a:pPr>
            <a:r>
              <a:rPr lang="nb-NO" dirty="0"/>
              <a:t>1 500 påmeldt våren 2023</a:t>
            </a:r>
          </a:p>
          <a:p>
            <a:pPr marL="285750" indent="-285750">
              <a:buFont typeface="Arial" panose="020B0604020202020204" pitchFamily="34" charset="0"/>
              <a:buChar char="•"/>
            </a:pPr>
            <a:r>
              <a:rPr lang="nb-NO" dirty="0"/>
              <a:t>5 år med forberedelser til jobb og karriere</a:t>
            </a:r>
          </a:p>
        </p:txBody>
      </p:sp>
      <p:pic>
        <p:nvPicPr>
          <p:cNvPr id="6" name="Plassholder for bilde 5" descr="Et bilde som inneholder bakke, person, utendørs&#10;&#10;Automatisk generert beskrivelse">
            <a:extLst>
              <a:ext uri="{FF2B5EF4-FFF2-40B4-BE49-F238E27FC236}">
                <a16:creationId xmlns:a16="http://schemas.microsoft.com/office/drawing/2014/main" id="{4629D456-92FE-4830-82E0-BD429DDE2871}"/>
              </a:ext>
            </a:extLst>
          </p:cNvPr>
          <p:cNvPicPr>
            <a:picLocks noGrp="1" noChangeAspect="1"/>
          </p:cNvPicPr>
          <p:nvPr>
            <p:ph type="pic" sz="quarter" idx="10"/>
          </p:nvPr>
        </p:nvPicPr>
        <p:blipFill>
          <a:blip r:embed="rId2"/>
          <a:srcRect l="25208" r="25208"/>
          <a:stretch>
            <a:fillRect/>
          </a:stretch>
        </p:blipFill>
        <p:spPr/>
      </p:pic>
    </p:spTree>
    <p:extLst>
      <p:ext uri="{BB962C8B-B14F-4D97-AF65-F5344CB8AC3E}">
        <p14:creationId xmlns:p14="http://schemas.microsoft.com/office/powerpoint/2010/main" val="435733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D172968-34BA-B0D2-9FA3-3D8D968A1C0F}"/>
              </a:ext>
            </a:extLst>
          </p:cNvPr>
          <p:cNvPicPr>
            <a:picLocks noChangeAspect="1"/>
          </p:cNvPicPr>
          <p:nvPr/>
        </p:nvPicPr>
        <p:blipFill>
          <a:blip r:embed="rId3"/>
          <a:stretch>
            <a:fillRect/>
          </a:stretch>
        </p:blipFill>
        <p:spPr>
          <a:xfrm>
            <a:off x="1415480" y="764704"/>
            <a:ext cx="10015903" cy="4677891"/>
          </a:xfrm>
          <a:prstGeom prst="rect">
            <a:avLst/>
          </a:prstGeom>
        </p:spPr>
      </p:pic>
    </p:spTree>
    <p:extLst>
      <p:ext uri="{BB962C8B-B14F-4D97-AF65-F5344CB8AC3E}">
        <p14:creationId xmlns:p14="http://schemas.microsoft.com/office/powerpoint/2010/main" val="3063784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1">
            <a:extLst>
              <a:ext uri="{FF2B5EF4-FFF2-40B4-BE49-F238E27FC236}">
                <a16:creationId xmlns:a16="http://schemas.microsoft.com/office/drawing/2014/main" id="{94EEBCC5-67B8-CA31-5879-C6D447500423}"/>
              </a:ext>
            </a:extLst>
          </p:cNvPr>
          <p:cNvGrpSpPr/>
          <p:nvPr/>
        </p:nvGrpSpPr>
        <p:grpSpPr>
          <a:xfrm>
            <a:off x="1706880" y="1202055"/>
            <a:ext cx="8886824" cy="4572000"/>
            <a:chOff x="1562100" y="1543050"/>
            <a:chExt cx="8886824" cy="4572000"/>
          </a:xfrm>
        </p:grpSpPr>
        <p:sp>
          <p:nvSpPr>
            <p:cNvPr id="3" name="Bue 2">
              <a:extLst>
                <a:ext uri="{FF2B5EF4-FFF2-40B4-BE49-F238E27FC236}">
                  <a16:creationId xmlns:a16="http://schemas.microsoft.com/office/drawing/2014/main" id="{CB2FFF68-6069-9E5A-8F7E-86C640B143B8}"/>
                </a:ext>
              </a:extLst>
            </p:cNvPr>
            <p:cNvSpPr/>
            <p:nvPr/>
          </p:nvSpPr>
          <p:spPr>
            <a:xfrm>
              <a:off x="1562100" y="3895725"/>
              <a:ext cx="8258175" cy="2219325"/>
            </a:xfrm>
            <a:prstGeom prst="arc">
              <a:avLst>
                <a:gd name="adj1" fmla="val 16200000"/>
                <a:gd name="adj2" fmla="val 10352179"/>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Bue 3">
              <a:extLst>
                <a:ext uri="{FF2B5EF4-FFF2-40B4-BE49-F238E27FC236}">
                  <a16:creationId xmlns:a16="http://schemas.microsoft.com/office/drawing/2014/main" id="{5F7555E4-3F0E-3DD2-3A57-261D9C37FDD3}"/>
                </a:ext>
              </a:extLst>
            </p:cNvPr>
            <p:cNvSpPr/>
            <p:nvPr/>
          </p:nvSpPr>
          <p:spPr>
            <a:xfrm flipH="1">
              <a:off x="2190749" y="1543050"/>
              <a:ext cx="8258175" cy="2362200"/>
            </a:xfrm>
            <a:prstGeom prst="arc">
              <a:avLst>
                <a:gd name="adj1" fmla="val 12250901"/>
                <a:gd name="adj2" fmla="val 4669191"/>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 name="TekstSylinder 4">
            <a:extLst>
              <a:ext uri="{FF2B5EF4-FFF2-40B4-BE49-F238E27FC236}">
                <a16:creationId xmlns:a16="http://schemas.microsoft.com/office/drawing/2014/main" id="{0DC2B2BB-28EC-499F-F5A5-64B3FD34D1C1}"/>
              </a:ext>
            </a:extLst>
          </p:cNvPr>
          <p:cNvSpPr txBox="1"/>
          <p:nvPr/>
        </p:nvSpPr>
        <p:spPr>
          <a:xfrm>
            <a:off x="3919537" y="101798"/>
            <a:ext cx="35433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a:ln>
                  <a:noFill/>
                </a:ln>
                <a:effectLst/>
                <a:uLnTx/>
                <a:uFillTx/>
                <a:latin typeface="+mj-lt"/>
                <a:ea typeface="+mn-ea"/>
                <a:cs typeface="+mn-cs"/>
              </a:rPr>
              <a:t>Finn din fremtid</a:t>
            </a:r>
          </a:p>
        </p:txBody>
      </p:sp>
      <p:sp>
        <p:nvSpPr>
          <p:cNvPr id="7" name="TekstSylinder 6">
            <a:extLst>
              <a:ext uri="{FF2B5EF4-FFF2-40B4-BE49-F238E27FC236}">
                <a16:creationId xmlns:a16="http://schemas.microsoft.com/office/drawing/2014/main" id="{0ECD71F0-F5CE-B508-AB4F-4710C2670AE6}"/>
              </a:ext>
            </a:extLst>
          </p:cNvPr>
          <p:cNvSpPr txBox="1"/>
          <p:nvPr/>
        </p:nvSpPr>
        <p:spPr>
          <a:xfrm>
            <a:off x="3265487" y="1583075"/>
            <a:ext cx="279034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chemeClr val="bg2"/>
                </a:solidFill>
                <a:effectLst/>
                <a:uLnTx/>
                <a:uFillTx/>
                <a:ea typeface="+mn-ea"/>
                <a:cs typeface="+mn-cs"/>
              </a:rPr>
              <a:t>SVKAR0120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effectLst/>
                <a:uLnTx/>
                <a:uFillTx/>
                <a:ea typeface="+mn-ea"/>
                <a:cs typeface="+mn-cs"/>
              </a:rPr>
              <a:t>Studentlivet er mer enn bare fag </a:t>
            </a:r>
          </a:p>
        </p:txBody>
      </p:sp>
      <p:sp>
        <p:nvSpPr>
          <p:cNvPr id="8" name="TekstSylinder 7">
            <a:extLst>
              <a:ext uri="{FF2B5EF4-FFF2-40B4-BE49-F238E27FC236}">
                <a16:creationId xmlns:a16="http://schemas.microsoft.com/office/drawing/2014/main" id="{71BD9C08-EAD5-0205-A866-44F2F6E8CF5C}"/>
              </a:ext>
            </a:extLst>
          </p:cNvPr>
          <p:cNvSpPr txBox="1"/>
          <p:nvPr/>
        </p:nvSpPr>
        <p:spPr>
          <a:xfrm>
            <a:off x="6869429" y="1547097"/>
            <a:ext cx="3543300" cy="738664"/>
          </a:xfrm>
          <a:prstGeom prst="rect">
            <a:avLst/>
          </a:prstGeom>
          <a:noFill/>
        </p:spPr>
        <p:txBody>
          <a:bodyPr wrap="square" rtlCol="0">
            <a:spAutoFit/>
          </a:bodyPr>
          <a:lstStyle/>
          <a:p>
            <a:pPr algn="ctr">
              <a:defRPr/>
            </a:pPr>
            <a:r>
              <a:rPr lang="nn-NO" sz="1400">
                <a:solidFill>
                  <a:schemeClr val="bg2"/>
                </a:solidFill>
              </a:rPr>
              <a:t>SVKAR0110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a:ln>
                  <a:noFill/>
                </a:ln>
                <a:effectLst/>
                <a:uLnTx/>
                <a:uFillTx/>
                <a:ea typeface="+mn-ea"/>
                <a:cs typeface="+mn-cs"/>
              </a:rPr>
              <a:t>Kom i gang med prosjekt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a:ln>
                  <a:noFill/>
                </a:ln>
                <a:effectLst/>
                <a:uLnTx/>
                <a:uFillTx/>
                <a:ea typeface="+mn-ea"/>
                <a:cs typeface="+mn-cs"/>
              </a:rPr>
              <a:t>utdanning og karriere </a:t>
            </a:r>
            <a:endParaRPr kumimoji="0" lang="nb-NO" sz="1400" b="0" i="0" u="none" strike="noStrike" kern="1200" cap="none" spc="0" normalizeH="0" baseline="0" noProof="0">
              <a:ln>
                <a:noFill/>
              </a:ln>
              <a:effectLst/>
              <a:uLnTx/>
              <a:uFillTx/>
              <a:ea typeface="+mn-ea"/>
              <a:cs typeface="+mn-cs"/>
            </a:endParaRPr>
          </a:p>
        </p:txBody>
      </p:sp>
      <p:sp>
        <p:nvSpPr>
          <p:cNvPr id="12" name="TekstSylinder 11">
            <a:extLst>
              <a:ext uri="{FF2B5EF4-FFF2-40B4-BE49-F238E27FC236}">
                <a16:creationId xmlns:a16="http://schemas.microsoft.com/office/drawing/2014/main" id="{67CFE9E0-3248-067A-DFC0-42FDEE59EBB8}"/>
              </a:ext>
            </a:extLst>
          </p:cNvPr>
          <p:cNvSpPr txBox="1"/>
          <p:nvPr/>
        </p:nvSpPr>
        <p:spPr>
          <a:xfrm>
            <a:off x="4783134" y="3720988"/>
            <a:ext cx="40233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chemeClr val="bg2"/>
                </a:solidFill>
                <a:effectLst/>
                <a:uLnTx/>
                <a:uFillTx/>
                <a:ea typeface="+mn-ea"/>
                <a:cs typeface="+mn-cs"/>
              </a:rPr>
              <a:t>SVKAR0220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effectLst/>
                <a:uLnTx/>
                <a:uFillTx/>
                <a:ea typeface="+mn-ea"/>
                <a:cs typeface="+mn-cs"/>
              </a:rPr>
              <a:t>Slik planlegger du for en spennende karriere </a:t>
            </a:r>
          </a:p>
        </p:txBody>
      </p:sp>
      <p:sp>
        <p:nvSpPr>
          <p:cNvPr id="13" name="TekstSylinder 12">
            <a:extLst>
              <a:ext uri="{FF2B5EF4-FFF2-40B4-BE49-F238E27FC236}">
                <a16:creationId xmlns:a16="http://schemas.microsoft.com/office/drawing/2014/main" id="{9549D05E-496D-8039-A113-968D3C416369}"/>
              </a:ext>
            </a:extLst>
          </p:cNvPr>
          <p:cNvSpPr txBox="1"/>
          <p:nvPr/>
        </p:nvSpPr>
        <p:spPr>
          <a:xfrm>
            <a:off x="761761" y="5597535"/>
            <a:ext cx="31475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i="0" u="none" strike="noStrike" kern="1200" cap="none" spc="0" normalizeH="0" baseline="0" noProof="0">
                <a:ln>
                  <a:noFill/>
                </a:ln>
                <a:solidFill>
                  <a:schemeClr val="bg2"/>
                </a:solidFill>
                <a:effectLst/>
                <a:uLnTx/>
                <a:uFillTx/>
                <a:ea typeface="+mn-ea"/>
                <a:cs typeface="+mn-cs"/>
              </a:rPr>
              <a:t>SVKAR0320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effectLst/>
                <a:uLnTx/>
                <a:uFillTx/>
                <a:ea typeface="+mn-ea"/>
                <a:cs typeface="+mn-cs"/>
              </a:rPr>
              <a:t>Bli klar for veien videre etter bachelor </a:t>
            </a:r>
          </a:p>
        </p:txBody>
      </p:sp>
      <p:sp>
        <p:nvSpPr>
          <p:cNvPr id="14" name="TekstSylinder 13">
            <a:extLst>
              <a:ext uri="{FF2B5EF4-FFF2-40B4-BE49-F238E27FC236}">
                <a16:creationId xmlns:a16="http://schemas.microsoft.com/office/drawing/2014/main" id="{BD173779-F5CD-C5CD-82C3-7F715F0606BB}"/>
              </a:ext>
            </a:extLst>
          </p:cNvPr>
          <p:cNvSpPr txBox="1"/>
          <p:nvPr/>
        </p:nvSpPr>
        <p:spPr>
          <a:xfrm>
            <a:off x="7589843" y="5458456"/>
            <a:ext cx="35433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chemeClr val="bg2"/>
                </a:solidFill>
                <a:effectLst/>
                <a:uLnTx/>
                <a:uFillTx/>
                <a:ea typeface="+mn-ea"/>
                <a:cs typeface="+mn-cs"/>
              </a:rPr>
              <a:t>SVKAR0310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effectLst/>
                <a:uLnTx/>
                <a:uFillTx/>
                <a:ea typeface="+mn-ea"/>
                <a:cs typeface="+mn-cs"/>
              </a:rPr>
              <a:t>Finn din retning </a:t>
            </a:r>
          </a:p>
        </p:txBody>
      </p:sp>
      <p:sp>
        <p:nvSpPr>
          <p:cNvPr id="15" name="Ellipse 14">
            <a:extLst>
              <a:ext uri="{FF2B5EF4-FFF2-40B4-BE49-F238E27FC236}">
                <a16:creationId xmlns:a16="http://schemas.microsoft.com/office/drawing/2014/main" id="{24CE223D-539F-D3DC-AFE1-0FAE3ABABE83}"/>
              </a:ext>
            </a:extLst>
          </p:cNvPr>
          <p:cNvSpPr/>
          <p:nvPr/>
        </p:nvSpPr>
        <p:spPr>
          <a:xfrm>
            <a:off x="8036078" y="1230882"/>
            <a:ext cx="145420" cy="14542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Ellipse 15">
            <a:extLst>
              <a:ext uri="{FF2B5EF4-FFF2-40B4-BE49-F238E27FC236}">
                <a16:creationId xmlns:a16="http://schemas.microsoft.com/office/drawing/2014/main" id="{7FED4E0F-5515-7D21-29BF-34E4D1754D7E}"/>
              </a:ext>
            </a:extLst>
          </p:cNvPr>
          <p:cNvSpPr/>
          <p:nvPr/>
        </p:nvSpPr>
        <p:spPr>
          <a:xfrm>
            <a:off x="4856000" y="1219318"/>
            <a:ext cx="145420" cy="14542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28561F38-7A24-D974-D837-D2BE13DCE6A7}"/>
              </a:ext>
            </a:extLst>
          </p:cNvPr>
          <p:cNvSpPr/>
          <p:nvPr/>
        </p:nvSpPr>
        <p:spPr>
          <a:xfrm>
            <a:off x="2880039" y="2937956"/>
            <a:ext cx="145420" cy="14542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Ellipse 17">
            <a:extLst>
              <a:ext uri="{FF2B5EF4-FFF2-40B4-BE49-F238E27FC236}">
                <a16:creationId xmlns:a16="http://schemas.microsoft.com/office/drawing/2014/main" id="{4CC3FAFD-98DC-A224-D3A7-C3C19060816D}"/>
              </a:ext>
            </a:extLst>
          </p:cNvPr>
          <p:cNvSpPr/>
          <p:nvPr/>
        </p:nvSpPr>
        <p:spPr>
          <a:xfrm>
            <a:off x="7870491" y="3638937"/>
            <a:ext cx="145420" cy="14542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Ellipse 18">
            <a:extLst>
              <a:ext uri="{FF2B5EF4-FFF2-40B4-BE49-F238E27FC236}">
                <a16:creationId xmlns:a16="http://schemas.microsoft.com/office/drawing/2014/main" id="{0681E16F-7046-4BE7-4FA9-829B80208B2E}"/>
              </a:ext>
            </a:extLst>
          </p:cNvPr>
          <p:cNvSpPr/>
          <p:nvPr/>
        </p:nvSpPr>
        <p:spPr>
          <a:xfrm>
            <a:off x="8063546" y="5531166"/>
            <a:ext cx="145420" cy="14542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lipse 19">
            <a:extLst>
              <a:ext uri="{FF2B5EF4-FFF2-40B4-BE49-F238E27FC236}">
                <a16:creationId xmlns:a16="http://schemas.microsoft.com/office/drawing/2014/main" id="{448575F5-BDCC-6EA3-80D3-2C178B454223}"/>
              </a:ext>
            </a:extLst>
          </p:cNvPr>
          <p:cNvSpPr/>
          <p:nvPr/>
        </p:nvSpPr>
        <p:spPr>
          <a:xfrm>
            <a:off x="3120067" y="5458456"/>
            <a:ext cx="145420" cy="14542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kstSylinder 20">
            <a:extLst>
              <a:ext uri="{FF2B5EF4-FFF2-40B4-BE49-F238E27FC236}">
                <a16:creationId xmlns:a16="http://schemas.microsoft.com/office/drawing/2014/main" id="{6EF731A2-887D-450C-B7CD-4212582DB438}"/>
              </a:ext>
            </a:extLst>
          </p:cNvPr>
          <p:cNvSpPr txBox="1"/>
          <p:nvPr/>
        </p:nvSpPr>
        <p:spPr>
          <a:xfrm>
            <a:off x="236494" y="3126125"/>
            <a:ext cx="33027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chemeClr val="bg2"/>
                </a:solidFill>
                <a:effectLst/>
                <a:uLnTx/>
                <a:uFillTx/>
                <a:ea typeface="+mn-ea"/>
                <a:cs typeface="+mn-cs"/>
              </a:rPr>
              <a:t>SVKAR0210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effectLst/>
                <a:uLnTx/>
                <a:uFillTx/>
                <a:ea typeface="+mn-ea"/>
                <a:cs typeface="+mn-cs"/>
              </a:rPr>
              <a:t>Slik oppdager du dine muligheter </a:t>
            </a:r>
          </a:p>
        </p:txBody>
      </p:sp>
    </p:spTree>
    <p:extLst>
      <p:ext uri="{BB962C8B-B14F-4D97-AF65-F5344CB8AC3E}">
        <p14:creationId xmlns:p14="http://schemas.microsoft.com/office/powerpoint/2010/main" val="80709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4" grpId="0"/>
      <p:bldP spid="15" grpId="0" animBg="1"/>
      <p:bldP spid="16" grpId="0" animBg="1"/>
      <p:bldP spid="17" grpId="0" animBg="1"/>
      <p:bldP spid="18" grpId="0" animBg="1"/>
      <p:bldP spid="19" grpId="0" animBg="1"/>
      <p:bldP spid="20"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40C673-CAA7-861E-5763-7DA2CE13AD2A}"/>
              </a:ext>
            </a:extLst>
          </p:cNvPr>
          <p:cNvSpPr>
            <a:spLocks noGrp="1"/>
          </p:cNvSpPr>
          <p:nvPr>
            <p:ph type="title"/>
          </p:nvPr>
        </p:nvSpPr>
        <p:spPr/>
        <p:txBody>
          <a:bodyPr/>
          <a:lstStyle/>
          <a:p>
            <a:r>
              <a:rPr lang="nb-NO" dirty="0"/>
              <a:t>Studentene skal </a:t>
            </a:r>
          </a:p>
        </p:txBody>
      </p:sp>
      <p:sp>
        <p:nvSpPr>
          <p:cNvPr id="3" name="Plassholder for innhold 2">
            <a:extLst>
              <a:ext uri="{FF2B5EF4-FFF2-40B4-BE49-F238E27FC236}">
                <a16:creationId xmlns:a16="http://schemas.microsoft.com/office/drawing/2014/main" id="{C041BD41-DB11-AFA0-0617-6825A1503899}"/>
              </a:ext>
            </a:extLst>
          </p:cNvPr>
          <p:cNvSpPr>
            <a:spLocks noGrp="1"/>
          </p:cNvSpPr>
          <p:nvPr>
            <p:ph sz="half" idx="2"/>
          </p:nvPr>
        </p:nvSpPr>
        <p:spPr/>
        <p:txBody>
          <a:bodyPr/>
          <a:lstStyle/>
          <a:p>
            <a:pPr marL="342900" indent="-342900">
              <a:buFont typeface="Arial" panose="020B0604020202020204" pitchFamily="34" charset="0"/>
              <a:buChar char="•"/>
            </a:pPr>
            <a:r>
              <a:rPr lang="nb-NO" dirty="0"/>
              <a:t>lære mer om hvordan de kan planlegge og sette gode mål for seg selv, og hva de kanskje ikke kan planlegge for</a:t>
            </a:r>
          </a:p>
          <a:p>
            <a:pPr marL="342900" indent="-342900">
              <a:buFont typeface="Arial" panose="020B0604020202020204" pitchFamily="34" charset="0"/>
              <a:buChar char="•"/>
            </a:pPr>
            <a:r>
              <a:rPr lang="nb-NO" dirty="0"/>
              <a:t>få innsikt i hva som kan være relevant erfaring på veien videre og hvordan de kan bruke studietiden til å utforske sine muligheter for videre studier eller jobb</a:t>
            </a:r>
          </a:p>
          <a:p>
            <a:pPr marL="342900" indent="-342900">
              <a:buFont typeface="Arial" panose="020B0604020202020204" pitchFamily="34" charset="0"/>
              <a:buChar char="•"/>
            </a:pPr>
            <a:r>
              <a:rPr lang="nb-NO" dirty="0"/>
              <a:t>få konkrete verktøy på veien som de kan bruke til å finne sin retning videre</a:t>
            </a:r>
          </a:p>
        </p:txBody>
      </p:sp>
    </p:spTree>
    <p:extLst>
      <p:ext uri="{BB962C8B-B14F-4D97-AF65-F5344CB8AC3E}">
        <p14:creationId xmlns:p14="http://schemas.microsoft.com/office/powerpoint/2010/main" val="127142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9FB7C3-C793-49CC-2AC3-787E0216C35B}"/>
              </a:ext>
            </a:extLst>
          </p:cNvPr>
          <p:cNvSpPr>
            <a:spLocks noGrp="1"/>
          </p:cNvSpPr>
          <p:nvPr>
            <p:ph type="title"/>
          </p:nvPr>
        </p:nvSpPr>
        <p:spPr/>
        <p:txBody>
          <a:bodyPr/>
          <a:lstStyle/>
          <a:p>
            <a:r>
              <a:rPr lang="nb-NO" dirty="0"/>
              <a:t>Praksis – til langt flere</a:t>
            </a:r>
          </a:p>
        </p:txBody>
      </p:sp>
      <p:sp>
        <p:nvSpPr>
          <p:cNvPr id="3" name="Plassholder for innhold 2">
            <a:extLst>
              <a:ext uri="{FF2B5EF4-FFF2-40B4-BE49-F238E27FC236}">
                <a16:creationId xmlns:a16="http://schemas.microsoft.com/office/drawing/2014/main" id="{D8BAD92A-E2EB-07A3-F768-46BE433BDFF0}"/>
              </a:ext>
            </a:extLst>
          </p:cNvPr>
          <p:cNvSpPr>
            <a:spLocks noGrp="1"/>
          </p:cNvSpPr>
          <p:nvPr>
            <p:ph sz="half" idx="2"/>
          </p:nvPr>
        </p:nvSpPr>
        <p:spPr/>
        <p:txBody>
          <a:bodyPr/>
          <a:lstStyle/>
          <a:p>
            <a:pPr marL="342900" indent="-342900">
              <a:buFont typeface="Arial" panose="020B0604020202020204" pitchFamily="34" charset="0"/>
              <a:buChar char="•"/>
            </a:pPr>
            <a:r>
              <a:rPr lang="nb-NO" dirty="0"/>
              <a:t>Mange studieretninger har vært gode på dette i mange år. </a:t>
            </a:r>
          </a:p>
          <a:p>
            <a:pPr marL="342900" indent="-342900">
              <a:buFont typeface="Arial" panose="020B0604020202020204" pitchFamily="34" charset="0"/>
              <a:buChar char="•"/>
            </a:pPr>
            <a:r>
              <a:rPr lang="nb-NO" dirty="0"/>
              <a:t>Stadig flere tilbyr nå studenter å søke på praksisplass</a:t>
            </a:r>
          </a:p>
          <a:p>
            <a:pPr marL="608013" lvl="1" indent="-342900"/>
            <a:r>
              <a:rPr lang="nb-NO" dirty="0"/>
              <a:t>Studiepoenggivende</a:t>
            </a:r>
          </a:p>
          <a:p>
            <a:pPr marL="342900" indent="-342900">
              <a:buFont typeface="Arial" panose="020B0604020202020204" pitchFamily="34" charset="0"/>
              <a:buChar char="•"/>
            </a:pPr>
            <a:r>
              <a:rPr lang="nb-NO" dirty="0"/>
              <a:t>Fortsatt flere muligheter på Master, men Bachelorstudenter kommer etter</a:t>
            </a:r>
          </a:p>
          <a:p>
            <a:pPr marL="342900" indent="-342900">
              <a:buFont typeface="Arial" panose="020B0604020202020204" pitchFamily="34" charset="0"/>
              <a:buChar char="•"/>
            </a:pPr>
            <a:r>
              <a:rPr lang="nb-NO" dirty="0"/>
              <a:t>Mange fortsetter i praksisen etter endt opphold, og mange knytter verdifulle kontakter som kommer godt med på veien videre. </a:t>
            </a:r>
          </a:p>
        </p:txBody>
      </p:sp>
    </p:spTree>
    <p:extLst>
      <p:ext uri="{BB962C8B-B14F-4D97-AF65-F5344CB8AC3E}">
        <p14:creationId xmlns:p14="http://schemas.microsoft.com/office/powerpoint/2010/main" val="6164050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 KS 2021">
  <a:themeElements>
    <a:clrScheme name="Egendefinert 1">
      <a:dk1>
        <a:srgbClr val="5C5C5B"/>
      </a:dk1>
      <a:lt1>
        <a:srgbClr val="97D5EB"/>
      </a:lt1>
      <a:dk2>
        <a:srgbClr val="5C5C5B"/>
      </a:dk2>
      <a:lt2>
        <a:srgbClr val="FE6672"/>
      </a:lt2>
      <a:accent1>
        <a:srgbClr val="5C5C5B"/>
      </a:accent1>
      <a:accent2>
        <a:srgbClr val="97D5EB"/>
      </a:accent2>
      <a:accent3>
        <a:srgbClr val="7C7C7B"/>
      </a:accent3>
      <a:accent4>
        <a:srgbClr val="FE6672"/>
      </a:accent4>
      <a:accent5>
        <a:srgbClr val="FCCF61"/>
      </a:accent5>
      <a:accent6>
        <a:srgbClr val="00C0AA"/>
      </a:accent6>
      <a:hlink>
        <a:srgbClr val="46B4DB"/>
      </a:hlink>
      <a:folHlink>
        <a:srgbClr val="5C5C5B"/>
      </a:folHlink>
    </a:clrScheme>
    <a:fontScheme name="Egendefinert 1">
      <a:majorFont>
        <a:latin typeface="Tahoma"/>
        <a:ea typeface=""/>
        <a:cs typeface=""/>
      </a:majorFont>
      <a:minorFont>
        <a:latin typeface="Tahoma"/>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Mal KS 2021" id="{4CED8D23-FC93-4C3C-A3FF-990993149CA3}" vid="{C683ABA8-4EF7-4428-B503-FB6D7D60075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1a53c2b-0a67-46c8-8599-db50b8bc4dd2" xsi:nil="true"/>
    <lcf76f155ced4ddcb4097134ff3c332f xmlns="1e851935-051c-46bd-83d5-a3eeb13d64b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867924DF19364488B4A4633EDA6A38" ma:contentTypeVersion="17" ma:contentTypeDescription="Create a new document." ma:contentTypeScope="" ma:versionID="ba1b33d444822ce58437369ad2f91072">
  <xsd:schema xmlns:xsd="http://www.w3.org/2001/XMLSchema" xmlns:xs="http://www.w3.org/2001/XMLSchema" xmlns:p="http://schemas.microsoft.com/office/2006/metadata/properties" xmlns:ns2="1e851935-051c-46bd-83d5-a3eeb13d64b7" xmlns:ns3="11a53c2b-0a67-46c8-8599-db50b8bc4dd2" targetNamespace="http://schemas.microsoft.com/office/2006/metadata/properties" ma:root="true" ma:fieldsID="88285e34920ab5d2c1b0e0cdef44c5f2" ns2:_="" ns3:_="">
    <xsd:import namespace="1e851935-051c-46bd-83d5-a3eeb13d64b7"/>
    <xsd:import namespace="11a53c2b-0a67-46c8-8599-db50b8bc4d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851935-051c-46bd-83d5-a3eeb13d64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fae82e0-3d24-405e-bfc4-7a0718f12bf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1a53c2b-0a67-46c8-8599-db50b8bc4dd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74db09d-970c-464e-b331-26a2b14b8dd5}" ma:internalName="TaxCatchAll" ma:showField="CatchAllData" ma:web="11a53c2b-0a67-46c8-8599-db50b8bc4d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F8AC3B-AB5C-40E8-B266-2B27EED38B30}">
  <ds:schemaRefs>
    <ds:schemaRef ds:uri="http://purl.org/dc/elements/1.1/"/>
    <ds:schemaRef ds:uri="http://purl.org/dc/terms/"/>
    <ds:schemaRef ds:uri="http://www.w3.org/XML/1998/namespace"/>
    <ds:schemaRef ds:uri="1e851935-051c-46bd-83d5-a3eeb13d64b7"/>
    <ds:schemaRef ds:uri="http://schemas.microsoft.com/office/infopath/2007/PartnerControl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11a53c2b-0a67-46c8-8599-db50b8bc4dd2"/>
  </ds:schemaRefs>
</ds:datastoreItem>
</file>

<file path=customXml/itemProps2.xml><?xml version="1.0" encoding="utf-8"?>
<ds:datastoreItem xmlns:ds="http://schemas.openxmlformats.org/officeDocument/2006/customXml" ds:itemID="{C53770FF-B413-4232-B1D0-7E11097C68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851935-051c-46bd-83d5-a3eeb13d64b7"/>
    <ds:schemaRef ds:uri="11a53c2b-0a67-46c8-8599-db50b8bc4d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0621AA-D241-4857-AEDB-3699FC65C2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Mal KS 2022</Template>
  <TotalTime>390</TotalTime>
  <Words>704</Words>
  <Application>Microsoft Office PowerPoint</Application>
  <PresentationFormat>Widescreen</PresentationFormat>
  <Paragraphs>75</Paragraphs>
  <Slides>12</Slides>
  <Notes>6</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12</vt:i4>
      </vt:variant>
    </vt:vector>
  </HeadingPairs>
  <TitlesOfParts>
    <vt:vector size="19" baseType="lpstr">
      <vt:lpstr>Arial</vt:lpstr>
      <vt:lpstr>Calibri</vt:lpstr>
      <vt:lpstr>Helvetica</vt:lpstr>
      <vt:lpstr>Tahoma</vt:lpstr>
      <vt:lpstr>Tw Cen MT</vt:lpstr>
      <vt:lpstr>Wingdings 3</vt:lpstr>
      <vt:lpstr>Mal KS 2021</vt:lpstr>
      <vt:lpstr>Får man jobb ved å ta universitetesutdannelse?  </vt:lpstr>
      <vt:lpstr>Får studenter fra UiO jobb? </vt:lpstr>
      <vt:lpstr>Hovedfunn kandidatundersøkelsen 2019</vt:lpstr>
      <vt:lpstr>Vanskelig overgang</vt:lpstr>
      <vt:lpstr>Finn din fremtid</vt:lpstr>
      <vt:lpstr>PowerPoint-presentasjon</vt:lpstr>
      <vt:lpstr>PowerPoint-presentasjon</vt:lpstr>
      <vt:lpstr>Studentene skal </vt:lpstr>
      <vt:lpstr>Praksis – til langt flere</vt:lpstr>
      <vt:lpstr>Utveksling</vt:lpstr>
      <vt:lpstr>Vennskap</vt:lpstr>
      <vt:lpstr>Oppsummert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Finn din fremtid Karrierelæring på timeplanen</dc:title>
  <dc:creator>Linn Buhaug Solbakken</dc:creator>
  <cp:lastModifiedBy>Stine Øfsdahl</cp:lastModifiedBy>
  <cp:revision>4</cp:revision>
  <dcterms:created xsi:type="dcterms:W3CDTF">2022-08-23T08:48:57Z</dcterms:created>
  <dcterms:modified xsi:type="dcterms:W3CDTF">2023-03-07T14:59:22Z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0x01010026867924DF19364488B4A4633EDA6A38</vt:lpwstr>
  </property>
</Properties>
</file>