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1" r:id="rId4"/>
    <p:sldId id="258" r:id="rId5"/>
    <p:sldId id="259" r:id="rId6"/>
    <p:sldId id="264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11990-9127-41E0-B739-3E1417E7968B}" v="107" dt="2023-03-08T07:16:28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0C73E-3819-40E3-813D-29D7C72A9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1A5FF06-A2A6-4C88-952E-6F29E1420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B86AA2-40EB-4123-A0CC-738E2F66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A588E2-D22C-492E-9464-B4679DC9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E0B6B3-6ED4-4E1D-9233-8C7C13B6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76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0A561-BC73-4BCF-8D26-E00DAA1A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637912F-0F64-46A1-8617-9F294EDE0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470094-D2AE-4DA9-BA37-EB3710DC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8F6149-D1FF-46B5-BDA6-BF9B1377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5385A6-080D-425A-9D5D-34E5CFE8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4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F4F4E8C-CC35-4DEE-857F-1DC2FFDE9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723C498-4703-4423-B2CE-CB094257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E2E369-1191-4D7C-85AA-7A88D4FC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8B142A-EE18-40E7-AD93-8AD2B95C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31364-EA92-41F4-9AF2-12085E2E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12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nb-NO"/>
              <a:t>Akademisk skrivesenter </a:t>
            </a:r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3842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19300A-AEF8-4326-8E33-43A11F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5998FC-77CF-40AC-B06E-EFD8C8E47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2B0C69-9AA4-491B-8679-4F441141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F9C984-8C45-4389-AC62-37531792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4C4732-2D9B-4C88-8692-BB04A013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1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C20ECA-068E-43CC-BD65-D05BC3A2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6759A1-6197-4FAA-8D8F-B67918494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74DCB-DC7C-43BE-A43B-E6C088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C84E2B-5F76-4AA3-AD5D-BD4FE945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619468-3212-40E8-9D3B-EE6682B9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26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AAF307-D1BC-4AE2-8E1C-33AFFEA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AF1780-4E6F-4FBB-B690-102D8132A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556B956-37BA-44AE-BABD-AF7532AB0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15F3E30-78F3-40B0-9DC4-BB2CB271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6AB48E3-807A-47D4-B337-D97E065E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A7BDB0D-911F-4FED-A130-9A8CF98D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120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D1B2C6-0C38-425F-97B8-888EB2DA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D0A8DE-E07F-45EE-8A2E-2C93396D3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23DDFBB-6746-43B8-B749-6F2A6A89F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ED21D1-8C07-4715-9944-471CFFD77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E2FC19-1A75-41CD-BAB2-CD1249543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FB38092-0C6D-4A8B-928A-338699BF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DBEEE45-D2F7-4BC8-976F-ED6179D6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2ABDAAE-70E0-41E2-8309-87160D32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3C3F2F-46E9-4B6A-A256-67408B23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6998EC3-D945-4F0D-85B1-8B5F6AB2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7494FB-8CFE-4BE0-862B-34581CEE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5D77A96-52C8-4C10-8540-DC139BF4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94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4B668F4-E6E5-4DD9-B996-A2A6198D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B8D3D9B-ECC8-4614-8116-9A09EC88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88B5448-2FC7-4F6B-816D-2F3C872A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909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5C7457-0A3C-4D8E-92EA-151C5338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19A3F7-C665-4DB0-BC30-6CD91542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E2C76C0-1498-41EF-85E0-842A7684C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B124CF-3F2C-4A78-98A4-21970855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0BF9B90-4F34-4AF5-9023-DBA131BF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1244706-4485-48BB-8099-9FD45452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4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F4AB2B-648C-4F02-8213-43FB0126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DB359F0-4566-439A-9774-DD6EA2B08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09600A-2E7B-4A30-B40A-39CFD29A1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1A2C65-A4E5-43B5-9F31-C53ACCE6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8ED6F13-A242-4144-919C-B778A57E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7F94250-E852-41A7-8FAB-4A9ACB7A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59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A2FFF3-71AE-418C-B68A-DAE84484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681481-CF13-4F14-9E0D-9A2209313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F02C9E-45D4-4D85-B35C-0CA843A63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F439-12BE-48BE-BE4C-A30F8FDF5897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E22961-E1E5-4F2B-9649-AC1BFABD0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45D09F-BBF6-47D5-BD11-82E66703C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1D305-C1C9-4DB9-A8D0-21973D8F66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61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b.uio.no/skrivesente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b.uio.no/skrivesente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0DDF38D-0C56-4B9E-8A9C-A40BA4B56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dirty="0" err="1"/>
              <a:t>Hva</a:t>
            </a:r>
            <a:r>
              <a:rPr lang="en-US" sz="3800" dirty="0"/>
              <a:t> </a:t>
            </a:r>
            <a:r>
              <a:rPr lang="en-US" sz="3800" dirty="0" err="1"/>
              <a:t>vil</a:t>
            </a:r>
            <a:r>
              <a:rPr lang="en-US" sz="3800" dirty="0"/>
              <a:t> det </a:t>
            </a:r>
            <a:r>
              <a:rPr lang="en-US" sz="3800" dirty="0" err="1"/>
              <a:t>si</a:t>
            </a:r>
            <a:r>
              <a:rPr lang="en-US" sz="3800" dirty="0"/>
              <a:t> å </a:t>
            </a:r>
            <a:r>
              <a:rPr lang="en-US" sz="3800" dirty="0" err="1"/>
              <a:t>være</a:t>
            </a:r>
            <a:r>
              <a:rPr lang="en-US" sz="3800" dirty="0"/>
              <a:t> </a:t>
            </a:r>
            <a:r>
              <a:rPr lang="en-US" sz="3800" dirty="0" err="1"/>
              <a:t>studieforberedt</a:t>
            </a:r>
            <a:r>
              <a:rPr lang="en-US" sz="3800" dirty="0"/>
              <a:t>? 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3DA52F0-CB22-E3E4-E31B-CA4836FC5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Akademisk skrivesenter,</a:t>
            </a:r>
          </a:p>
          <a:p>
            <a:pPr algn="l"/>
            <a:r>
              <a:rPr lang="en-US" dirty="0" err="1"/>
              <a:t>Universitetet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Oslo </a:t>
            </a:r>
          </a:p>
          <a:p>
            <a:pPr algn="l"/>
            <a:r>
              <a:rPr lang="en-US" dirty="0">
                <a:hlinkClick r:id="rId2"/>
              </a:rPr>
              <a:t>www.ub.uio.no/skrivesenter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person, kvinne&#10;&#10;Automatisk generert beskrivelse">
            <a:extLst>
              <a:ext uri="{FF2B5EF4-FFF2-40B4-BE49-F238E27FC236}">
                <a16:creationId xmlns:a16="http://schemas.microsoft.com/office/drawing/2014/main" id="{ED888218-627A-41F9-9A34-58F1B0E1D6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3363" y="0"/>
            <a:ext cx="6878637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175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197A22-62CB-7EEC-E1A1-260C0065DAA5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1837732" y="6243181"/>
            <a:ext cx="1501215" cy="259232"/>
          </a:xfrm>
        </p:spPr>
        <p:txBody>
          <a:bodyPr anchor="b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nb-NO"/>
              <a:t>Akademisk skrivesenter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85212C-E72B-1D12-785C-F009C4C76B1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C0DE5F-5455-462F-A167-1CD47E68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 fontScale="90000"/>
          </a:bodyPr>
          <a:lstStyle/>
          <a:p>
            <a:r>
              <a:rPr lang="nb-NO" dirty="0">
                <a:hlinkClick r:id="rId2"/>
              </a:rPr>
              <a:t>www.ub.uio.no/skrivesenter</a:t>
            </a:r>
            <a:r>
              <a:rPr lang="nb-NO" dirty="0"/>
              <a:t> 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F0D69DB4-0271-6ABE-70B5-871D3AD598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1EC82A7-E212-CB5E-9A53-AC28BC7DF069}"/>
              </a:ext>
            </a:extLst>
          </p:cNvPr>
          <p:cNvPicPr>
            <a:picLocks noGrp="1" noChangeAspect="1"/>
          </p:cNvPicPr>
          <p:nvPr>
            <p:ph sz="half" idx="29"/>
          </p:nvPr>
        </p:nvPicPr>
        <p:blipFill>
          <a:blip r:embed="rId3"/>
          <a:stretch>
            <a:fillRect/>
          </a:stretch>
        </p:blipFill>
        <p:spPr>
          <a:xfrm>
            <a:off x="373609" y="1757498"/>
            <a:ext cx="5489213" cy="3444481"/>
          </a:xfrm>
          <a:noFill/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6D3B571-C930-8CD9-492E-62B194F00F7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90A199D-7137-EC6D-FC1B-E442F7763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303" y="1757498"/>
            <a:ext cx="5462088" cy="430139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55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B2540-04CE-4CC0-9C82-681010E0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studenter lurer på 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B1F489-42D0-49D0-B176-DFCF55FAF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EB9A73-CC9A-4CAF-B6CE-92AD90F6DA9C}"/>
              </a:ext>
            </a:extLst>
          </p:cNvPr>
          <p:cNvSpPr/>
          <p:nvPr/>
        </p:nvSpPr>
        <p:spPr>
          <a:xfrm>
            <a:off x="771526" y="2102643"/>
            <a:ext cx="3394074" cy="1326357"/>
          </a:xfrm>
          <a:custGeom>
            <a:avLst/>
            <a:gdLst>
              <a:gd name="connsiteX0" fmla="*/ 0 w 3394074"/>
              <a:gd name="connsiteY0" fmla="*/ 0 h 1326357"/>
              <a:gd name="connsiteX1" fmla="*/ 610933 w 3394074"/>
              <a:gd name="connsiteY1" fmla="*/ 0 h 1326357"/>
              <a:gd name="connsiteX2" fmla="*/ 1357630 w 3394074"/>
              <a:gd name="connsiteY2" fmla="*/ 0 h 1326357"/>
              <a:gd name="connsiteX3" fmla="*/ 2002504 w 3394074"/>
              <a:gd name="connsiteY3" fmla="*/ 0 h 1326357"/>
              <a:gd name="connsiteX4" fmla="*/ 2613437 w 3394074"/>
              <a:gd name="connsiteY4" fmla="*/ 0 h 1326357"/>
              <a:gd name="connsiteX5" fmla="*/ 3394074 w 3394074"/>
              <a:gd name="connsiteY5" fmla="*/ 0 h 1326357"/>
              <a:gd name="connsiteX6" fmla="*/ 3394074 w 3394074"/>
              <a:gd name="connsiteY6" fmla="*/ 663179 h 1326357"/>
              <a:gd name="connsiteX7" fmla="*/ 3394074 w 3394074"/>
              <a:gd name="connsiteY7" fmla="*/ 1326357 h 1326357"/>
              <a:gd name="connsiteX8" fmla="*/ 2715259 w 3394074"/>
              <a:gd name="connsiteY8" fmla="*/ 1326357 h 1326357"/>
              <a:gd name="connsiteX9" fmla="*/ 1968563 w 3394074"/>
              <a:gd name="connsiteY9" fmla="*/ 1326357 h 1326357"/>
              <a:gd name="connsiteX10" fmla="*/ 1221867 w 3394074"/>
              <a:gd name="connsiteY10" fmla="*/ 1326357 h 1326357"/>
              <a:gd name="connsiteX11" fmla="*/ 0 w 3394074"/>
              <a:gd name="connsiteY11" fmla="*/ 1326357 h 1326357"/>
              <a:gd name="connsiteX12" fmla="*/ 0 w 3394074"/>
              <a:gd name="connsiteY12" fmla="*/ 689706 h 1326357"/>
              <a:gd name="connsiteX13" fmla="*/ 0 w 3394074"/>
              <a:gd name="connsiteY13" fmla="*/ 0 h 132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4074" h="1326357" fill="none" extrusionOk="0">
                <a:moveTo>
                  <a:pt x="0" y="0"/>
                </a:moveTo>
                <a:cubicBezTo>
                  <a:pt x="157393" y="-16801"/>
                  <a:pt x="352840" y="-1470"/>
                  <a:pt x="610933" y="0"/>
                </a:cubicBezTo>
                <a:cubicBezTo>
                  <a:pt x="869026" y="1470"/>
                  <a:pt x="1202233" y="27775"/>
                  <a:pt x="1357630" y="0"/>
                </a:cubicBezTo>
                <a:cubicBezTo>
                  <a:pt x="1513027" y="-27775"/>
                  <a:pt x="1826559" y="21691"/>
                  <a:pt x="2002504" y="0"/>
                </a:cubicBezTo>
                <a:cubicBezTo>
                  <a:pt x="2178449" y="-21691"/>
                  <a:pt x="2331300" y="-11452"/>
                  <a:pt x="2613437" y="0"/>
                </a:cubicBezTo>
                <a:cubicBezTo>
                  <a:pt x="2895574" y="11452"/>
                  <a:pt x="3218164" y="-7387"/>
                  <a:pt x="3394074" y="0"/>
                </a:cubicBezTo>
                <a:cubicBezTo>
                  <a:pt x="3372099" y="171503"/>
                  <a:pt x="3391415" y="387206"/>
                  <a:pt x="3394074" y="663179"/>
                </a:cubicBezTo>
                <a:cubicBezTo>
                  <a:pt x="3396733" y="939152"/>
                  <a:pt x="3422230" y="1062432"/>
                  <a:pt x="3394074" y="1326357"/>
                </a:cubicBezTo>
                <a:cubicBezTo>
                  <a:pt x="3201650" y="1329798"/>
                  <a:pt x="2868400" y="1298715"/>
                  <a:pt x="2715259" y="1326357"/>
                </a:cubicBezTo>
                <a:cubicBezTo>
                  <a:pt x="2562119" y="1353999"/>
                  <a:pt x="2212345" y="1352046"/>
                  <a:pt x="1968563" y="1326357"/>
                </a:cubicBezTo>
                <a:cubicBezTo>
                  <a:pt x="1724781" y="1300668"/>
                  <a:pt x="1434461" y="1300641"/>
                  <a:pt x="1221867" y="1326357"/>
                </a:cubicBezTo>
                <a:cubicBezTo>
                  <a:pt x="1009273" y="1352073"/>
                  <a:pt x="533190" y="1356384"/>
                  <a:pt x="0" y="1326357"/>
                </a:cubicBezTo>
                <a:cubicBezTo>
                  <a:pt x="26552" y="1133313"/>
                  <a:pt x="22253" y="877240"/>
                  <a:pt x="0" y="689706"/>
                </a:cubicBezTo>
                <a:cubicBezTo>
                  <a:pt x="-22253" y="502172"/>
                  <a:pt x="-33599" y="249056"/>
                  <a:pt x="0" y="0"/>
                </a:cubicBezTo>
                <a:close/>
              </a:path>
              <a:path w="3394074" h="1326357" stroke="0" extrusionOk="0">
                <a:moveTo>
                  <a:pt x="0" y="0"/>
                </a:moveTo>
                <a:cubicBezTo>
                  <a:pt x="287888" y="14999"/>
                  <a:pt x="495142" y="7037"/>
                  <a:pt x="746696" y="0"/>
                </a:cubicBezTo>
                <a:cubicBezTo>
                  <a:pt x="998250" y="-7037"/>
                  <a:pt x="1215681" y="2294"/>
                  <a:pt x="1425511" y="0"/>
                </a:cubicBezTo>
                <a:cubicBezTo>
                  <a:pt x="1635341" y="-2294"/>
                  <a:pt x="1813637" y="-8040"/>
                  <a:pt x="2036444" y="0"/>
                </a:cubicBezTo>
                <a:cubicBezTo>
                  <a:pt x="2259251" y="8040"/>
                  <a:pt x="2474948" y="20383"/>
                  <a:pt x="2715259" y="0"/>
                </a:cubicBezTo>
                <a:cubicBezTo>
                  <a:pt x="2955571" y="-20383"/>
                  <a:pt x="3128274" y="28434"/>
                  <a:pt x="3394074" y="0"/>
                </a:cubicBezTo>
                <a:cubicBezTo>
                  <a:pt x="3423056" y="187456"/>
                  <a:pt x="3398288" y="367495"/>
                  <a:pt x="3394074" y="636651"/>
                </a:cubicBezTo>
                <a:cubicBezTo>
                  <a:pt x="3389860" y="905807"/>
                  <a:pt x="3407966" y="1153977"/>
                  <a:pt x="3394074" y="1326357"/>
                </a:cubicBezTo>
                <a:cubicBezTo>
                  <a:pt x="3277437" y="1353461"/>
                  <a:pt x="2974921" y="1353569"/>
                  <a:pt x="2817081" y="1326357"/>
                </a:cubicBezTo>
                <a:cubicBezTo>
                  <a:pt x="2659241" y="1299145"/>
                  <a:pt x="2414344" y="1351600"/>
                  <a:pt x="2240089" y="1326357"/>
                </a:cubicBezTo>
                <a:cubicBezTo>
                  <a:pt x="2065834" y="1301114"/>
                  <a:pt x="1817377" y="1318616"/>
                  <a:pt x="1595215" y="1326357"/>
                </a:cubicBezTo>
                <a:cubicBezTo>
                  <a:pt x="1373053" y="1334098"/>
                  <a:pt x="1180231" y="1354841"/>
                  <a:pt x="950341" y="1326357"/>
                </a:cubicBezTo>
                <a:cubicBezTo>
                  <a:pt x="720451" y="1297873"/>
                  <a:pt x="394249" y="1311681"/>
                  <a:pt x="0" y="1326357"/>
                </a:cubicBezTo>
                <a:cubicBezTo>
                  <a:pt x="-4556" y="1114851"/>
                  <a:pt x="-25981" y="901147"/>
                  <a:pt x="0" y="689706"/>
                </a:cubicBezTo>
                <a:cubicBezTo>
                  <a:pt x="25981" y="478265"/>
                  <a:pt x="-2634" y="175709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Skriver jeg akademisk nok?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614C8B4-94F2-4A53-8EB8-F89543ABE9E2}"/>
              </a:ext>
            </a:extLst>
          </p:cNvPr>
          <p:cNvSpPr txBox="1">
            <a:spLocks/>
          </p:cNvSpPr>
          <p:nvPr/>
        </p:nvSpPr>
        <p:spPr>
          <a:xfrm>
            <a:off x="6461760" y="3616960"/>
            <a:ext cx="4892040" cy="2560002"/>
          </a:xfrm>
          <a:custGeom>
            <a:avLst/>
            <a:gdLst>
              <a:gd name="connsiteX0" fmla="*/ 0 w 4892040"/>
              <a:gd name="connsiteY0" fmla="*/ 0 h 2560002"/>
              <a:gd name="connsiteX1" fmla="*/ 601022 w 4892040"/>
              <a:gd name="connsiteY1" fmla="*/ 0 h 2560002"/>
              <a:gd name="connsiteX2" fmla="*/ 1153124 w 4892040"/>
              <a:gd name="connsiteY2" fmla="*/ 0 h 2560002"/>
              <a:gd name="connsiteX3" fmla="*/ 1949827 w 4892040"/>
              <a:gd name="connsiteY3" fmla="*/ 0 h 2560002"/>
              <a:gd name="connsiteX4" fmla="*/ 2599770 w 4892040"/>
              <a:gd name="connsiteY4" fmla="*/ 0 h 2560002"/>
              <a:gd name="connsiteX5" fmla="*/ 3347553 w 4892040"/>
              <a:gd name="connsiteY5" fmla="*/ 0 h 2560002"/>
              <a:gd name="connsiteX6" fmla="*/ 3899655 w 4892040"/>
              <a:gd name="connsiteY6" fmla="*/ 0 h 2560002"/>
              <a:gd name="connsiteX7" fmla="*/ 4892040 w 4892040"/>
              <a:gd name="connsiteY7" fmla="*/ 0 h 2560002"/>
              <a:gd name="connsiteX8" fmla="*/ 4892040 w 4892040"/>
              <a:gd name="connsiteY8" fmla="*/ 640001 h 2560002"/>
              <a:gd name="connsiteX9" fmla="*/ 4892040 w 4892040"/>
              <a:gd name="connsiteY9" fmla="*/ 1331201 h 2560002"/>
              <a:gd name="connsiteX10" fmla="*/ 4892040 w 4892040"/>
              <a:gd name="connsiteY10" fmla="*/ 1971202 h 2560002"/>
              <a:gd name="connsiteX11" fmla="*/ 4892040 w 4892040"/>
              <a:gd name="connsiteY11" fmla="*/ 2560002 h 2560002"/>
              <a:gd name="connsiteX12" fmla="*/ 4095336 w 4892040"/>
              <a:gd name="connsiteY12" fmla="*/ 2560002 h 2560002"/>
              <a:gd name="connsiteX13" fmla="*/ 3298633 w 4892040"/>
              <a:gd name="connsiteY13" fmla="*/ 2560002 h 2560002"/>
              <a:gd name="connsiteX14" fmla="*/ 2501929 w 4892040"/>
              <a:gd name="connsiteY14" fmla="*/ 2560002 h 2560002"/>
              <a:gd name="connsiteX15" fmla="*/ 1949827 w 4892040"/>
              <a:gd name="connsiteY15" fmla="*/ 2560002 h 2560002"/>
              <a:gd name="connsiteX16" fmla="*/ 1397726 w 4892040"/>
              <a:gd name="connsiteY16" fmla="*/ 2560002 h 2560002"/>
              <a:gd name="connsiteX17" fmla="*/ 845624 w 4892040"/>
              <a:gd name="connsiteY17" fmla="*/ 2560002 h 2560002"/>
              <a:gd name="connsiteX18" fmla="*/ 0 w 4892040"/>
              <a:gd name="connsiteY18" fmla="*/ 2560002 h 2560002"/>
              <a:gd name="connsiteX19" fmla="*/ 0 w 4892040"/>
              <a:gd name="connsiteY19" fmla="*/ 1996802 h 2560002"/>
              <a:gd name="connsiteX20" fmla="*/ 0 w 4892040"/>
              <a:gd name="connsiteY20" fmla="*/ 1331201 h 2560002"/>
              <a:gd name="connsiteX21" fmla="*/ 0 w 4892040"/>
              <a:gd name="connsiteY21" fmla="*/ 742401 h 2560002"/>
              <a:gd name="connsiteX22" fmla="*/ 0 w 4892040"/>
              <a:gd name="connsiteY22" fmla="*/ 0 h 256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92040" h="2560002" fill="none" extrusionOk="0">
                <a:moveTo>
                  <a:pt x="0" y="0"/>
                </a:moveTo>
                <a:cubicBezTo>
                  <a:pt x="216331" y="1244"/>
                  <a:pt x="410602" y="-1842"/>
                  <a:pt x="601022" y="0"/>
                </a:cubicBezTo>
                <a:cubicBezTo>
                  <a:pt x="791442" y="1842"/>
                  <a:pt x="909623" y="-3401"/>
                  <a:pt x="1153124" y="0"/>
                </a:cubicBezTo>
                <a:cubicBezTo>
                  <a:pt x="1396625" y="3401"/>
                  <a:pt x="1585834" y="-14060"/>
                  <a:pt x="1949827" y="0"/>
                </a:cubicBezTo>
                <a:cubicBezTo>
                  <a:pt x="2313820" y="14060"/>
                  <a:pt x="2283659" y="29294"/>
                  <a:pt x="2599770" y="0"/>
                </a:cubicBezTo>
                <a:cubicBezTo>
                  <a:pt x="2915881" y="-29294"/>
                  <a:pt x="3029890" y="19973"/>
                  <a:pt x="3347553" y="0"/>
                </a:cubicBezTo>
                <a:cubicBezTo>
                  <a:pt x="3665216" y="-19973"/>
                  <a:pt x="3641988" y="691"/>
                  <a:pt x="3899655" y="0"/>
                </a:cubicBezTo>
                <a:cubicBezTo>
                  <a:pt x="4157322" y="-691"/>
                  <a:pt x="4522429" y="-12999"/>
                  <a:pt x="4892040" y="0"/>
                </a:cubicBezTo>
                <a:cubicBezTo>
                  <a:pt x="4873889" y="308092"/>
                  <a:pt x="4903438" y="389579"/>
                  <a:pt x="4892040" y="640001"/>
                </a:cubicBezTo>
                <a:cubicBezTo>
                  <a:pt x="4880642" y="890423"/>
                  <a:pt x="4875376" y="1009579"/>
                  <a:pt x="4892040" y="1331201"/>
                </a:cubicBezTo>
                <a:cubicBezTo>
                  <a:pt x="4908704" y="1652823"/>
                  <a:pt x="4872834" y="1794772"/>
                  <a:pt x="4892040" y="1971202"/>
                </a:cubicBezTo>
                <a:cubicBezTo>
                  <a:pt x="4911246" y="2147632"/>
                  <a:pt x="4910608" y="2414947"/>
                  <a:pt x="4892040" y="2560002"/>
                </a:cubicBezTo>
                <a:cubicBezTo>
                  <a:pt x="4700457" y="2527930"/>
                  <a:pt x="4257612" y="2586834"/>
                  <a:pt x="4095336" y="2560002"/>
                </a:cubicBezTo>
                <a:cubicBezTo>
                  <a:pt x="3933060" y="2533170"/>
                  <a:pt x="3520811" y="2592048"/>
                  <a:pt x="3298633" y="2560002"/>
                </a:cubicBezTo>
                <a:cubicBezTo>
                  <a:pt x="3076455" y="2527956"/>
                  <a:pt x="2889741" y="2596377"/>
                  <a:pt x="2501929" y="2560002"/>
                </a:cubicBezTo>
                <a:cubicBezTo>
                  <a:pt x="2114117" y="2523627"/>
                  <a:pt x="2197729" y="2546937"/>
                  <a:pt x="1949827" y="2560002"/>
                </a:cubicBezTo>
                <a:cubicBezTo>
                  <a:pt x="1701925" y="2573067"/>
                  <a:pt x="1551410" y="2540165"/>
                  <a:pt x="1397726" y="2560002"/>
                </a:cubicBezTo>
                <a:cubicBezTo>
                  <a:pt x="1244042" y="2579839"/>
                  <a:pt x="1089831" y="2555892"/>
                  <a:pt x="845624" y="2560002"/>
                </a:cubicBezTo>
                <a:cubicBezTo>
                  <a:pt x="601417" y="2564112"/>
                  <a:pt x="337233" y="2580428"/>
                  <a:pt x="0" y="2560002"/>
                </a:cubicBezTo>
                <a:cubicBezTo>
                  <a:pt x="-7290" y="2292030"/>
                  <a:pt x="-645" y="2249207"/>
                  <a:pt x="0" y="1996802"/>
                </a:cubicBezTo>
                <a:cubicBezTo>
                  <a:pt x="645" y="1744397"/>
                  <a:pt x="-17835" y="1650058"/>
                  <a:pt x="0" y="1331201"/>
                </a:cubicBezTo>
                <a:cubicBezTo>
                  <a:pt x="17835" y="1012344"/>
                  <a:pt x="-5089" y="863053"/>
                  <a:pt x="0" y="742401"/>
                </a:cubicBezTo>
                <a:cubicBezTo>
                  <a:pt x="5089" y="621749"/>
                  <a:pt x="34691" y="189486"/>
                  <a:pt x="0" y="0"/>
                </a:cubicBezTo>
                <a:close/>
              </a:path>
              <a:path w="4892040" h="2560002" stroke="0" extrusionOk="0">
                <a:moveTo>
                  <a:pt x="0" y="0"/>
                </a:moveTo>
                <a:cubicBezTo>
                  <a:pt x="313886" y="5827"/>
                  <a:pt x="599806" y="26471"/>
                  <a:pt x="796704" y="0"/>
                </a:cubicBezTo>
                <a:cubicBezTo>
                  <a:pt x="993602" y="-26471"/>
                  <a:pt x="1233410" y="-8568"/>
                  <a:pt x="1495567" y="0"/>
                </a:cubicBezTo>
                <a:cubicBezTo>
                  <a:pt x="1757724" y="8568"/>
                  <a:pt x="1908491" y="7775"/>
                  <a:pt x="2096589" y="0"/>
                </a:cubicBezTo>
                <a:cubicBezTo>
                  <a:pt x="2284687" y="-7775"/>
                  <a:pt x="2534196" y="-9525"/>
                  <a:pt x="2795451" y="0"/>
                </a:cubicBezTo>
                <a:cubicBezTo>
                  <a:pt x="3056706" y="9525"/>
                  <a:pt x="3199618" y="4447"/>
                  <a:pt x="3592155" y="0"/>
                </a:cubicBezTo>
                <a:cubicBezTo>
                  <a:pt x="3984692" y="-4447"/>
                  <a:pt x="3919223" y="29812"/>
                  <a:pt x="4193177" y="0"/>
                </a:cubicBezTo>
                <a:cubicBezTo>
                  <a:pt x="4467131" y="-29812"/>
                  <a:pt x="4743345" y="-1605"/>
                  <a:pt x="4892040" y="0"/>
                </a:cubicBezTo>
                <a:cubicBezTo>
                  <a:pt x="4884885" y="302649"/>
                  <a:pt x="4917265" y="363126"/>
                  <a:pt x="4892040" y="640001"/>
                </a:cubicBezTo>
                <a:cubicBezTo>
                  <a:pt x="4866815" y="916876"/>
                  <a:pt x="4906476" y="1061682"/>
                  <a:pt x="4892040" y="1254401"/>
                </a:cubicBezTo>
                <a:cubicBezTo>
                  <a:pt x="4877604" y="1447120"/>
                  <a:pt x="4893101" y="1784391"/>
                  <a:pt x="4892040" y="1920002"/>
                </a:cubicBezTo>
                <a:cubicBezTo>
                  <a:pt x="4890979" y="2055613"/>
                  <a:pt x="4899248" y="2321918"/>
                  <a:pt x="4892040" y="2560002"/>
                </a:cubicBezTo>
                <a:cubicBezTo>
                  <a:pt x="4714212" y="2558408"/>
                  <a:pt x="4547241" y="2539931"/>
                  <a:pt x="4242098" y="2560002"/>
                </a:cubicBezTo>
                <a:cubicBezTo>
                  <a:pt x="3936955" y="2580073"/>
                  <a:pt x="3808971" y="2554488"/>
                  <a:pt x="3641075" y="2560002"/>
                </a:cubicBezTo>
                <a:cubicBezTo>
                  <a:pt x="3473179" y="2565516"/>
                  <a:pt x="3281577" y="2580312"/>
                  <a:pt x="2991133" y="2560002"/>
                </a:cubicBezTo>
                <a:cubicBezTo>
                  <a:pt x="2700689" y="2539692"/>
                  <a:pt x="2398173" y="2532699"/>
                  <a:pt x="2243350" y="2560002"/>
                </a:cubicBezTo>
                <a:cubicBezTo>
                  <a:pt x="2088527" y="2587305"/>
                  <a:pt x="1739768" y="2549731"/>
                  <a:pt x="1446646" y="2560002"/>
                </a:cubicBezTo>
                <a:cubicBezTo>
                  <a:pt x="1153524" y="2570273"/>
                  <a:pt x="884321" y="2578133"/>
                  <a:pt x="698863" y="2560002"/>
                </a:cubicBezTo>
                <a:cubicBezTo>
                  <a:pt x="513405" y="2541871"/>
                  <a:pt x="269333" y="2539307"/>
                  <a:pt x="0" y="2560002"/>
                </a:cubicBezTo>
                <a:cubicBezTo>
                  <a:pt x="17695" y="2394897"/>
                  <a:pt x="-3538" y="2249306"/>
                  <a:pt x="0" y="1996802"/>
                </a:cubicBezTo>
                <a:cubicBezTo>
                  <a:pt x="3538" y="1744298"/>
                  <a:pt x="14032" y="1655758"/>
                  <a:pt x="0" y="1433601"/>
                </a:cubicBezTo>
                <a:cubicBezTo>
                  <a:pt x="-14032" y="1211444"/>
                  <a:pt x="21906" y="964877"/>
                  <a:pt x="0" y="844801"/>
                </a:cubicBezTo>
                <a:cubicBezTo>
                  <a:pt x="-21906" y="724725"/>
                  <a:pt x="442" y="326844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b-NO" dirty="0" err="1">
                <a:solidFill>
                  <a:schemeClr val="tx1"/>
                </a:solidFill>
              </a:rPr>
              <a:t>Teknikaliteter</a:t>
            </a:r>
            <a:r>
              <a:rPr lang="nb-NO" dirty="0">
                <a:solidFill>
                  <a:schemeClr val="tx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nb-NO" dirty="0">
                <a:solidFill>
                  <a:schemeClr val="tx1"/>
                </a:solidFill>
              </a:rPr>
              <a:t>spesielt referanser </a:t>
            </a:r>
          </a:p>
          <a:p>
            <a:pPr marL="0" indent="0" algn="ctr">
              <a:buNone/>
            </a:pPr>
            <a:r>
              <a:rPr lang="nb-NO" dirty="0">
                <a:solidFill>
                  <a:schemeClr val="tx1"/>
                </a:solidFill>
              </a:rPr>
              <a:t>og personlig pronomen:</a:t>
            </a:r>
          </a:p>
          <a:p>
            <a:pPr marL="0" indent="0" algn="ctr">
              <a:buNone/>
            </a:pPr>
            <a:r>
              <a:rPr lang="nb-NO" dirty="0">
                <a:solidFill>
                  <a:schemeClr val="tx1"/>
                </a:solidFill>
              </a:rPr>
              <a:t>Kan jeg skrive ‘jeg’?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BF8DD22-D792-44F1-9938-C93916B5C58C}"/>
              </a:ext>
            </a:extLst>
          </p:cNvPr>
          <p:cNvSpPr/>
          <p:nvPr/>
        </p:nvSpPr>
        <p:spPr>
          <a:xfrm>
            <a:off x="8204834" y="867887"/>
            <a:ext cx="2798446" cy="1645602"/>
          </a:xfrm>
          <a:custGeom>
            <a:avLst/>
            <a:gdLst>
              <a:gd name="connsiteX0" fmla="*/ 0 w 2798446"/>
              <a:gd name="connsiteY0" fmla="*/ 0 h 1645602"/>
              <a:gd name="connsiteX1" fmla="*/ 643643 w 2798446"/>
              <a:gd name="connsiteY1" fmla="*/ 0 h 1645602"/>
              <a:gd name="connsiteX2" fmla="*/ 1399223 w 2798446"/>
              <a:gd name="connsiteY2" fmla="*/ 0 h 1645602"/>
              <a:gd name="connsiteX3" fmla="*/ 2070850 w 2798446"/>
              <a:gd name="connsiteY3" fmla="*/ 0 h 1645602"/>
              <a:gd name="connsiteX4" fmla="*/ 2798446 w 2798446"/>
              <a:gd name="connsiteY4" fmla="*/ 0 h 1645602"/>
              <a:gd name="connsiteX5" fmla="*/ 2798446 w 2798446"/>
              <a:gd name="connsiteY5" fmla="*/ 532078 h 1645602"/>
              <a:gd name="connsiteX6" fmla="*/ 2798446 w 2798446"/>
              <a:gd name="connsiteY6" fmla="*/ 1113524 h 1645602"/>
              <a:gd name="connsiteX7" fmla="*/ 2798446 w 2798446"/>
              <a:gd name="connsiteY7" fmla="*/ 1645602 h 1645602"/>
              <a:gd name="connsiteX8" fmla="*/ 2098835 w 2798446"/>
              <a:gd name="connsiteY8" fmla="*/ 1645602 h 1645602"/>
              <a:gd name="connsiteX9" fmla="*/ 1343254 w 2798446"/>
              <a:gd name="connsiteY9" fmla="*/ 1645602 h 1645602"/>
              <a:gd name="connsiteX10" fmla="*/ 0 w 2798446"/>
              <a:gd name="connsiteY10" fmla="*/ 1645602 h 1645602"/>
              <a:gd name="connsiteX11" fmla="*/ 0 w 2798446"/>
              <a:gd name="connsiteY11" fmla="*/ 1113524 h 1645602"/>
              <a:gd name="connsiteX12" fmla="*/ 0 w 2798446"/>
              <a:gd name="connsiteY12" fmla="*/ 614358 h 1645602"/>
              <a:gd name="connsiteX13" fmla="*/ 0 w 2798446"/>
              <a:gd name="connsiteY13" fmla="*/ 0 h 164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98446" h="1645602" fill="none" extrusionOk="0">
                <a:moveTo>
                  <a:pt x="0" y="0"/>
                </a:moveTo>
                <a:cubicBezTo>
                  <a:pt x="203587" y="208"/>
                  <a:pt x="493854" y="27213"/>
                  <a:pt x="643643" y="0"/>
                </a:cubicBezTo>
                <a:cubicBezTo>
                  <a:pt x="793432" y="-27213"/>
                  <a:pt x="1138395" y="9594"/>
                  <a:pt x="1399223" y="0"/>
                </a:cubicBezTo>
                <a:cubicBezTo>
                  <a:pt x="1660051" y="-9594"/>
                  <a:pt x="1810592" y="-15611"/>
                  <a:pt x="2070850" y="0"/>
                </a:cubicBezTo>
                <a:cubicBezTo>
                  <a:pt x="2331108" y="15611"/>
                  <a:pt x="2639709" y="-29689"/>
                  <a:pt x="2798446" y="0"/>
                </a:cubicBezTo>
                <a:cubicBezTo>
                  <a:pt x="2803149" y="132233"/>
                  <a:pt x="2819567" y="300465"/>
                  <a:pt x="2798446" y="532078"/>
                </a:cubicBezTo>
                <a:cubicBezTo>
                  <a:pt x="2777325" y="763691"/>
                  <a:pt x="2778830" y="960061"/>
                  <a:pt x="2798446" y="1113524"/>
                </a:cubicBezTo>
                <a:cubicBezTo>
                  <a:pt x="2818062" y="1266987"/>
                  <a:pt x="2794971" y="1467677"/>
                  <a:pt x="2798446" y="1645602"/>
                </a:cubicBezTo>
                <a:cubicBezTo>
                  <a:pt x="2525694" y="1646428"/>
                  <a:pt x="2373061" y="1667016"/>
                  <a:pt x="2098835" y="1645602"/>
                </a:cubicBezTo>
                <a:cubicBezTo>
                  <a:pt x="1824609" y="1624188"/>
                  <a:pt x="1640231" y="1609573"/>
                  <a:pt x="1343254" y="1645602"/>
                </a:cubicBezTo>
                <a:cubicBezTo>
                  <a:pt x="1046277" y="1681631"/>
                  <a:pt x="475046" y="1607341"/>
                  <a:pt x="0" y="1645602"/>
                </a:cubicBezTo>
                <a:cubicBezTo>
                  <a:pt x="13247" y="1484106"/>
                  <a:pt x="-24498" y="1349124"/>
                  <a:pt x="0" y="1113524"/>
                </a:cubicBezTo>
                <a:cubicBezTo>
                  <a:pt x="24498" y="877924"/>
                  <a:pt x="19675" y="729284"/>
                  <a:pt x="0" y="614358"/>
                </a:cubicBezTo>
                <a:cubicBezTo>
                  <a:pt x="-19675" y="499432"/>
                  <a:pt x="6323" y="176814"/>
                  <a:pt x="0" y="0"/>
                </a:cubicBezTo>
                <a:close/>
              </a:path>
              <a:path w="2798446" h="1645602" stroke="0" extrusionOk="0">
                <a:moveTo>
                  <a:pt x="0" y="0"/>
                </a:moveTo>
                <a:cubicBezTo>
                  <a:pt x="350529" y="-4351"/>
                  <a:pt x="580328" y="16266"/>
                  <a:pt x="755580" y="0"/>
                </a:cubicBezTo>
                <a:cubicBezTo>
                  <a:pt x="930832" y="-16266"/>
                  <a:pt x="1214184" y="-27775"/>
                  <a:pt x="1455192" y="0"/>
                </a:cubicBezTo>
                <a:cubicBezTo>
                  <a:pt x="1696200" y="27775"/>
                  <a:pt x="1929479" y="-16256"/>
                  <a:pt x="2098835" y="0"/>
                </a:cubicBezTo>
                <a:cubicBezTo>
                  <a:pt x="2268191" y="16256"/>
                  <a:pt x="2650689" y="16114"/>
                  <a:pt x="2798446" y="0"/>
                </a:cubicBezTo>
                <a:cubicBezTo>
                  <a:pt x="2826873" y="230045"/>
                  <a:pt x="2787021" y="415049"/>
                  <a:pt x="2798446" y="581446"/>
                </a:cubicBezTo>
                <a:cubicBezTo>
                  <a:pt x="2809871" y="747843"/>
                  <a:pt x="2825603" y="1010082"/>
                  <a:pt x="2798446" y="1129980"/>
                </a:cubicBezTo>
                <a:cubicBezTo>
                  <a:pt x="2771289" y="1249878"/>
                  <a:pt x="2777775" y="1451092"/>
                  <a:pt x="2798446" y="1645602"/>
                </a:cubicBezTo>
                <a:cubicBezTo>
                  <a:pt x="2654619" y="1655595"/>
                  <a:pt x="2421659" y="1617147"/>
                  <a:pt x="2182788" y="1645602"/>
                </a:cubicBezTo>
                <a:cubicBezTo>
                  <a:pt x="1943917" y="1674057"/>
                  <a:pt x="1741681" y="1625636"/>
                  <a:pt x="1567130" y="1645602"/>
                </a:cubicBezTo>
                <a:cubicBezTo>
                  <a:pt x="1392579" y="1665568"/>
                  <a:pt x="1228335" y="1632439"/>
                  <a:pt x="895503" y="1645602"/>
                </a:cubicBezTo>
                <a:cubicBezTo>
                  <a:pt x="562671" y="1658765"/>
                  <a:pt x="214839" y="1635224"/>
                  <a:pt x="0" y="1645602"/>
                </a:cubicBezTo>
                <a:cubicBezTo>
                  <a:pt x="16261" y="1461752"/>
                  <a:pt x="14857" y="1259138"/>
                  <a:pt x="0" y="1080612"/>
                </a:cubicBezTo>
                <a:cubicBezTo>
                  <a:pt x="-14857" y="902086"/>
                  <a:pt x="-18831" y="819332"/>
                  <a:pt x="0" y="564990"/>
                </a:cubicBezTo>
                <a:cubicBezTo>
                  <a:pt x="18831" y="310648"/>
                  <a:pt x="-11786" y="222335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Kommer jeg til å klare det? </a:t>
            </a:r>
          </a:p>
        </p:txBody>
      </p:sp>
      <p:sp>
        <p:nvSpPr>
          <p:cNvPr id="7" name="Tankeboble: sky 6">
            <a:extLst>
              <a:ext uri="{FF2B5EF4-FFF2-40B4-BE49-F238E27FC236}">
                <a16:creationId xmlns:a16="http://schemas.microsoft.com/office/drawing/2014/main" id="{B969C27C-C8A3-46A9-9295-610F414FE58C}"/>
              </a:ext>
            </a:extLst>
          </p:cNvPr>
          <p:cNvSpPr/>
          <p:nvPr/>
        </p:nvSpPr>
        <p:spPr>
          <a:xfrm>
            <a:off x="838200" y="4496466"/>
            <a:ext cx="3362324" cy="1326357"/>
          </a:xfrm>
          <a:custGeom>
            <a:avLst/>
            <a:gdLst>
              <a:gd name="connsiteX0" fmla="*/ 303543 w 3362324"/>
              <a:gd name="connsiteY0" fmla="*/ 441197 h 1326357"/>
              <a:gd name="connsiteX1" fmla="*/ 437646 w 3362324"/>
              <a:gd name="connsiteY1" fmla="*/ 212063 h 1326357"/>
              <a:gd name="connsiteX2" fmla="*/ 1090031 w 3362324"/>
              <a:gd name="connsiteY2" fmla="*/ 159715 h 1326357"/>
              <a:gd name="connsiteX3" fmla="*/ 1747785 w 3362324"/>
              <a:gd name="connsiteY3" fmla="*/ 105371 h 1326357"/>
              <a:gd name="connsiteX4" fmla="*/ 2004085 w 3362324"/>
              <a:gd name="connsiteY4" fmla="*/ 6140 h 1326357"/>
              <a:gd name="connsiteX5" fmla="*/ 2321949 w 3362324"/>
              <a:gd name="connsiteY5" fmla="*/ 76173 h 1326357"/>
              <a:gd name="connsiteX6" fmla="*/ 2760141 w 3362324"/>
              <a:gd name="connsiteY6" fmla="*/ 21184 h 1326357"/>
              <a:gd name="connsiteX7" fmla="*/ 2982350 w 3362324"/>
              <a:gd name="connsiteY7" fmla="*/ 171198 h 1326357"/>
              <a:gd name="connsiteX8" fmla="*/ 3267525 w 3362324"/>
              <a:gd name="connsiteY8" fmla="*/ 316790 h 1326357"/>
              <a:gd name="connsiteX9" fmla="*/ 3254760 w 3362324"/>
              <a:gd name="connsiteY9" fmla="*/ 474663 h 1326357"/>
              <a:gd name="connsiteX10" fmla="*/ 3348002 w 3362324"/>
              <a:gd name="connsiteY10" fmla="*/ 716048 h 1326357"/>
              <a:gd name="connsiteX11" fmla="*/ 2911212 w 3362324"/>
              <a:gd name="connsiteY11" fmla="*/ 927344 h 1326357"/>
              <a:gd name="connsiteX12" fmla="*/ 2754848 w 3362324"/>
              <a:gd name="connsiteY12" fmla="*/ 1108398 h 1326357"/>
              <a:gd name="connsiteX13" fmla="*/ 2222480 w 3362324"/>
              <a:gd name="connsiteY13" fmla="*/ 1130320 h 1326357"/>
              <a:gd name="connsiteX14" fmla="*/ 1842039 w 3362324"/>
              <a:gd name="connsiteY14" fmla="*/ 1323470 h 1326357"/>
              <a:gd name="connsiteX15" fmla="*/ 1282664 w 3362324"/>
              <a:gd name="connsiteY15" fmla="*/ 1205572 h 1326357"/>
              <a:gd name="connsiteX16" fmla="*/ 451734 w 3362324"/>
              <a:gd name="connsiteY16" fmla="*/ 1089086 h 1326357"/>
              <a:gd name="connsiteX17" fmla="*/ 86393 w 3362324"/>
              <a:gd name="connsiteY17" fmla="*/ 959459 h 1326357"/>
              <a:gd name="connsiteX18" fmla="*/ 164458 w 3362324"/>
              <a:gd name="connsiteY18" fmla="*/ 784484 h 1326357"/>
              <a:gd name="connsiteX19" fmla="*/ -390 w 3362324"/>
              <a:gd name="connsiteY19" fmla="*/ 604966 h 1326357"/>
              <a:gd name="connsiteX20" fmla="*/ 300663 w 3362324"/>
              <a:gd name="connsiteY20" fmla="*/ 445404 h 1326357"/>
              <a:gd name="connsiteX21" fmla="*/ 303543 w 3362324"/>
              <a:gd name="connsiteY21" fmla="*/ 441197 h 1326357"/>
              <a:gd name="connsiteX0" fmla="*/ 1017532 w 3362324"/>
              <a:gd name="connsiteY0" fmla="*/ 1492152 h 1326357"/>
              <a:gd name="connsiteX1" fmla="*/ 980689 w 3362324"/>
              <a:gd name="connsiteY1" fmla="*/ 1528995 h 1326357"/>
              <a:gd name="connsiteX2" fmla="*/ 943846 w 3362324"/>
              <a:gd name="connsiteY2" fmla="*/ 1492152 h 1326357"/>
              <a:gd name="connsiteX3" fmla="*/ 980689 w 3362324"/>
              <a:gd name="connsiteY3" fmla="*/ 1455309 h 1326357"/>
              <a:gd name="connsiteX4" fmla="*/ 1017532 w 3362324"/>
              <a:gd name="connsiteY4" fmla="*/ 1492152 h 1326357"/>
              <a:gd name="connsiteX0" fmla="*/ 1094806 w 3362324"/>
              <a:gd name="connsiteY0" fmla="*/ 1444304 h 1326357"/>
              <a:gd name="connsiteX1" fmla="*/ 1021119 w 3362324"/>
              <a:gd name="connsiteY1" fmla="*/ 1517991 h 1326357"/>
              <a:gd name="connsiteX2" fmla="*/ 947432 w 3362324"/>
              <a:gd name="connsiteY2" fmla="*/ 1444304 h 1326357"/>
              <a:gd name="connsiteX3" fmla="*/ 1021119 w 3362324"/>
              <a:gd name="connsiteY3" fmla="*/ 1370617 h 1326357"/>
              <a:gd name="connsiteX4" fmla="*/ 1094806 w 3362324"/>
              <a:gd name="connsiteY4" fmla="*/ 1444304 h 1326357"/>
              <a:gd name="connsiteX0" fmla="*/ 1219639 w 3362324"/>
              <a:gd name="connsiteY0" fmla="*/ 1340173 h 1326357"/>
              <a:gd name="connsiteX1" fmla="*/ 1109109 w 3362324"/>
              <a:gd name="connsiteY1" fmla="*/ 1450703 h 1326357"/>
              <a:gd name="connsiteX2" fmla="*/ 998579 w 3362324"/>
              <a:gd name="connsiteY2" fmla="*/ 1340173 h 1326357"/>
              <a:gd name="connsiteX3" fmla="*/ 1109109 w 3362324"/>
              <a:gd name="connsiteY3" fmla="*/ 1229643 h 1326357"/>
              <a:gd name="connsiteX4" fmla="*/ 1219639 w 3362324"/>
              <a:gd name="connsiteY4" fmla="*/ 1340173 h 1326357"/>
              <a:gd name="connsiteX0" fmla="*/ 365263 w 3362324"/>
              <a:gd name="connsiteY0" fmla="*/ 803704 h 1326357"/>
              <a:gd name="connsiteX1" fmla="*/ 168116 w 3362324"/>
              <a:gd name="connsiteY1" fmla="*/ 779234 h 1326357"/>
              <a:gd name="connsiteX2" fmla="*/ 539217 w 3362324"/>
              <a:gd name="connsiteY2" fmla="*/ 1071493 h 1326357"/>
              <a:gd name="connsiteX3" fmla="*/ 452979 w 3362324"/>
              <a:gd name="connsiteY3" fmla="*/ 1083191 h 1326357"/>
              <a:gd name="connsiteX4" fmla="*/ 1282508 w 3362324"/>
              <a:gd name="connsiteY4" fmla="*/ 1200168 h 1326357"/>
              <a:gd name="connsiteX5" fmla="*/ 1230517 w 3362324"/>
              <a:gd name="connsiteY5" fmla="*/ 1146746 h 1326357"/>
              <a:gd name="connsiteX6" fmla="*/ 2243650 w 3362324"/>
              <a:gd name="connsiteY6" fmla="*/ 1066949 h 1326357"/>
              <a:gd name="connsiteX7" fmla="*/ 2222869 w 3362324"/>
              <a:gd name="connsiteY7" fmla="*/ 1125561 h 1326357"/>
              <a:gd name="connsiteX8" fmla="*/ 2656313 w 3362324"/>
              <a:gd name="connsiteY8" fmla="*/ 704749 h 1326357"/>
              <a:gd name="connsiteX9" fmla="*/ 2909344 w 3362324"/>
              <a:gd name="connsiteY9" fmla="*/ 923844 h 1326357"/>
              <a:gd name="connsiteX10" fmla="*/ 3253204 w 3362324"/>
              <a:gd name="connsiteY10" fmla="*/ 471409 h 1326357"/>
              <a:gd name="connsiteX11" fmla="*/ 3140504 w 3362324"/>
              <a:gd name="connsiteY11" fmla="*/ 553569 h 1326357"/>
              <a:gd name="connsiteX12" fmla="*/ 2982817 w 3362324"/>
              <a:gd name="connsiteY12" fmla="*/ 166592 h 1326357"/>
              <a:gd name="connsiteX13" fmla="*/ 2988732 w 3362324"/>
              <a:gd name="connsiteY13" fmla="*/ 205401 h 1326357"/>
              <a:gd name="connsiteX14" fmla="*/ 2263186 w 3362324"/>
              <a:gd name="connsiteY14" fmla="*/ 121337 h 1326357"/>
              <a:gd name="connsiteX15" fmla="*/ 2320937 w 3362324"/>
              <a:gd name="connsiteY15" fmla="*/ 71844 h 1326357"/>
              <a:gd name="connsiteX16" fmla="*/ 1723268 w 3362324"/>
              <a:gd name="connsiteY16" fmla="*/ 144916 h 1326357"/>
              <a:gd name="connsiteX17" fmla="*/ 1751210 w 3362324"/>
              <a:gd name="connsiteY17" fmla="*/ 102240 h 1326357"/>
              <a:gd name="connsiteX18" fmla="*/ 1089642 w 3362324"/>
              <a:gd name="connsiteY18" fmla="*/ 159408 h 1326357"/>
              <a:gd name="connsiteX19" fmla="*/ 1190823 w 3362324"/>
              <a:gd name="connsiteY19" fmla="*/ 200795 h 1326357"/>
              <a:gd name="connsiteX20" fmla="*/ 321210 w 3362324"/>
              <a:gd name="connsiteY20" fmla="*/ 484765 h 1326357"/>
              <a:gd name="connsiteX21" fmla="*/ 303543 w 3362324"/>
              <a:gd name="connsiteY21" fmla="*/ 441197 h 132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62324" h="1326357" fill="none" extrusionOk="0">
                <a:moveTo>
                  <a:pt x="303543" y="441197"/>
                </a:moveTo>
                <a:cubicBezTo>
                  <a:pt x="290537" y="347726"/>
                  <a:pt x="335563" y="264792"/>
                  <a:pt x="437646" y="212063"/>
                </a:cubicBezTo>
                <a:cubicBezTo>
                  <a:pt x="632221" y="100133"/>
                  <a:pt x="859547" y="72957"/>
                  <a:pt x="1090031" y="159715"/>
                </a:cubicBezTo>
                <a:cubicBezTo>
                  <a:pt x="1224055" y="20188"/>
                  <a:pt x="1563934" y="-52240"/>
                  <a:pt x="1747785" y="105371"/>
                </a:cubicBezTo>
                <a:cubicBezTo>
                  <a:pt x="1811393" y="38063"/>
                  <a:pt x="1897767" y="18183"/>
                  <a:pt x="2004085" y="6140"/>
                </a:cubicBezTo>
                <a:cubicBezTo>
                  <a:pt x="2137757" y="-14013"/>
                  <a:pt x="2250895" y="23695"/>
                  <a:pt x="2321949" y="76173"/>
                </a:cubicBezTo>
                <a:cubicBezTo>
                  <a:pt x="2443951" y="40967"/>
                  <a:pt x="2642447" y="-13623"/>
                  <a:pt x="2760141" y="21184"/>
                </a:cubicBezTo>
                <a:cubicBezTo>
                  <a:pt x="2862030" y="51402"/>
                  <a:pt x="2956095" y="105650"/>
                  <a:pt x="2982350" y="171198"/>
                </a:cubicBezTo>
                <a:cubicBezTo>
                  <a:pt x="3120125" y="195054"/>
                  <a:pt x="3223205" y="243234"/>
                  <a:pt x="3267525" y="316790"/>
                </a:cubicBezTo>
                <a:cubicBezTo>
                  <a:pt x="3294013" y="364756"/>
                  <a:pt x="3289229" y="426723"/>
                  <a:pt x="3254760" y="474663"/>
                </a:cubicBezTo>
                <a:cubicBezTo>
                  <a:pt x="3356912" y="536942"/>
                  <a:pt x="3389843" y="634743"/>
                  <a:pt x="3348002" y="716048"/>
                </a:cubicBezTo>
                <a:cubicBezTo>
                  <a:pt x="3328573" y="833912"/>
                  <a:pt x="3117547" y="906308"/>
                  <a:pt x="2911212" y="927344"/>
                </a:cubicBezTo>
                <a:cubicBezTo>
                  <a:pt x="2908489" y="1006994"/>
                  <a:pt x="2843354" y="1059965"/>
                  <a:pt x="2754848" y="1108398"/>
                </a:cubicBezTo>
                <a:cubicBezTo>
                  <a:pt x="2583528" y="1146292"/>
                  <a:pt x="2370889" y="1160879"/>
                  <a:pt x="2222480" y="1130320"/>
                </a:cubicBezTo>
                <a:cubicBezTo>
                  <a:pt x="2186796" y="1223821"/>
                  <a:pt x="2002102" y="1306003"/>
                  <a:pt x="1842039" y="1323470"/>
                </a:cubicBezTo>
                <a:cubicBezTo>
                  <a:pt x="1601765" y="1375782"/>
                  <a:pt x="1370650" y="1312093"/>
                  <a:pt x="1282664" y="1205572"/>
                </a:cubicBezTo>
                <a:cubicBezTo>
                  <a:pt x="981735" y="1262386"/>
                  <a:pt x="585703" y="1254875"/>
                  <a:pt x="451734" y="1089086"/>
                </a:cubicBezTo>
                <a:cubicBezTo>
                  <a:pt x="269246" y="1089218"/>
                  <a:pt x="121342" y="1043715"/>
                  <a:pt x="86393" y="959459"/>
                </a:cubicBezTo>
                <a:cubicBezTo>
                  <a:pt x="53791" y="908852"/>
                  <a:pt x="77578" y="845881"/>
                  <a:pt x="164458" y="784484"/>
                </a:cubicBezTo>
                <a:cubicBezTo>
                  <a:pt x="55157" y="754494"/>
                  <a:pt x="-10640" y="681897"/>
                  <a:pt x="-390" y="604966"/>
                </a:cubicBezTo>
                <a:cubicBezTo>
                  <a:pt x="-5401" y="536368"/>
                  <a:pt x="164823" y="443831"/>
                  <a:pt x="300663" y="445404"/>
                </a:cubicBezTo>
                <a:cubicBezTo>
                  <a:pt x="301376" y="443804"/>
                  <a:pt x="302810" y="442421"/>
                  <a:pt x="303543" y="441197"/>
                </a:cubicBezTo>
                <a:close/>
              </a:path>
              <a:path w="3362324" h="1326357" fill="none" extrusionOk="0">
                <a:moveTo>
                  <a:pt x="1017532" y="1492152"/>
                </a:moveTo>
                <a:cubicBezTo>
                  <a:pt x="1017347" y="1511856"/>
                  <a:pt x="999573" y="1527137"/>
                  <a:pt x="980689" y="1528995"/>
                </a:cubicBezTo>
                <a:cubicBezTo>
                  <a:pt x="960317" y="1528145"/>
                  <a:pt x="944757" y="1510397"/>
                  <a:pt x="943846" y="1492152"/>
                </a:cubicBezTo>
                <a:cubicBezTo>
                  <a:pt x="944861" y="1468360"/>
                  <a:pt x="959047" y="1456444"/>
                  <a:pt x="980689" y="1455309"/>
                </a:cubicBezTo>
                <a:cubicBezTo>
                  <a:pt x="999145" y="1453871"/>
                  <a:pt x="1016680" y="1471611"/>
                  <a:pt x="1017532" y="1492152"/>
                </a:cubicBezTo>
                <a:close/>
              </a:path>
              <a:path w="3362324" h="1326357" fill="none" extrusionOk="0">
                <a:moveTo>
                  <a:pt x="1094806" y="1444304"/>
                </a:moveTo>
                <a:cubicBezTo>
                  <a:pt x="1094902" y="1477454"/>
                  <a:pt x="1057663" y="1521957"/>
                  <a:pt x="1021119" y="1517991"/>
                </a:cubicBezTo>
                <a:cubicBezTo>
                  <a:pt x="977029" y="1520412"/>
                  <a:pt x="941849" y="1483036"/>
                  <a:pt x="947432" y="1444304"/>
                </a:cubicBezTo>
                <a:cubicBezTo>
                  <a:pt x="945409" y="1400385"/>
                  <a:pt x="982166" y="1370983"/>
                  <a:pt x="1021119" y="1370617"/>
                </a:cubicBezTo>
                <a:cubicBezTo>
                  <a:pt x="1053745" y="1373730"/>
                  <a:pt x="1089360" y="1400666"/>
                  <a:pt x="1094806" y="1444304"/>
                </a:cubicBezTo>
                <a:close/>
              </a:path>
              <a:path w="3362324" h="1326357" fill="none" extrusionOk="0">
                <a:moveTo>
                  <a:pt x="1219639" y="1340173"/>
                </a:moveTo>
                <a:cubicBezTo>
                  <a:pt x="1227724" y="1388700"/>
                  <a:pt x="1166158" y="1462654"/>
                  <a:pt x="1109109" y="1450703"/>
                </a:cubicBezTo>
                <a:cubicBezTo>
                  <a:pt x="1043980" y="1450197"/>
                  <a:pt x="996461" y="1398887"/>
                  <a:pt x="998579" y="1340173"/>
                </a:cubicBezTo>
                <a:cubicBezTo>
                  <a:pt x="1008388" y="1282097"/>
                  <a:pt x="1050912" y="1240001"/>
                  <a:pt x="1109109" y="1229643"/>
                </a:cubicBezTo>
                <a:cubicBezTo>
                  <a:pt x="1157576" y="1237748"/>
                  <a:pt x="1222956" y="1280223"/>
                  <a:pt x="1219639" y="1340173"/>
                </a:cubicBezTo>
                <a:close/>
              </a:path>
              <a:path w="3362324" h="1326357" fill="none" extrusionOk="0">
                <a:moveTo>
                  <a:pt x="365263" y="803704"/>
                </a:moveTo>
                <a:cubicBezTo>
                  <a:pt x="301308" y="817134"/>
                  <a:pt x="219716" y="804643"/>
                  <a:pt x="168116" y="779234"/>
                </a:cubicBezTo>
                <a:moveTo>
                  <a:pt x="539217" y="1071493"/>
                </a:moveTo>
                <a:cubicBezTo>
                  <a:pt x="513394" y="1079110"/>
                  <a:pt x="480979" y="1080782"/>
                  <a:pt x="452979" y="1083191"/>
                </a:cubicBezTo>
                <a:moveTo>
                  <a:pt x="1282508" y="1200168"/>
                </a:moveTo>
                <a:cubicBezTo>
                  <a:pt x="1257895" y="1183132"/>
                  <a:pt x="1245384" y="1170285"/>
                  <a:pt x="1230517" y="1146746"/>
                </a:cubicBezTo>
                <a:moveTo>
                  <a:pt x="2243650" y="1066949"/>
                </a:moveTo>
                <a:cubicBezTo>
                  <a:pt x="2243397" y="1091191"/>
                  <a:pt x="2234920" y="1109010"/>
                  <a:pt x="2222869" y="1125561"/>
                </a:cubicBezTo>
                <a:moveTo>
                  <a:pt x="2656313" y="704749"/>
                </a:moveTo>
                <a:cubicBezTo>
                  <a:pt x="2805897" y="723990"/>
                  <a:pt x="2913744" y="825078"/>
                  <a:pt x="2909344" y="923844"/>
                </a:cubicBezTo>
                <a:moveTo>
                  <a:pt x="3253204" y="471409"/>
                </a:moveTo>
                <a:cubicBezTo>
                  <a:pt x="3229336" y="505347"/>
                  <a:pt x="3186226" y="541101"/>
                  <a:pt x="3140504" y="553569"/>
                </a:cubicBezTo>
                <a:moveTo>
                  <a:pt x="2982817" y="166592"/>
                </a:moveTo>
                <a:cubicBezTo>
                  <a:pt x="2984653" y="178007"/>
                  <a:pt x="2989885" y="192153"/>
                  <a:pt x="2988732" y="205401"/>
                </a:cubicBezTo>
                <a:moveTo>
                  <a:pt x="2263186" y="121337"/>
                </a:moveTo>
                <a:cubicBezTo>
                  <a:pt x="2273538" y="100341"/>
                  <a:pt x="2296925" y="84076"/>
                  <a:pt x="2320937" y="71844"/>
                </a:cubicBezTo>
                <a:moveTo>
                  <a:pt x="1723268" y="144916"/>
                </a:moveTo>
                <a:cubicBezTo>
                  <a:pt x="1731403" y="130897"/>
                  <a:pt x="1738639" y="114911"/>
                  <a:pt x="1751210" y="102240"/>
                </a:cubicBezTo>
                <a:moveTo>
                  <a:pt x="1089642" y="159408"/>
                </a:moveTo>
                <a:cubicBezTo>
                  <a:pt x="1125902" y="168618"/>
                  <a:pt x="1154377" y="186022"/>
                  <a:pt x="1190823" y="200795"/>
                </a:cubicBezTo>
                <a:moveTo>
                  <a:pt x="321210" y="484765"/>
                </a:moveTo>
                <a:cubicBezTo>
                  <a:pt x="316312" y="468785"/>
                  <a:pt x="304560" y="456438"/>
                  <a:pt x="303543" y="441197"/>
                </a:cubicBezTo>
              </a:path>
              <a:path w="3362324" h="1326357" stroke="0" extrusionOk="0">
                <a:moveTo>
                  <a:pt x="303543" y="441197"/>
                </a:moveTo>
                <a:cubicBezTo>
                  <a:pt x="277382" y="360010"/>
                  <a:pt x="337051" y="276692"/>
                  <a:pt x="437646" y="212063"/>
                </a:cubicBezTo>
                <a:cubicBezTo>
                  <a:pt x="634961" y="114316"/>
                  <a:pt x="915191" y="101494"/>
                  <a:pt x="1090031" y="159715"/>
                </a:cubicBezTo>
                <a:cubicBezTo>
                  <a:pt x="1209633" y="-16128"/>
                  <a:pt x="1578347" y="-13646"/>
                  <a:pt x="1747785" y="105371"/>
                </a:cubicBezTo>
                <a:cubicBezTo>
                  <a:pt x="1779304" y="50529"/>
                  <a:pt x="1912555" y="10162"/>
                  <a:pt x="2004085" y="6140"/>
                </a:cubicBezTo>
                <a:cubicBezTo>
                  <a:pt x="2119354" y="3792"/>
                  <a:pt x="2249581" y="23044"/>
                  <a:pt x="2321949" y="76173"/>
                </a:cubicBezTo>
                <a:cubicBezTo>
                  <a:pt x="2412283" y="36682"/>
                  <a:pt x="2605828" y="-50727"/>
                  <a:pt x="2760141" y="21184"/>
                </a:cubicBezTo>
                <a:cubicBezTo>
                  <a:pt x="2880294" y="33787"/>
                  <a:pt x="2955073" y="121122"/>
                  <a:pt x="2982350" y="171198"/>
                </a:cubicBezTo>
                <a:cubicBezTo>
                  <a:pt x="3122710" y="209405"/>
                  <a:pt x="3242723" y="246394"/>
                  <a:pt x="3267525" y="316790"/>
                </a:cubicBezTo>
                <a:cubicBezTo>
                  <a:pt x="3300921" y="365758"/>
                  <a:pt x="3292093" y="414458"/>
                  <a:pt x="3254760" y="474663"/>
                </a:cubicBezTo>
                <a:cubicBezTo>
                  <a:pt x="3354799" y="542351"/>
                  <a:pt x="3388982" y="636369"/>
                  <a:pt x="3348002" y="716048"/>
                </a:cubicBezTo>
                <a:cubicBezTo>
                  <a:pt x="3306209" y="871813"/>
                  <a:pt x="3108101" y="894492"/>
                  <a:pt x="2911212" y="927344"/>
                </a:cubicBezTo>
                <a:cubicBezTo>
                  <a:pt x="2906891" y="1000776"/>
                  <a:pt x="2846113" y="1079975"/>
                  <a:pt x="2754848" y="1108398"/>
                </a:cubicBezTo>
                <a:cubicBezTo>
                  <a:pt x="2634328" y="1166264"/>
                  <a:pt x="2364680" y="1161014"/>
                  <a:pt x="2222480" y="1130320"/>
                </a:cubicBezTo>
                <a:cubicBezTo>
                  <a:pt x="2155029" y="1237100"/>
                  <a:pt x="2045039" y="1315683"/>
                  <a:pt x="1842039" y="1323470"/>
                </a:cubicBezTo>
                <a:cubicBezTo>
                  <a:pt x="1609360" y="1320975"/>
                  <a:pt x="1384348" y="1289072"/>
                  <a:pt x="1282664" y="1205572"/>
                </a:cubicBezTo>
                <a:cubicBezTo>
                  <a:pt x="974867" y="1311221"/>
                  <a:pt x="611512" y="1286823"/>
                  <a:pt x="451734" y="1089086"/>
                </a:cubicBezTo>
                <a:cubicBezTo>
                  <a:pt x="265534" y="1093697"/>
                  <a:pt x="142542" y="1035568"/>
                  <a:pt x="86393" y="959459"/>
                </a:cubicBezTo>
                <a:cubicBezTo>
                  <a:pt x="42784" y="889737"/>
                  <a:pt x="100512" y="832019"/>
                  <a:pt x="164458" y="784484"/>
                </a:cubicBezTo>
                <a:cubicBezTo>
                  <a:pt x="52452" y="751501"/>
                  <a:pt x="-14316" y="663377"/>
                  <a:pt x="-390" y="604966"/>
                </a:cubicBezTo>
                <a:cubicBezTo>
                  <a:pt x="10210" y="517755"/>
                  <a:pt x="148859" y="445720"/>
                  <a:pt x="300663" y="445404"/>
                </a:cubicBezTo>
                <a:cubicBezTo>
                  <a:pt x="301773" y="443896"/>
                  <a:pt x="302839" y="442544"/>
                  <a:pt x="303543" y="441197"/>
                </a:cubicBezTo>
                <a:close/>
              </a:path>
              <a:path w="3362324" h="1326357" stroke="0" extrusionOk="0">
                <a:moveTo>
                  <a:pt x="1017532" y="1492152"/>
                </a:moveTo>
                <a:cubicBezTo>
                  <a:pt x="1020611" y="1508687"/>
                  <a:pt x="999049" y="1527241"/>
                  <a:pt x="980689" y="1528995"/>
                </a:cubicBezTo>
                <a:cubicBezTo>
                  <a:pt x="963454" y="1525404"/>
                  <a:pt x="945482" y="1514417"/>
                  <a:pt x="943846" y="1492152"/>
                </a:cubicBezTo>
                <a:cubicBezTo>
                  <a:pt x="942790" y="1474838"/>
                  <a:pt x="959662" y="1455787"/>
                  <a:pt x="980689" y="1455309"/>
                </a:cubicBezTo>
                <a:cubicBezTo>
                  <a:pt x="1001093" y="1455768"/>
                  <a:pt x="1016273" y="1468824"/>
                  <a:pt x="1017532" y="1492152"/>
                </a:cubicBezTo>
                <a:close/>
              </a:path>
              <a:path w="3362324" h="1326357" stroke="0" extrusionOk="0">
                <a:moveTo>
                  <a:pt x="1094806" y="1444304"/>
                </a:moveTo>
                <a:cubicBezTo>
                  <a:pt x="1095993" y="1481097"/>
                  <a:pt x="1059962" y="1522802"/>
                  <a:pt x="1021119" y="1517991"/>
                </a:cubicBezTo>
                <a:cubicBezTo>
                  <a:pt x="989967" y="1515005"/>
                  <a:pt x="956488" y="1481534"/>
                  <a:pt x="947432" y="1444304"/>
                </a:cubicBezTo>
                <a:cubicBezTo>
                  <a:pt x="944487" y="1395003"/>
                  <a:pt x="979150" y="1370892"/>
                  <a:pt x="1021119" y="1370617"/>
                </a:cubicBezTo>
                <a:cubicBezTo>
                  <a:pt x="1063067" y="1369053"/>
                  <a:pt x="1103854" y="1399826"/>
                  <a:pt x="1094806" y="1444304"/>
                </a:cubicBezTo>
                <a:close/>
              </a:path>
              <a:path w="3362324" h="1326357" stroke="0" extrusionOk="0">
                <a:moveTo>
                  <a:pt x="1219639" y="1340173"/>
                </a:moveTo>
                <a:cubicBezTo>
                  <a:pt x="1216925" y="1400805"/>
                  <a:pt x="1171408" y="1442947"/>
                  <a:pt x="1109109" y="1450703"/>
                </a:cubicBezTo>
                <a:cubicBezTo>
                  <a:pt x="1054595" y="1449035"/>
                  <a:pt x="999044" y="1404606"/>
                  <a:pt x="998579" y="1340173"/>
                </a:cubicBezTo>
                <a:cubicBezTo>
                  <a:pt x="1011653" y="1286159"/>
                  <a:pt x="1046153" y="1231191"/>
                  <a:pt x="1109109" y="1229643"/>
                </a:cubicBezTo>
                <a:cubicBezTo>
                  <a:pt x="1183260" y="1234520"/>
                  <a:pt x="1221854" y="1280560"/>
                  <a:pt x="1219639" y="1340173"/>
                </a:cubicBezTo>
                <a:close/>
              </a:path>
              <a:path w="3362324" h="1326357" fill="none" stroke="0" extrusionOk="0">
                <a:moveTo>
                  <a:pt x="365263" y="803704"/>
                </a:moveTo>
                <a:cubicBezTo>
                  <a:pt x="294685" y="806247"/>
                  <a:pt x="222510" y="800578"/>
                  <a:pt x="168116" y="779234"/>
                </a:cubicBezTo>
                <a:moveTo>
                  <a:pt x="539217" y="1071493"/>
                </a:moveTo>
                <a:cubicBezTo>
                  <a:pt x="509564" y="1076630"/>
                  <a:pt x="483160" y="1077848"/>
                  <a:pt x="452979" y="1083191"/>
                </a:cubicBezTo>
                <a:moveTo>
                  <a:pt x="1282508" y="1200168"/>
                </a:moveTo>
                <a:cubicBezTo>
                  <a:pt x="1262213" y="1181031"/>
                  <a:pt x="1242896" y="1160670"/>
                  <a:pt x="1230517" y="1146746"/>
                </a:cubicBezTo>
                <a:moveTo>
                  <a:pt x="2243650" y="1066949"/>
                </a:moveTo>
                <a:cubicBezTo>
                  <a:pt x="2239776" y="1084672"/>
                  <a:pt x="2232307" y="1109781"/>
                  <a:pt x="2222869" y="1125561"/>
                </a:cubicBezTo>
                <a:moveTo>
                  <a:pt x="2656313" y="704749"/>
                </a:moveTo>
                <a:cubicBezTo>
                  <a:pt x="2796271" y="753355"/>
                  <a:pt x="2915959" y="850772"/>
                  <a:pt x="2909344" y="923844"/>
                </a:cubicBezTo>
                <a:moveTo>
                  <a:pt x="3253204" y="471409"/>
                </a:moveTo>
                <a:cubicBezTo>
                  <a:pt x="3223068" y="512712"/>
                  <a:pt x="3195385" y="528828"/>
                  <a:pt x="3140504" y="553569"/>
                </a:cubicBezTo>
                <a:moveTo>
                  <a:pt x="2982817" y="166592"/>
                </a:moveTo>
                <a:cubicBezTo>
                  <a:pt x="2986154" y="179446"/>
                  <a:pt x="2990713" y="190677"/>
                  <a:pt x="2988732" y="205401"/>
                </a:cubicBezTo>
                <a:moveTo>
                  <a:pt x="2263186" y="121337"/>
                </a:moveTo>
                <a:cubicBezTo>
                  <a:pt x="2277157" y="106065"/>
                  <a:pt x="2297155" y="91093"/>
                  <a:pt x="2320937" y="71844"/>
                </a:cubicBezTo>
                <a:moveTo>
                  <a:pt x="1723268" y="144916"/>
                </a:moveTo>
                <a:cubicBezTo>
                  <a:pt x="1727370" y="129861"/>
                  <a:pt x="1738380" y="118268"/>
                  <a:pt x="1751210" y="102240"/>
                </a:cubicBezTo>
                <a:moveTo>
                  <a:pt x="1089642" y="159408"/>
                </a:moveTo>
                <a:cubicBezTo>
                  <a:pt x="1122469" y="163454"/>
                  <a:pt x="1153732" y="187575"/>
                  <a:pt x="1190823" y="200795"/>
                </a:cubicBezTo>
                <a:moveTo>
                  <a:pt x="321210" y="484765"/>
                </a:moveTo>
                <a:cubicBezTo>
                  <a:pt x="313625" y="471327"/>
                  <a:pt x="305790" y="457729"/>
                  <a:pt x="303543" y="441197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672554223">
                  <a:prstGeom prst="cloudCallou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Er jeg en bra nok student?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CDCA7DB-2521-43AC-B2B7-41DCCE25E3D7}"/>
              </a:ext>
            </a:extLst>
          </p:cNvPr>
          <p:cNvSpPr/>
          <p:nvPr/>
        </p:nvSpPr>
        <p:spPr>
          <a:xfrm>
            <a:off x="4657725" y="1690688"/>
            <a:ext cx="2876550" cy="1468437"/>
          </a:xfrm>
          <a:custGeom>
            <a:avLst/>
            <a:gdLst>
              <a:gd name="connsiteX0" fmla="*/ 0 w 2876550"/>
              <a:gd name="connsiteY0" fmla="*/ 0 h 1468437"/>
              <a:gd name="connsiteX1" fmla="*/ 632841 w 2876550"/>
              <a:gd name="connsiteY1" fmla="*/ 0 h 1468437"/>
              <a:gd name="connsiteX2" fmla="*/ 1150620 w 2876550"/>
              <a:gd name="connsiteY2" fmla="*/ 0 h 1468437"/>
              <a:gd name="connsiteX3" fmla="*/ 1639634 w 2876550"/>
              <a:gd name="connsiteY3" fmla="*/ 0 h 1468437"/>
              <a:gd name="connsiteX4" fmla="*/ 2186178 w 2876550"/>
              <a:gd name="connsiteY4" fmla="*/ 0 h 1468437"/>
              <a:gd name="connsiteX5" fmla="*/ 2876550 w 2876550"/>
              <a:gd name="connsiteY5" fmla="*/ 0 h 1468437"/>
              <a:gd name="connsiteX6" fmla="*/ 2876550 w 2876550"/>
              <a:gd name="connsiteY6" fmla="*/ 518848 h 1468437"/>
              <a:gd name="connsiteX7" fmla="*/ 2876550 w 2876550"/>
              <a:gd name="connsiteY7" fmla="*/ 1008327 h 1468437"/>
              <a:gd name="connsiteX8" fmla="*/ 2876550 w 2876550"/>
              <a:gd name="connsiteY8" fmla="*/ 1468437 h 1468437"/>
              <a:gd name="connsiteX9" fmla="*/ 2387537 w 2876550"/>
              <a:gd name="connsiteY9" fmla="*/ 1468437 h 1468437"/>
              <a:gd name="connsiteX10" fmla="*/ 1754696 w 2876550"/>
              <a:gd name="connsiteY10" fmla="*/ 1468437 h 1468437"/>
              <a:gd name="connsiteX11" fmla="*/ 1265682 w 2876550"/>
              <a:gd name="connsiteY11" fmla="*/ 1468437 h 1468437"/>
              <a:gd name="connsiteX12" fmla="*/ 690372 w 2876550"/>
              <a:gd name="connsiteY12" fmla="*/ 1468437 h 1468437"/>
              <a:gd name="connsiteX13" fmla="*/ 0 w 2876550"/>
              <a:gd name="connsiteY13" fmla="*/ 1468437 h 1468437"/>
              <a:gd name="connsiteX14" fmla="*/ 0 w 2876550"/>
              <a:gd name="connsiteY14" fmla="*/ 964274 h 1468437"/>
              <a:gd name="connsiteX15" fmla="*/ 0 w 2876550"/>
              <a:gd name="connsiteY15" fmla="*/ 460110 h 1468437"/>
              <a:gd name="connsiteX16" fmla="*/ 0 w 2876550"/>
              <a:gd name="connsiteY16" fmla="*/ 0 h 14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6550" h="1468437" fill="none" extrusionOk="0">
                <a:moveTo>
                  <a:pt x="0" y="0"/>
                </a:moveTo>
                <a:cubicBezTo>
                  <a:pt x="205042" y="-9296"/>
                  <a:pt x="435566" y="-5733"/>
                  <a:pt x="632841" y="0"/>
                </a:cubicBezTo>
                <a:cubicBezTo>
                  <a:pt x="830116" y="5733"/>
                  <a:pt x="998016" y="-19049"/>
                  <a:pt x="1150620" y="0"/>
                </a:cubicBezTo>
                <a:cubicBezTo>
                  <a:pt x="1303224" y="19049"/>
                  <a:pt x="1513715" y="-9507"/>
                  <a:pt x="1639634" y="0"/>
                </a:cubicBezTo>
                <a:cubicBezTo>
                  <a:pt x="1765553" y="9507"/>
                  <a:pt x="1947086" y="-4973"/>
                  <a:pt x="2186178" y="0"/>
                </a:cubicBezTo>
                <a:cubicBezTo>
                  <a:pt x="2425270" y="4973"/>
                  <a:pt x="2575431" y="-34027"/>
                  <a:pt x="2876550" y="0"/>
                </a:cubicBezTo>
                <a:cubicBezTo>
                  <a:pt x="2860958" y="135769"/>
                  <a:pt x="2876981" y="363661"/>
                  <a:pt x="2876550" y="518848"/>
                </a:cubicBezTo>
                <a:cubicBezTo>
                  <a:pt x="2876119" y="674035"/>
                  <a:pt x="2889983" y="870874"/>
                  <a:pt x="2876550" y="1008327"/>
                </a:cubicBezTo>
                <a:cubicBezTo>
                  <a:pt x="2863117" y="1145780"/>
                  <a:pt x="2853860" y="1302028"/>
                  <a:pt x="2876550" y="1468437"/>
                </a:cubicBezTo>
                <a:cubicBezTo>
                  <a:pt x="2703258" y="1485227"/>
                  <a:pt x="2536307" y="1487721"/>
                  <a:pt x="2387537" y="1468437"/>
                </a:cubicBezTo>
                <a:cubicBezTo>
                  <a:pt x="2238767" y="1449153"/>
                  <a:pt x="1973578" y="1474846"/>
                  <a:pt x="1754696" y="1468437"/>
                </a:cubicBezTo>
                <a:cubicBezTo>
                  <a:pt x="1535814" y="1462028"/>
                  <a:pt x="1505648" y="1447837"/>
                  <a:pt x="1265682" y="1468437"/>
                </a:cubicBezTo>
                <a:cubicBezTo>
                  <a:pt x="1025716" y="1489037"/>
                  <a:pt x="843846" y="1447040"/>
                  <a:pt x="690372" y="1468437"/>
                </a:cubicBezTo>
                <a:cubicBezTo>
                  <a:pt x="536898" y="1489835"/>
                  <a:pt x="343454" y="1496824"/>
                  <a:pt x="0" y="1468437"/>
                </a:cubicBezTo>
                <a:cubicBezTo>
                  <a:pt x="14009" y="1304328"/>
                  <a:pt x="20429" y="1149667"/>
                  <a:pt x="0" y="964274"/>
                </a:cubicBezTo>
                <a:cubicBezTo>
                  <a:pt x="-20429" y="778881"/>
                  <a:pt x="-12001" y="631330"/>
                  <a:pt x="0" y="460110"/>
                </a:cubicBezTo>
                <a:cubicBezTo>
                  <a:pt x="12001" y="288890"/>
                  <a:pt x="13380" y="167432"/>
                  <a:pt x="0" y="0"/>
                </a:cubicBezTo>
                <a:close/>
              </a:path>
              <a:path w="2876550" h="1468437" stroke="0" extrusionOk="0">
                <a:moveTo>
                  <a:pt x="0" y="0"/>
                </a:moveTo>
                <a:cubicBezTo>
                  <a:pt x="138893" y="18609"/>
                  <a:pt x="294375" y="16800"/>
                  <a:pt x="489014" y="0"/>
                </a:cubicBezTo>
                <a:cubicBezTo>
                  <a:pt x="683653" y="-16800"/>
                  <a:pt x="777566" y="-12093"/>
                  <a:pt x="1006793" y="0"/>
                </a:cubicBezTo>
                <a:cubicBezTo>
                  <a:pt x="1236020" y="12093"/>
                  <a:pt x="1390915" y="26777"/>
                  <a:pt x="1639634" y="0"/>
                </a:cubicBezTo>
                <a:cubicBezTo>
                  <a:pt x="1888353" y="-26777"/>
                  <a:pt x="1982042" y="11251"/>
                  <a:pt x="2214944" y="0"/>
                </a:cubicBezTo>
                <a:cubicBezTo>
                  <a:pt x="2447846" y="-11251"/>
                  <a:pt x="2576295" y="27426"/>
                  <a:pt x="2876550" y="0"/>
                </a:cubicBezTo>
                <a:cubicBezTo>
                  <a:pt x="2894498" y="125615"/>
                  <a:pt x="2854395" y="270575"/>
                  <a:pt x="2876550" y="504163"/>
                </a:cubicBezTo>
                <a:cubicBezTo>
                  <a:pt x="2898705" y="737751"/>
                  <a:pt x="2852410" y="838956"/>
                  <a:pt x="2876550" y="993642"/>
                </a:cubicBezTo>
                <a:cubicBezTo>
                  <a:pt x="2900690" y="1148328"/>
                  <a:pt x="2897615" y="1284781"/>
                  <a:pt x="2876550" y="1468437"/>
                </a:cubicBezTo>
                <a:cubicBezTo>
                  <a:pt x="2685561" y="1456011"/>
                  <a:pt x="2511004" y="1478715"/>
                  <a:pt x="2330006" y="1468437"/>
                </a:cubicBezTo>
                <a:cubicBezTo>
                  <a:pt x="2149008" y="1458159"/>
                  <a:pt x="1888075" y="1438991"/>
                  <a:pt x="1697165" y="1468437"/>
                </a:cubicBezTo>
                <a:cubicBezTo>
                  <a:pt x="1506255" y="1497883"/>
                  <a:pt x="1359748" y="1446688"/>
                  <a:pt x="1064324" y="1468437"/>
                </a:cubicBezTo>
                <a:cubicBezTo>
                  <a:pt x="768900" y="1490186"/>
                  <a:pt x="678507" y="1477642"/>
                  <a:pt x="517779" y="1468437"/>
                </a:cubicBezTo>
                <a:cubicBezTo>
                  <a:pt x="357052" y="1459232"/>
                  <a:pt x="242530" y="1492741"/>
                  <a:pt x="0" y="1468437"/>
                </a:cubicBezTo>
                <a:cubicBezTo>
                  <a:pt x="-9338" y="1291995"/>
                  <a:pt x="-15622" y="1084323"/>
                  <a:pt x="0" y="964274"/>
                </a:cubicBezTo>
                <a:cubicBezTo>
                  <a:pt x="15622" y="844225"/>
                  <a:pt x="3611" y="612956"/>
                  <a:pt x="0" y="460110"/>
                </a:cubicBezTo>
                <a:cubicBezTo>
                  <a:pt x="-3611" y="307264"/>
                  <a:pt x="-15722" y="11860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7872411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Har jeg drøftet? 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Hvordan kan jeg vite det? </a:t>
            </a:r>
          </a:p>
        </p:txBody>
      </p:sp>
    </p:spTree>
    <p:extLst>
      <p:ext uri="{BB962C8B-B14F-4D97-AF65-F5344CB8AC3E}">
        <p14:creationId xmlns:p14="http://schemas.microsoft.com/office/powerpoint/2010/main" val="157293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85F7CE-D511-4E3A-AD91-A2864B53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B050"/>
                </a:solidFill>
              </a:rPr>
              <a:t>Fra videregående til høyere utdanning: </a:t>
            </a:r>
            <a:br>
              <a:rPr lang="nb-NO" dirty="0">
                <a:solidFill>
                  <a:srgbClr val="00B050"/>
                </a:solidFill>
              </a:rPr>
            </a:br>
            <a:r>
              <a:rPr lang="nb-NO" dirty="0">
                <a:solidFill>
                  <a:srgbClr val="00B050"/>
                </a:solidFill>
              </a:rPr>
              <a:t>satt på spissen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858A89A-7A55-4389-AE30-05991240F5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b-NO" sz="2900" b="1" dirty="0"/>
              <a:t>Videregående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2900" dirty="0"/>
              <a:t>Vise at du har lest / forberedt deg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2900" dirty="0"/>
              <a:t>Få med </a:t>
            </a:r>
            <a:r>
              <a:rPr lang="nb-NO" sz="2900" b="1" dirty="0"/>
              <a:t>mest mulig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2900" dirty="0"/>
              <a:t>Skriver til læreren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2900" dirty="0"/>
              <a:t>Forhåpentligvis har du forstått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2900" dirty="0"/>
              <a:t>Argumentere </a:t>
            </a:r>
            <a:r>
              <a:rPr lang="nb-NO" sz="2900" b="1" dirty="0"/>
              <a:t>for og imot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2900" dirty="0"/>
              <a:t>Oppgi kilder  </a:t>
            </a:r>
          </a:p>
          <a:p>
            <a:pPr marL="0" indent="0">
              <a:lnSpc>
                <a:spcPct val="170000"/>
              </a:lnSpc>
              <a:buNone/>
            </a:pPr>
            <a:endParaRPr lang="nb-NO" sz="18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1F6384D-119D-4F99-BB07-48A4AEB495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b="1" dirty="0"/>
              <a:t>Universitetet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/>
              <a:t>Ikke ta med alt, men </a:t>
            </a:r>
            <a:r>
              <a:rPr lang="nb-NO" b="1" dirty="0"/>
              <a:t>velge</a:t>
            </a:r>
            <a:r>
              <a:rPr lang="nb-NO" dirty="0"/>
              <a:t> det vesentligste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b="1" dirty="0"/>
              <a:t>Svare</a:t>
            </a:r>
            <a:r>
              <a:rPr lang="nb-NO" dirty="0"/>
              <a:t> på oppgaven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/>
              <a:t>Vise at du har </a:t>
            </a:r>
            <a:r>
              <a:rPr lang="nb-NO" b="1" dirty="0"/>
              <a:t>forstått og kan prioritere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b="1" dirty="0"/>
              <a:t>Bruke begreper, argumentere, drøfte og ta stilling </a:t>
            </a:r>
            <a:r>
              <a:rPr lang="nb-NO" dirty="0"/>
              <a:t>(ikke bare for og imot)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/>
              <a:t>Større krav til språklig klarhet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/>
              <a:t>Stoffet skal</a:t>
            </a:r>
            <a:r>
              <a:rPr lang="nb-NO" b="1" dirty="0"/>
              <a:t> forklares </a:t>
            </a:r>
            <a:r>
              <a:rPr lang="nb-NO" dirty="0">
                <a:sym typeface="Wingdings" panose="05000000000000000000" pitchFamily="2" charset="2"/>
              </a:rPr>
              <a:t> Bruk bare ord og uttrykk du forstår selv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sym typeface="Wingdings" panose="05000000000000000000" pitchFamily="2" charset="2"/>
              </a:rPr>
              <a:t>Gå i </a:t>
            </a:r>
            <a:r>
              <a:rPr lang="nb-NO" b="1" dirty="0">
                <a:sym typeface="Wingdings" panose="05000000000000000000" pitchFamily="2" charset="2"/>
              </a:rPr>
              <a:t>samtale</a:t>
            </a:r>
            <a:r>
              <a:rPr lang="nb-NO" dirty="0">
                <a:sym typeface="Wingdings" panose="05000000000000000000" pitchFamily="2" charset="2"/>
              </a:rPr>
              <a:t> med kildene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658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5C85BD4-2E39-48E8-9C7F-A0406589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3400" b="1"/>
              <a:t>Fra hvordan til hvorfor </a:t>
            </a:r>
            <a:br>
              <a:rPr lang="nb-NO" sz="3400"/>
            </a:br>
            <a:r>
              <a:rPr lang="nb-NO" sz="3400"/>
              <a:t>(ytre vs indre motivasjon)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D79112-43CC-436F-AF38-399CE717E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dirty="0"/>
              <a:t>Fagene som en uendelig samtale: </a:t>
            </a:r>
          </a:p>
          <a:p>
            <a:pPr lvl="1"/>
            <a:r>
              <a:rPr lang="nb-NO" sz="1400" dirty="0"/>
              <a:t>Vi er interesserte i dine faglig begrunnede meninger</a:t>
            </a:r>
          </a:p>
          <a:p>
            <a:pPr lvl="1"/>
            <a:r>
              <a:rPr lang="nb-NO" sz="1400" dirty="0"/>
              <a:t>Kildehenvisninger dreier seg ikke først og fremst om kontroll, men gir andre anledning til å lese mer </a:t>
            </a:r>
          </a:p>
          <a:p>
            <a:pPr marL="0" indent="0">
              <a:buNone/>
            </a:pPr>
            <a:r>
              <a:rPr lang="nb-NO" sz="1400" dirty="0"/>
              <a:t>Overfokus på </a:t>
            </a:r>
            <a:r>
              <a:rPr lang="nb-NO" sz="1400" dirty="0" err="1"/>
              <a:t>teknikaliteter</a:t>
            </a:r>
            <a:r>
              <a:rPr lang="nb-NO" sz="1400" dirty="0"/>
              <a:t>: Siden det nå er mulig å kopiere referansen, er det kanskje ingen grunn til å </a:t>
            </a:r>
            <a:r>
              <a:rPr lang="nb-NO" sz="1400" i="1" dirty="0"/>
              <a:t>lære seg</a:t>
            </a:r>
            <a:r>
              <a:rPr lang="nb-NO" sz="1400" dirty="0"/>
              <a:t> APA?</a:t>
            </a:r>
          </a:p>
          <a:p>
            <a:pPr marL="0" indent="0">
              <a:buNone/>
            </a:pPr>
            <a:r>
              <a:rPr lang="nb-NO" sz="1400" dirty="0"/>
              <a:t>Oppstyltet språk: det viktigste er å forklare for en leser, ikke å skrive ‘fint’</a:t>
            </a:r>
          </a:p>
          <a:p>
            <a:pPr marL="0" indent="0">
              <a:buNone/>
            </a:pPr>
            <a:r>
              <a:rPr lang="nb-NO" sz="1400" dirty="0"/>
              <a:t>Plagiatspørsmålet: gjengi versus </a:t>
            </a:r>
            <a:r>
              <a:rPr lang="nb-NO" sz="1400" i="1" dirty="0"/>
              <a:t>bruke</a:t>
            </a:r>
            <a:r>
              <a:rPr lang="nb-NO" sz="1400" dirty="0"/>
              <a:t> </a:t>
            </a:r>
          </a:p>
          <a:p>
            <a:pPr marL="0" indent="0">
              <a:buNone/>
            </a:pPr>
            <a:r>
              <a:rPr lang="nb-NO" sz="1400" dirty="0"/>
              <a:t> </a:t>
            </a:r>
          </a:p>
        </p:txBody>
      </p:sp>
      <p:pic>
        <p:nvPicPr>
          <p:cNvPr id="5" name="Bilde 4" descr="Et bilde som inneholder person, innendørs, personer, gruppe&#10;&#10;Automatisk generert beskrivelse">
            <a:extLst>
              <a:ext uri="{FF2B5EF4-FFF2-40B4-BE49-F238E27FC236}">
                <a16:creationId xmlns:a16="http://schemas.microsoft.com/office/drawing/2014/main" id="{B71B1FB7-E869-4277-BBFE-F512A10AD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38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E75D968-9CD1-4468-863C-5869DD945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70779"/>
            <a:ext cx="10905066" cy="47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7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271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Hva vil det si å være studieforberedt?  </vt:lpstr>
      <vt:lpstr>www.ub.uio.no/skrivesenter </vt:lpstr>
      <vt:lpstr>Nye studenter lurer på …</vt:lpstr>
      <vt:lpstr>Fra videregående til høyere utdanning:  satt på spissen </vt:lpstr>
      <vt:lpstr>Fra hvordan til hvorfor  (ytre vs indre motivasjon)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Faglig-pedagogisk dag</dc:title>
  <dc:creator>Ingerid Straume</dc:creator>
  <cp:lastModifiedBy>Stine Øfsdahl</cp:lastModifiedBy>
  <cp:revision>3</cp:revision>
  <dcterms:created xsi:type="dcterms:W3CDTF">2022-10-26T09:42:42Z</dcterms:created>
  <dcterms:modified xsi:type="dcterms:W3CDTF">2023-03-08T11:07:41Z</dcterms:modified>
</cp:coreProperties>
</file>