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3" r:id="rId3"/>
    <p:sldId id="287" r:id="rId4"/>
    <p:sldId id="289" r:id="rId5"/>
    <p:sldId id="260" r:id="rId6"/>
    <p:sldId id="283" r:id="rId7"/>
    <p:sldId id="276" r:id="rId8"/>
    <p:sldId id="292" r:id="rId9"/>
    <p:sldId id="262" r:id="rId10"/>
    <p:sldId id="261" r:id="rId1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0000FF"/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3535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CA2E8-9A3D-4EAD-800D-5A03D4B3AE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085C59D-A672-4391-B6A1-59CAB39BA1B9}">
      <dgm:prSet phldrT="[Tekst]"/>
      <dgm:spPr>
        <a:solidFill>
          <a:srgbClr val="66CCFF"/>
        </a:solidFill>
      </dgm:spPr>
      <dgm:t>
        <a:bodyPr/>
        <a:lstStyle/>
        <a:p>
          <a:r>
            <a:rPr lang="nb-NO" b="1" dirty="0" smtClean="0"/>
            <a:t>Norske utenriksstasjoner</a:t>
          </a:r>
          <a:endParaRPr lang="nb-NO" b="1" dirty="0"/>
        </a:p>
      </dgm:t>
    </dgm:pt>
    <dgm:pt modelId="{0F50B7AF-0D5D-4FE3-AB78-F36807CAEF77}" type="parTrans" cxnId="{ACE5A9BC-E4AD-42E6-8684-0D858804CE27}">
      <dgm:prSet/>
      <dgm:spPr/>
      <dgm:t>
        <a:bodyPr/>
        <a:lstStyle/>
        <a:p>
          <a:endParaRPr lang="nb-NO"/>
        </a:p>
      </dgm:t>
    </dgm:pt>
    <dgm:pt modelId="{5D870435-2124-4FE9-8545-BAC37F950D2B}" type="sibTrans" cxnId="{ACE5A9BC-E4AD-42E6-8684-0D858804CE27}">
      <dgm:prSet/>
      <dgm:spPr/>
      <dgm:t>
        <a:bodyPr/>
        <a:lstStyle/>
        <a:p>
          <a:endParaRPr lang="nb-NO"/>
        </a:p>
      </dgm:t>
    </dgm:pt>
    <dgm:pt modelId="{9E1FB7E0-577E-4EDC-A429-D447A60EE2DA}">
      <dgm:prSet phldrT="[Tekst]"/>
      <dgm:spPr>
        <a:solidFill>
          <a:srgbClr val="66CCFF"/>
        </a:solidFill>
      </dgm:spPr>
      <dgm:t>
        <a:bodyPr/>
        <a:lstStyle/>
        <a:p>
          <a:r>
            <a:rPr lang="nb-NO" dirty="0" smtClean="0"/>
            <a:t>Søknad via institutt og fakultet innen 1. mars. </a:t>
          </a:r>
          <a:endParaRPr lang="nb-NO" dirty="0"/>
        </a:p>
      </dgm:t>
    </dgm:pt>
    <dgm:pt modelId="{01FE2A37-F4B7-4389-995F-511DABC51CE6}" type="parTrans" cxnId="{A476594D-1D12-4DCB-919A-534A64F06E17}">
      <dgm:prSet/>
      <dgm:spPr/>
      <dgm:t>
        <a:bodyPr/>
        <a:lstStyle/>
        <a:p>
          <a:endParaRPr lang="nb-NO"/>
        </a:p>
      </dgm:t>
    </dgm:pt>
    <dgm:pt modelId="{B7936263-3C45-4682-8F1B-95D969D8A97E}" type="sibTrans" cxnId="{A476594D-1D12-4DCB-919A-534A64F06E17}">
      <dgm:prSet/>
      <dgm:spPr/>
      <dgm:t>
        <a:bodyPr/>
        <a:lstStyle/>
        <a:p>
          <a:endParaRPr lang="nb-NO"/>
        </a:p>
      </dgm:t>
    </dgm:pt>
    <dgm:pt modelId="{6CA7610D-F89B-4B5F-95AB-0F199D4C63BF}">
      <dgm:prSet phldrT="[Tekst]"/>
      <dgm:spPr>
        <a:solidFill>
          <a:srgbClr val="00B050"/>
        </a:solidFill>
      </dgm:spPr>
      <dgm:t>
        <a:bodyPr/>
        <a:lstStyle/>
        <a:p>
          <a:r>
            <a:rPr lang="nb-NO" b="1" dirty="0" smtClean="0"/>
            <a:t>NGO, bedrift eller annen virksomhet</a:t>
          </a:r>
          <a:endParaRPr lang="nb-NO" b="1" dirty="0"/>
        </a:p>
      </dgm:t>
    </dgm:pt>
    <dgm:pt modelId="{5FC3513E-8606-4DCC-BBFC-579B377CB2BC}" type="parTrans" cxnId="{C197D976-9E6B-49FA-BA10-635F0BDC78B1}">
      <dgm:prSet/>
      <dgm:spPr/>
      <dgm:t>
        <a:bodyPr/>
        <a:lstStyle/>
        <a:p>
          <a:endParaRPr lang="nb-NO"/>
        </a:p>
      </dgm:t>
    </dgm:pt>
    <dgm:pt modelId="{AEA377EA-B56D-4202-B40C-519F8D51B8B0}" type="sibTrans" cxnId="{C197D976-9E6B-49FA-BA10-635F0BDC78B1}">
      <dgm:prSet/>
      <dgm:spPr/>
      <dgm:t>
        <a:bodyPr/>
        <a:lstStyle/>
        <a:p>
          <a:endParaRPr lang="nb-NO"/>
        </a:p>
      </dgm:t>
    </dgm:pt>
    <dgm:pt modelId="{A635E06A-AF4A-4A0C-98B4-82BB9D75CF34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 smtClean="0"/>
            <a:t>Du må selv finne praksisplass</a:t>
          </a:r>
          <a:endParaRPr lang="nb-NO" dirty="0"/>
        </a:p>
      </dgm:t>
    </dgm:pt>
    <dgm:pt modelId="{9F93948F-C8EF-4C6F-860E-263DB820BCEB}" type="parTrans" cxnId="{FFA6EA2A-26B3-48B8-AD93-04D366222BD1}">
      <dgm:prSet/>
      <dgm:spPr/>
      <dgm:t>
        <a:bodyPr/>
        <a:lstStyle/>
        <a:p>
          <a:endParaRPr lang="nb-NO"/>
        </a:p>
      </dgm:t>
    </dgm:pt>
    <dgm:pt modelId="{15953225-F854-4D70-A490-344F811CDC9A}" type="sibTrans" cxnId="{FFA6EA2A-26B3-48B8-AD93-04D366222BD1}">
      <dgm:prSet/>
      <dgm:spPr/>
      <dgm:t>
        <a:bodyPr/>
        <a:lstStyle/>
        <a:p>
          <a:endParaRPr lang="nb-NO"/>
        </a:p>
      </dgm:t>
    </dgm:pt>
    <dgm:pt modelId="{7C5E48EF-E000-421B-A584-09D19C7A124F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 smtClean="0"/>
            <a:t>Praksisplass må godkjennes og kontrakt skrives</a:t>
          </a:r>
          <a:endParaRPr lang="nb-NO" dirty="0"/>
        </a:p>
      </dgm:t>
    </dgm:pt>
    <dgm:pt modelId="{4DBB723D-E584-4FD5-84CD-A720167E4D31}" type="parTrans" cxnId="{110A71E9-72D3-4390-B760-362ACE8D6730}">
      <dgm:prSet/>
      <dgm:spPr/>
      <dgm:t>
        <a:bodyPr/>
        <a:lstStyle/>
        <a:p>
          <a:endParaRPr lang="nb-NO"/>
        </a:p>
      </dgm:t>
    </dgm:pt>
    <dgm:pt modelId="{B0E7F2F9-38B2-4B81-B6A7-8DA1F6719C9A}" type="sibTrans" cxnId="{110A71E9-72D3-4390-B760-362ACE8D6730}">
      <dgm:prSet/>
      <dgm:spPr/>
      <dgm:t>
        <a:bodyPr/>
        <a:lstStyle/>
        <a:p>
          <a:endParaRPr lang="nb-NO"/>
        </a:p>
      </dgm:t>
    </dgm:pt>
    <dgm:pt modelId="{2C1FD570-136E-4F50-BDA3-514885AF1C39}">
      <dgm:prSet phldrT="[Tekst]"/>
      <dgm:spPr>
        <a:solidFill>
          <a:srgbClr val="66CCFF"/>
        </a:solidFill>
      </dgm:spPr>
      <dgm:t>
        <a:bodyPr/>
        <a:lstStyle/>
        <a:p>
          <a:r>
            <a:rPr lang="nb-NO" dirty="0" smtClean="0"/>
            <a:t>Språk-, område-, kommunikasjonsferdigheter</a:t>
          </a:r>
          <a:endParaRPr lang="nb-NO" dirty="0"/>
        </a:p>
      </dgm:t>
    </dgm:pt>
    <dgm:pt modelId="{2D79B550-170A-4F1D-ACD3-9F5F12FA383F}" type="parTrans" cxnId="{3F7BF8FC-99FE-4B2D-8275-EB9240922793}">
      <dgm:prSet/>
      <dgm:spPr/>
      <dgm:t>
        <a:bodyPr/>
        <a:lstStyle/>
        <a:p>
          <a:endParaRPr lang="nb-NO"/>
        </a:p>
      </dgm:t>
    </dgm:pt>
    <dgm:pt modelId="{73681442-FE22-403E-BEA2-4A7962B678B3}" type="sibTrans" cxnId="{3F7BF8FC-99FE-4B2D-8275-EB9240922793}">
      <dgm:prSet/>
      <dgm:spPr/>
      <dgm:t>
        <a:bodyPr/>
        <a:lstStyle/>
        <a:p>
          <a:endParaRPr lang="nb-NO"/>
        </a:p>
      </dgm:t>
    </dgm:pt>
    <dgm:pt modelId="{A00EA2D5-BBCA-4AB5-9A2A-C27812027926}" type="pres">
      <dgm:prSet presAssocID="{7A4CA2E8-9A3D-4EAD-800D-5A03D4B3AE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F86B21-DF22-45E0-9A5D-F3A93C8E7F13}" type="pres">
      <dgm:prSet presAssocID="{A085C59D-A672-4391-B6A1-59CAB39BA1B9}" presName="comp" presStyleCnt="0"/>
      <dgm:spPr/>
    </dgm:pt>
    <dgm:pt modelId="{72FCFD29-183F-4D6F-9162-DBDED0D6AF5E}" type="pres">
      <dgm:prSet presAssocID="{A085C59D-A672-4391-B6A1-59CAB39BA1B9}" presName="box" presStyleLbl="node1" presStyleIdx="0" presStyleCnt="2"/>
      <dgm:spPr/>
      <dgm:t>
        <a:bodyPr/>
        <a:lstStyle/>
        <a:p>
          <a:endParaRPr lang="nb-NO"/>
        </a:p>
      </dgm:t>
    </dgm:pt>
    <dgm:pt modelId="{77205793-CBFD-4E81-94CC-5C9BC00ED69E}" type="pres">
      <dgm:prSet presAssocID="{A085C59D-A672-4391-B6A1-59CAB39BA1B9}" presName="img" presStyleLbl="fgImgPlace1" presStyleIdx="0" presStyleCnt="2" custScaleX="73845" custScaleY="61133"/>
      <dgm:spPr/>
    </dgm:pt>
    <dgm:pt modelId="{4DAFF39F-26D3-4B42-804D-082230611782}" type="pres">
      <dgm:prSet presAssocID="{A085C59D-A672-4391-B6A1-59CAB39BA1B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DDB41D6-7CB3-4003-9785-418801D5E022}" type="pres">
      <dgm:prSet presAssocID="{5D870435-2124-4FE9-8545-BAC37F950D2B}" presName="spacer" presStyleCnt="0"/>
      <dgm:spPr/>
    </dgm:pt>
    <dgm:pt modelId="{F9931050-C17A-43BF-9878-3D3A7F71287A}" type="pres">
      <dgm:prSet presAssocID="{6CA7610D-F89B-4B5F-95AB-0F199D4C63BF}" presName="comp" presStyleCnt="0"/>
      <dgm:spPr/>
    </dgm:pt>
    <dgm:pt modelId="{6DB506BF-191B-45B3-A9AA-FBD18EE5E75B}" type="pres">
      <dgm:prSet presAssocID="{6CA7610D-F89B-4B5F-95AB-0F199D4C63BF}" presName="box" presStyleLbl="node1" presStyleIdx="1" presStyleCnt="2"/>
      <dgm:spPr/>
      <dgm:t>
        <a:bodyPr/>
        <a:lstStyle/>
        <a:p>
          <a:endParaRPr lang="nb-NO"/>
        </a:p>
      </dgm:t>
    </dgm:pt>
    <dgm:pt modelId="{E3641F8E-B805-49BE-9AAD-4363D70B2D74}" type="pres">
      <dgm:prSet presAssocID="{6CA7610D-F89B-4B5F-95AB-0F199D4C63BF}" presName="img" presStyleLbl="fgImgPlace1" presStyleIdx="1" presStyleCnt="2" custScaleX="79710" custScaleY="59376" custLinFactNeighborX="1147"/>
      <dgm:spPr/>
    </dgm:pt>
    <dgm:pt modelId="{D62F0647-8382-4DEA-80DF-7B176A692CC1}" type="pres">
      <dgm:prSet presAssocID="{6CA7610D-F89B-4B5F-95AB-0F199D4C63B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F7BF8FC-99FE-4B2D-8275-EB9240922793}" srcId="{A085C59D-A672-4391-B6A1-59CAB39BA1B9}" destId="{2C1FD570-136E-4F50-BDA3-514885AF1C39}" srcOrd="0" destOrd="0" parTransId="{2D79B550-170A-4F1D-ACD3-9F5F12FA383F}" sibTransId="{73681442-FE22-403E-BEA2-4A7962B678B3}"/>
    <dgm:cxn modelId="{FFA6EA2A-26B3-48B8-AD93-04D366222BD1}" srcId="{6CA7610D-F89B-4B5F-95AB-0F199D4C63BF}" destId="{A635E06A-AF4A-4A0C-98B4-82BB9D75CF34}" srcOrd="0" destOrd="0" parTransId="{9F93948F-C8EF-4C6F-860E-263DB820BCEB}" sibTransId="{15953225-F854-4D70-A490-344F811CDC9A}"/>
    <dgm:cxn modelId="{A476594D-1D12-4DCB-919A-534A64F06E17}" srcId="{A085C59D-A672-4391-B6A1-59CAB39BA1B9}" destId="{9E1FB7E0-577E-4EDC-A429-D447A60EE2DA}" srcOrd="1" destOrd="0" parTransId="{01FE2A37-F4B7-4389-995F-511DABC51CE6}" sibTransId="{B7936263-3C45-4682-8F1B-95D969D8A97E}"/>
    <dgm:cxn modelId="{DCBF583F-A5C6-403B-A31F-298DA5F7AED7}" type="presOf" srcId="{6CA7610D-F89B-4B5F-95AB-0F199D4C63BF}" destId="{D62F0647-8382-4DEA-80DF-7B176A692CC1}" srcOrd="1" destOrd="0" presId="urn:microsoft.com/office/officeart/2005/8/layout/vList4"/>
    <dgm:cxn modelId="{71D2755C-D42A-4B1D-B9A3-F5FE76BA9E77}" type="presOf" srcId="{6CA7610D-F89B-4B5F-95AB-0F199D4C63BF}" destId="{6DB506BF-191B-45B3-A9AA-FBD18EE5E75B}" srcOrd="0" destOrd="0" presId="urn:microsoft.com/office/officeart/2005/8/layout/vList4"/>
    <dgm:cxn modelId="{404C2753-02D1-4EE4-AC9F-E1C9D8797995}" type="presOf" srcId="{7A4CA2E8-9A3D-4EAD-800D-5A03D4B3AEB3}" destId="{A00EA2D5-BBCA-4AB5-9A2A-C27812027926}" srcOrd="0" destOrd="0" presId="urn:microsoft.com/office/officeart/2005/8/layout/vList4"/>
    <dgm:cxn modelId="{BF8B890D-C568-4178-AC4E-5E705EF4BF97}" type="presOf" srcId="{A635E06A-AF4A-4A0C-98B4-82BB9D75CF34}" destId="{D62F0647-8382-4DEA-80DF-7B176A692CC1}" srcOrd="1" destOrd="1" presId="urn:microsoft.com/office/officeart/2005/8/layout/vList4"/>
    <dgm:cxn modelId="{DAAB3CF9-5737-44C2-A9A3-81773D4657B7}" type="presOf" srcId="{A085C59D-A672-4391-B6A1-59CAB39BA1B9}" destId="{4DAFF39F-26D3-4B42-804D-082230611782}" srcOrd="1" destOrd="0" presId="urn:microsoft.com/office/officeart/2005/8/layout/vList4"/>
    <dgm:cxn modelId="{40A9BE97-9245-4C7D-B898-F57807C1B691}" type="presOf" srcId="{9E1FB7E0-577E-4EDC-A429-D447A60EE2DA}" destId="{72FCFD29-183F-4D6F-9162-DBDED0D6AF5E}" srcOrd="0" destOrd="2" presId="urn:microsoft.com/office/officeart/2005/8/layout/vList4"/>
    <dgm:cxn modelId="{3682DCCE-C81C-4DBE-BF25-BDA2B161DEFD}" type="presOf" srcId="{A635E06A-AF4A-4A0C-98B4-82BB9D75CF34}" destId="{6DB506BF-191B-45B3-A9AA-FBD18EE5E75B}" srcOrd="0" destOrd="1" presId="urn:microsoft.com/office/officeart/2005/8/layout/vList4"/>
    <dgm:cxn modelId="{1F21764E-1EB6-40FF-BF1A-40551ECECD75}" type="presOf" srcId="{2C1FD570-136E-4F50-BDA3-514885AF1C39}" destId="{4DAFF39F-26D3-4B42-804D-082230611782}" srcOrd="1" destOrd="1" presId="urn:microsoft.com/office/officeart/2005/8/layout/vList4"/>
    <dgm:cxn modelId="{6222F45A-6AB6-4809-B357-47FB2A4BDB3C}" type="presOf" srcId="{A085C59D-A672-4391-B6A1-59CAB39BA1B9}" destId="{72FCFD29-183F-4D6F-9162-DBDED0D6AF5E}" srcOrd="0" destOrd="0" presId="urn:microsoft.com/office/officeart/2005/8/layout/vList4"/>
    <dgm:cxn modelId="{0B908E2B-BFA0-42FC-B7FE-9E9FF73DBF4E}" type="presOf" srcId="{9E1FB7E0-577E-4EDC-A429-D447A60EE2DA}" destId="{4DAFF39F-26D3-4B42-804D-082230611782}" srcOrd="1" destOrd="2" presId="urn:microsoft.com/office/officeart/2005/8/layout/vList4"/>
    <dgm:cxn modelId="{C197D976-9E6B-49FA-BA10-635F0BDC78B1}" srcId="{7A4CA2E8-9A3D-4EAD-800D-5A03D4B3AEB3}" destId="{6CA7610D-F89B-4B5F-95AB-0F199D4C63BF}" srcOrd="1" destOrd="0" parTransId="{5FC3513E-8606-4DCC-BBFC-579B377CB2BC}" sibTransId="{AEA377EA-B56D-4202-B40C-519F8D51B8B0}"/>
    <dgm:cxn modelId="{ACE5A9BC-E4AD-42E6-8684-0D858804CE27}" srcId="{7A4CA2E8-9A3D-4EAD-800D-5A03D4B3AEB3}" destId="{A085C59D-A672-4391-B6A1-59CAB39BA1B9}" srcOrd="0" destOrd="0" parTransId="{0F50B7AF-0D5D-4FE3-AB78-F36807CAEF77}" sibTransId="{5D870435-2124-4FE9-8545-BAC37F950D2B}"/>
    <dgm:cxn modelId="{58A3E522-F35E-4EDB-8F91-F93C0D28B87E}" type="presOf" srcId="{2C1FD570-136E-4F50-BDA3-514885AF1C39}" destId="{72FCFD29-183F-4D6F-9162-DBDED0D6AF5E}" srcOrd="0" destOrd="1" presId="urn:microsoft.com/office/officeart/2005/8/layout/vList4"/>
    <dgm:cxn modelId="{110A71E9-72D3-4390-B760-362ACE8D6730}" srcId="{6CA7610D-F89B-4B5F-95AB-0F199D4C63BF}" destId="{7C5E48EF-E000-421B-A584-09D19C7A124F}" srcOrd="1" destOrd="0" parTransId="{4DBB723D-E584-4FD5-84CD-A720167E4D31}" sibTransId="{B0E7F2F9-38B2-4B81-B6A7-8DA1F6719C9A}"/>
    <dgm:cxn modelId="{4A1065A9-8C47-46C2-AE49-AB43950D4568}" type="presOf" srcId="{7C5E48EF-E000-421B-A584-09D19C7A124F}" destId="{D62F0647-8382-4DEA-80DF-7B176A692CC1}" srcOrd="1" destOrd="2" presId="urn:microsoft.com/office/officeart/2005/8/layout/vList4"/>
    <dgm:cxn modelId="{DA828E57-D2A7-47D6-88C1-7444B2CE6BA0}" type="presOf" srcId="{7C5E48EF-E000-421B-A584-09D19C7A124F}" destId="{6DB506BF-191B-45B3-A9AA-FBD18EE5E75B}" srcOrd="0" destOrd="2" presId="urn:microsoft.com/office/officeart/2005/8/layout/vList4"/>
    <dgm:cxn modelId="{24E8604A-96D0-4DD5-8523-69F361C94BB0}" type="presParOf" srcId="{A00EA2D5-BBCA-4AB5-9A2A-C27812027926}" destId="{17F86B21-DF22-45E0-9A5D-F3A93C8E7F13}" srcOrd="0" destOrd="0" presId="urn:microsoft.com/office/officeart/2005/8/layout/vList4"/>
    <dgm:cxn modelId="{476651D5-2B24-450A-90B6-7A7A09AD0D22}" type="presParOf" srcId="{17F86B21-DF22-45E0-9A5D-F3A93C8E7F13}" destId="{72FCFD29-183F-4D6F-9162-DBDED0D6AF5E}" srcOrd="0" destOrd="0" presId="urn:microsoft.com/office/officeart/2005/8/layout/vList4"/>
    <dgm:cxn modelId="{84C2DB0E-FA38-4D6F-A97B-3946983DFEB5}" type="presParOf" srcId="{17F86B21-DF22-45E0-9A5D-F3A93C8E7F13}" destId="{77205793-CBFD-4E81-94CC-5C9BC00ED69E}" srcOrd="1" destOrd="0" presId="urn:microsoft.com/office/officeart/2005/8/layout/vList4"/>
    <dgm:cxn modelId="{0DBC215F-A7A9-45D6-9797-F1AA5328141C}" type="presParOf" srcId="{17F86B21-DF22-45E0-9A5D-F3A93C8E7F13}" destId="{4DAFF39F-26D3-4B42-804D-082230611782}" srcOrd="2" destOrd="0" presId="urn:microsoft.com/office/officeart/2005/8/layout/vList4"/>
    <dgm:cxn modelId="{93F87FE7-31E5-4316-9AB4-7C45C10ED2C5}" type="presParOf" srcId="{A00EA2D5-BBCA-4AB5-9A2A-C27812027926}" destId="{2DDB41D6-7CB3-4003-9785-418801D5E022}" srcOrd="1" destOrd="0" presId="urn:microsoft.com/office/officeart/2005/8/layout/vList4"/>
    <dgm:cxn modelId="{1AAF2F2D-7CC4-4862-9B82-9BC151E3CE39}" type="presParOf" srcId="{A00EA2D5-BBCA-4AB5-9A2A-C27812027926}" destId="{F9931050-C17A-43BF-9878-3D3A7F71287A}" srcOrd="2" destOrd="0" presId="urn:microsoft.com/office/officeart/2005/8/layout/vList4"/>
    <dgm:cxn modelId="{B176FD0E-FF3D-49A3-A7D9-15B40CB849FD}" type="presParOf" srcId="{F9931050-C17A-43BF-9878-3D3A7F71287A}" destId="{6DB506BF-191B-45B3-A9AA-FBD18EE5E75B}" srcOrd="0" destOrd="0" presId="urn:microsoft.com/office/officeart/2005/8/layout/vList4"/>
    <dgm:cxn modelId="{6FADC4E9-9E0F-457E-B39F-7FF6492F886D}" type="presParOf" srcId="{F9931050-C17A-43BF-9878-3D3A7F71287A}" destId="{E3641F8E-B805-49BE-9AAD-4363D70B2D74}" srcOrd="1" destOrd="0" presId="urn:microsoft.com/office/officeart/2005/8/layout/vList4"/>
    <dgm:cxn modelId="{078E245B-0BB8-4C10-91FC-B5945742D6F0}" type="presParOf" srcId="{F9931050-C17A-43BF-9878-3D3A7F71287A}" destId="{D62F0647-8382-4DEA-80DF-7B176A692C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CBD07-251A-40AA-8A66-AE0339E735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7AFF396-D579-4D16-855E-8F19D601047B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2200" b="1" dirty="0" smtClean="0">
              <a:solidFill>
                <a:schemeClr val="tx1"/>
              </a:solidFill>
            </a:rPr>
            <a:t>Asia- og </a:t>
          </a:r>
          <a:r>
            <a:rPr lang="nb-NO" sz="2400" b="1" dirty="0" smtClean="0">
              <a:solidFill>
                <a:schemeClr val="tx1"/>
              </a:solidFill>
            </a:rPr>
            <a:t>Midtøsten-studier</a:t>
          </a:r>
          <a:endParaRPr lang="nb-NO" sz="2400" dirty="0">
            <a:solidFill>
              <a:schemeClr val="tx1"/>
            </a:solidFill>
          </a:endParaRPr>
        </a:p>
      </dgm:t>
    </dgm:pt>
    <dgm:pt modelId="{61BA13D0-2B0A-4EC7-B251-245489BBF09B}" type="parTrans" cxnId="{E305C888-B3FC-48DA-915A-40347C3785AE}">
      <dgm:prSet/>
      <dgm:spPr/>
      <dgm:t>
        <a:bodyPr/>
        <a:lstStyle/>
        <a:p>
          <a:endParaRPr lang="nb-NO"/>
        </a:p>
      </dgm:t>
    </dgm:pt>
    <dgm:pt modelId="{37174005-F845-4245-95B2-67BBBF5A76CB}" type="sibTrans" cxnId="{E305C888-B3FC-48DA-915A-40347C3785AE}">
      <dgm:prSet/>
      <dgm:spPr/>
      <dgm:t>
        <a:bodyPr/>
        <a:lstStyle/>
        <a:p>
          <a:endParaRPr lang="nb-NO"/>
        </a:p>
      </dgm:t>
    </dgm:pt>
    <dgm:pt modelId="{C743ED96-3E94-41C1-ACBE-6F768082822A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Statoil, Kairo</a:t>
          </a:r>
          <a:endParaRPr lang="nb-NO" sz="1200" dirty="0">
            <a:solidFill>
              <a:schemeClr val="tx1"/>
            </a:solidFill>
          </a:endParaRPr>
        </a:p>
      </dgm:t>
    </dgm:pt>
    <dgm:pt modelId="{4ED10192-F4B0-4640-AFA2-6E5430712556}" type="parTrans" cxnId="{781B76B0-7658-48C4-AA19-13C9FB079500}">
      <dgm:prSet/>
      <dgm:spPr/>
      <dgm:t>
        <a:bodyPr/>
        <a:lstStyle/>
        <a:p>
          <a:endParaRPr lang="nb-NO"/>
        </a:p>
      </dgm:t>
    </dgm:pt>
    <dgm:pt modelId="{2A790B9C-77BB-467A-902B-110FEA9A57CF}" type="sibTrans" cxnId="{781B76B0-7658-48C4-AA19-13C9FB079500}">
      <dgm:prSet/>
      <dgm:spPr/>
      <dgm:t>
        <a:bodyPr/>
        <a:lstStyle/>
        <a:p>
          <a:endParaRPr lang="nb-NO"/>
        </a:p>
      </dgm:t>
    </dgm:pt>
    <dgm:pt modelId="{BB4CFFDB-51B7-4799-8C0D-710394E89F5E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Norsk Folkehjelp, Beirut</a:t>
          </a:r>
          <a:endParaRPr lang="nb-NO" sz="1200" dirty="0">
            <a:solidFill>
              <a:schemeClr val="tx1"/>
            </a:solidFill>
          </a:endParaRPr>
        </a:p>
      </dgm:t>
    </dgm:pt>
    <dgm:pt modelId="{77BF235D-088E-40A9-A57F-600859608FB5}" type="parTrans" cxnId="{2A912C6C-9716-4E9E-895F-9B7F9E1DFC7B}">
      <dgm:prSet/>
      <dgm:spPr/>
      <dgm:t>
        <a:bodyPr/>
        <a:lstStyle/>
        <a:p>
          <a:endParaRPr lang="nb-NO"/>
        </a:p>
      </dgm:t>
    </dgm:pt>
    <dgm:pt modelId="{F1285DDE-4A30-4220-879A-8B45786A4056}" type="sibTrans" cxnId="{2A912C6C-9716-4E9E-895F-9B7F9E1DFC7B}">
      <dgm:prSet/>
      <dgm:spPr/>
      <dgm:t>
        <a:bodyPr/>
        <a:lstStyle/>
        <a:p>
          <a:endParaRPr lang="nb-NO"/>
        </a:p>
      </dgm:t>
    </dgm:pt>
    <dgm:pt modelId="{7B73BD25-7482-4096-AFB3-14FC7A1F3D4B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Chinese-Nordic Cultural Centre, Nanjing</a:t>
          </a:r>
          <a:endParaRPr lang="nb-NO" sz="1200" dirty="0">
            <a:solidFill>
              <a:schemeClr val="tx1"/>
            </a:solidFill>
          </a:endParaRPr>
        </a:p>
      </dgm:t>
    </dgm:pt>
    <dgm:pt modelId="{A3D8BA9E-DAB3-41F7-B502-AC0E8979B28A}" type="parTrans" cxnId="{0944351E-F820-486F-B525-F8C019C856AB}">
      <dgm:prSet/>
      <dgm:spPr/>
      <dgm:t>
        <a:bodyPr/>
        <a:lstStyle/>
        <a:p>
          <a:endParaRPr lang="nb-NO"/>
        </a:p>
      </dgm:t>
    </dgm:pt>
    <dgm:pt modelId="{43EAEE80-7AA7-474C-AF15-E41DEB5BE7E8}" type="sibTrans" cxnId="{0944351E-F820-486F-B525-F8C019C856AB}">
      <dgm:prSet/>
      <dgm:spPr/>
      <dgm:t>
        <a:bodyPr/>
        <a:lstStyle/>
        <a:p>
          <a:endParaRPr lang="nb-NO"/>
        </a:p>
      </dgm:t>
    </dgm:pt>
    <dgm:pt modelId="{9580C1C0-F016-435C-AEA2-272C253AC9C9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Redd Barna, Kathmandu</a:t>
          </a:r>
          <a:endParaRPr lang="nb-NO" sz="1200" dirty="0">
            <a:solidFill>
              <a:schemeClr val="tx1"/>
            </a:solidFill>
          </a:endParaRPr>
        </a:p>
      </dgm:t>
    </dgm:pt>
    <dgm:pt modelId="{E6B54124-DF56-4A28-AA4B-1D035030AC3E}" type="parTrans" cxnId="{A4C7F6BD-B870-4477-9D80-809D93A4B1FD}">
      <dgm:prSet/>
      <dgm:spPr/>
      <dgm:t>
        <a:bodyPr/>
        <a:lstStyle/>
        <a:p>
          <a:endParaRPr lang="nb-NO"/>
        </a:p>
      </dgm:t>
    </dgm:pt>
    <dgm:pt modelId="{9742B742-480D-40EC-AD5C-17FE5153739E}" type="sibTrans" cxnId="{A4C7F6BD-B870-4477-9D80-809D93A4B1FD}">
      <dgm:prSet/>
      <dgm:spPr/>
      <dgm:t>
        <a:bodyPr/>
        <a:lstStyle/>
        <a:p>
          <a:endParaRPr lang="nb-NO"/>
        </a:p>
      </dgm:t>
    </dgm:pt>
    <dgm:pt modelId="{05337268-E9B4-4835-92F6-E9BD278FA68E}">
      <dgm:prSet custT="1"/>
      <dgm:spPr>
        <a:solidFill>
          <a:srgbClr val="92D05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Institute of Social Studies Trust, India Habitat Centre, New Dehli</a:t>
          </a:r>
          <a:endParaRPr lang="en-US" sz="1200" dirty="0">
            <a:solidFill>
              <a:schemeClr val="tx1"/>
            </a:solidFill>
          </a:endParaRPr>
        </a:p>
      </dgm:t>
    </dgm:pt>
    <dgm:pt modelId="{BBBDBDE2-151F-42B6-AB5B-9C83BB84235E}" type="parTrans" cxnId="{100A8FB5-9356-4CCD-AFF4-68EFBD4EB37F}">
      <dgm:prSet/>
      <dgm:spPr/>
      <dgm:t>
        <a:bodyPr/>
        <a:lstStyle/>
        <a:p>
          <a:endParaRPr lang="nb-NO"/>
        </a:p>
      </dgm:t>
    </dgm:pt>
    <dgm:pt modelId="{574760B9-A41C-4875-8B93-361162081220}" type="sibTrans" cxnId="{100A8FB5-9356-4CCD-AFF4-68EFBD4EB37F}">
      <dgm:prSet/>
      <dgm:spPr/>
      <dgm:t>
        <a:bodyPr/>
        <a:lstStyle/>
        <a:p>
          <a:endParaRPr lang="nb-NO"/>
        </a:p>
      </dgm:t>
    </dgm:pt>
    <dgm:pt modelId="{DA5A0FDB-0A36-47FC-BA6F-D8AD08CE921D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Flying Broom, Ankara</a:t>
          </a:r>
          <a:endParaRPr lang="nb-NO" sz="1200" dirty="0">
            <a:solidFill>
              <a:schemeClr val="tx1"/>
            </a:solidFill>
          </a:endParaRPr>
        </a:p>
      </dgm:t>
    </dgm:pt>
    <dgm:pt modelId="{165D2569-0249-4F0A-BF8B-75E1F3CAA0C6}" type="parTrans" cxnId="{BA1729CE-FB0A-46E6-977E-81E73243C448}">
      <dgm:prSet/>
      <dgm:spPr/>
      <dgm:t>
        <a:bodyPr/>
        <a:lstStyle/>
        <a:p>
          <a:endParaRPr lang="nb-NO"/>
        </a:p>
      </dgm:t>
    </dgm:pt>
    <dgm:pt modelId="{A22273A4-865C-4942-B586-06D55B8E018B}" type="sibTrans" cxnId="{BA1729CE-FB0A-46E6-977E-81E73243C448}">
      <dgm:prSet/>
      <dgm:spPr/>
      <dgm:t>
        <a:bodyPr/>
        <a:lstStyle/>
        <a:p>
          <a:endParaRPr lang="nb-NO"/>
        </a:p>
      </dgm:t>
    </dgm:pt>
    <dgm:pt modelId="{C2D7F6D8-B6E2-4BC1-8D51-48FE9DB0DDC7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Blank Noise, India</a:t>
          </a:r>
          <a:endParaRPr lang="nb-NO" sz="1200" dirty="0">
            <a:solidFill>
              <a:schemeClr val="tx1"/>
            </a:solidFill>
          </a:endParaRPr>
        </a:p>
      </dgm:t>
    </dgm:pt>
    <dgm:pt modelId="{C56D99A1-0F30-409B-AC3E-1224E7207A3C}" type="parTrans" cxnId="{06B46D70-0F75-4001-8FB3-095002278369}">
      <dgm:prSet/>
      <dgm:spPr/>
      <dgm:t>
        <a:bodyPr/>
        <a:lstStyle/>
        <a:p>
          <a:endParaRPr lang="nb-NO"/>
        </a:p>
      </dgm:t>
    </dgm:pt>
    <dgm:pt modelId="{4A4C70BE-8E60-4C6D-8C5E-3D7DFBCB842D}" type="sibTrans" cxnId="{06B46D70-0F75-4001-8FB3-095002278369}">
      <dgm:prSet/>
      <dgm:spPr/>
      <dgm:t>
        <a:bodyPr/>
        <a:lstStyle/>
        <a:p>
          <a:endParaRPr lang="nb-NO"/>
        </a:p>
      </dgm:t>
    </dgm:pt>
    <dgm:pt modelId="{5D626719-EDBF-4CAA-88E1-DD822611BCD1}">
      <dgm:prSet custT="1"/>
      <dgm:spPr>
        <a:solidFill>
          <a:srgbClr val="92D050"/>
        </a:solidFill>
      </dgm:spPr>
      <dgm:t>
        <a:bodyPr/>
        <a:lstStyle/>
        <a:p>
          <a:r>
            <a:rPr lang="nb-NO" sz="1200" dirty="0" smtClean="0">
              <a:solidFill>
                <a:schemeClr val="tx1"/>
              </a:solidFill>
            </a:rPr>
            <a:t>Wilhelmsen Shipping, Japan</a:t>
          </a:r>
          <a:endParaRPr lang="nb-NO" sz="1200" dirty="0">
            <a:solidFill>
              <a:schemeClr val="tx1"/>
            </a:solidFill>
          </a:endParaRPr>
        </a:p>
      </dgm:t>
    </dgm:pt>
    <dgm:pt modelId="{4E2AFC80-F3FB-49CD-A355-D46B9D4D27B2}" type="parTrans" cxnId="{ED5C2972-459A-4B55-8E4C-8A6480F6CAED}">
      <dgm:prSet/>
      <dgm:spPr/>
      <dgm:t>
        <a:bodyPr/>
        <a:lstStyle/>
        <a:p>
          <a:endParaRPr lang="nb-NO"/>
        </a:p>
      </dgm:t>
    </dgm:pt>
    <dgm:pt modelId="{20647712-6ED6-44B1-9B49-738112D71EDC}" type="sibTrans" cxnId="{ED5C2972-459A-4B55-8E4C-8A6480F6CAED}">
      <dgm:prSet/>
      <dgm:spPr/>
      <dgm:t>
        <a:bodyPr/>
        <a:lstStyle/>
        <a:p>
          <a:endParaRPr lang="nb-NO"/>
        </a:p>
      </dgm:t>
    </dgm:pt>
    <dgm:pt modelId="{10D6C818-C301-4354-9133-F058A5ACEF37}">
      <dgm:prSet custT="1"/>
      <dgm:spPr>
        <a:solidFill>
          <a:srgbClr val="92D05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Just Jobs Network India, New Dehli</a:t>
          </a:r>
          <a:endParaRPr lang="en-US" sz="1200" dirty="0">
            <a:solidFill>
              <a:schemeClr val="tx1"/>
            </a:solidFill>
          </a:endParaRPr>
        </a:p>
      </dgm:t>
    </dgm:pt>
    <dgm:pt modelId="{0435A6B6-2F6B-4141-BA8C-F44F1E0C025C}" type="parTrans" cxnId="{38AA9EEA-38D6-433D-87EC-5A3C4D678971}">
      <dgm:prSet/>
      <dgm:spPr/>
      <dgm:t>
        <a:bodyPr/>
        <a:lstStyle/>
        <a:p>
          <a:endParaRPr lang="nb-NO"/>
        </a:p>
      </dgm:t>
    </dgm:pt>
    <dgm:pt modelId="{C5D3189C-1A19-4F62-8CF8-D7E0B8CFB3DD}" type="sibTrans" cxnId="{38AA9EEA-38D6-433D-87EC-5A3C4D678971}">
      <dgm:prSet/>
      <dgm:spPr/>
      <dgm:t>
        <a:bodyPr/>
        <a:lstStyle/>
        <a:p>
          <a:endParaRPr lang="nb-NO"/>
        </a:p>
      </dgm:t>
    </dgm:pt>
    <dgm:pt modelId="{AD02245C-2AF3-4735-BD10-8B6C9B149BBF}">
      <dgm:prSet custT="1"/>
      <dgm:spPr>
        <a:solidFill>
          <a:srgbClr val="92D05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Arab Renaissance for Democracy and </a:t>
          </a:r>
        </a:p>
        <a:p>
          <a:r>
            <a:rPr lang="en-US" sz="1200" dirty="0" smtClean="0">
              <a:solidFill>
                <a:schemeClr val="tx1"/>
              </a:solidFill>
            </a:rPr>
            <a:t>Development, Amman, Jordan</a:t>
          </a:r>
          <a:endParaRPr lang="en-US" sz="1300" dirty="0">
            <a:solidFill>
              <a:schemeClr val="tx1"/>
            </a:solidFill>
          </a:endParaRPr>
        </a:p>
      </dgm:t>
    </dgm:pt>
    <dgm:pt modelId="{AEDFD09B-5145-4B04-A6FD-AB773F840D18}" type="parTrans" cxnId="{6C385BE5-8B7E-4FCE-A85E-07A3AA7C0A1C}">
      <dgm:prSet/>
      <dgm:spPr/>
      <dgm:t>
        <a:bodyPr/>
        <a:lstStyle/>
        <a:p>
          <a:endParaRPr lang="nb-NO"/>
        </a:p>
      </dgm:t>
    </dgm:pt>
    <dgm:pt modelId="{4D9D0501-CC43-44E3-B087-3846CEC7D7BC}" type="sibTrans" cxnId="{6C385BE5-8B7E-4FCE-A85E-07A3AA7C0A1C}">
      <dgm:prSet/>
      <dgm:spPr/>
      <dgm:t>
        <a:bodyPr/>
        <a:lstStyle/>
        <a:p>
          <a:endParaRPr lang="nb-NO"/>
        </a:p>
      </dgm:t>
    </dgm:pt>
    <dgm:pt modelId="{E7D7689F-C0AA-45AC-8935-2203DE138DD0}" type="pres">
      <dgm:prSet presAssocID="{CA6CBD07-251A-40AA-8A66-AE0339E735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C0B7A150-4E63-4070-A636-5082D3860833}" type="pres">
      <dgm:prSet presAssocID="{B7AFF396-D579-4D16-855E-8F19D601047B}" presName="thickLine" presStyleLbl="alignNode1" presStyleIdx="0" presStyleCnt="1"/>
      <dgm:spPr/>
    </dgm:pt>
    <dgm:pt modelId="{5FD67BE6-54B9-4667-9740-6E9BDF114B52}" type="pres">
      <dgm:prSet presAssocID="{B7AFF396-D579-4D16-855E-8F19D601047B}" presName="horz1" presStyleCnt="0"/>
      <dgm:spPr/>
    </dgm:pt>
    <dgm:pt modelId="{28C18530-1691-473D-A415-CCF471702A1F}" type="pres">
      <dgm:prSet presAssocID="{B7AFF396-D579-4D16-855E-8F19D601047B}" presName="tx1" presStyleLbl="revTx" presStyleIdx="0" presStyleCnt="11"/>
      <dgm:spPr/>
      <dgm:t>
        <a:bodyPr/>
        <a:lstStyle/>
        <a:p>
          <a:endParaRPr lang="nb-NO"/>
        </a:p>
      </dgm:t>
    </dgm:pt>
    <dgm:pt modelId="{8DC83C2F-2DF0-45DD-B2F8-40455338EB1F}" type="pres">
      <dgm:prSet presAssocID="{B7AFF396-D579-4D16-855E-8F19D601047B}" presName="vert1" presStyleCnt="0"/>
      <dgm:spPr/>
    </dgm:pt>
    <dgm:pt modelId="{DC28F952-C488-416E-BA43-8F756481C1F3}" type="pres">
      <dgm:prSet presAssocID="{C743ED96-3E94-41C1-ACBE-6F768082822A}" presName="vertSpace2a" presStyleCnt="0"/>
      <dgm:spPr/>
    </dgm:pt>
    <dgm:pt modelId="{2A94672B-F96F-49EF-822C-0B2FBF999A36}" type="pres">
      <dgm:prSet presAssocID="{C743ED96-3E94-41C1-ACBE-6F768082822A}" presName="horz2" presStyleCnt="0"/>
      <dgm:spPr/>
    </dgm:pt>
    <dgm:pt modelId="{80E0D1C0-BBAA-47B4-8A78-5CA8C1DB5344}" type="pres">
      <dgm:prSet presAssocID="{C743ED96-3E94-41C1-ACBE-6F768082822A}" presName="horzSpace2" presStyleCnt="0"/>
      <dgm:spPr/>
    </dgm:pt>
    <dgm:pt modelId="{BD1C5CE5-FA3D-4A2B-9F80-EFF92384E7D1}" type="pres">
      <dgm:prSet presAssocID="{C743ED96-3E94-41C1-ACBE-6F768082822A}" presName="tx2" presStyleLbl="revTx" presStyleIdx="1" presStyleCnt="11"/>
      <dgm:spPr/>
      <dgm:t>
        <a:bodyPr/>
        <a:lstStyle/>
        <a:p>
          <a:endParaRPr lang="nb-NO"/>
        </a:p>
      </dgm:t>
    </dgm:pt>
    <dgm:pt modelId="{D4F77B06-CA6A-473F-A5E0-36BFFF9036E6}" type="pres">
      <dgm:prSet presAssocID="{C743ED96-3E94-41C1-ACBE-6F768082822A}" presName="vert2" presStyleCnt="0"/>
      <dgm:spPr/>
    </dgm:pt>
    <dgm:pt modelId="{1BD9D31B-80A7-4184-97DA-8CA7578637FD}" type="pres">
      <dgm:prSet presAssocID="{C743ED96-3E94-41C1-ACBE-6F768082822A}" presName="thinLine2b" presStyleLbl="callout" presStyleIdx="0" presStyleCnt="10"/>
      <dgm:spPr/>
    </dgm:pt>
    <dgm:pt modelId="{E77D7B5C-93A0-459F-873B-26DDC9305331}" type="pres">
      <dgm:prSet presAssocID="{C743ED96-3E94-41C1-ACBE-6F768082822A}" presName="vertSpace2b" presStyleCnt="0"/>
      <dgm:spPr/>
    </dgm:pt>
    <dgm:pt modelId="{4E9D2BBD-2A3B-4DA1-B04D-1679E78C391A}" type="pres">
      <dgm:prSet presAssocID="{BB4CFFDB-51B7-4799-8C0D-710394E89F5E}" presName="horz2" presStyleCnt="0"/>
      <dgm:spPr/>
    </dgm:pt>
    <dgm:pt modelId="{DE6BBAFC-4036-4C49-A64A-9C812F2DC599}" type="pres">
      <dgm:prSet presAssocID="{BB4CFFDB-51B7-4799-8C0D-710394E89F5E}" presName="horzSpace2" presStyleCnt="0"/>
      <dgm:spPr/>
    </dgm:pt>
    <dgm:pt modelId="{852857DA-21B6-49A6-95BC-E4C6E9533AC9}" type="pres">
      <dgm:prSet presAssocID="{BB4CFFDB-51B7-4799-8C0D-710394E89F5E}" presName="tx2" presStyleLbl="revTx" presStyleIdx="2" presStyleCnt="11"/>
      <dgm:spPr/>
      <dgm:t>
        <a:bodyPr/>
        <a:lstStyle/>
        <a:p>
          <a:endParaRPr lang="nb-NO"/>
        </a:p>
      </dgm:t>
    </dgm:pt>
    <dgm:pt modelId="{693FA70F-2234-432C-8411-3F93254DB8EC}" type="pres">
      <dgm:prSet presAssocID="{BB4CFFDB-51B7-4799-8C0D-710394E89F5E}" presName="vert2" presStyleCnt="0"/>
      <dgm:spPr/>
    </dgm:pt>
    <dgm:pt modelId="{E2A9DA7C-42AF-4D3A-A842-35D4D0EBF1FF}" type="pres">
      <dgm:prSet presAssocID="{BB4CFFDB-51B7-4799-8C0D-710394E89F5E}" presName="thinLine2b" presStyleLbl="callout" presStyleIdx="1" presStyleCnt="10"/>
      <dgm:spPr/>
    </dgm:pt>
    <dgm:pt modelId="{A1DAA38A-0F3A-4481-BF6E-49A2BE63DA44}" type="pres">
      <dgm:prSet presAssocID="{BB4CFFDB-51B7-4799-8C0D-710394E89F5E}" presName="vertSpace2b" presStyleCnt="0"/>
      <dgm:spPr/>
    </dgm:pt>
    <dgm:pt modelId="{F41EE475-76C4-4B76-83D1-DC0B5C96FE48}" type="pres">
      <dgm:prSet presAssocID="{7B73BD25-7482-4096-AFB3-14FC7A1F3D4B}" presName="horz2" presStyleCnt="0"/>
      <dgm:spPr/>
    </dgm:pt>
    <dgm:pt modelId="{83166AE8-25F9-4D2F-B962-53F6A7A1C536}" type="pres">
      <dgm:prSet presAssocID="{7B73BD25-7482-4096-AFB3-14FC7A1F3D4B}" presName="horzSpace2" presStyleCnt="0"/>
      <dgm:spPr/>
    </dgm:pt>
    <dgm:pt modelId="{E6DE99BA-84F3-4358-8435-680309FCF584}" type="pres">
      <dgm:prSet presAssocID="{7B73BD25-7482-4096-AFB3-14FC7A1F3D4B}" presName="tx2" presStyleLbl="revTx" presStyleIdx="3" presStyleCnt="11"/>
      <dgm:spPr/>
      <dgm:t>
        <a:bodyPr/>
        <a:lstStyle/>
        <a:p>
          <a:endParaRPr lang="nb-NO"/>
        </a:p>
      </dgm:t>
    </dgm:pt>
    <dgm:pt modelId="{8D619527-3BAB-4DE8-9C7E-B967BDD7527D}" type="pres">
      <dgm:prSet presAssocID="{7B73BD25-7482-4096-AFB3-14FC7A1F3D4B}" presName="vert2" presStyleCnt="0"/>
      <dgm:spPr/>
    </dgm:pt>
    <dgm:pt modelId="{C0FA3636-D92B-4A83-8976-73D3E78F64EF}" type="pres">
      <dgm:prSet presAssocID="{7B73BD25-7482-4096-AFB3-14FC7A1F3D4B}" presName="thinLine2b" presStyleLbl="callout" presStyleIdx="2" presStyleCnt="10"/>
      <dgm:spPr/>
    </dgm:pt>
    <dgm:pt modelId="{EE766B24-F3FB-4FEA-9F88-3970DC785446}" type="pres">
      <dgm:prSet presAssocID="{7B73BD25-7482-4096-AFB3-14FC7A1F3D4B}" presName="vertSpace2b" presStyleCnt="0"/>
      <dgm:spPr/>
    </dgm:pt>
    <dgm:pt modelId="{19A8E169-9584-4377-BB06-69F6CEF5A737}" type="pres">
      <dgm:prSet presAssocID="{9580C1C0-F016-435C-AEA2-272C253AC9C9}" presName="horz2" presStyleCnt="0"/>
      <dgm:spPr/>
    </dgm:pt>
    <dgm:pt modelId="{E1972731-42EA-40FF-A0EE-ED3CCAE641B3}" type="pres">
      <dgm:prSet presAssocID="{9580C1C0-F016-435C-AEA2-272C253AC9C9}" presName="horzSpace2" presStyleCnt="0"/>
      <dgm:spPr/>
    </dgm:pt>
    <dgm:pt modelId="{529BA467-38F2-4958-A24E-FCBB93AF702C}" type="pres">
      <dgm:prSet presAssocID="{9580C1C0-F016-435C-AEA2-272C253AC9C9}" presName="tx2" presStyleLbl="revTx" presStyleIdx="4" presStyleCnt="11"/>
      <dgm:spPr/>
      <dgm:t>
        <a:bodyPr/>
        <a:lstStyle/>
        <a:p>
          <a:endParaRPr lang="nb-NO"/>
        </a:p>
      </dgm:t>
    </dgm:pt>
    <dgm:pt modelId="{B6AFCECC-6870-4F18-8B80-E34399F83E15}" type="pres">
      <dgm:prSet presAssocID="{9580C1C0-F016-435C-AEA2-272C253AC9C9}" presName="vert2" presStyleCnt="0"/>
      <dgm:spPr/>
    </dgm:pt>
    <dgm:pt modelId="{24C7ACC0-87FB-4821-A792-D3ED00477B38}" type="pres">
      <dgm:prSet presAssocID="{9580C1C0-F016-435C-AEA2-272C253AC9C9}" presName="thinLine2b" presStyleLbl="callout" presStyleIdx="3" presStyleCnt="10"/>
      <dgm:spPr/>
    </dgm:pt>
    <dgm:pt modelId="{21F34D26-8B7B-41BA-BD75-9C91F94482E8}" type="pres">
      <dgm:prSet presAssocID="{9580C1C0-F016-435C-AEA2-272C253AC9C9}" presName="vertSpace2b" presStyleCnt="0"/>
      <dgm:spPr/>
    </dgm:pt>
    <dgm:pt modelId="{5A9BCE76-4587-4412-8645-F29ED164CE1B}" type="pres">
      <dgm:prSet presAssocID="{05337268-E9B4-4835-92F6-E9BD278FA68E}" presName="horz2" presStyleCnt="0"/>
      <dgm:spPr/>
    </dgm:pt>
    <dgm:pt modelId="{5AB2CECD-98AC-4FE1-BBAF-29227567A60B}" type="pres">
      <dgm:prSet presAssocID="{05337268-E9B4-4835-92F6-E9BD278FA68E}" presName="horzSpace2" presStyleCnt="0"/>
      <dgm:spPr/>
    </dgm:pt>
    <dgm:pt modelId="{D9A3B182-B26A-4E91-890B-3CE4BB804EE5}" type="pres">
      <dgm:prSet presAssocID="{05337268-E9B4-4835-92F6-E9BD278FA68E}" presName="tx2" presStyleLbl="revTx" presStyleIdx="5" presStyleCnt="11"/>
      <dgm:spPr/>
      <dgm:t>
        <a:bodyPr/>
        <a:lstStyle/>
        <a:p>
          <a:endParaRPr lang="nb-NO"/>
        </a:p>
      </dgm:t>
    </dgm:pt>
    <dgm:pt modelId="{1248B656-44B9-4C25-B407-544BA0E94991}" type="pres">
      <dgm:prSet presAssocID="{05337268-E9B4-4835-92F6-E9BD278FA68E}" presName="vert2" presStyleCnt="0"/>
      <dgm:spPr/>
    </dgm:pt>
    <dgm:pt modelId="{AD459472-8263-4BE2-BD73-1FBD4A09EF53}" type="pres">
      <dgm:prSet presAssocID="{05337268-E9B4-4835-92F6-E9BD278FA68E}" presName="thinLine2b" presStyleLbl="callout" presStyleIdx="4" presStyleCnt="10"/>
      <dgm:spPr/>
    </dgm:pt>
    <dgm:pt modelId="{CD441B10-6922-460F-8867-B22184592A76}" type="pres">
      <dgm:prSet presAssocID="{05337268-E9B4-4835-92F6-E9BD278FA68E}" presName="vertSpace2b" presStyleCnt="0"/>
      <dgm:spPr/>
    </dgm:pt>
    <dgm:pt modelId="{343B2B9F-505D-4D0F-95E4-5F287BC869E5}" type="pres">
      <dgm:prSet presAssocID="{DA5A0FDB-0A36-47FC-BA6F-D8AD08CE921D}" presName="horz2" presStyleCnt="0"/>
      <dgm:spPr/>
    </dgm:pt>
    <dgm:pt modelId="{C3EE5771-C5DF-4EA0-888B-A12A4AE0091C}" type="pres">
      <dgm:prSet presAssocID="{DA5A0FDB-0A36-47FC-BA6F-D8AD08CE921D}" presName="horzSpace2" presStyleCnt="0"/>
      <dgm:spPr/>
    </dgm:pt>
    <dgm:pt modelId="{D9346BDE-C31B-444F-8CA9-D879603B0BB3}" type="pres">
      <dgm:prSet presAssocID="{DA5A0FDB-0A36-47FC-BA6F-D8AD08CE921D}" presName="tx2" presStyleLbl="revTx" presStyleIdx="6" presStyleCnt="11"/>
      <dgm:spPr/>
      <dgm:t>
        <a:bodyPr/>
        <a:lstStyle/>
        <a:p>
          <a:endParaRPr lang="nb-NO"/>
        </a:p>
      </dgm:t>
    </dgm:pt>
    <dgm:pt modelId="{8065DE62-682F-4F52-9F3A-A80370F602BC}" type="pres">
      <dgm:prSet presAssocID="{DA5A0FDB-0A36-47FC-BA6F-D8AD08CE921D}" presName="vert2" presStyleCnt="0"/>
      <dgm:spPr/>
    </dgm:pt>
    <dgm:pt modelId="{7262B165-80EC-44AB-A6E4-38F2C06A166F}" type="pres">
      <dgm:prSet presAssocID="{DA5A0FDB-0A36-47FC-BA6F-D8AD08CE921D}" presName="thinLine2b" presStyleLbl="callout" presStyleIdx="5" presStyleCnt="10"/>
      <dgm:spPr/>
    </dgm:pt>
    <dgm:pt modelId="{74046DDE-9C72-4AA5-906A-15329D5B84C1}" type="pres">
      <dgm:prSet presAssocID="{DA5A0FDB-0A36-47FC-BA6F-D8AD08CE921D}" presName="vertSpace2b" presStyleCnt="0"/>
      <dgm:spPr/>
    </dgm:pt>
    <dgm:pt modelId="{AA2EFE00-3A2C-4A62-A39A-10DBF786986E}" type="pres">
      <dgm:prSet presAssocID="{C2D7F6D8-B6E2-4BC1-8D51-48FE9DB0DDC7}" presName="horz2" presStyleCnt="0"/>
      <dgm:spPr/>
    </dgm:pt>
    <dgm:pt modelId="{7CF76090-5312-454B-8BB9-AD1FC090E21E}" type="pres">
      <dgm:prSet presAssocID="{C2D7F6D8-B6E2-4BC1-8D51-48FE9DB0DDC7}" presName="horzSpace2" presStyleCnt="0"/>
      <dgm:spPr/>
    </dgm:pt>
    <dgm:pt modelId="{3C0BA5F4-AD79-4825-B60F-DAC9EAE09C42}" type="pres">
      <dgm:prSet presAssocID="{C2D7F6D8-B6E2-4BC1-8D51-48FE9DB0DDC7}" presName="tx2" presStyleLbl="revTx" presStyleIdx="7" presStyleCnt="11"/>
      <dgm:spPr/>
      <dgm:t>
        <a:bodyPr/>
        <a:lstStyle/>
        <a:p>
          <a:endParaRPr lang="nb-NO"/>
        </a:p>
      </dgm:t>
    </dgm:pt>
    <dgm:pt modelId="{172FC309-389A-41F1-AE98-5FAD155F059A}" type="pres">
      <dgm:prSet presAssocID="{C2D7F6D8-B6E2-4BC1-8D51-48FE9DB0DDC7}" presName="vert2" presStyleCnt="0"/>
      <dgm:spPr/>
    </dgm:pt>
    <dgm:pt modelId="{DE1CD77E-0E86-45D2-A006-D5C2C71D0CDB}" type="pres">
      <dgm:prSet presAssocID="{C2D7F6D8-B6E2-4BC1-8D51-48FE9DB0DDC7}" presName="thinLine2b" presStyleLbl="callout" presStyleIdx="6" presStyleCnt="10"/>
      <dgm:spPr/>
    </dgm:pt>
    <dgm:pt modelId="{FFCCF6D4-EAFC-4545-AB9B-DBE92AA580FD}" type="pres">
      <dgm:prSet presAssocID="{C2D7F6D8-B6E2-4BC1-8D51-48FE9DB0DDC7}" presName="vertSpace2b" presStyleCnt="0"/>
      <dgm:spPr/>
    </dgm:pt>
    <dgm:pt modelId="{FD41C001-C797-4285-8B10-3D2997DC6873}" type="pres">
      <dgm:prSet presAssocID="{5D626719-EDBF-4CAA-88E1-DD822611BCD1}" presName="horz2" presStyleCnt="0"/>
      <dgm:spPr/>
    </dgm:pt>
    <dgm:pt modelId="{7C4C68FF-8459-44D6-AA4C-29E19E70F1BB}" type="pres">
      <dgm:prSet presAssocID="{5D626719-EDBF-4CAA-88E1-DD822611BCD1}" presName="horzSpace2" presStyleCnt="0"/>
      <dgm:spPr/>
    </dgm:pt>
    <dgm:pt modelId="{A8F0E807-BFFA-4E08-AE5A-BF423CE76F84}" type="pres">
      <dgm:prSet presAssocID="{5D626719-EDBF-4CAA-88E1-DD822611BCD1}" presName="tx2" presStyleLbl="revTx" presStyleIdx="8" presStyleCnt="11"/>
      <dgm:spPr/>
      <dgm:t>
        <a:bodyPr/>
        <a:lstStyle/>
        <a:p>
          <a:endParaRPr lang="nb-NO"/>
        </a:p>
      </dgm:t>
    </dgm:pt>
    <dgm:pt modelId="{CA61F37E-9F9D-43C3-BAF6-5A9AB3AEE6C4}" type="pres">
      <dgm:prSet presAssocID="{5D626719-EDBF-4CAA-88E1-DD822611BCD1}" presName="vert2" presStyleCnt="0"/>
      <dgm:spPr/>
    </dgm:pt>
    <dgm:pt modelId="{BA9C4CD2-4DB2-43CF-991A-B58E13B39994}" type="pres">
      <dgm:prSet presAssocID="{5D626719-EDBF-4CAA-88E1-DD822611BCD1}" presName="thinLine2b" presStyleLbl="callout" presStyleIdx="7" presStyleCnt="10"/>
      <dgm:spPr/>
    </dgm:pt>
    <dgm:pt modelId="{C8475450-E0CC-4F02-95A9-D4BA40D00F55}" type="pres">
      <dgm:prSet presAssocID="{5D626719-EDBF-4CAA-88E1-DD822611BCD1}" presName="vertSpace2b" presStyleCnt="0"/>
      <dgm:spPr/>
    </dgm:pt>
    <dgm:pt modelId="{971A8439-D65B-467A-8C69-78DE12E53CFB}" type="pres">
      <dgm:prSet presAssocID="{10D6C818-C301-4354-9133-F058A5ACEF37}" presName="horz2" presStyleCnt="0"/>
      <dgm:spPr/>
    </dgm:pt>
    <dgm:pt modelId="{5CE4AD2C-E96C-4206-96AD-8221535B10CF}" type="pres">
      <dgm:prSet presAssocID="{10D6C818-C301-4354-9133-F058A5ACEF37}" presName="horzSpace2" presStyleCnt="0"/>
      <dgm:spPr/>
    </dgm:pt>
    <dgm:pt modelId="{4220785D-3389-4FEB-9ABA-A953ED766B21}" type="pres">
      <dgm:prSet presAssocID="{10D6C818-C301-4354-9133-F058A5ACEF37}" presName="tx2" presStyleLbl="revTx" presStyleIdx="9" presStyleCnt="11"/>
      <dgm:spPr/>
      <dgm:t>
        <a:bodyPr/>
        <a:lstStyle/>
        <a:p>
          <a:endParaRPr lang="nb-NO"/>
        </a:p>
      </dgm:t>
    </dgm:pt>
    <dgm:pt modelId="{9A3E30DE-F198-4F08-9FA5-9A548B24C007}" type="pres">
      <dgm:prSet presAssocID="{10D6C818-C301-4354-9133-F058A5ACEF37}" presName="vert2" presStyleCnt="0"/>
      <dgm:spPr/>
    </dgm:pt>
    <dgm:pt modelId="{19CEF93D-C746-47E3-9A41-90553BA21015}" type="pres">
      <dgm:prSet presAssocID="{10D6C818-C301-4354-9133-F058A5ACEF37}" presName="thinLine2b" presStyleLbl="callout" presStyleIdx="8" presStyleCnt="10"/>
      <dgm:spPr/>
    </dgm:pt>
    <dgm:pt modelId="{661C403C-3B93-4C03-8D44-D3B3942BC565}" type="pres">
      <dgm:prSet presAssocID="{10D6C818-C301-4354-9133-F058A5ACEF37}" presName="vertSpace2b" presStyleCnt="0"/>
      <dgm:spPr/>
    </dgm:pt>
    <dgm:pt modelId="{C8A8215F-C406-4ED7-95A8-C9A5AD6EBD0D}" type="pres">
      <dgm:prSet presAssocID="{AD02245C-2AF3-4735-BD10-8B6C9B149BBF}" presName="horz2" presStyleCnt="0"/>
      <dgm:spPr/>
    </dgm:pt>
    <dgm:pt modelId="{57F63445-D5C1-435F-AB3A-5B38A4F8ECE0}" type="pres">
      <dgm:prSet presAssocID="{AD02245C-2AF3-4735-BD10-8B6C9B149BBF}" presName="horzSpace2" presStyleCnt="0"/>
      <dgm:spPr/>
    </dgm:pt>
    <dgm:pt modelId="{E1154B89-7B43-4C48-B71D-6A625BE4B0AC}" type="pres">
      <dgm:prSet presAssocID="{AD02245C-2AF3-4735-BD10-8B6C9B149BBF}" presName="tx2" presStyleLbl="revTx" presStyleIdx="10" presStyleCnt="11"/>
      <dgm:spPr/>
      <dgm:t>
        <a:bodyPr/>
        <a:lstStyle/>
        <a:p>
          <a:endParaRPr lang="nb-NO"/>
        </a:p>
      </dgm:t>
    </dgm:pt>
    <dgm:pt modelId="{EB7849AE-2803-439B-8D00-FD07066E6473}" type="pres">
      <dgm:prSet presAssocID="{AD02245C-2AF3-4735-BD10-8B6C9B149BBF}" presName="vert2" presStyleCnt="0"/>
      <dgm:spPr/>
    </dgm:pt>
    <dgm:pt modelId="{5CE76CE3-1FE9-460C-BCDE-63F106A6A936}" type="pres">
      <dgm:prSet presAssocID="{AD02245C-2AF3-4735-BD10-8B6C9B149BBF}" presName="thinLine2b" presStyleLbl="callout" presStyleIdx="9" presStyleCnt="10"/>
      <dgm:spPr/>
    </dgm:pt>
    <dgm:pt modelId="{F2E8FEA2-48FA-418C-A987-E004310448F2}" type="pres">
      <dgm:prSet presAssocID="{AD02245C-2AF3-4735-BD10-8B6C9B149BBF}" presName="vertSpace2b" presStyleCnt="0"/>
      <dgm:spPr/>
    </dgm:pt>
  </dgm:ptLst>
  <dgm:cxnLst>
    <dgm:cxn modelId="{100A8FB5-9356-4CCD-AFF4-68EFBD4EB37F}" srcId="{B7AFF396-D579-4D16-855E-8F19D601047B}" destId="{05337268-E9B4-4835-92F6-E9BD278FA68E}" srcOrd="4" destOrd="0" parTransId="{BBBDBDE2-151F-42B6-AB5B-9C83BB84235E}" sibTransId="{574760B9-A41C-4875-8B93-361162081220}"/>
    <dgm:cxn modelId="{A4C7F6BD-B870-4477-9D80-809D93A4B1FD}" srcId="{B7AFF396-D579-4D16-855E-8F19D601047B}" destId="{9580C1C0-F016-435C-AEA2-272C253AC9C9}" srcOrd="3" destOrd="0" parTransId="{E6B54124-DF56-4A28-AA4B-1D035030AC3E}" sibTransId="{9742B742-480D-40EC-AD5C-17FE5153739E}"/>
    <dgm:cxn modelId="{9AD0253C-6F35-4960-975B-09BECF8CB5F7}" type="presOf" srcId="{DA5A0FDB-0A36-47FC-BA6F-D8AD08CE921D}" destId="{D9346BDE-C31B-444F-8CA9-D879603B0BB3}" srcOrd="0" destOrd="0" presId="urn:microsoft.com/office/officeart/2008/layout/LinedList"/>
    <dgm:cxn modelId="{ED5C2972-459A-4B55-8E4C-8A6480F6CAED}" srcId="{B7AFF396-D579-4D16-855E-8F19D601047B}" destId="{5D626719-EDBF-4CAA-88E1-DD822611BCD1}" srcOrd="7" destOrd="0" parTransId="{4E2AFC80-F3FB-49CD-A355-D46B9D4D27B2}" sibTransId="{20647712-6ED6-44B1-9B49-738112D71EDC}"/>
    <dgm:cxn modelId="{487D4EBA-E955-49F2-B85B-E690D3B10EA9}" type="presOf" srcId="{AD02245C-2AF3-4735-BD10-8B6C9B149BBF}" destId="{E1154B89-7B43-4C48-B71D-6A625BE4B0AC}" srcOrd="0" destOrd="0" presId="urn:microsoft.com/office/officeart/2008/layout/LinedList"/>
    <dgm:cxn modelId="{06B46D70-0F75-4001-8FB3-095002278369}" srcId="{B7AFF396-D579-4D16-855E-8F19D601047B}" destId="{C2D7F6D8-B6E2-4BC1-8D51-48FE9DB0DDC7}" srcOrd="6" destOrd="0" parTransId="{C56D99A1-0F30-409B-AC3E-1224E7207A3C}" sibTransId="{4A4C70BE-8E60-4C6D-8C5E-3D7DFBCB842D}"/>
    <dgm:cxn modelId="{B0AE971F-9BE8-4036-8B3F-D7B51234FB6D}" type="presOf" srcId="{CA6CBD07-251A-40AA-8A66-AE0339E73582}" destId="{E7D7689F-C0AA-45AC-8935-2203DE138DD0}" srcOrd="0" destOrd="0" presId="urn:microsoft.com/office/officeart/2008/layout/LinedList"/>
    <dgm:cxn modelId="{D18909F4-DD93-4081-BB03-57EA7C9A9AC4}" type="presOf" srcId="{C2D7F6D8-B6E2-4BC1-8D51-48FE9DB0DDC7}" destId="{3C0BA5F4-AD79-4825-B60F-DAC9EAE09C42}" srcOrd="0" destOrd="0" presId="urn:microsoft.com/office/officeart/2008/layout/LinedList"/>
    <dgm:cxn modelId="{D7A03538-2E90-4E8E-BA7A-46DD2F80ED1B}" type="presOf" srcId="{7B73BD25-7482-4096-AFB3-14FC7A1F3D4B}" destId="{E6DE99BA-84F3-4358-8435-680309FCF584}" srcOrd="0" destOrd="0" presId="urn:microsoft.com/office/officeart/2008/layout/LinedList"/>
    <dgm:cxn modelId="{781B76B0-7658-48C4-AA19-13C9FB079500}" srcId="{B7AFF396-D579-4D16-855E-8F19D601047B}" destId="{C743ED96-3E94-41C1-ACBE-6F768082822A}" srcOrd="0" destOrd="0" parTransId="{4ED10192-F4B0-4640-AFA2-6E5430712556}" sibTransId="{2A790B9C-77BB-467A-902B-110FEA9A57CF}"/>
    <dgm:cxn modelId="{0944351E-F820-486F-B525-F8C019C856AB}" srcId="{B7AFF396-D579-4D16-855E-8F19D601047B}" destId="{7B73BD25-7482-4096-AFB3-14FC7A1F3D4B}" srcOrd="2" destOrd="0" parTransId="{A3D8BA9E-DAB3-41F7-B502-AC0E8979B28A}" sibTransId="{43EAEE80-7AA7-474C-AF15-E41DEB5BE7E8}"/>
    <dgm:cxn modelId="{7F11B1F2-1DF0-441E-943A-FE2D37635891}" type="presOf" srcId="{9580C1C0-F016-435C-AEA2-272C253AC9C9}" destId="{529BA467-38F2-4958-A24E-FCBB93AF702C}" srcOrd="0" destOrd="0" presId="urn:microsoft.com/office/officeart/2008/layout/LinedList"/>
    <dgm:cxn modelId="{38AA9EEA-38D6-433D-87EC-5A3C4D678971}" srcId="{B7AFF396-D579-4D16-855E-8F19D601047B}" destId="{10D6C818-C301-4354-9133-F058A5ACEF37}" srcOrd="8" destOrd="0" parTransId="{0435A6B6-2F6B-4141-BA8C-F44F1E0C025C}" sibTransId="{C5D3189C-1A19-4F62-8CF8-D7E0B8CFB3DD}"/>
    <dgm:cxn modelId="{9DFF44EA-FCD6-4466-94A4-AFE5FB596283}" type="presOf" srcId="{BB4CFFDB-51B7-4799-8C0D-710394E89F5E}" destId="{852857DA-21B6-49A6-95BC-E4C6E9533AC9}" srcOrd="0" destOrd="0" presId="urn:microsoft.com/office/officeart/2008/layout/LinedList"/>
    <dgm:cxn modelId="{6333A7A2-354D-4AAF-A6F6-7E7292703727}" type="presOf" srcId="{05337268-E9B4-4835-92F6-E9BD278FA68E}" destId="{D9A3B182-B26A-4E91-890B-3CE4BB804EE5}" srcOrd="0" destOrd="0" presId="urn:microsoft.com/office/officeart/2008/layout/LinedList"/>
    <dgm:cxn modelId="{A5EE6440-4F5B-4F74-A9C9-2D3F6CE9C17E}" type="presOf" srcId="{C743ED96-3E94-41C1-ACBE-6F768082822A}" destId="{BD1C5CE5-FA3D-4A2B-9F80-EFF92384E7D1}" srcOrd="0" destOrd="0" presId="urn:microsoft.com/office/officeart/2008/layout/LinedList"/>
    <dgm:cxn modelId="{2A912C6C-9716-4E9E-895F-9B7F9E1DFC7B}" srcId="{B7AFF396-D579-4D16-855E-8F19D601047B}" destId="{BB4CFFDB-51B7-4799-8C0D-710394E89F5E}" srcOrd="1" destOrd="0" parTransId="{77BF235D-088E-40A9-A57F-600859608FB5}" sibTransId="{F1285DDE-4A30-4220-879A-8B45786A4056}"/>
    <dgm:cxn modelId="{E305C888-B3FC-48DA-915A-40347C3785AE}" srcId="{CA6CBD07-251A-40AA-8A66-AE0339E73582}" destId="{B7AFF396-D579-4D16-855E-8F19D601047B}" srcOrd="0" destOrd="0" parTransId="{61BA13D0-2B0A-4EC7-B251-245489BBF09B}" sibTransId="{37174005-F845-4245-95B2-67BBBF5A76CB}"/>
    <dgm:cxn modelId="{6C385BE5-8B7E-4FCE-A85E-07A3AA7C0A1C}" srcId="{B7AFF396-D579-4D16-855E-8F19D601047B}" destId="{AD02245C-2AF3-4735-BD10-8B6C9B149BBF}" srcOrd="9" destOrd="0" parTransId="{AEDFD09B-5145-4B04-A6FD-AB773F840D18}" sibTransId="{4D9D0501-CC43-44E3-B087-3846CEC7D7BC}"/>
    <dgm:cxn modelId="{1582EB44-C1FD-4593-AEBB-CA76AA6F7F84}" type="presOf" srcId="{B7AFF396-D579-4D16-855E-8F19D601047B}" destId="{28C18530-1691-473D-A415-CCF471702A1F}" srcOrd="0" destOrd="0" presId="urn:microsoft.com/office/officeart/2008/layout/LinedList"/>
    <dgm:cxn modelId="{0A702E45-0CC1-46D1-B38D-2792B69B40FC}" type="presOf" srcId="{10D6C818-C301-4354-9133-F058A5ACEF37}" destId="{4220785D-3389-4FEB-9ABA-A953ED766B21}" srcOrd="0" destOrd="0" presId="urn:microsoft.com/office/officeart/2008/layout/LinedList"/>
    <dgm:cxn modelId="{BA1729CE-FB0A-46E6-977E-81E73243C448}" srcId="{B7AFF396-D579-4D16-855E-8F19D601047B}" destId="{DA5A0FDB-0A36-47FC-BA6F-D8AD08CE921D}" srcOrd="5" destOrd="0" parTransId="{165D2569-0249-4F0A-BF8B-75E1F3CAA0C6}" sibTransId="{A22273A4-865C-4942-B586-06D55B8E018B}"/>
    <dgm:cxn modelId="{BF7FE115-DB9F-4A71-84EB-A9B3FBA130C0}" type="presOf" srcId="{5D626719-EDBF-4CAA-88E1-DD822611BCD1}" destId="{A8F0E807-BFFA-4E08-AE5A-BF423CE76F84}" srcOrd="0" destOrd="0" presId="urn:microsoft.com/office/officeart/2008/layout/LinedList"/>
    <dgm:cxn modelId="{ABE3317F-2B6E-4C72-A94B-2BE4C40C68D4}" type="presParOf" srcId="{E7D7689F-C0AA-45AC-8935-2203DE138DD0}" destId="{C0B7A150-4E63-4070-A636-5082D3860833}" srcOrd="0" destOrd="0" presId="urn:microsoft.com/office/officeart/2008/layout/LinedList"/>
    <dgm:cxn modelId="{AEBDE8FD-4623-4631-A37E-59E3E7EFD88F}" type="presParOf" srcId="{E7D7689F-C0AA-45AC-8935-2203DE138DD0}" destId="{5FD67BE6-54B9-4667-9740-6E9BDF114B52}" srcOrd="1" destOrd="0" presId="urn:microsoft.com/office/officeart/2008/layout/LinedList"/>
    <dgm:cxn modelId="{03FADEE0-846F-43C9-B55B-033A45F1C34F}" type="presParOf" srcId="{5FD67BE6-54B9-4667-9740-6E9BDF114B52}" destId="{28C18530-1691-473D-A415-CCF471702A1F}" srcOrd="0" destOrd="0" presId="urn:microsoft.com/office/officeart/2008/layout/LinedList"/>
    <dgm:cxn modelId="{00710436-C319-4233-B686-AD1ADE7A985B}" type="presParOf" srcId="{5FD67BE6-54B9-4667-9740-6E9BDF114B52}" destId="{8DC83C2F-2DF0-45DD-B2F8-40455338EB1F}" srcOrd="1" destOrd="0" presId="urn:microsoft.com/office/officeart/2008/layout/LinedList"/>
    <dgm:cxn modelId="{7FB238D3-2B97-47A5-BB41-A39D3E90B113}" type="presParOf" srcId="{8DC83C2F-2DF0-45DD-B2F8-40455338EB1F}" destId="{DC28F952-C488-416E-BA43-8F756481C1F3}" srcOrd="0" destOrd="0" presId="urn:microsoft.com/office/officeart/2008/layout/LinedList"/>
    <dgm:cxn modelId="{97EE5C8B-7D11-48FC-9F4B-07BFB1B6CB5B}" type="presParOf" srcId="{8DC83C2F-2DF0-45DD-B2F8-40455338EB1F}" destId="{2A94672B-F96F-49EF-822C-0B2FBF999A36}" srcOrd="1" destOrd="0" presId="urn:microsoft.com/office/officeart/2008/layout/LinedList"/>
    <dgm:cxn modelId="{47B3DE3A-B7CB-49CD-A486-50E3C7A99518}" type="presParOf" srcId="{2A94672B-F96F-49EF-822C-0B2FBF999A36}" destId="{80E0D1C0-BBAA-47B4-8A78-5CA8C1DB5344}" srcOrd="0" destOrd="0" presId="urn:microsoft.com/office/officeart/2008/layout/LinedList"/>
    <dgm:cxn modelId="{73AA5412-3EE1-48C4-B91F-1D6437D49722}" type="presParOf" srcId="{2A94672B-F96F-49EF-822C-0B2FBF999A36}" destId="{BD1C5CE5-FA3D-4A2B-9F80-EFF92384E7D1}" srcOrd="1" destOrd="0" presId="urn:microsoft.com/office/officeart/2008/layout/LinedList"/>
    <dgm:cxn modelId="{CD38F475-A640-400E-86FE-8ED9DF0D56D0}" type="presParOf" srcId="{2A94672B-F96F-49EF-822C-0B2FBF999A36}" destId="{D4F77B06-CA6A-473F-A5E0-36BFFF9036E6}" srcOrd="2" destOrd="0" presId="urn:microsoft.com/office/officeart/2008/layout/LinedList"/>
    <dgm:cxn modelId="{3A8203B5-D6B7-4A82-8251-76B7C42DAAFA}" type="presParOf" srcId="{8DC83C2F-2DF0-45DD-B2F8-40455338EB1F}" destId="{1BD9D31B-80A7-4184-97DA-8CA7578637FD}" srcOrd="2" destOrd="0" presId="urn:microsoft.com/office/officeart/2008/layout/LinedList"/>
    <dgm:cxn modelId="{C8AC703E-4791-476F-8751-9BE31493EDF6}" type="presParOf" srcId="{8DC83C2F-2DF0-45DD-B2F8-40455338EB1F}" destId="{E77D7B5C-93A0-459F-873B-26DDC9305331}" srcOrd="3" destOrd="0" presId="urn:microsoft.com/office/officeart/2008/layout/LinedList"/>
    <dgm:cxn modelId="{43EC85F6-E74E-4D18-9FBF-C0C8B1598DF0}" type="presParOf" srcId="{8DC83C2F-2DF0-45DD-B2F8-40455338EB1F}" destId="{4E9D2BBD-2A3B-4DA1-B04D-1679E78C391A}" srcOrd="4" destOrd="0" presId="urn:microsoft.com/office/officeart/2008/layout/LinedList"/>
    <dgm:cxn modelId="{0691D4FF-FFA4-4B85-8758-8FF635070213}" type="presParOf" srcId="{4E9D2BBD-2A3B-4DA1-B04D-1679E78C391A}" destId="{DE6BBAFC-4036-4C49-A64A-9C812F2DC599}" srcOrd="0" destOrd="0" presId="urn:microsoft.com/office/officeart/2008/layout/LinedList"/>
    <dgm:cxn modelId="{6288ED6B-3C7F-4998-8826-AE69A2DE7C2D}" type="presParOf" srcId="{4E9D2BBD-2A3B-4DA1-B04D-1679E78C391A}" destId="{852857DA-21B6-49A6-95BC-E4C6E9533AC9}" srcOrd="1" destOrd="0" presId="urn:microsoft.com/office/officeart/2008/layout/LinedList"/>
    <dgm:cxn modelId="{5699E0CB-8B6D-4647-87E1-37ACF3F0ED06}" type="presParOf" srcId="{4E9D2BBD-2A3B-4DA1-B04D-1679E78C391A}" destId="{693FA70F-2234-432C-8411-3F93254DB8EC}" srcOrd="2" destOrd="0" presId="urn:microsoft.com/office/officeart/2008/layout/LinedList"/>
    <dgm:cxn modelId="{77CC516D-194E-4B63-86DE-18FDBFC1D46F}" type="presParOf" srcId="{8DC83C2F-2DF0-45DD-B2F8-40455338EB1F}" destId="{E2A9DA7C-42AF-4D3A-A842-35D4D0EBF1FF}" srcOrd="5" destOrd="0" presId="urn:microsoft.com/office/officeart/2008/layout/LinedList"/>
    <dgm:cxn modelId="{89A52711-725A-43EE-A52E-B77A499C6620}" type="presParOf" srcId="{8DC83C2F-2DF0-45DD-B2F8-40455338EB1F}" destId="{A1DAA38A-0F3A-4481-BF6E-49A2BE63DA44}" srcOrd="6" destOrd="0" presId="urn:microsoft.com/office/officeart/2008/layout/LinedList"/>
    <dgm:cxn modelId="{35C845D9-DB90-4D46-B799-2ADD310B7830}" type="presParOf" srcId="{8DC83C2F-2DF0-45DD-B2F8-40455338EB1F}" destId="{F41EE475-76C4-4B76-83D1-DC0B5C96FE48}" srcOrd="7" destOrd="0" presId="urn:microsoft.com/office/officeart/2008/layout/LinedList"/>
    <dgm:cxn modelId="{A31B7A25-644A-4E64-ADD6-1CC9EC18954A}" type="presParOf" srcId="{F41EE475-76C4-4B76-83D1-DC0B5C96FE48}" destId="{83166AE8-25F9-4D2F-B962-53F6A7A1C536}" srcOrd="0" destOrd="0" presId="urn:microsoft.com/office/officeart/2008/layout/LinedList"/>
    <dgm:cxn modelId="{448741F6-2D45-4C35-9DA3-149CD7A80EA4}" type="presParOf" srcId="{F41EE475-76C4-4B76-83D1-DC0B5C96FE48}" destId="{E6DE99BA-84F3-4358-8435-680309FCF584}" srcOrd="1" destOrd="0" presId="urn:microsoft.com/office/officeart/2008/layout/LinedList"/>
    <dgm:cxn modelId="{B70898B1-1FE8-43AD-A47F-102F8480D1E1}" type="presParOf" srcId="{F41EE475-76C4-4B76-83D1-DC0B5C96FE48}" destId="{8D619527-3BAB-4DE8-9C7E-B967BDD7527D}" srcOrd="2" destOrd="0" presId="urn:microsoft.com/office/officeart/2008/layout/LinedList"/>
    <dgm:cxn modelId="{ACF2F596-4779-463A-AF75-B146E513DC21}" type="presParOf" srcId="{8DC83C2F-2DF0-45DD-B2F8-40455338EB1F}" destId="{C0FA3636-D92B-4A83-8976-73D3E78F64EF}" srcOrd="8" destOrd="0" presId="urn:microsoft.com/office/officeart/2008/layout/LinedList"/>
    <dgm:cxn modelId="{787A0AB5-A0FA-4165-BEBC-353D8A19DE10}" type="presParOf" srcId="{8DC83C2F-2DF0-45DD-B2F8-40455338EB1F}" destId="{EE766B24-F3FB-4FEA-9F88-3970DC785446}" srcOrd="9" destOrd="0" presId="urn:microsoft.com/office/officeart/2008/layout/LinedList"/>
    <dgm:cxn modelId="{C1CCEC8A-0877-42F0-8197-154220E6BD5C}" type="presParOf" srcId="{8DC83C2F-2DF0-45DD-B2F8-40455338EB1F}" destId="{19A8E169-9584-4377-BB06-69F6CEF5A737}" srcOrd="10" destOrd="0" presId="urn:microsoft.com/office/officeart/2008/layout/LinedList"/>
    <dgm:cxn modelId="{546F2D1B-4134-475B-AC0B-AA96CD61DB08}" type="presParOf" srcId="{19A8E169-9584-4377-BB06-69F6CEF5A737}" destId="{E1972731-42EA-40FF-A0EE-ED3CCAE641B3}" srcOrd="0" destOrd="0" presId="urn:microsoft.com/office/officeart/2008/layout/LinedList"/>
    <dgm:cxn modelId="{D741F86B-F0CC-4E8E-AE6F-F41A443024E1}" type="presParOf" srcId="{19A8E169-9584-4377-BB06-69F6CEF5A737}" destId="{529BA467-38F2-4958-A24E-FCBB93AF702C}" srcOrd="1" destOrd="0" presId="urn:microsoft.com/office/officeart/2008/layout/LinedList"/>
    <dgm:cxn modelId="{19E2B07B-6973-4C38-B675-B2D639128167}" type="presParOf" srcId="{19A8E169-9584-4377-BB06-69F6CEF5A737}" destId="{B6AFCECC-6870-4F18-8B80-E34399F83E15}" srcOrd="2" destOrd="0" presId="urn:microsoft.com/office/officeart/2008/layout/LinedList"/>
    <dgm:cxn modelId="{46DFF601-475E-41F1-B3CD-6A4E2AD74D13}" type="presParOf" srcId="{8DC83C2F-2DF0-45DD-B2F8-40455338EB1F}" destId="{24C7ACC0-87FB-4821-A792-D3ED00477B38}" srcOrd="11" destOrd="0" presId="urn:microsoft.com/office/officeart/2008/layout/LinedList"/>
    <dgm:cxn modelId="{2DED189E-01E3-4CE4-82A0-9B16EE0B61E5}" type="presParOf" srcId="{8DC83C2F-2DF0-45DD-B2F8-40455338EB1F}" destId="{21F34D26-8B7B-41BA-BD75-9C91F94482E8}" srcOrd="12" destOrd="0" presId="urn:microsoft.com/office/officeart/2008/layout/LinedList"/>
    <dgm:cxn modelId="{FA5A5C6E-0312-4782-B9F2-15EC0203A8DD}" type="presParOf" srcId="{8DC83C2F-2DF0-45DD-B2F8-40455338EB1F}" destId="{5A9BCE76-4587-4412-8645-F29ED164CE1B}" srcOrd="13" destOrd="0" presId="urn:microsoft.com/office/officeart/2008/layout/LinedList"/>
    <dgm:cxn modelId="{65CDD435-CDCC-4AD1-BEC2-CD4F57A850B3}" type="presParOf" srcId="{5A9BCE76-4587-4412-8645-F29ED164CE1B}" destId="{5AB2CECD-98AC-4FE1-BBAF-29227567A60B}" srcOrd="0" destOrd="0" presId="urn:microsoft.com/office/officeart/2008/layout/LinedList"/>
    <dgm:cxn modelId="{96A76A95-39AD-4D63-B285-215C802DAFAC}" type="presParOf" srcId="{5A9BCE76-4587-4412-8645-F29ED164CE1B}" destId="{D9A3B182-B26A-4E91-890B-3CE4BB804EE5}" srcOrd="1" destOrd="0" presId="urn:microsoft.com/office/officeart/2008/layout/LinedList"/>
    <dgm:cxn modelId="{DAEF5BC8-07C2-4477-9FAF-FE64D1DA0F2A}" type="presParOf" srcId="{5A9BCE76-4587-4412-8645-F29ED164CE1B}" destId="{1248B656-44B9-4C25-B407-544BA0E94991}" srcOrd="2" destOrd="0" presId="urn:microsoft.com/office/officeart/2008/layout/LinedList"/>
    <dgm:cxn modelId="{5EDFFA3D-F570-4F0E-8DD6-FB63CBC6C592}" type="presParOf" srcId="{8DC83C2F-2DF0-45DD-B2F8-40455338EB1F}" destId="{AD459472-8263-4BE2-BD73-1FBD4A09EF53}" srcOrd="14" destOrd="0" presId="urn:microsoft.com/office/officeart/2008/layout/LinedList"/>
    <dgm:cxn modelId="{78BE2B7A-FD80-43CD-88E4-80FAA945EE78}" type="presParOf" srcId="{8DC83C2F-2DF0-45DD-B2F8-40455338EB1F}" destId="{CD441B10-6922-460F-8867-B22184592A76}" srcOrd="15" destOrd="0" presId="urn:microsoft.com/office/officeart/2008/layout/LinedList"/>
    <dgm:cxn modelId="{1777F7DE-05EA-461C-B513-DC39949482B4}" type="presParOf" srcId="{8DC83C2F-2DF0-45DD-B2F8-40455338EB1F}" destId="{343B2B9F-505D-4D0F-95E4-5F287BC869E5}" srcOrd="16" destOrd="0" presId="urn:microsoft.com/office/officeart/2008/layout/LinedList"/>
    <dgm:cxn modelId="{C223013F-28FA-4D57-B255-04E6DC1C8DB1}" type="presParOf" srcId="{343B2B9F-505D-4D0F-95E4-5F287BC869E5}" destId="{C3EE5771-C5DF-4EA0-888B-A12A4AE0091C}" srcOrd="0" destOrd="0" presId="urn:microsoft.com/office/officeart/2008/layout/LinedList"/>
    <dgm:cxn modelId="{FA348611-2E33-4DAF-8832-266967689032}" type="presParOf" srcId="{343B2B9F-505D-4D0F-95E4-5F287BC869E5}" destId="{D9346BDE-C31B-444F-8CA9-D879603B0BB3}" srcOrd="1" destOrd="0" presId="urn:microsoft.com/office/officeart/2008/layout/LinedList"/>
    <dgm:cxn modelId="{C75874A7-29E5-4020-B4F3-494E1899DA6E}" type="presParOf" srcId="{343B2B9F-505D-4D0F-95E4-5F287BC869E5}" destId="{8065DE62-682F-4F52-9F3A-A80370F602BC}" srcOrd="2" destOrd="0" presId="urn:microsoft.com/office/officeart/2008/layout/LinedList"/>
    <dgm:cxn modelId="{8A09DAAA-65C0-45D6-A2EF-990CA7D55174}" type="presParOf" srcId="{8DC83C2F-2DF0-45DD-B2F8-40455338EB1F}" destId="{7262B165-80EC-44AB-A6E4-38F2C06A166F}" srcOrd="17" destOrd="0" presId="urn:microsoft.com/office/officeart/2008/layout/LinedList"/>
    <dgm:cxn modelId="{93D16A43-7AB4-4E03-9713-2EDF72572F21}" type="presParOf" srcId="{8DC83C2F-2DF0-45DD-B2F8-40455338EB1F}" destId="{74046DDE-9C72-4AA5-906A-15329D5B84C1}" srcOrd="18" destOrd="0" presId="urn:microsoft.com/office/officeart/2008/layout/LinedList"/>
    <dgm:cxn modelId="{A47002B5-9E92-41A3-A499-BCDA7CC370DA}" type="presParOf" srcId="{8DC83C2F-2DF0-45DD-B2F8-40455338EB1F}" destId="{AA2EFE00-3A2C-4A62-A39A-10DBF786986E}" srcOrd="19" destOrd="0" presId="urn:microsoft.com/office/officeart/2008/layout/LinedList"/>
    <dgm:cxn modelId="{53067EE8-DB50-4A36-A442-647BBFE6780D}" type="presParOf" srcId="{AA2EFE00-3A2C-4A62-A39A-10DBF786986E}" destId="{7CF76090-5312-454B-8BB9-AD1FC090E21E}" srcOrd="0" destOrd="0" presId="urn:microsoft.com/office/officeart/2008/layout/LinedList"/>
    <dgm:cxn modelId="{EDF76E99-FB7F-458E-A4E0-AF2177D21C85}" type="presParOf" srcId="{AA2EFE00-3A2C-4A62-A39A-10DBF786986E}" destId="{3C0BA5F4-AD79-4825-B60F-DAC9EAE09C42}" srcOrd="1" destOrd="0" presId="urn:microsoft.com/office/officeart/2008/layout/LinedList"/>
    <dgm:cxn modelId="{857EE8DC-13DD-4B2C-A162-303DEA32B86A}" type="presParOf" srcId="{AA2EFE00-3A2C-4A62-A39A-10DBF786986E}" destId="{172FC309-389A-41F1-AE98-5FAD155F059A}" srcOrd="2" destOrd="0" presId="urn:microsoft.com/office/officeart/2008/layout/LinedList"/>
    <dgm:cxn modelId="{58A28716-2032-4DE4-87AD-B630F96FDF29}" type="presParOf" srcId="{8DC83C2F-2DF0-45DD-B2F8-40455338EB1F}" destId="{DE1CD77E-0E86-45D2-A006-D5C2C71D0CDB}" srcOrd="20" destOrd="0" presId="urn:microsoft.com/office/officeart/2008/layout/LinedList"/>
    <dgm:cxn modelId="{D3683FC8-ECC4-414A-83D8-5CC00D2821DF}" type="presParOf" srcId="{8DC83C2F-2DF0-45DD-B2F8-40455338EB1F}" destId="{FFCCF6D4-EAFC-4545-AB9B-DBE92AA580FD}" srcOrd="21" destOrd="0" presId="urn:microsoft.com/office/officeart/2008/layout/LinedList"/>
    <dgm:cxn modelId="{E2539FCA-FD66-475F-852A-C665B12B652D}" type="presParOf" srcId="{8DC83C2F-2DF0-45DD-B2F8-40455338EB1F}" destId="{FD41C001-C797-4285-8B10-3D2997DC6873}" srcOrd="22" destOrd="0" presId="urn:microsoft.com/office/officeart/2008/layout/LinedList"/>
    <dgm:cxn modelId="{9A3DB6E7-B5B8-4C22-8261-4DF673B81152}" type="presParOf" srcId="{FD41C001-C797-4285-8B10-3D2997DC6873}" destId="{7C4C68FF-8459-44D6-AA4C-29E19E70F1BB}" srcOrd="0" destOrd="0" presId="urn:microsoft.com/office/officeart/2008/layout/LinedList"/>
    <dgm:cxn modelId="{E0DD407D-F42F-4816-8F9B-D6C51C1DE839}" type="presParOf" srcId="{FD41C001-C797-4285-8B10-3D2997DC6873}" destId="{A8F0E807-BFFA-4E08-AE5A-BF423CE76F84}" srcOrd="1" destOrd="0" presId="urn:microsoft.com/office/officeart/2008/layout/LinedList"/>
    <dgm:cxn modelId="{80A7355A-F970-418C-87E9-1406567446DD}" type="presParOf" srcId="{FD41C001-C797-4285-8B10-3D2997DC6873}" destId="{CA61F37E-9F9D-43C3-BAF6-5A9AB3AEE6C4}" srcOrd="2" destOrd="0" presId="urn:microsoft.com/office/officeart/2008/layout/LinedList"/>
    <dgm:cxn modelId="{70097EC9-56BC-43BB-AB88-907A87B77D61}" type="presParOf" srcId="{8DC83C2F-2DF0-45DD-B2F8-40455338EB1F}" destId="{BA9C4CD2-4DB2-43CF-991A-B58E13B39994}" srcOrd="23" destOrd="0" presId="urn:microsoft.com/office/officeart/2008/layout/LinedList"/>
    <dgm:cxn modelId="{BFAB0148-DB3C-431D-A514-75FD0B32584F}" type="presParOf" srcId="{8DC83C2F-2DF0-45DD-B2F8-40455338EB1F}" destId="{C8475450-E0CC-4F02-95A9-D4BA40D00F55}" srcOrd="24" destOrd="0" presId="urn:microsoft.com/office/officeart/2008/layout/LinedList"/>
    <dgm:cxn modelId="{67E0F962-C8C1-487B-9C78-5BB53E54AF9F}" type="presParOf" srcId="{8DC83C2F-2DF0-45DD-B2F8-40455338EB1F}" destId="{971A8439-D65B-467A-8C69-78DE12E53CFB}" srcOrd="25" destOrd="0" presId="urn:microsoft.com/office/officeart/2008/layout/LinedList"/>
    <dgm:cxn modelId="{81C0FE2B-C899-498C-934E-BCF953BD5CBB}" type="presParOf" srcId="{971A8439-D65B-467A-8C69-78DE12E53CFB}" destId="{5CE4AD2C-E96C-4206-96AD-8221535B10CF}" srcOrd="0" destOrd="0" presId="urn:microsoft.com/office/officeart/2008/layout/LinedList"/>
    <dgm:cxn modelId="{7CBBD3E5-0C66-4800-A3FE-8F011BA934F0}" type="presParOf" srcId="{971A8439-D65B-467A-8C69-78DE12E53CFB}" destId="{4220785D-3389-4FEB-9ABA-A953ED766B21}" srcOrd="1" destOrd="0" presId="urn:microsoft.com/office/officeart/2008/layout/LinedList"/>
    <dgm:cxn modelId="{51DBCFE6-D962-47A3-B6A3-255DA937E4AC}" type="presParOf" srcId="{971A8439-D65B-467A-8C69-78DE12E53CFB}" destId="{9A3E30DE-F198-4F08-9FA5-9A548B24C007}" srcOrd="2" destOrd="0" presId="urn:microsoft.com/office/officeart/2008/layout/LinedList"/>
    <dgm:cxn modelId="{69420E5C-83A5-4419-BE20-BE5908234F03}" type="presParOf" srcId="{8DC83C2F-2DF0-45DD-B2F8-40455338EB1F}" destId="{19CEF93D-C746-47E3-9A41-90553BA21015}" srcOrd="26" destOrd="0" presId="urn:microsoft.com/office/officeart/2008/layout/LinedList"/>
    <dgm:cxn modelId="{9B8E5112-1037-453A-A0D0-64E66C3AF8D8}" type="presParOf" srcId="{8DC83C2F-2DF0-45DD-B2F8-40455338EB1F}" destId="{661C403C-3B93-4C03-8D44-D3B3942BC565}" srcOrd="27" destOrd="0" presId="urn:microsoft.com/office/officeart/2008/layout/LinedList"/>
    <dgm:cxn modelId="{E4A242D6-AA61-4E56-86FC-26C0CEF508A3}" type="presParOf" srcId="{8DC83C2F-2DF0-45DD-B2F8-40455338EB1F}" destId="{C8A8215F-C406-4ED7-95A8-C9A5AD6EBD0D}" srcOrd="28" destOrd="0" presId="urn:microsoft.com/office/officeart/2008/layout/LinedList"/>
    <dgm:cxn modelId="{AD7F99BF-96AC-43F1-A32B-A555A92F0243}" type="presParOf" srcId="{C8A8215F-C406-4ED7-95A8-C9A5AD6EBD0D}" destId="{57F63445-D5C1-435F-AB3A-5B38A4F8ECE0}" srcOrd="0" destOrd="0" presId="urn:microsoft.com/office/officeart/2008/layout/LinedList"/>
    <dgm:cxn modelId="{0E617825-2451-4D3D-A85D-6DDA6D10F228}" type="presParOf" srcId="{C8A8215F-C406-4ED7-95A8-C9A5AD6EBD0D}" destId="{E1154B89-7B43-4C48-B71D-6A625BE4B0AC}" srcOrd="1" destOrd="0" presId="urn:microsoft.com/office/officeart/2008/layout/LinedList"/>
    <dgm:cxn modelId="{FED50546-20C9-444C-A330-8A743C995A87}" type="presParOf" srcId="{C8A8215F-C406-4ED7-95A8-C9A5AD6EBD0D}" destId="{EB7849AE-2803-439B-8D00-FD07066E6473}" srcOrd="2" destOrd="0" presId="urn:microsoft.com/office/officeart/2008/layout/LinedList"/>
    <dgm:cxn modelId="{3BB8209C-BFEF-444B-9377-D8C868C33027}" type="presParOf" srcId="{8DC83C2F-2DF0-45DD-B2F8-40455338EB1F}" destId="{5CE76CE3-1FE9-460C-BCDE-63F106A6A936}" srcOrd="29" destOrd="0" presId="urn:microsoft.com/office/officeart/2008/layout/LinedList"/>
    <dgm:cxn modelId="{510D5880-DA71-46B8-980D-659F1E111A55}" type="presParOf" srcId="{8DC83C2F-2DF0-45DD-B2F8-40455338EB1F}" destId="{F2E8FEA2-48FA-418C-A987-E004310448F2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CFD29-183F-4D6F-9162-DBDED0D6AF5E}">
      <dsp:nvSpPr>
        <dsp:cNvPr id="0" name=""/>
        <dsp:cNvSpPr/>
      </dsp:nvSpPr>
      <dsp:spPr>
        <a:xfrm>
          <a:off x="0" y="0"/>
          <a:ext cx="8568952" cy="2536805"/>
        </a:xfrm>
        <a:prstGeom prst="roundRect">
          <a:avLst>
            <a:gd name="adj" fmla="val 10000"/>
          </a:avLst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500" b="1" kern="1200" dirty="0" smtClean="0"/>
            <a:t>Norske utenriksstasjoner</a:t>
          </a:r>
          <a:endParaRPr lang="nb-NO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700" kern="1200" dirty="0" smtClean="0"/>
            <a:t>Språk-, område-, kommunikasjonsferdigheter</a:t>
          </a:r>
          <a:endParaRPr lang="nb-NO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700" kern="1200" dirty="0" smtClean="0"/>
            <a:t>Søknad via institutt og fakultet innen 1. mars. </a:t>
          </a:r>
          <a:endParaRPr lang="nb-NO" sz="2700" kern="1200" dirty="0"/>
        </a:p>
      </dsp:txBody>
      <dsp:txXfrm>
        <a:off x="1967470" y="0"/>
        <a:ext cx="6601481" cy="2536805"/>
      </dsp:txXfrm>
    </dsp:sp>
    <dsp:sp modelId="{77205793-CBFD-4E81-94CC-5C9BC00ED69E}">
      <dsp:nvSpPr>
        <dsp:cNvPr id="0" name=""/>
        <dsp:cNvSpPr/>
      </dsp:nvSpPr>
      <dsp:spPr>
        <a:xfrm>
          <a:off x="477801" y="648072"/>
          <a:ext cx="1265548" cy="12406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506BF-191B-45B3-A9AA-FBD18EE5E75B}">
      <dsp:nvSpPr>
        <dsp:cNvPr id="0" name=""/>
        <dsp:cNvSpPr/>
      </dsp:nvSpPr>
      <dsp:spPr>
        <a:xfrm>
          <a:off x="0" y="2790485"/>
          <a:ext cx="8568952" cy="253680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500" b="1" kern="1200" dirty="0" smtClean="0"/>
            <a:t>NGO, bedrift eller annen virksomhet</a:t>
          </a:r>
          <a:endParaRPr lang="nb-NO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700" kern="1200" dirty="0" smtClean="0"/>
            <a:t>Du må selv finne praksisplass</a:t>
          </a:r>
          <a:endParaRPr lang="nb-NO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700" kern="1200" dirty="0" smtClean="0"/>
            <a:t>Praksisplass må godkjennes og kontrakt skrives</a:t>
          </a:r>
          <a:endParaRPr lang="nb-NO" sz="2700" kern="1200" dirty="0"/>
        </a:p>
      </dsp:txBody>
      <dsp:txXfrm>
        <a:off x="1967470" y="2790485"/>
        <a:ext cx="6601481" cy="2536805"/>
      </dsp:txXfrm>
    </dsp:sp>
    <dsp:sp modelId="{E3641F8E-B805-49BE-9AAD-4363D70B2D74}">
      <dsp:nvSpPr>
        <dsp:cNvPr id="0" name=""/>
        <dsp:cNvSpPr/>
      </dsp:nvSpPr>
      <dsp:spPr>
        <a:xfrm>
          <a:off x="447201" y="3456387"/>
          <a:ext cx="1366062" cy="12050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7A150-4E63-4070-A636-5082D3860833}">
      <dsp:nvSpPr>
        <dsp:cNvPr id="0" name=""/>
        <dsp:cNvSpPr/>
      </dsp:nvSpPr>
      <dsp:spPr>
        <a:xfrm>
          <a:off x="0" y="2321"/>
          <a:ext cx="8424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18530-1691-473D-A415-CCF471702A1F}">
      <dsp:nvSpPr>
        <dsp:cNvPr id="0" name=""/>
        <dsp:cNvSpPr/>
      </dsp:nvSpPr>
      <dsp:spPr>
        <a:xfrm>
          <a:off x="0" y="2321"/>
          <a:ext cx="1684972" cy="4750588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b="1" kern="1200" dirty="0" smtClean="0">
              <a:solidFill>
                <a:schemeClr val="tx1"/>
              </a:solidFill>
            </a:rPr>
            <a:t>Asia- og </a:t>
          </a:r>
          <a:r>
            <a:rPr lang="nb-NO" sz="2400" b="1" kern="1200" dirty="0" smtClean="0">
              <a:solidFill>
                <a:schemeClr val="tx1"/>
              </a:solidFill>
            </a:rPr>
            <a:t>Midtøsten-studier</a:t>
          </a:r>
          <a:endParaRPr lang="nb-NO" sz="2400" kern="1200" dirty="0">
            <a:solidFill>
              <a:schemeClr val="tx1"/>
            </a:solidFill>
          </a:endParaRPr>
        </a:p>
      </dsp:txBody>
      <dsp:txXfrm>
        <a:off x="0" y="2321"/>
        <a:ext cx="1684972" cy="4750588"/>
      </dsp:txXfrm>
    </dsp:sp>
    <dsp:sp modelId="{BD1C5CE5-FA3D-4A2B-9F80-EFF92384E7D1}">
      <dsp:nvSpPr>
        <dsp:cNvPr id="0" name=""/>
        <dsp:cNvSpPr/>
      </dsp:nvSpPr>
      <dsp:spPr>
        <a:xfrm>
          <a:off x="1811345" y="24822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Statoil, Kairo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24822"/>
        <a:ext cx="6613516" cy="450006"/>
      </dsp:txXfrm>
    </dsp:sp>
    <dsp:sp modelId="{1BD9D31B-80A7-4184-97DA-8CA7578637FD}">
      <dsp:nvSpPr>
        <dsp:cNvPr id="0" name=""/>
        <dsp:cNvSpPr/>
      </dsp:nvSpPr>
      <dsp:spPr>
        <a:xfrm>
          <a:off x="1684972" y="474829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857DA-21B6-49A6-95BC-E4C6E9533AC9}">
      <dsp:nvSpPr>
        <dsp:cNvPr id="0" name=""/>
        <dsp:cNvSpPr/>
      </dsp:nvSpPr>
      <dsp:spPr>
        <a:xfrm>
          <a:off x="1811345" y="497329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Norsk Folkehjelp, Beirut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497329"/>
        <a:ext cx="6613516" cy="450006"/>
      </dsp:txXfrm>
    </dsp:sp>
    <dsp:sp modelId="{E2A9DA7C-42AF-4D3A-A842-35D4D0EBF1FF}">
      <dsp:nvSpPr>
        <dsp:cNvPr id="0" name=""/>
        <dsp:cNvSpPr/>
      </dsp:nvSpPr>
      <dsp:spPr>
        <a:xfrm>
          <a:off x="1684972" y="947336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99BA-84F3-4358-8435-680309FCF584}">
      <dsp:nvSpPr>
        <dsp:cNvPr id="0" name=""/>
        <dsp:cNvSpPr/>
      </dsp:nvSpPr>
      <dsp:spPr>
        <a:xfrm>
          <a:off x="1811345" y="969836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Chinese-Nordic Cultural Centre, Nanjing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969836"/>
        <a:ext cx="6613516" cy="450006"/>
      </dsp:txXfrm>
    </dsp:sp>
    <dsp:sp modelId="{C0FA3636-D92B-4A83-8976-73D3E78F64EF}">
      <dsp:nvSpPr>
        <dsp:cNvPr id="0" name=""/>
        <dsp:cNvSpPr/>
      </dsp:nvSpPr>
      <dsp:spPr>
        <a:xfrm>
          <a:off x="1684972" y="1419843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BA467-38F2-4958-A24E-FCBB93AF702C}">
      <dsp:nvSpPr>
        <dsp:cNvPr id="0" name=""/>
        <dsp:cNvSpPr/>
      </dsp:nvSpPr>
      <dsp:spPr>
        <a:xfrm>
          <a:off x="1811345" y="1442343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Redd Barna, Kathmandu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1442343"/>
        <a:ext cx="6613516" cy="450006"/>
      </dsp:txXfrm>
    </dsp:sp>
    <dsp:sp modelId="{24C7ACC0-87FB-4821-A792-D3ED00477B38}">
      <dsp:nvSpPr>
        <dsp:cNvPr id="0" name=""/>
        <dsp:cNvSpPr/>
      </dsp:nvSpPr>
      <dsp:spPr>
        <a:xfrm>
          <a:off x="1684972" y="1892350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3B182-B26A-4E91-890B-3CE4BB804EE5}">
      <dsp:nvSpPr>
        <dsp:cNvPr id="0" name=""/>
        <dsp:cNvSpPr/>
      </dsp:nvSpPr>
      <dsp:spPr>
        <a:xfrm>
          <a:off x="1811345" y="1914851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Institute of Social Studies Trust, India Habitat Centre, New Dehli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11345" y="1914851"/>
        <a:ext cx="6613516" cy="450006"/>
      </dsp:txXfrm>
    </dsp:sp>
    <dsp:sp modelId="{AD459472-8263-4BE2-BD73-1FBD4A09EF53}">
      <dsp:nvSpPr>
        <dsp:cNvPr id="0" name=""/>
        <dsp:cNvSpPr/>
      </dsp:nvSpPr>
      <dsp:spPr>
        <a:xfrm>
          <a:off x="1684972" y="2364858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46BDE-C31B-444F-8CA9-D879603B0BB3}">
      <dsp:nvSpPr>
        <dsp:cNvPr id="0" name=""/>
        <dsp:cNvSpPr/>
      </dsp:nvSpPr>
      <dsp:spPr>
        <a:xfrm>
          <a:off x="1811345" y="2387358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Flying Broom, Ankara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2387358"/>
        <a:ext cx="6613516" cy="450006"/>
      </dsp:txXfrm>
    </dsp:sp>
    <dsp:sp modelId="{7262B165-80EC-44AB-A6E4-38F2C06A166F}">
      <dsp:nvSpPr>
        <dsp:cNvPr id="0" name=""/>
        <dsp:cNvSpPr/>
      </dsp:nvSpPr>
      <dsp:spPr>
        <a:xfrm>
          <a:off x="1684972" y="2837365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A5F4-AD79-4825-B60F-DAC9EAE09C42}">
      <dsp:nvSpPr>
        <dsp:cNvPr id="0" name=""/>
        <dsp:cNvSpPr/>
      </dsp:nvSpPr>
      <dsp:spPr>
        <a:xfrm>
          <a:off x="1811345" y="2859865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Blank Noise, India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2859865"/>
        <a:ext cx="6613516" cy="450006"/>
      </dsp:txXfrm>
    </dsp:sp>
    <dsp:sp modelId="{DE1CD77E-0E86-45D2-A006-D5C2C71D0CDB}">
      <dsp:nvSpPr>
        <dsp:cNvPr id="0" name=""/>
        <dsp:cNvSpPr/>
      </dsp:nvSpPr>
      <dsp:spPr>
        <a:xfrm>
          <a:off x="1684972" y="3309872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0E807-BFFA-4E08-AE5A-BF423CE76F84}">
      <dsp:nvSpPr>
        <dsp:cNvPr id="0" name=""/>
        <dsp:cNvSpPr/>
      </dsp:nvSpPr>
      <dsp:spPr>
        <a:xfrm>
          <a:off x="1811345" y="3332372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1"/>
              </a:solidFill>
            </a:rPr>
            <a:t>Wilhelmsen Shipping, Japan</a:t>
          </a:r>
          <a:endParaRPr lang="nb-NO" sz="1200" kern="1200" dirty="0">
            <a:solidFill>
              <a:schemeClr val="tx1"/>
            </a:solidFill>
          </a:endParaRPr>
        </a:p>
      </dsp:txBody>
      <dsp:txXfrm>
        <a:off x="1811345" y="3332372"/>
        <a:ext cx="6613516" cy="450006"/>
      </dsp:txXfrm>
    </dsp:sp>
    <dsp:sp modelId="{BA9C4CD2-4DB2-43CF-991A-B58E13B39994}">
      <dsp:nvSpPr>
        <dsp:cNvPr id="0" name=""/>
        <dsp:cNvSpPr/>
      </dsp:nvSpPr>
      <dsp:spPr>
        <a:xfrm>
          <a:off x="1684972" y="3782379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0785D-3389-4FEB-9ABA-A953ED766B21}">
      <dsp:nvSpPr>
        <dsp:cNvPr id="0" name=""/>
        <dsp:cNvSpPr/>
      </dsp:nvSpPr>
      <dsp:spPr>
        <a:xfrm>
          <a:off x="1811345" y="3804880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Just Jobs Network India, New Dehli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11345" y="3804880"/>
        <a:ext cx="6613516" cy="450006"/>
      </dsp:txXfrm>
    </dsp:sp>
    <dsp:sp modelId="{19CEF93D-C746-47E3-9A41-90553BA21015}">
      <dsp:nvSpPr>
        <dsp:cNvPr id="0" name=""/>
        <dsp:cNvSpPr/>
      </dsp:nvSpPr>
      <dsp:spPr>
        <a:xfrm>
          <a:off x="1684972" y="4254887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54B89-7B43-4C48-B71D-6A625BE4B0AC}">
      <dsp:nvSpPr>
        <dsp:cNvPr id="0" name=""/>
        <dsp:cNvSpPr/>
      </dsp:nvSpPr>
      <dsp:spPr>
        <a:xfrm>
          <a:off x="1811345" y="4277387"/>
          <a:ext cx="6613516" cy="45000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Arab Renaissance for Democracy and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Development, Amman, Jordan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811345" y="4277387"/>
        <a:ext cx="6613516" cy="450006"/>
      </dsp:txXfrm>
    </dsp:sp>
    <dsp:sp modelId="{5CE76CE3-1FE9-460C-BCDE-63F106A6A936}">
      <dsp:nvSpPr>
        <dsp:cNvPr id="0" name=""/>
        <dsp:cNvSpPr/>
      </dsp:nvSpPr>
      <dsp:spPr>
        <a:xfrm>
          <a:off x="1684972" y="4727394"/>
          <a:ext cx="6739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A972EA0-C2B3-43D6-BAA2-FD225893561D}" type="datetime1">
              <a:rPr lang="nb-NO"/>
              <a:pPr>
                <a:defRPr/>
              </a:pPr>
              <a:t>06.02.2019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3F8F0ACF-B0BA-4055-9475-E1B7535AD7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781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311F474-FE8D-436C-8525-C40096B19FF7}" type="datetime1">
              <a:rPr lang="nb-NO"/>
              <a:pPr>
                <a:defRPr/>
              </a:pPr>
              <a:t>06.02.2019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A9BDBB04-C8DA-458C-B057-D49D35BD96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515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nb-NO" baseline="0" dirty="0" smtClean="0"/>
          </a:p>
          <a:p>
            <a:endParaRPr lang="nb-NO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90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83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41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657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57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B78BB5B-C1DC-4F79-AC76-C7153C9CD85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3EC4E9E-B5C4-4287-89A5-D0F1F745D147}" type="datetime1">
              <a:rPr lang="nb-NO"/>
              <a:pPr>
                <a:defRPr/>
              </a:pPr>
              <a:t>06.02.2019</a:t>
            </a:fld>
            <a:endParaRPr lang="nb-NO" dirty="0"/>
          </a:p>
        </p:txBody>
      </p:sp>
      <p:pic>
        <p:nvPicPr>
          <p:cNvPr id="2055" name="Picture 10" descr="UiO_Humanistiske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965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hf/ikos/AMS4900/index-e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io.no/studier/karriere/" TargetMode="External"/><Relationship Id="rId4" Type="http://schemas.openxmlformats.org/officeDocument/2006/relationships/hyperlink" Target="https://www.hf.uio.no/studier/karriere/underveis/praksis/ma/index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norway.no/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karriere/tjenester/cv-soknad-sjek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jema.uio.no/1110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LOURBOX10239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323528" y="1052736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375047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Adobe Fan Heiti Std B" pitchFamily="34" charset="-128"/>
              </a:rPr>
              <a:t>AMS4900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Adobe Fan Heiti Std B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008112"/>
          </a:xfrm>
        </p:spPr>
        <p:txBody>
          <a:bodyPr/>
          <a:lstStyle/>
          <a:p>
            <a:pPr eaLnBrk="1" hangingPunct="1"/>
            <a:r>
              <a:rPr lang="nb-NO" dirty="0" smtClean="0"/>
              <a:t>Viktige datoer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2453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 smtClean="0"/>
              <a:t>1. mars </a:t>
            </a:r>
            <a:r>
              <a:rPr lang="nb-NO" sz="2400" dirty="0"/>
              <a:t>– søknadsfrist for </a:t>
            </a:r>
            <a:r>
              <a:rPr lang="nb-NO" sz="2400" dirty="0" smtClean="0"/>
              <a:t>hospitering høsten 2019</a:t>
            </a:r>
            <a:endParaRPr lang="nb-NO" sz="24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/>
              <a:t> Svar på </a:t>
            </a:r>
            <a:r>
              <a:rPr lang="nb-NO" sz="2400" dirty="0" smtClean="0"/>
              <a:t>søknad </a:t>
            </a:r>
            <a:r>
              <a:rPr lang="nb-NO" sz="2400" b="1" dirty="0" smtClean="0">
                <a:solidFill>
                  <a:srgbClr val="FF0000"/>
                </a:solidFill>
              </a:rPr>
              <a:t>så </a:t>
            </a:r>
            <a:r>
              <a:rPr lang="nb-NO" sz="2400" b="1" dirty="0">
                <a:solidFill>
                  <a:srgbClr val="FF0000"/>
                </a:solidFill>
              </a:rPr>
              <a:t>snart det er </a:t>
            </a:r>
            <a:r>
              <a:rPr lang="nb-NO" sz="2400" b="1" dirty="0" smtClean="0">
                <a:solidFill>
                  <a:srgbClr val="FF0000"/>
                </a:solidFill>
              </a:rPr>
              <a:t>mulig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 smtClean="0"/>
              <a:t>1</a:t>
            </a:r>
            <a:r>
              <a:rPr lang="nb-NO" sz="2400" dirty="0"/>
              <a:t>. </a:t>
            </a:r>
            <a:r>
              <a:rPr lang="nb-NO" sz="2400" dirty="0" smtClean="0"/>
              <a:t>juni –  </a:t>
            </a:r>
            <a:r>
              <a:rPr lang="nb-NO" sz="2400" dirty="0"/>
              <a:t>ferdig kontrakt </a:t>
            </a:r>
            <a:r>
              <a:rPr lang="nb-NO" sz="2400" dirty="0" smtClean="0"/>
              <a:t>for alternativ praksisplass</a:t>
            </a:r>
            <a:endParaRPr lang="nb-NO" sz="24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/>
              <a:t> </a:t>
            </a:r>
            <a:r>
              <a:rPr lang="nb-NO" sz="2400" dirty="0" smtClean="0"/>
              <a:t>Juni – obligatorisk seminar for alle m/opptak</a:t>
            </a:r>
            <a:endParaRPr lang="nb-NO" sz="24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 smtClean="0"/>
              <a:t> August – utreise/oppstart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2400" dirty="0" smtClean="0"/>
              <a:t> ca 1. </a:t>
            </a:r>
            <a:r>
              <a:rPr lang="nb-NO" sz="2400" smtClean="0"/>
              <a:t>desember </a:t>
            </a:r>
            <a:r>
              <a:rPr lang="nb-NO" sz="2400" dirty="0" smtClean="0"/>
              <a:t>– innleveringsfrist for semesteroppgave</a:t>
            </a:r>
          </a:p>
          <a:p>
            <a:pPr marL="0" indent="0" eaLnBrk="1" hangingPunct="1">
              <a:buNone/>
            </a:pP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Nettsider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3"/>
              </a:rPr>
              <a:t>Emnebeskrivelse AMS4900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>
                <a:hlinkClick r:id="rId4"/>
              </a:rPr>
              <a:t>Praksis på master </a:t>
            </a:r>
            <a:r>
              <a:rPr lang="nb-NO" dirty="0" smtClean="0"/>
              <a:t>(HFs karrieresider)</a:t>
            </a:r>
          </a:p>
          <a:p>
            <a:endParaRPr lang="nb-NO" dirty="0" smtClean="0"/>
          </a:p>
          <a:p>
            <a:r>
              <a:rPr lang="nb-NO" dirty="0" smtClean="0">
                <a:hlinkClick r:id="rId5"/>
              </a:rPr>
              <a:t>Karrieresenteret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11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3397574"/>
              </p:ext>
            </p:extLst>
          </p:nvPr>
        </p:nvGraphicFramePr>
        <p:xfrm>
          <a:off x="323528" y="98072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8" y="1628800"/>
            <a:ext cx="1332000" cy="136127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4" y="4437112"/>
            <a:ext cx="1496568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" y="3486871"/>
            <a:ext cx="5304000" cy="267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/>
          <a:stretch/>
        </p:blipFill>
        <p:spPr>
          <a:xfrm>
            <a:off x="251521" y="764704"/>
            <a:ext cx="4163235" cy="206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/>
          <p:cNvSpPr txBox="1"/>
          <p:nvPr/>
        </p:nvSpPr>
        <p:spPr>
          <a:xfrm>
            <a:off x="54661" y="6165304"/>
            <a:ext cx="896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 </a:t>
            </a:r>
            <a:r>
              <a:rPr lang="nb-NO" dirty="0" smtClean="0">
                <a:hlinkClick r:id="rId5"/>
              </a:rPr>
              <a:t>Norgesportalen – oversikt over alle norske utenriksstasjoner og delegasjoner</a:t>
            </a:r>
            <a:endParaRPr lang="nb-NO" dirty="0"/>
          </a:p>
        </p:txBody>
      </p:sp>
      <p:pic>
        <p:nvPicPr>
          <p:cNvPr id="1027" name="Picture 3" descr="M:\pc\Desktop\ksa-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6766" b="13232"/>
          <a:stretch/>
        </p:blipFill>
        <p:spPr bwMode="auto">
          <a:xfrm>
            <a:off x="5369436" y="3431426"/>
            <a:ext cx="3614252" cy="2789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pc\Desktop\rsisdgd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99" y="495493"/>
            <a:ext cx="1747838" cy="2717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pc\Desktop\elisabeth-amman-dead-s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497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r="23992"/>
          <a:stretch/>
        </p:blipFill>
        <p:spPr>
          <a:xfrm>
            <a:off x="1625335" y="2694871"/>
            <a:ext cx="2298593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M:\pc\Desktop\dsc_10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35" y="2276872"/>
            <a:ext cx="2552700" cy="143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576064"/>
          </a:xfrm>
        </p:spPr>
        <p:txBody>
          <a:bodyPr/>
          <a:lstStyle/>
          <a:p>
            <a:pPr eaLnBrk="1" hangingPunct="1"/>
            <a:r>
              <a:rPr lang="nb-NO" dirty="0"/>
              <a:t>A</a:t>
            </a:r>
            <a:r>
              <a:rPr lang="nb-NO" dirty="0" smtClean="0"/>
              <a:t>lternative hospitantplasser</a:t>
            </a: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62414"/>
              </p:ext>
            </p:extLst>
          </p:nvPr>
        </p:nvGraphicFramePr>
        <p:xfrm>
          <a:off x="468313" y="1340768"/>
          <a:ext cx="8424862" cy="47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1008112"/>
          </a:xfrm>
        </p:spPr>
        <p:txBody>
          <a:bodyPr/>
          <a:lstStyle/>
          <a:p>
            <a:r>
              <a:rPr lang="nb-NO" altLang="nb-NO" dirty="0"/>
              <a:t>Søknadsprosess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611216"/>
          </a:xfrm>
        </p:spPr>
        <p:txBody>
          <a:bodyPr/>
          <a:lstStyle/>
          <a:p>
            <a:pPr eaLnBrk="1" hangingPunct="1"/>
            <a:r>
              <a:rPr lang="nb-NO" altLang="nb-NO" dirty="0"/>
              <a:t>Hvor vil du være?</a:t>
            </a:r>
          </a:p>
          <a:p>
            <a:pPr lvl="1" eaLnBrk="1" hangingPunct="1"/>
            <a:r>
              <a:rPr lang="nb-NO" altLang="nb-NO" sz="2200" dirty="0"/>
              <a:t>Finn et praksissted</a:t>
            </a:r>
          </a:p>
          <a:p>
            <a:pPr eaLnBrk="1" hangingPunct="1"/>
            <a:r>
              <a:rPr lang="nb-NO" altLang="nb-NO" dirty="0"/>
              <a:t>Besøk </a:t>
            </a:r>
            <a:r>
              <a:rPr lang="nb-NO" altLang="nb-NO" dirty="0" smtClean="0"/>
              <a:t>kontaktpersonen din </a:t>
            </a:r>
            <a:r>
              <a:rPr lang="nb-NO" altLang="nb-NO" dirty="0"/>
              <a:t>på kontoret</a:t>
            </a:r>
          </a:p>
          <a:p>
            <a:pPr lvl="1" eaLnBrk="1" hangingPunct="1"/>
            <a:r>
              <a:rPr lang="nb-NO" altLang="nb-NO" sz="2200" dirty="0"/>
              <a:t>Få </a:t>
            </a:r>
            <a:r>
              <a:rPr lang="nb-NO" altLang="nb-NO" sz="2200" dirty="0" smtClean="0"/>
              <a:t>følgebrev som forteller om ordningen</a:t>
            </a:r>
            <a:endParaRPr lang="nb-NO" altLang="nb-NO" sz="2200" dirty="0"/>
          </a:p>
          <a:p>
            <a:pPr lvl="1" eaLnBrk="1" hangingPunct="1"/>
            <a:r>
              <a:rPr lang="nb-NO" altLang="nb-NO" sz="2200" dirty="0"/>
              <a:t>Få kopi av kontrakt</a:t>
            </a:r>
          </a:p>
          <a:p>
            <a:pPr lvl="1" eaLnBrk="1" hangingPunct="1"/>
            <a:r>
              <a:rPr lang="nb-NO" altLang="nb-NO" sz="2200" dirty="0"/>
              <a:t>Bestill karakterutskrift</a:t>
            </a:r>
          </a:p>
          <a:p>
            <a:pPr lvl="1" eaLnBrk="1" hangingPunct="1"/>
            <a:r>
              <a:rPr lang="nb-NO" altLang="nb-NO" sz="2200" dirty="0"/>
              <a:t>Skriv CV og søknad </a:t>
            </a:r>
            <a:r>
              <a:rPr lang="nb-NO" altLang="nb-NO" sz="2200" dirty="0" smtClean="0"/>
              <a:t>(NB! besøk Karrieresenteret</a:t>
            </a:r>
            <a:r>
              <a:rPr lang="nb-NO" altLang="nb-NO" sz="2200" dirty="0"/>
              <a:t>!)</a:t>
            </a:r>
          </a:p>
          <a:p>
            <a:pPr lvl="1" eaLnBrk="1" hangingPunct="1"/>
            <a:r>
              <a:rPr lang="nb-NO" altLang="nb-NO" sz="2200" dirty="0" smtClean="0"/>
              <a:t>NB! Praksissted </a:t>
            </a:r>
            <a:r>
              <a:rPr lang="nb-NO" altLang="nb-NO" sz="2200" dirty="0"/>
              <a:t>og prosjekt skal godkjennes av </a:t>
            </a:r>
            <a:r>
              <a:rPr lang="nb-NO" altLang="nb-NO" sz="2200" dirty="0" smtClean="0"/>
              <a:t>programmet</a:t>
            </a:r>
            <a:endParaRPr lang="nb-NO" altLang="nb-NO" sz="2200" dirty="0"/>
          </a:p>
          <a:p>
            <a:pPr eaLnBrk="1" hangingPunct="1"/>
            <a:r>
              <a:rPr lang="nb-NO" altLang="nb-NO" sz="2600" dirty="0"/>
              <a:t>Ring til </a:t>
            </a:r>
            <a:r>
              <a:rPr lang="nb-NO" altLang="nb-NO" sz="2600" dirty="0" smtClean="0"/>
              <a:t>bedriften/virksomheten </a:t>
            </a:r>
            <a:r>
              <a:rPr lang="nb-NO" altLang="nb-NO" sz="2600" dirty="0"/>
              <a:t>og presenter deg!</a:t>
            </a:r>
          </a:p>
          <a:p>
            <a:pPr lvl="1" eaLnBrk="1" hangingPunct="1"/>
            <a:r>
              <a:rPr lang="nb-NO" altLang="nb-NO" sz="2200" dirty="0"/>
              <a:t>Send deretter «infopakka» til rette vedkommende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7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Søknad og CV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72816"/>
            <a:ext cx="7696200" cy="4536504"/>
          </a:xfrm>
        </p:spPr>
        <p:txBody>
          <a:bodyPr/>
          <a:lstStyle/>
          <a:p>
            <a:r>
              <a:rPr lang="nb-NO" sz="2000" dirty="0" smtClean="0"/>
              <a:t>Presenter deg – </a:t>
            </a:r>
            <a:r>
              <a:rPr lang="nb-NO" sz="2000" b="1" dirty="0" smtClean="0"/>
              <a:t>hvem</a:t>
            </a:r>
            <a:r>
              <a:rPr lang="nb-NO" sz="2000" dirty="0" smtClean="0"/>
              <a:t> er du? </a:t>
            </a:r>
          </a:p>
          <a:p>
            <a:r>
              <a:rPr lang="nb-NO" sz="2000" dirty="0" smtClean="0"/>
              <a:t>Kompetanse – </a:t>
            </a:r>
            <a:r>
              <a:rPr lang="nb-NO" sz="2000" b="1" dirty="0" smtClean="0"/>
              <a:t>hva</a:t>
            </a:r>
            <a:r>
              <a:rPr lang="nb-NO" sz="2000" dirty="0" smtClean="0"/>
              <a:t> kan du bidra med?</a:t>
            </a:r>
          </a:p>
          <a:p>
            <a:r>
              <a:rPr lang="nb-NO" sz="2000" dirty="0" smtClean="0"/>
              <a:t>Motivasjon –</a:t>
            </a:r>
            <a:r>
              <a:rPr lang="nb-NO" sz="2000" b="1" dirty="0" smtClean="0"/>
              <a:t> hvorfor </a:t>
            </a:r>
            <a:r>
              <a:rPr lang="nb-NO" sz="2000" dirty="0" smtClean="0"/>
              <a:t>er du interessert i å hospitere på denne spesifikke arbeidsplassen? 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Tema/interesseområde for rapporten du skal skrive mens du hospiterer</a:t>
            </a:r>
          </a:p>
          <a:p>
            <a:r>
              <a:rPr lang="nb-NO" sz="2000" dirty="0" smtClean="0"/>
              <a:t>Søknad - maks en A4 side</a:t>
            </a:r>
          </a:p>
          <a:p>
            <a:r>
              <a:rPr lang="nb-NO" sz="2000" dirty="0" smtClean="0"/>
              <a:t>«Letter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recommandation</a:t>
            </a:r>
            <a:r>
              <a:rPr lang="nb-NO" sz="2000" dirty="0" smtClean="0"/>
              <a:t>» – fra fagperson på eget program</a:t>
            </a:r>
          </a:p>
          <a:p>
            <a:r>
              <a:rPr lang="nb-NO" sz="2000" dirty="0" smtClean="0"/>
              <a:t>Alle formaliteter må være korrekte - ingen skrivefeil</a:t>
            </a:r>
          </a:p>
          <a:p>
            <a:r>
              <a:rPr lang="nb-NO" sz="2000" dirty="0" smtClean="0"/>
              <a:t>Søknad og CV på </a:t>
            </a:r>
            <a:r>
              <a:rPr lang="nb-NO" sz="2000" dirty="0"/>
              <a:t>engelsk til </a:t>
            </a:r>
            <a:r>
              <a:rPr lang="nb-NO" sz="2000" dirty="0" smtClean="0"/>
              <a:t>utenriksstasjonene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400" dirty="0" smtClean="0">
                <a:hlinkClick r:id="rId3"/>
              </a:rPr>
              <a:t>CV og søknadssjekk hos Karrieresenteret – hver dag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6897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Søknad-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og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CV-kurs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Søknad- og CV-kurs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for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praksisstudenter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på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master</a:t>
            </a:r>
          </a:p>
          <a:p>
            <a:r>
              <a:rPr lang="nb-NO" kern="1200" dirty="0">
                <a:ea typeface="MS PGothic" pitchFamily="34" charset="-128"/>
                <a:cs typeface="ＭＳ Ｐゴシック" charset="-128"/>
              </a:rPr>
              <a:t>O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nsdag 20. februar kl. 10.15 – 12.00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i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seminarrom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360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PAM</a:t>
            </a:r>
          </a:p>
          <a:p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Kursholder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er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Karrieresenteret</a:t>
            </a:r>
          </a:p>
          <a:p>
            <a:r>
              <a:rPr lang="nb-NO" kern="1200" dirty="0">
                <a:ea typeface="MS PGothic" pitchFamily="34" charset="-128"/>
                <a:cs typeface="ＭＳ Ｐゴシック" charset="-128"/>
              </a:rPr>
              <a:t>N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ettskjema </a:t>
            </a:r>
            <a:r>
              <a:rPr lang="nb-NO" kern="1200" dirty="0">
                <a:ea typeface="MS PGothic" pitchFamily="34" charset="-128"/>
                <a:cs typeface="ＭＳ Ｐゴシック" charset="-128"/>
              </a:rPr>
              <a:t>for </a:t>
            </a:r>
            <a:r>
              <a:rPr lang="nb-NO" kern="1200" dirty="0" smtClean="0">
                <a:ea typeface="MS PGothic" pitchFamily="34" charset="-128"/>
                <a:cs typeface="ＭＳ Ｐゴシック" charset="-128"/>
              </a:rPr>
              <a:t>påmelding: </a:t>
            </a:r>
            <a:r>
              <a:rPr lang="nb-NO" u="sng" kern="1200" dirty="0" smtClean="0">
                <a:ea typeface="MS PGothic" pitchFamily="34" charset="-128"/>
                <a:cs typeface="ＭＳ Ｐゴシック" charset="-128"/>
                <a:hlinkClick r:id="rId3"/>
              </a:rPr>
              <a:t>https</a:t>
            </a:r>
            <a:r>
              <a:rPr lang="nb-NO" u="sng" kern="1200" dirty="0">
                <a:ea typeface="MS PGothic" pitchFamily="34" charset="-128"/>
                <a:cs typeface="ＭＳ Ｐゴシック" charset="-128"/>
                <a:hlinkClick r:id="rId3"/>
              </a:rPr>
              <a:t>://skjema.uio.no/111026</a:t>
            </a:r>
            <a:endParaRPr lang="nb-NO" kern="1200" dirty="0">
              <a:ea typeface="MS PGothic" pitchFamily="34" charset="-128"/>
              <a:cs typeface="ＭＳ Ｐゴシック" charset="-128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113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39750" y="476673"/>
            <a:ext cx="2500313" cy="720080"/>
          </a:xfrm>
        </p:spPr>
        <p:txBody>
          <a:bodyPr/>
          <a:lstStyle/>
          <a:p>
            <a:pPr eaLnBrk="1" hangingPunct="1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Søknaden</a:t>
            </a:r>
            <a:br>
              <a:rPr lang="nb-NO" dirty="0" smtClean="0"/>
            </a:br>
            <a:r>
              <a:rPr lang="nb-NO" dirty="0" smtClean="0"/>
              <a:t> 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50824" y="1556792"/>
            <a:ext cx="374511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nb-NO" dirty="0"/>
              <a:t> </a:t>
            </a:r>
            <a:r>
              <a:rPr lang="nb-NO" dirty="0" smtClean="0"/>
              <a:t>søknadsskjema </a:t>
            </a:r>
            <a:endParaRPr lang="nb-NO" dirty="0"/>
          </a:p>
          <a:p>
            <a:pPr eaLnBrk="0" hangingPunct="0">
              <a:buFont typeface="Arial" pitchFamily="34" charset="0"/>
              <a:buChar char="•"/>
            </a:pPr>
            <a:r>
              <a:rPr lang="nb-NO" dirty="0"/>
              <a:t> søknad(er</a:t>
            </a:r>
            <a:r>
              <a:rPr lang="nb-NO" dirty="0" smtClean="0"/>
              <a:t>) – maks 3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b-NO" dirty="0" smtClean="0"/>
              <a:t> CV</a:t>
            </a:r>
            <a:endParaRPr lang="nb-NO" dirty="0"/>
          </a:p>
          <a:p>
            <a:pPr eaLnBrk="0" hangingPunct="0">
              <a:buFont typeface="Arial" pitchFamily="34" charset="0"/>
              <a:buChar char="•"/>
            </a:pPr>
            <a:r>
              <a:rPr lang="nb-NO" dirty="0"/>
              <a:t> karakterutskrift</a:t>
            </a:r>
          </a:p>
          <a:p>
            <a:pPr eaLnBrk="0" hangingPunct="0">
              <a:buFont typeface="Arial" pitchFamily="34" charset="0"/>
              <a:buChar char="•"/>
            </a:pPr>
            <a:endParaRPr lang="nb-NO" dirty="0"/>
          </a:p>
          <a:p>
            <a:pPr eaLnBrk="0" hangingPunct="0"/>
            <a:r>
              <a:rPr lang="nb-NO" dirty="0"/>
              <a:t>Leveres til </a:t>
            </a:r>
            <a:r>
              <a:rPr lang="nb-NO" dirty="0" smtClean="0"/>
              <a:t>kontaktpersonen på ditt institutt </a:t>
            </a:r>
            <a:r>
              <a:rPr lang="nb-NO" b="1" dirty="0" smtClean="0">
                <a:solidFill>
                  <a:srgbClr val="FF0000"/>
                </a:solidFill>
              </a:rPr>
              <a:t>innen 1. mars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b="1" dirty="0" smtClean="0"/>
          </a:p>
          <a:p>
            <a:pPr eaLnBrk="0" hangingPunct="0"/>
            <a:r>
              <a:rPr lang="nb-NO" dirty="0" smtClean="0"/>
              <a:t>Svar på søknad vil variere, men</a:t>
            </a:r>
            <a:r>
              <a:rPr lang="nb-NO" dirty="0"/>
              <a:t> </a:t>
            </a:r>
            <a:r>
              <a:rPr lang="nb-NO" b="1" dirty="0" smtClean="0"/>
              <a:t>så snart som mulig</a:t>
            </a:r>
            <a:endParaRPr lang="nb-NO" b="1" dirty="0"/>
          </a:p>
          <a:p>
            <a:pPr eaLnBrk="0" hangingPunct="0"/>
            <a:endParaRPr lang="nb-NO" dirty="0"/>
          </a:p>
          <a:p>
            <a:pPr eaLnBrk="0" hangingPunct="0"/>
            <a:endParaRPr lang="nb-NO" dirty="0"/>
          </a:p>
          <a:p>
            <a:pPr eaLnBrk="0" hangingPunct="0"/>
            <a:endParaRPr lang="nb-NO" dirty="0"/>
          </a:p>
        </p:txBody>
      </p:sp>
      <p:pic>
        <p:nvPicPr>
          <p:cNvPr id="10" name="Content Placeholder 9" descr="bilde_soeknadsskjem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5936" y="548680"/>
            <a:ext cx="4392488" cy="5911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PPP-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2011_PPP-mal</Template>
  <TotalTime>3240</TotalTime>
  <Words>364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2011_PPP-mal</vt:lpstr>
      <vt:lpstr>PowerPoint Presentation</vt:lpstr>
      <vt:lpstr>Nettsider</vt:lpstr>
      <vt:lpstr>PowerPoint Presentation</vt:lpstr>
      <vt:lpstr>PowerPoint Presentation</vt:lpstr>
      <vt:lpstr>Alternative hospitantplasser</vt:lpstr>
      <vt:lpstr>Søknadsprosess</vt:lpstr>
      <vt:lpstr>Søknad og CV</vt:lpstr>
      <vt:lpstr>Søknad- og CV-kurs</vt:lpstr>
      <vt:lpstr>  Søknaden   </vt:lpstr>
      <vt:lpstr>Viktige datoer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AAS4900, EAS4900, JOUR4900</dc:title>
  <dc:creator>annelsa</dc:creator>
  <cp:lastModifiedBy>Kari Langseth</cp:lastModifiedBy>
  <cp:revision>182</cp:revision>
  <cp:lastPrinted>2019-02-05T12:13:40Z</cp:lastPrinted>
  <dcterms:created xsi:type="dcterms:W3CDTF">2011-01-25T10:36:54Z</dcterms:created>
  <dcterms:modified xsi:type="dcterms:W3CDTF">2019-02-06T10:14:46Z</dcterms:modified>
</cp:coreProperties>
</file>