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69" r:id="rId6"/>
    <p:sldId id="272" r:id="rId7"/>
    <p:sldId id="270" r:id="rId8"/>
    <p:sldId id="273" r:id="rId9"/>
    <p:sldId id="274" r:id="rId10"/>
    <p:sldId id="268" r:id="rId11"/>
    <p:sldId id="267" r:id="rId12"/>
    <p:sldId id="271" r:id="rId13"/>
    <p:sldId id="263" r:id="rId14"/>
    <p:sldId id="265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0" autoAdjust="0"/>
  </p:normalViewPr>
  <p:slideViewPr>
    <p:cSldViewPr>
      <p:cViewPr varScale="1">
        <p:scale>
          <a:sx n="55" d="100"/>
          <a:sy n="55" d="100"/>
        </p:scale>
        <p:origin x="15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38636-4E8F-4555-9410-10F0D38AB144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682C8-345E-44ED-8FC7-F5E4284FF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66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Finn bilder</a:t>
            </a:r>
            <a:r>
              <a:rPr lang="nb-NO" baseline="0" dirty="0" smtClean="0"/>
              <a:t> av aktiviteter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82C8-345E-44ED-8FC7-F5E4284FF63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76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05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20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70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49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30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69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33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31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46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0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44DA-727C-45C8-A4F3-E2D1C4C77E67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D574-1D74-4DD4-A864-250E42F91D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3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7848" y="4925752"/>
            <a:ext cx="7632848" cy="137579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Utveksling til Kina – studentperspektiv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11960" y="6374512"/>
            <a:ext cx="6048672" cy="504056"/>
          </a:xfrm>
        </p:spPr>
        <p:txBody>
          <a:bodyPr/>
          <a:lstStyle/>
          <a:p>
            <a:r>
              <a:rPr lang="nb-NO" dirty="0" smtClean="0"/>
              <a:t>Halvor Sørlie og Dragana Grulovic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62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Bolig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Ordnes av skolen</a:t>
            </a:r>
          </a:p>
          <a:p>
            <a:r>
              <a:rPr lang="nb-NO" sz="2400" dirty="0" smtClean="0"/>
              <a:t>Helst 3 og 3 sammen</a:t>
            </a:r>
          </a:p>
          <a:p>
            <a:r>
              <a:rPr lang="nb-NO" sz="2400" dirty="0" smtClean="0"/>
              <a:t>Kakerlakker – </a:t>
            </a:r>
            <a:r>
              <a:rPr lang="nb-NO" sz="2400" dirty="0" err="1" smtClean="0"/>
              <a:t>deal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it </a:t>
            </a:r>
          </a:p>
          <a:p>
            <a:r>
              <a:rPr lang="nb-NO" sz="2400" dirty="0" smtClean="0"/>
              <a:t>Kaldt </a:t>
            </a:r>
          </a:p>
          <a:p>
            <a:pPr lvl="1"/>
            <a:r>
              <a:rPr lang="nb-NO" sz="2000" dirty="0" smtClean="0"/>
              <a:t>Beijing har sentralstyrt varmesystem</a:t>
            </a:r>
            <a:endParaRPr lang="nb-NO" sz="20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642" y="1628800"/>
            <a:ext cx="3124708" cy="4172097"/>
          </a:xfrm>
          <a:prstGeom prst="rect">
            <a:avLst/>
          </a:prstGeom>
        </p:spPr>
      </p:pic>
      <p:pic>
        <p:nvPicPr>
          <p:cNvPr id="6" name="Plassholder for innhold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3144349" cy="23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Bolig 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650" y="2543969"/>
            <a:ext cx="3886200" cy="2914650"/>
          </a:xfrm>
        </p:spPr>
      </p:pic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5819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86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Forberede tekster</a:t>
            </a:r>
          </a:p>
          <a:p>
            <a:r>
              <a:rPr lang="nb-NO" sz="2400" dirty="0" smtClean="0"/>
              <a:t>Presentasjoner</a:t>
            </a:r>
          </a:p>
          <a:p>
            <a:r>
              <a:rPr lang="nb-NO" sz="2400" dirty="0" smtClean="0"/>
              <a:t>Diktat</a:t>
            </a:r>
          </a:p>
          <a:p>
            <a:r>
              <a:rPr lang="nb-NO" sz="2400" dirty="0" smtClean="0"/>
              <a:t>Skrive lengre tekster (500 tegn)</a:t>
            </a:r>
          </a:p>
          <a:p>
            <a:r>
              <a:rPr lang="nb-NO" sz="2400" dirty="0" smtClean="0"/>
              <a:t>Mye lekser, mye jobbing </a:t>
            </a:r>
          </a:p>
          <a:p>
            <a:r>
              <a:rPr lang="nb-NO" sz="2400" dirty="0" err="1" smtClean="0"/>
              <a:t>Språkvenner</a:t>
            </a:r>
            <a:r>
              <a:rPr lang="nb-NO" sz="2400" dirty="0" smtClean="0"/>
              <a:t> </a:t>
            </a:r>
          </a:p>
          <a:p>
            <a:endParaRPr lang="nb-NO" sz="2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41801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Timeplan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6679" r="7657" b="6653"/>
          <a:stretch/>
        </p:blipFill>
        <p:spPr>
          <a:xfrm>
            <a:off x="331076" y="1628800"/>
            <a:ext cx="8466083" cy="4651559"/>
          </a:xfrm>
        </p:spPr>
      </p:pic>
    </p:spTree>
    <p:extLst>
      <p:ext uri="{BB962C8B-B14F-4D97-AF65-F5344CB8AC3E}">
        <p14:creationId xmlns:p14="http://schemas.microsoft.com/office/powerpoint/2010/main" val="30814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Tips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nb-NO" sz="2400" dirty="0" smtClean="0"/>
              <a:t>La </a:t>
            </a:r>
            <a:r>
              <a:rPr lang="nb-NO" sz="2400" dirty="0" err="1" smtClean="0"/>
              <a:t>Bamba</a:t>
            </a:r>
            <a:r>
              <a:rPr lang="nb-NO" sz="2400" dirty="0" smtClean="0"/>
              <a:t> i </a:t>
            </a:r>
            <a:r>
              <a:rPr lang="nb-NO" sz="2400" dirty="0" err="1" smtClean="0"/>
              <a:t>Wudaokou</a:t>
            </a:r>
            <a:endParaRPr lang="nb-NO" sz="2400" dirty="0" smtClean="0"/>
          </a:p>
          <a:p>
            <a:r>
              <a:rPr lang="nb-NO" sz="2400" dirty="0" smtClean="0"/>
              <a:t>Torsdager </a:t>
            </a:r>
            <a:r>
              <a:rPr lang="nb-NO" sz="2400" dirty="0" err="1" smtClean="0"/>
              <a:t>Ladie’s</a:t>
            </a:r>
            <a:r>
              <a:rPr lang="nb-NO" sz="2400" dirty="0" smtClean="0"/>
              <a:t> </a:t>
            </a:r>
            <a:r>
              <a:rPr lang="nb-NO" sz="2400" dirty="0" err="1" smtClean="0"/>
              <a:t>night</a:t>
            </a:r>
            <a:endParaRPr lang="nb-NO" sz="2400" dirty="0" smtClean="0"/>
          </a:p>
          <a:p>
            <a:r>
              <a:rPr lang="nb-NO" sz="2400" dirty="0" smtClean="0"/>
              <a:t>Hjemlengsel? IKEA</a:t>
            </a:r>
          </a:p>
          <a:p>
            <a:pPr lvl="1"/>
            <a:r>
              <a:rPr lang="nb-NO" sz="2000" dirty="0" smtClean="0"/>
              <a:t>Men IKKE spis smågodt</a:t>
            </a:r>
          </a:p>
          <a:p>
            <a:r>
              <a:rPr lang="nb-NO" sz="2400" dirty="0" smtClean="0"/>
              <a:t>D-Mart</a:t>
            </a:r>
          </a:p>
          <a:p>
            <a:r>
              <a:rPr lang="nb-NO" sz="2400" dirty="0" err="1" smtClean="0"/>
              <a:t>Tantan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Kinesiske studenter som studerer norsk </a:t>
            </a:r>
          </a:p>
          <a:p>
            <a:r>
              <a:rPr lang="nb-NO" sz="2400" dirty="0" smtClean="0"/>
              <a:t>Julebord </a:t>
            </a:r>
          </a:p>
          <a:p>
            <a:r>
              <a:rPr lang="nb-NO" sz="2400" dirty="0" smtClean="0"/>
              <a:t>Ikke vær så norsk – KLAG</a:t>
            </a:r>
          </a:p>
          <a:p>
            <a:r>
              <a:rPr lang="nb-NO" sz="2400" dirty="0" smtClean="0"/>
              <a:t>Høflighet 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813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 dere reiser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Forsikring </a:t>
            </a:r>
          </a:p>
          <a:p>
            <a:pPr lvl="1"/>
            <a:r>
              <a:rPr lang="nb-NO" sz="2000" dirty="0" smtClean="0"/>
              <a:t>ANSA</a:t>
            </a:r>
          </a:p>
          <a:p>
            <a:pPr lvl="1"/>
            <a:endParaRPr lang="nb-NO" sz="2000" dirty="0" smtClean="0"/>
          </a:p>
          <a:p>
            <a:r>
              <a:rPr lang="nb-NO" sz="2400" dirty="0" smtClean="0"/>
              <a:t>Flybilletter </a:t>
            </a:r>
          </a:p>
          <a:p>
            <a:pPr lvl="1"/>
            <a:r>
              <a:rPr lang="nb-NO" sz="2000" dirty="0" smtClean="0"/>
              <a:t>Ikke land dagen før skolen starter </a:t>
            </a:r>
          </a:p>
          <a:p>
            <a:pPr lvl="1"/>
            <a:r>
              <a:rPr lang="nb-NO" sz="2000" dirty="0" smtClean="0"/>
              <a:t>Du skal hjem fra Beijing </a:t>
            </a:r>
          </a:p>
          <a:p>
            <a:pPr lvl="1"/>
            <a:endParaRPr lang="nb-NO" sz="2000" dirty="0" smtClean="0"/>
          </a:p>
          <a:p>
            <a:r>
              <a:rPr lang="nb-NO" sz="2400" dirty="0" err="1" smtClean="0"/>
              <a:t>WeChat</a:t>
            </a:r>
            <a:endParaRPr lang="nb-NO" sz="2400" dirty="0" smtClean="0"/>
          </a:p>
          <a:p>
            <a:pPr lvl="1"/>
            <a:r>
              <a:rPr lang="nb-NO" sz="2000" dirty="0" smtClean="0"/>
              <a:t>Klassegruppe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Vaksiner</a:t>
            </a:r>
          </a:p>
          <a:p>
            <a:endParaRPr lang="nb-NO" sz="2400" dirty="0"/>
          </a:p>
          <a:p>
            <a:r>
              <a:rPr lang="nb-NO" sz="2400" dirty="0" smtClean="0"/>
              <a:t> </a:t>
            </a:r>
            <a:r>
              <a:rPr lang="nb-NO" sz="2400" dirty="0"/>
              <a:t>VPN </a:t>
            </a:r>
          </a:p>
          <a:p>
            <a:pPr lvl="1"/>
            <a:r>
              <a:rPr lang="nb-NO" sz="2000" dirty="0"/>
              <a:t>Express</a:t>
            </a:r>
          </a:p>
          <a:p>
            <a:endParaRPr lang="nb-NO" sz="2400" dirty="0" smtClean="0"/>
          </a:p>
          <a:p>
            <a:r>
              <a:rPr lang="nb-NO" sz="2400" dirty="0" smtClean="0"/>
              <a:t>Penger</a:t>
            </a:r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54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41977"/>
            <a:ext cx="7886700" cy="1325563"/>
          </a:xfrm>
        </p:spPr>
        <p:txBody>
          <a:bodyPr/>
          <a:lstStyle/>
          <a:p>
            <a:r>
              <a:rPr lang="nb-NO" dirty="0" smtClean="0"/>
              <a:t>Ta med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4735438" cy="435133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Medisiner (vær forberedt på alt)</a:t>
            </a:r>
          </a:p>
          <a:p>
            <a:endParaRPr lang="nb-NO" sz="2400" dirty="0" smtClean="0"/>
          </a:p>
          <a:p>
            <a:r>
              <a:rPr lang="nb-NO" sz="2400" dirty="0" smtClean="0"/>
              <a:t>Kopi av pass og visum </a:t>
            </a:r>
          </a:p>
          <a:p>
            <a:endParaRPr lang="nb-NO" sz="2400" dirty="0" smtClean="0"/>
          </a:p>
          <a:p>
            <a:r>
              <a:rPr lang="nb-NO" sz="2400" dirty="0" smtClean="0"/>
              <a:t>Flere bankkort </a:t>
            </a:r>
          </a:p>
          <a:p>
            <a:pPr lvl="1"/>
            <a:r>
              <a:rPr lang="nb-NO" sz="2000" dirty="0" smtClean="0"/>
              <a:t>Alt betales kontant</a:t>
            </a:r>
          </a:p>
          <a:p>
            <a:pPr lvl="1"/>
            <a:r>
              <a:rPr lang="nb-NO" sz="2000" dirty="0" smtClean="0"/>
              <a:t>Bankkort har sperre</a:t>
            </a:r>
          </a:p>
          <a:p>
            <a:pPr lvl="1"/>
            <a:endParaRPr lang="nb-NO" sz="2000" dirty="0" smtClean="0"/>
          </a:p>
          <a:p>
            <a:r>
              <a:rPr lang="nb-NO" sz="2400" dirty="0" smtClean="0"/>
              <a:t>Klær</a:t>
            </a:r>
          </a:p>
          <a:p>
            <a:pPr lvl="1"/>
            <a:r>
              <a:rPr lang="nb-NO" sz="2000" dirty="0" smtClean="0"/>
              <a:t>Ullundertøy og varme klær</a:t>
            </a:r>
          </a:p>
          <a:p>
            <a:pPr lvl="1"/>
            <a:r>
              <a:rPr lang="nb-NO" sz="2000" dirty="0" smtClean="0"/>
              <a:t>Kinesiske størrelser er annerledes </a:t>
            </a:r>
          </a:p>
          <a:p>
            <a:pPr lvl="1"/>
            <a:endParaRPr lang="nb-NO" sz="2000" dirty="0"/>
          </a:p>
          <a:p>
            <a:pPr lvl="1"/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1153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Del 1: Changchun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8644"/>
            <a:ext cx="3024336" cy="2267731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85" y="1027907"/>
            <a:ext cx="3847223" cy="288541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344"/>
            <a:ext cx="3240360" cy="243027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6688" y="4533687"/>
            <a:ext cx="2346111" cy="175958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99" y="4240424"/>
            <a:ext cx="2364718" cy="23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Bolig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Dorm</a:t>
            </a:r>
          </a:p>
          <a:p>
            <a:endParaRPr lang="nb-NO" sz="2400" dirty="0" smtClean="0"/>
          </a:p>
          <a:p>
            <a:r>
              <a:rPr lang="nb-NO" sz="2400" dirty="0" smtClean="0"/>
              <a:t>To og to eller alene</a:t>
            </a:r>
          </a:p>
          <a:p>
            <a:endParaRPr lang="nb-NO" sz="2400" dirty="0"/>
          </a:p>
          <a:p>
            <a:r>
              <a:rPr lang="nb-NO" sz="2400" dirty="0" smtClean="0"/>
              <a:t>Eget bad med dusj</a:t>
            </a:r>
          </a:p>
          <a:p>
            <a:endParaRPr lang="nb-NO" sz="2400" dirty="0" smtClean="0"/>
          </a:p>
          <a:p>
            <a:r>
              <a:rPr lang="nb-NO" sz="2400" dirty="0" smtClean="0"/>
              <a:t>Ingen kjøkken, men billig kantine</a:t>
            </a:r>
          </a:p>
          <a:p>
            <a:endParaRPr lang="nb-NO" sz="2400" dirty="0" smtClean="0"/>
          </a:p>
          <a:p>
            <a:endParaRPr lang="nb-NO" sz="2400" dirty="0" smtClean="0"/>
          </a:p>
        </p:txBody>
      </p:sp>
      <p:pic>
        <p:nvPicPr>
          <p:cNvPr id="5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514661" cy="3384376"/>
          </a:xfrm>
        </p:spPr>
      </p:pic>
    </p:spTree>
    <p:extLst>
      <p:ext uri="{BB962C8B-B14F-4D97-AF65-F5344CB8AC3E}">
        <p14:creationId xmlns:p14="http://schemas.microsoft.com/office/powerpoint/2010/main" val="20731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Skolen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To </a:t>
            </a:r>
            <a:r>
              <a:rPr lang="nb-NO" sz="2400" dirty="0" smtClean="0"/>
              <a:t>klasser</a:t>
            </a:r>
          </a:p>
          <a:p>
            <a:endParaRPr lang="nb-NO" sz="2400" dirty="0"/>
          </a:p>
          <a:p>
            <a:r>
              <a:rPr lang="nb-NO" sz="2400" dirty="0" smtClean="0"/>
              <a:t>Kort skoledag + </a:t>
            </a:r>
            <a:r>
              <a:rPr lang="nb-NO" sz="2400" dirty="0" err="1" smtClean="0"/>
              <a:t>leksetimer</a:t>
            </a:r>
            <a:endParaRPr lang="nb-NO" sz="2400" dirty="0"/>
          </a:p>
          <a:p>
            <a:endParaRPr lang="nb-NO" sz="2400" dirty="0" smtClean="0"/>
          </a:p>
          <a:p>
            <a:r>
              <a:rPr lang="nb-NO" sz="2400" dirty="0" smtClean="0"/>
              <a:t>Kulturtimer </a:t>
            </a:r>
          </a:p>
          <a:p>
            <a:endParaRPr lang="nb-NO" sz="2400" dirty="0" smtClean="0"/>
          </a:p>
          <a:p>
            <a:r>
              <a:rPr lang="nb-NO" sz="2400" dirty="0" smtClean="0"/>
              <a:t>En sluttprøve </a:t>
            </a:r>
          </a:p>
          <a:p>
            <a:endParaRPr lang="nb-NO" sz="2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r="26739" b="14355"/>
          <a:stretch/>
        </p:blipFill>
        <p:spPr>
          <a:xfrm>
            <a:off x="4912581" y="1340768"/>
            <a:ext cx="3736722" cy="2160240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772133" cy="27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400" dirty="0" err="1" smtClean="0"/>
              <a:t>Walmart</a:t>
            </a:r>
            <a:r>
              <a:rPr lang="nb-NO" sz="2400" dirty="0" smtClean="0"/>
              <a:t> – din nye bestevenn</a:t>
            </a:r>
          </a:p>
          <a:p>
            <a:r>
              <a:rPr lang="nb-NO" sz="2400" dirty="0" smtClean="0"/>
              <a:t>KTV</a:t>
            </a:r>
          </a:p>
          <a:p>
            <a:r>
              <a:rPr lang="zh-CN" altLang="nb-NO" sz="2400" dirty="0" smtClean="0"/>
              <a:t>中东大市场</a:t>
            </a:r>
            <a:endParaRPr lang="nb-NO" altLang="zh-CN" sz="2400" dirty="0" smtClean="0"/>
          </a:p>
          <a:p>
            <a:r>
              <a:rPr lang="nb-NO" altLang="zh-CN" sz="2400" dirty="0" smtClean="0"/>
              <a:t>Tyskergate med øl og mat</a:t>
            </a:r>
          </a:p>
          <a:p>
            <a:r>
              <a:rPr lang="nb-NO" altLang="zh-CN" sz="2400" dirty="0" smtClean="0"/>
              <a:t>Kjøpesenter med bra restauranter </a:t>
            </a:r>
          </a:p>
          <a:p>
            <a:r>
              <a:rPr lang="nb-NO" altLang="zh-CN" sz="2400" dirty="0" smtClean="0"/>
              <a:t>Unngå sykehuset hvis du kan</a:t>
            </a:r>
          </a:p>
          <a:p>
            <a:pPr marL="0" indent="0">
              <a:buNone/>
            </a:pPr>
            <a:endParaRPr lang="nb-NO" altLang="zh-CN" sz="2400" dirty="0" smtClean="0"/>
          </a:p>
          <a:p>
            <a:endParaRPr lang="nb-NO" altLang="zh-CN" sz="2400" dirty="0" smtClean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5986" y="2114854"/>
            <a:ext cx="4464497" cy="33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1220" y="3789142"/>
            <a:ext cx="3507268" cy="2630452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6675" y="405917"/>
            <a:ext cx="3512462" cy="263434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64" y="4365103"/>
            <a:ext cx="3415369" cy="256152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8" y="4534454"/>
            <a:ext cx="3168352" cy="23762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22" y="-30832"/>
            <a:ext cx="3388973" cy="254173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063"/>
            <a:ext cx="2867829" cy="215087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251089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7" b="13661"/>
          <a:stretch/>
        </p:blipFill>
        <p:spPr>
          <a:xfrm>
            <a:off x="2867829" y="2510898"/>
            <a:ext cx="3707904" cy="20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Beijing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659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190</Words>
  <Application>Microsoft Office PowerPoint</Application>
  <PresentationFormat>Skjermfremvisning (4:3)</PresentationFormat>
  <Paragraphs>83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Office-tema</vt:lpstr>
      <vt:lpstr> Utveksling til Kina – studentperspektiv </vt:lpstr>
      <vt:lpstr>Før dere reiser</vt:lpstr>
      <vt:lpstr>Ta med </vt:lpstr>
      <vt:lpstr>Del 1: Changchun</vt:lpstr>
      <vt:lpstr>Bolig</vt:lpstr>
      <vt:lpstr>Skolen</vt:lpstr>
      <vt:lpstr>Tips</vt:lpstr>
      <vt:lpstr>PowerPoint-presentasjon</vt:lpstr>
      <vt:lpstr>Beijing </vt:lpstr>
      <vt:lpstr>Bolig</vt:lpstr>
      <vt:lpstr>Bolig </vt:lpstr>
      <vt:lpstr>Skolen</vt:lpstr>
      <vt:lpstr>Timeplan</vt:lpstr>
      <vt:lpstr>Tips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Utveksling til Kina – studentperspektiv</dc:title>
  <dc:creator>Dragana</dc:creator>
  <cp:lastModifiedBy>Dragana Grulovic</cp:lastModifiedBy>
  <cp:revision>62</cp:revision>
  <dcterms:created xsi:type="dcterms:W3CDTF">2016-03-06T21:42:15Z</dcterms:created>
  <dcterms:modified xsi:type="dcterms:W3CDTF">2016-03-15T14:10:17Z</dcterms:modified>
</cp:coreProperties>
</file>