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8" r:id="rId4"/>
    <p:sldId id="269" r:id="rId5"/>
    <p:sldId id="270" r:id="rId6"/>
    <p:sldId id="271" r:id="rId7"/>
    <p:sldId id="259" r:id="rId8"/>
    <p:sldId id="260" r:id="rId9"/>
    <p:sldId id="263" r:id="rId10"/>
    <p:sldId id="264" r:id="rId11"/>
    <p:sldId id="265" r:id="rId12"/>
    <p:sldId id="261" r:id="rId13"/>
    <p:sldId id="272" r:id="rId14"/>
    <p:sldId id="267" r:id="rId15"/>
    <p:sldId id="266" r:id="rId16"/>
    <p:sldId id="262" r:id="rId17"/>
    <p:sldId id="273" r:id="rId18"/>
    <p:sldId id="25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3" autoAdjust="0"/>
    <p:restoredTop sz="94660"/>
  </p:normalViewPr>
  <p:slideViewPr>
    <p:cSldViewPr snapToGrid="0">
      <p:cViewPr>
        <p:scale>
          <a:sx n="100" d="100"/>
          <a:sy n="100" d="100"/>
        </p:scale>
        <p:origin x="-360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00F2-4741-4FBA-9071-7A9262153519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3076-4F49-4688-84C3-0755F4A82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04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00F2-4741-4FBA-9071-7A9262153519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3076-4F49-4688-84C3-0755F4A82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70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00F2-4741-4FBA-9071-7A9262153519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3076-4F49-4688-84C3-0755F4A82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04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00F2-4741-4FBA-9071-7A9262153519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3076-4F49-4688-84C3-0755F4A82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85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00F2-4741-4FBA-9071-7A9262153519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3076-4F49-4688-84C3-0755F4A82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14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00F2-4741-4FBA-9071-7A9262153519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3076-4F49-4688-84C3-0755F4A82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21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00F2-4741-4FBA-9071-7A9262153519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3076-4F49-4688-84C3-0755F4A82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26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00F2-4741-4FBA-9071-7A9262153519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3076-4F49-4688-84C3-0755F4A82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824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00F2-4741-4FBA-9071-7A9262153519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3076-4F49-4688-84C3-0755F4A82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07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00F2-4741-4FBA-9071-7A9262153519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3076-4F49-4688-84C3-0755F4A82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892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00F2-4741-4FBA-9071-7A9262153519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3076-4F49-4688-84C3-0755F4A82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136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800F2-4741-4FBA-9071-7A9262153519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03076-4F49-4688-84C3-0755F4A82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138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teams.microsoft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MS Teams-introduksjon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smtClean="0"/>
              <a:t>ISS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641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Teams: Kanaler &gt; Faner &gt; Posts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75" y="1462288"/>
            <a:ext cx="8858249" cy="4992126"/>
          </a:xfrm>
        </p:spPr>
      </p:pic>
      <p:sp>
        <p:nvSpPr>
          <p:cNvPr id="5" name="Rounded Rectangle 4"/>
          <p:cNvSpPr/>
          <p:nvPr/>
        </p:nvSpPr>
        <p:spPr>
          <a:xfrm>
            <a:off x="4972050" y="1781175"/>
            <a:ext cx="304800" cy="238125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92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Teams: Kanaler &gt; Faner &gt; Files &amp; andre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901" y="1301091"/>
            <a:ext cx="9556198" cy="5385459"/>
          </a:xfrm>
        </p:spPr>
      </p:pic>
      <p:sp>
        <p:nvSpPr>
          <p:cNvPr id="5" name="Rounded Rectangle 4"/>
          <p:cNvSpPr/>
          <p:nvPr/>
        </p:nvSpPr>
        <p:spPr>
          <a:xfrm>
            <a:off x="5562600" y="1685926"/>
            <a:ext cx="1009650" cy="228599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995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Chat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54" y="1515966"/>
            <a:ext cx="8972093" cy="5056283"/>
          </a:xfrm>
        </p:spPr>
      </p:pic>
      <p:sp>
        <p:nvSpPr>
          <p:cNvPr id="5" name="Rounded Rectangle 4"/>
          <p:cNvSpPr/>
          <p:nvPr/>
        </p:nvSpPr>
        <p:spPr>
          <a:xfrm>
            <a:off x="1609954" y="2085975"/>
            <a:ext cx="361721" cy="371475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346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Chat: New </a:t>
            </a:r>
            <a:r>
              <a:rPr lang="nb-NO" dirty="0" err="1" smtClean="0"/>
              <a:t>chat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660" y="1328090"/>
            <a:ext cx="9440680" cy="5320359"/>
          </a:xfrm>
        </p:spPr>
      </p:pic>
      <p:sp>
        <p:nvSpPr>
          <p:cNvPr id="7" name="Rounded Rectangle 6"/>
          <p:cNvSpPr/>
          <p:nvPr/>
        </p:nvSpPr>
        <p:spPr>
          <a:xfrm>
            <a:off x="3552825" y="1257300"/>
            <a:ext cx="361950" cy="361950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63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Chat: Screen </a:t>
            </a:r>
            <a:r>
              <a:rPr lang="nb-NO" dirty="0" err="1" smtClean="0"/>
              <a:t>sharing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826" y="1392506"/>
            <a:ext cx="8988349" cy="5065444"/>
          </a:xfrm>
        </p:spPr>
      </p:pic>
    </p:spTree>
    <p:extLst>
      <p:ext uri="{BB962C8B-B14F-4D97-AF65-F5344CB8AC3E}">
        <p14:creationId xmlns:p14="http://schemas.microsoft.com/office/powerpoint/2010/main" val="3607627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Chat: Screen </a:t>
            </a:r>
            <a:r>
              <a:rPr lang="nb-NO" dirty="0" err="1" smtClean="0"/>
              <a:t>sharing</a:t>
            </a:r>
            <a:r>
              <a:rPr lang="nb-NO" dirty="0" smtClean="0"/>
              <a:t> &gt; Remote </a:t>
            </a:r>
            <a:r>
              <a:rPr lang="nb-NO" dirty="0" err="1" smtClean="0"/>
              <a:t>control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5" r="45471" b="3525"/>
          <a:stretch/>
        </p:blipFill>
        <p:spPr>
          <a:xfrm>
            <a:off x="2059637" y="1395413"/>
            <a:ext cx="8072726" cy="5253037"/>
          </a:xfrm>
        </p:spPr>
      </p:pic>
      <p:sp>
        <p:nvSpPr>
          <p:cNvPr id="7" name="Rounded Rectangle 6"/>
          <p:cNvSpPr/>
          <p:nvPr/>
        </p:nvSpPr>
        <p:spPr>
          <a:xfrm>
            <a:off x="5305425" y="1314450"/>
            <a:ext cx="1104900" cy="466725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20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Activity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27" b="41888"/>
          <a:stretch/>
        </p:blipFill>
        <p:spPr>
          <a:xfrm>
            <a:off x="692345" y="1690688"/>
            <a:ext cx="10512310" cy="4519612"/>
          </a:xfrm>
        </p:spPr>
      </p:pic>
      <p:sp>
        <p:nvSpPr>
          <p:cNvPr id="5" name="Rounded Rectangle 4"/>
          <p:cNvSpPr/>
          <p:nvPr/>
        </p:nvSpPr>
        <p:spPr>
          <a:xfrm>
            <a:off x="692345" y="2124075"/>
            <a:ext cx="545905" cy="514350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952875" y="2209800"/>
            <a:ext cx="371475" cy="361950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01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Brukerinnstillinger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770" y="1466850"/>
            <a:ext cx="8859680" cy="4992932"/>
          </a:xfrm>
        </p:spPr>
      </p:pic>
      <p:sp>
        <p:nvSpPr>
          <p:cNvPr id="5" name="Rounded Rectangle 4"/>
          <p:cNvSpPr/>
          <p:nvPr/>
        </p:nvSpPr>
        <p:spPr>
          <a:xfrm>
            <a:off x="9267825" y="1285875"/>
            <a:ext cx="581025" cy="581025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3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1502230"/>
            <a:ext cx="105156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err="1" smtClean="0"/>
              <a:t>UiO:Helpdesk</a:t>
            </a:r>
            <a:endParaRPr lang="nb-NO" sz="2800" dirty="0" smtClean="0"/>
          </a:p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Åpningstider:	Hverdager </a:t>
            </a:r>
            <a:r>
              <a:rPr lang="nb-NO" dirty="0" smtClean="0"/>
              <a:t>7-20 og lørdager </a:t>
            </a:r>
            <a:r>
              <a:rPr lang="nb-NO" dirty="0" smtClean="0"/>
              <a:t>10-16 </a:t>
            </a:r>
            <a:endParaRPr lang="nb-NO" dirty="0" smtClean="0"/>
          </a:p>
          <a:p>
            <a:r>
              <a:rPr lang="nb-NO" dirty="0" smtClean="0"/>
              <a:t>Telefon</a:t>
            </a:r>
            <a:r>
              <a:rPr lang="nb-NO" dirty="0" smtClean="0"/>
              <a:t>: 		22 84 00 04</a:t>
            </a:r>
            <a:br>
              <a:rPr lang="nb-NO" dirty="0" smtClean="0"/>
            </a:br>
            <a:r>
              <a:rPr lang="nb-NO" dirty="0" smtClean="0"/>
              <a:t>Epost: 		</a:t>
            </a:r>
            <a:r>
              <a:rPr lang="nb-NO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it-support@uio.no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4049486"/>
            <a:ext cx="10515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Tips til oppsett av hjemmenett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https://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www.uio.no/tjenester/it/utenfra/tilgang/tips-for-hjemmenett.html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74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MS Teams-introduksjon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87650"/>
            <a:ext cx="3076575" cy="2584450"/>
          </a:xfrm>
        </p:spPr>
        <p:txBody>
          <a:bodyPr>
            <a:normAutofit/>
          </a:bodyPr>
          <a:lstStyle/>
          <a:p>
            <a:r>
              <a:rPr lang="nb-NO" dirty="0" smtClean="0"/>
              <a:t>Innlogging</a:t>
            </a:r>
          </a:p>
          <a:p>
            <a:r>
              <a:rPr lang="nb-NO" dirty="0" smtClean="0"/>
              <a:t>Teams</a:t>
            </a:r>
          </a:p>
          <a:p>
            <a:r>
              <a:rPr lang="nb-NO" dirty="0"/>
              <a:t>Chat</a:t>
            </a:r>
            <a:endParaRPr lang="en-US" dirty="0"/>
          </a:p>
          <a:p>
            <a:r>
              <a:rPr lang="nb-NO" dirty="0" smtClean="0"/>
              <a:t>Activity</a:t>
            </a:r>
          </a:p>
          <a:p>
            <a:r>
              <a:rPr lang="nb-NO" dirty="0" smtClean="0"/>
              <a:t>Brukerinnstillinger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593" y="1933575"/>
            <a:ext cx="7216977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310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Innlogging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I program eller i nettleser (</a:t>
            </a:r>
            <a:r>
              <a:rPr lang="nb-NO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https://teams.microsoft.com</a:t>
            </a:r>
            <a:r>
              <a:rPr lang="nb-NO" dirty="0" smtClean="0"/>
              <a:t>)</a:t>
            </a:r>
          </a:p>
          <a:p>
            <a:r>
              <a:rPr lang="nb-NO" dirty="0" smtClean="0"/>
              <a:t>Oppgi brukernavn på formen </a:t>
            </a:r>
            <a:r>
              <a:rPr lang="nb-NO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brukernavn@uio.no</a:t>
            </a:r>
          </a:p>
          <a:p>
            <a:r>
              <a:rPr lang="nb-NO" dirty="0" smtClean="0"/>
              <a:t>Velg </a:t>
            </a:r>
            <a:r>
              <a:rPr lang="nb-NO" dirty="0" err="1" smtClean="0"/>
              <a:t>Weblogin</a:t>
            </a:r>
            <a:endParaRPr lang="nb-NO" dirty="0" smtClean="0"/>
          </a:p>
          <a:p>
            <a:r>
              <a:rPr lang="nb-NO" dirty="0" smtClean="0"/>
              <a:t>Oppgi brukernavn (uten </a:t>
            </a:r>
            <a:r>
              <a:rPr lang="nb-NO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@uio.no </a:t>
            </a:r>
            <a:r>
              <a:rPr lang="nb-NO" dirty="0" smtClean="0"/>
              <a:t>bak) og passord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632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Innlogging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708" y="2529421"/>
            <a:ext cx="4372585" cy="3724795"/>
          </a:xfrm>
        </p:spPr>
      </p:pic>
      <p:sp>
        <p:nvSpPr>
          <p:cNvPr id="5" name="TextBox 4"/>
          <p:cNvSpPr txBox="1"/>
          <p:nvPr/>
        </p:nvSpPr>
        <p:spPr>
          <a:xfrm>
            <a:off x="3676650" y="1925388"/>
            <a:ext cx="483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Brukernavn på formen </a:t>
            </a:r>
            <a:r>
              <a:rPr lang="nb-NO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brukernavn@uio.no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743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Innlogging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285" y="2529421"/>
            <a:ext cx="4037430" cy="4340443"/>
          </a:xfrm>
        </p:spPr>
      </p:pic>
      <p:sp>
        <p:nvSpPr>
          <p:cNvPr id="5" name="TextBox 4"/>
          <p:cNvSpPr txBox="1"/>
          <p:nvPr/>
        </p:nvSpPr>
        <p:spPr>
          <a:xfrm>
            <a:off x="5314950" y="1925388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Velg </a:t>
            </a:r>
            <a:r>
              <a:rPr lang="nb-NO" dirty="0" err="1" smtClean="0"/>
              <a:t>Weblogin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4314825" y="5210175"/>
            <a:ext cx="2438400" cy="723900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31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Innlogging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540" y="2529420"/>
            <a:ext cx="6998921" cy="4328580"/>
          </a:xfrm>
        </p:spPr>
      </p:pic>
      <p:sp>
        <p:nvSpPr>
          <p:cNvPr id="5" name="TextBox 4"/>
          <p:cNvSpPr txBox="1"/>
          <p:nvPr/>
        </p:nvSpPr>
        <p:spPr>
          <a:xfrm>
            <a:off x="4929188" y="1925388"/>
            <a:ext cx="2333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Brukernavn og passord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145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Teams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419894" y="1416049"/>
            <a:ext cx="9352212" cy="5270501"/>
            <a:chOff x="1419894" y="1416049"/>
            <a:chExt cx="9352212" cy="527050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9894" y="1416049"/>
              <a:ext cx="9352212" cy="5270501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>
            <a:xfrm>
              <a:off x="1419894" y="2355850"/>
              <a:ext cx="394529" cy="385762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44346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Teams: Kanaler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357562" y="1690688"/>
            <a:ext cx="5476876" cy="4699382"/>
            <a:chOff x="4419599" y="1872270"/>
            <a:chExt cx="4962525" cy="425804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476" r="72727"/>
            <a:stretch/>
          </p:blipFill>
          <p:spPr>
            <a:xfrm>
              <a:off x="4419599" y="1872270"/>
              <a:ext cx="4962525" cy="4258048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>
            <a:xfrm>
              <a:off x="5734050" y="2857500"/>
              <a:ext cx="1704975" cy="1619250"/>
            </a:xfrm>
            <a:prstGeom prst="round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83131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Teams: Kanaler &gt; Faner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4" r="408" b="12149"/>
          <a:stretch/>
        </p:blipFill>
        <p:spPr>
          <a:xfrm>
            <a:off x="1128486" y="1690688"/>
            <a:ext cx="9935029" cy="4614862"/>
          </a:xfrm>
        </p:spPr>
      </p:pic>
      <p:sp>
        <p:nvSpPr>
          <p:cNvPr id="5" name="Rounded Rectangle 4"/>
          <p:cNvSpPr/>
          <p:nvPr/>
        </p:nvSpPr>
        <p:spPr>
          <a:xfrm>
            <a:off x="4981575" y="1690688"/>
            <a:ext cx="1504950" cy="366712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663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127</Words>
  <Application>Microsoft Office PowerPoint</Application>
  <PresentationFormat>Widescreen</PresentationFormat>
  <Paragraphs>34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Office Theme</vt:lpstr>
      <vt:lpstr>MS Teams-introduksjon</vt:lpstr>
      <vt:lpstr>MS Teams-introduksjon</vt:lpstr>
      <vt:lpstr>Innlogging</vt:lpstr>
      <vt:lpstr>Innlogging</vt:lpstr>
      <vt:lpstr>Innlogging</vt:lpstr>
      <vt:lpstr>Innlogging</vt:lpstr>
      <vt:lpstr>Teams</vt:lpstr>
      <vt:lpstr>Teams: Kanaler</vt:lpstr>
      <vt:lpstr>Teams: Kanaler &gt; Faner</vt:lpstr>
      <vt:lpstr>Teams: Kanaler &gt; Faner &gt; Posts</vt:lpstr>
      <vt:lpstr>Teams: Kanaler &gt; Faner &gt; Files &amp; andre</vt:lpstr>
      <vt:lpstr>Chat</vt:lpstr>
      <vt:lpstr>Chat: New chat</vt:lpstr>
      <vt:lpstr>Chat: Screen sharing</vt:lpstr>
      <vt:lpstr>Chat: Screen sharing &gt; Remote control</vt:lpstr>
      <vt:lpstr>Activity</vt:lpstr>
      <vt:lpstr>Brukerinnstillinger</vt:lpstr>
      <vt:lpstr>PowerPoint Presentation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 Kulseth Dahl</dc:creator>
  <cp:lastModifiedBy>Per Kulseth Dahl</cp:lastModifiedBy>
  <cp:revision>27</cp:revision>
  <dcterms:created xsi:type="dcterms:W3CDTF">2020-06-18T10:14:23Z</dcterms:created>
  <dcterms:modified xsi:type="dcterms:W3CDTF">2020-06-18T12:47:41Z</dcterms:modified>
</cp:coreProperties>
</file>