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09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5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70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71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9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6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30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1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6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1EC5-C99A-4F33-8298-DCBEEA55226B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D9B8-A72F-4874-B3EE-43FBE7C6BA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36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smtClean="0">
                <a:solidFill>
                  <a:srgbClr val="0070C0"/>
                </a:solidFill>
              </a:rPr>
              <a:t>Digital agenda for Norge</a:t>
            </a:r>
            <a:br>
              <a:rPr lang="nb-NO" sz="4000" smtClean="0">
                <a:solidFill>
                  <a:srgbClr val="0070C0"/>
                </a:solidFill>
              </a:rPr>
            </a:br>
            <a:r>
              <a:rPr lang="nb-NO" sz="2400" smtClean="0"/>
              <a:t>Meld. St. 27 (2015–2016)</a:t>
            </a:r>
            <a:endParaRPr lang="nb-NO" sz="24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Dag Wiese Schartum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smtClean="0">
                <a:solidFill>
                  <a:srgbClr val="0070C0"/>
                </a:solidFill>
              </a:rPr>
              <a:t>Dokumenter om «digital agenda»</a:t>
            </a:r>
            <a:endParaRPr lang="nb-NO" sz="3200" b="1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StoltenbergII-regjeringen la fram Meld. St. 23 (2012–2013) om Digital agenda for Norge— IKT for vekst og verdiskaping</a:t>
            </a:r>
          </a:p>
          <a:p>
            <a:r>
              <a:rPr lang="nb-NO" smtClean="0"/>
              <a:t>I april i år la dagens regjering fram en ny Digital agenda for Norge (Meld. St. 27 (2015–2016))</a:t>
            </a:r>
          </a:p>
          <a:p>
            <a:r>
              <a:rPr lang="nb-NO" smtClean="0"/>
              <a:t>Begge meldinger er etter mønster fra EUs: Digital Agenda for Europe (2010)</a:t>
            </a:r>
          </a:p>
          <a:p>
            <a:r>
              <a:rPr lang="nb-NO" smtClean="0"/>
              <a:t>Alle dokumenter gjelder sektoroverskridende IKT-politikk som bl.a. omfatter innovasjon, næringsliv og offentlig forvaltning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1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smtClean="0">
                <a:solidFill>
                  <a:srgbClr val="0070C0"/>
                </a:solidFill>
              </a:rPr>
              <a:t>Regjeringens mål og hovedprioriteringer i IKT-politikken</a:t>
            </a:r>
            <a:endParaRPr lang="nb-NO" sz="3200" b="1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defTabSz="628650">
              <a:buNone/>
            </a:pPr>
            <a:r>
              <a:rPr lang="nb-NO" smtClean="0"/>
              <a:t>Hovedmålsettinger</a:t>
            </a:r>
          </a:p>
          <a:p>
            <a:pPr defTabSz="628650"/>
            <a:r>
              <a:rPr lang="nb-NO" smtClean="0"/>
              <a:t>    En brukerrettet og effektiv offentlig forvaltning</a:t>
            </a:r>
          </a:p>
          <a:p>
            <a:pPr defTabSz="628650"/>
            <a:r>
              <a:rPr lang="nb-NO" smtClean="0"/>
              <a:t>    Verdiskaping og deltakelse for alle</a:t>
            </a:r>
          </a:p>
          <a:p>
            <a:pPr marL="0" indent="0" defTabSz="628650">
              <a:buNone/>
            </a:pPr>
            <a:endParaRPr lang="nb-NO"/>
          </a:p>
          <a:p>
            <a:pPr marL="0" indent="0" defTabSz="628650">
              <a:buNone/>
            </a:pPr>
            <a:r>
              <a:rPr lang="nb-NO" smtClean="0"/>
              <a:t>Hovedprioriteringer</a:t>
            </a:r>
          </a:p>
          <a:p>
            <a:pPr marL="0" indent="0" defTabSz="628650">
              <a:buNone/>
            </a:pPr>
            <a:r>
              <a:rPr lang="nb-NO" smtClean="0"/>
              <a:t>1.	</a:t>
            </a:r>
            <a:r>
              <a:rPr lang="nb-NO" smtClean="0">
                <a:solidFill>
                  <a:srgbClr val="C00000"/>
                </a:solidFill>
              </a:rPr>
              <a:t>Brukeren i sentrum</a:t>
            </a:r>
          </a:p>
          <a:p>
            <a:pPr marL="0" indent="0" defTabSz="628650">
              <a:buNone/>
            </a:pPr>
            <a:r>
              <a:rPr lang="nb-NO" smtClean="0"/>
              <a:t>2.	IKT er en vesentlig innsatsfaktor for innovasjon</a:t>
            </a:r>
            <a:br>
              <a:rPr lang="nb-NO" smtClean="0"/>
            </a:br>
            <a:r>
              <a:rPr lang="nb-NO" smtClean="0"/>
              <a:t>	og produktivitet</a:t>
            </a:r>
          </a:p>
          <a:p>
            <a:pPr marL="0" indent="0" defTabSz="628650">
              <a:buNone/>
            </a:pPr>
            <a:r>
              <a:rPr lang="nb-NO" smtClean="0"/>
              <a:t>3.	Styrket digital kompetanse og deltakelse</a:t>
            </a:r>
          </a:p>
          <a:p>
            <a:pPr marL="0" indent="0" defTabSz="628650">
              <a:buNone/>
            </a:pPr>
            <a:r>
              <a:rPr lang="nb-NO" smtClean="0"/>
              <a:t>4.	</a:t>
            </a:r>
            <a:r>
              <a:rPr lang="nb-NO" smtClean="0">
                <a:solidFill>
                  <a:srgbClr val="C00000"/>
                </a:solidFill>
              </a:rPr>
              <a:t>Effektiv digitalisering av offentlig sektor</a:t>
            </a:r>
          </a:p>
          <a:p>
            <a:pPr marL="0" indent="0" defTabSz="628650">
              <a:buNone/>
            </a:pPr>
            <a:r>
              <a:rPr lang="nb-NO" smtClean="0"/>
              <a:t>5.	</a:t>
            </a:r>
            <a:r>
              <a:rPr lang="nb-NO" smtClean="0">
                <a:solidFill>
                  <a:srgbClr val="C00000"/>
                </a:solidFill>
              </a:rPr>
              <a:t>Godt personvern og god informasjonssikkerhet</a:t>
            </a:r>
          </a:p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64" y="1157000"/>
            <a:ext cx="3402314" cy="47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325563"/>
          </a:xfrm>
        </p:spPr>
        <p:txBody>
          <a:bodyPr>
            <a:noAutofit/>
          </a:bodyPr>
          <a:lstStyle/>
          <a:p>
            <a:r>
              <a:rPr lang="nb-NO" sz="3200" b="1" smtClean="0">
                <a:solidFill>
                  <a:srgbClr val="0070C0"/>
                </a:solidFill>
              </a:rPr>
              <a:t>Retning og ambisjon for regjeringens politikk i offentlig sektor</a:t>
            </a:r>
            <a:endParaRPr lang="nb-NO" sz="3200" b="1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8891" y="1570181"/>
            <a:ext cx="10515600" cy="4793673"/>
          </a:xfrm>
        </p:spPr>
        <p:txBody>
          <a:bodyPr>
            <a:normAutofit/>
          </a:bodyPr>
          <a:lstStyle/>
          <a:p>
            <a:endParaRPr lang="nb-NO" smtClean="0"/>
          </a:p>
          <a:p>
            <a:r>
              <a:rPr lang="nb-NO" smtClean="0"/>
              <a:t>    Offentlig sektor spør deg ikke på nytt om noe den vet</a:t>
            </a:r>
          </a:p>
          <a:p>
            <a:r>
              <a:rPr lang="nb-NO" smtClean="0"/>
              <a:t>    Du trenger ikke søke om noe du har rett til</a:t>
            </a:r>
          </a:p>
          <a:p>
            <a:r>
              <a:rPr lang="nb-NO" smtClean="0"/>
              <a:t>    Hvis offentlig sektor trenger informasjon fra deg, skal du kunne gi</a:t>
            </a:r>
            <a:br>
              <a:rPr lang="nb-NO" smtClean="0"/>
            </a:br>
            <a:r>
              <a:rPr lang="nb-NO" smtClean="0"/>
              <a:t>    den digitalt</a:t>
            </a:r>
          </a:p>
          <a:p>
            <a:r>
              <a:rPr lang="nb-NO" smtClean="0"/>
              <a:t>    Du får svar digitalt</a:t>
            </a:r>
          </a:p>
          <a:p>
            <a:r>
              <a:rPr lang="nb-NO" smtClean="0"/>
              <a:t>    Du får umiddelbart svar hvis det ikke er behov for bruk av skjønn</a:t>
            </a:r>
          </a:p>
          <a:p>
            <a:r>
              <a:rPr lang="nb-NO" smtClean="0"/>
              <a:t>    Du kan enkelt få vite hva offentlig sektor vet om deg og hvem som</a:t>
            </a:r>
            <a:br>
              <a:rPr lang="nb-NO" smtClean="0"/>
            </a:br>
            <a:r>
              <a:rPr lang="nb-NO" smtClean="0"/>
              <a:t>    har sett denne informasjonen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3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 rotWithShape="1">
          <a:blip r:embed="rId2"/>
          <a:srcRect l="22085" t="20612" r="38010" b="23438"/>
          <a:stretch/>
        </p:blipFill>
        <p:spPr bwMode="auto">
          <a:xfrm>
            <a:off x="2096655" y="665019"/>
            <a:ext cx="7721599" cy="5661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9504218" y="4119418"/>
            <a:ext cx="64655" cy="2115127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smtClean="0">
                <a:solidFill>
                  <a:srgbClr val="0070C0"/>
                </a:solidFill>
              </a:rPr>
              <a:t>Om lovgivning og digitalisering</a:t>
            </a:r>
            <a:endParaRPr lang="nb-NO" sz="3200" b="1">
              <a:solidFill>
                <a:srgbClr val="0070C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38200" y="1859340"/>
            <a:ext cx="106990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smtClean="0"/>
              <a:t>«Regelverket legger premisser for saksbehandlingen hos offentlige virksomheter. Det er derfor viktig at både arbeidsprosessene og regelverket legger til rette for digital saksbehandling.</a:t>
            </a:r>
          </a:p>
          <a:p>
            <a:r>
              <a:rPr lang="nb-NO" sz="2800" smtClean="0"/>
              <a:t>…</a:t>
            </a:r>
          </a:p>
          <a:p>
            <a:r>
              <a:rPr lang="nb-NO" sz="2800" smtClean="0"/>
              <a:t>Som ledd i digitalisering av offentlige tjenester og arbeidsprosesser, kan det være aktuelt med hel eller delvis automatisering av rettslige vurderinger. Automatisering av rettslige vurderinger forutsetter at rettsregler blir uttrykt i programkoder. Dette krever bestemmelser som egner seg for slik regelanvendelse.» (avsnitt 8.3.2)</a:t>
            </a: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17916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 rotWithShape="1">
          <a:blip r:embed="rId2"/>
          <a:srcRect l="19675" t="41740" r="32209" b="28278"/>
          <a:stretch/>
        </p:blipFill>
        <p:spPr bwMode="auto">
          <a:xfrm>
            <a:off x="2762967" y="3036713"/>
            <a:ext cx="7250277" cy="3642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Bilde 2"/>
          <p:cNvPicPr/>
          <p:nvPr/>
        </p:nvPicPr>
        <p:blipFill rotWithShape="1">
          <a:blip r:embed="rId3"/>
          <a:srcRect l="19841" t="28219" r="32044" b="50029"/>
          <a:stretch/>
        </p:blipFill>
        <p:spPr bwMode="auto">
          <a:xfrm>
            <a:off x="2762967" y="327378"/>
            <a:ext cx="7171254" cy="294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3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Digital agenda for Norge Meld. St. 27 (2015–2016)</vt:lpstr>
      <vt:lpstr>Dokumenter om «digital agenda»</vt:lpstr>
      <vt:lpstr>Regjeringens mål og hovedprioriteringer i IKT-politikken</vt:lpstr>
      <vt:lpstr>Retning og ambisjon for regjeringens politikk i offentlig sektor</vt:lpstr>
      <vt:lpstr>PowerPoint-presentasjon</vt:lpstr>
      <vt:lpstr>Om lovgivning og digitalisering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agenda for Norge Meld. St. 27 (2015–2016)</dc:title>
  <dc:creator>dags</dc:creator>
  <cp:lastModifiedBy>dags</cp:lastModifiedBy>
  <cp:revision>6</cp:revision>
  <dcterms:created xsi:type="dcterms:W3CDTF">2016-08-22T20:53:48Z</dcterms:created>
  <dcterms:modified xsi:type="dcterms:W3CDTF">2016-08-22T22:36:48Z</dcterms:modified>
</cp:coreProperties>
</file>